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5.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6.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0" r:id="rId1"/>
    <p:sldMasterId id="2147483703" r:id="rId2"/>
    <p:sldMasterId id="2147483663" r:id="rId3"/>
    <p:sldMasterId id="2147483679" r:id="rId4"/>
    <p:sldMasterId id="2147483688" r:id="rId5"/>
    <p:sldMasterId id="2147483694" r:id="rId6"/>
    <p:sldMasterId id="2147483714" r:id="rId7"/>
  </p:sldMasterIdLst>
  <p:sldIdLst>
    <p:sldId id="261" r:id="rId8"/>
    <p:sldId id="272" r:id="rId9"/>
    <p:sldId id="314" r:id="rId10"/>
    <p:sldId id="285" r:id="rId11"/>
    <p:sldId id="288" r:id="rId12"/>
    <p:sldId id="316" r:id="rId13"/>
    <p:sldId id="315" r:id="rId14"/>
    <p:sldId id="281"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79175"/>
    <a:srgbClr val="000000"/>
    <a:srgbClr val="543900"/>
    <a:srgbClr val="E0DCD5"/>
    <a:srgbClr val="C2B195"/>
    <a:srgbClr val="B1C936"/>
    <a:srgbClr val="F4F0EB"/>
    <a:srgbClr val="73B9E7"/>
    <a:srgbClr val="1E30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2DE63D5-997A-4646-A377-4702673A728D}" styleName="Helle Formatvorlage 2 - Akz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5319"/>
    <p:restoredTop sz="86285"/>
  </p:normalViewPr>
  <p:slideViewPr>
    <p:cSldViewPr snapToGrid="0" snapToObjects="1">
      <p:cViewPr varScale="1">
        <p:scale>
          <a:sx n="90" d="100"/>
          <a:sy n="90" d="100"/>
        </p:scale>
        <p:origin x="720" y="184"/>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5" Type="http://schemas.openxmlformats.org/officeDocument/2006/relationships/slideMaster" Target="slideMasters/slideMaster5.xml"/><Relationship Id="rId15" Type="http://schemas.openxmlformats.org/officeDocument/2006/relationships/slide" Target="slides/slide8.xml"/><Relationship Id="rId10" Type="http://schemas.openxmlformats.org/officeDocument/2006/relationships/slide" Target="slides/slide3.xml"/><Relationship Id="rId1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9095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odule 1">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4A4E17-846D-E146-82DD-42B7155C1045}"/>
              </a:ext>
            </a:extLst>
          </p:cNvPr>
          <p:cNvSpPr txBox="1"/>
          <p:nvPr userDrawn="1"/>
        </p:nvSpPr>
        <p:spPr>
          <a:xfrm>
            <a:off x="223284" y="222186"/>
            <a:ext cx="4146698" cy="954107"/>
          </a:xfrm>
          <a:prstGeom prst="rect">
            <a:avLst/>
          </a:prstGeom>
          <a:noFill/>
        </p:spPr>
        <p:txBody>
          <a:bodyPr wrap="square" rtlCol="0">
            <a:spAutoFit/>
          </a:bodyPr>
          <a:lstStyle/>
          <a:p>
            <a:r>
              <a:rPr lang="en-GB" sz="3600"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MODULE</a:t>
            </a:r>
            <a:r>
              <a:rPr lang="en-GB"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 </a:t>
            </a:r>
            <a:r>
              <a:rPr lang="en-GB" sz="3600"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1</a:t>
            </a:r>
          </a:p>
          <a:p>
            <a:r>
              <a:rPr lang="en-GB" spc="300" dirty="0">
                <a:solidFill>
                  <a:srgbClr val="C2B195"/>
                </a:solidFill>
                <a:latin typeface="Source Sans Pro Light" panose="020B0403030403020204" pitchFamily="34" charset="0"/>
                <a:ea typeface="Source Sans Pro Light" panose="020B0403030403020204" pitchFamily="34" charset="0"/>
                <a:cs typeface="Arial" panose="020B0604020202020204" pitchFamily="34" charset="0"/>
              </a:rPr>
              <a:t>Overview</a:t>
            </a:r>
          </a:p>
        </p:txBody>
      </p:sp>
      <p:pic>
        <p:nvPicPr>
          <p:cNvPr id="11" name="Picture 2" descr="C:\Users\Darryl\Documents\Darryl's Docs\Work\WHO\WHO SSP 2015 -\SSP Trng Pckg\PPs\Graphics\SSP Icons PNGs\Module 1-icon trnspnt.png">
            <a:extLst>
              <a:ext uri="{FF2B5EF4-FFF2-40B4-BE49-F238E27FC236}">
                <a16:creationId xmlns:a16="http://schemas.microsoft.com/office/drawing/2014/main" id="{08F4DB52-B9EB-6548-953B-81BD72C8761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081802" y="3015384"/>
            <a:ext cx="943905" cy="10159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 name="TextBox 26">
            <a:extLst>
              <a:ext uri="{FF2B5EF4-FFF2-40B4-BE49-F238E27FC236}">
                <a16:creationId xmlns:a16="http://schemas.microsoft.com/office/drawing/2014/main" id="{C7C4E17E-72AB-E043-AF29-132CE0D6F5C9}"/>
              </a:ext>
            </a:extLst>
          </p:cNvPr>
          <p:cNvSpPr txBox="1"/>
          <p:nvPr userDrawn="1"/>
        </p:nvSpPr>
        <p:spPr>
          <a:xfrm>
            <a:off x="114724" y="6496216"/>
            <a:ext cx="1010213" cy="307777"/>
          </a:xfrm>
          <a:prstGeom prst="rect">
            <a:avLst/>
          </a:prstGeom>
          <a:noFill/>
        </p:spPr>
        <p:txBody>
          <a:bodyPr wrap="none" rtlCol="0">
            <a:spAutoFit/>
          </a:bodyPr>
          <a:lstStyle/>
          <a:p>
            <a:r>
              <a:rPr lang="en-GB" sz="1400" dirty="0">
                <a:solidFill>
                  <a:schemeClr val="bg1"/>
                </a:solidFill>
                <a:latin typeface="Source Sans Pro" panose="020B0503030403020204" pitchFamily="34" charset="0"/>
                <a:ea typeface="Source Sans Pro" panose="020B0503030403020204" pitchFamily="34" charset="0"/>
                <a:cs typeface="Arial" panose="020B0604020202020204" pitchFamily="34" charset="0"/>
              </a:rPr>
              <a:t>MODULE 1:</a:t>
            </a:r>
          </a:p>
        </p:txBody>
      </p:sp>
      <p:sp>
        <p:nvSpPr>
          <p:cNvPr id="31" name="Text Placeholder 30">
            <a:extLst>
              <a:ext uri="{FF2B5EF4-FFF2-40B4-BE49-F238E27FC236}">
                <a16:creationId xmlns:a16="http://schemas.microsoft.com/office/drawing/2014/main" id="{B346876D-45AF-EC48-8B66-0F2DEBAE0DC5}"/>
              </a:ext>
            </a:extLst>
          </p:cNvPr>
          <p:cNvSpPr>
            <a:spLocks noGrp="1"/>
          </p:cNvSpPr>
          <p:nvPr>
            <p:ph type="body" sz="quarter" idx="10" hasCustomPrompt="1"/>
          </p:nvPr>
        </p:nvSpPr>
        <p:spPr>
          <a:xfrm>
            <a:off x="485775" y="2441575"/>
            <a:ext cx="2905125" cy="3357563"/>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en-CH" dirty="0"/>
          </a:p>
          <a:p>
            <a:pPr lvl="0"/>
            <a:r>
              <a:rPr lang="en-GB" dirty="0"/>
              <a:t>Placeholder Text, insert content here.</a:t>
            </a:r>
          </a:p>
          <a:p>
            <a:pPr lvl="0"/>
            <a:r>
              <a:rPr lang="en-GB" dirty="0"/>
              <a:t>Placeholder Text, insert content here.</a:t>
            </a:r>
            <a:endParaRPr lang="en-CH" dirty="0"/>
          </a:p>
          <a:p>
            <a:pPr lvl="0"/>
            <a:endParaRPr lang="en-CH" dirty="0"/>
          </a:p>
        </p:txBody>
      </p:sp>
      <p:sp>
        <p:nvSpPr>
          <p:cNvPr id="32" name="Text Placeholder 30">
            <a:extLst>
              <a:ext uri="{FF2B5EF4-FFF2-40B4-BE49-F238E27FC236}">
                <a16:creationId xmlns:a16="http://schemas.microsoft.com/office/drawing/2014/main" id="{D2504807-F4B2-134E-A5FA-67F1C10F08DE}"/>
              </a:ext>
            </a:extLst>
          </p:cNvPr>
          <p:cNvSpPr>
            <a:spLocks noGrp="1"/>
          </p:cNvSpPr>
          <p:nvPr>
            <p:ph type="body" sz="quarter" idx="11" hasCustomPrompt="1"/>
          </p:nvPr>
        </p:nvSpPr>
        <p:spPr>
          <a:xfrm>
            <a:off x="5937451" y="2441575"/>
            <a:ext cx="2905125" cy="3357563"/>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en-CH" dirty="0"/>
          </a:p>
          <a:p>
            <a:pPr lvl="0"/>
            <a:r>
              <a:rPr lang="en-GB" dirty="0"/>
              <a:t>Placeholder Text, insert content here.</a:t>
            </a:r>
          </a:p>
          <a:p>
            <a:pPr lvl="0"/>
            <a:r>
              <a:rPr lang="en-GB" dirty="0"/>
              <a:t>Placeholder Text, insert content here.</a:t>
            </a:r>
            <a:endParaRPr lang="en-CH" dirty="0"/>
          </a:p>
          <a:p>
            <a:pPr lvl="0"/>
            <a:endParaRPr lang="en-CH" dirty="0"/>
          </a:p>
        </p:txBody>
      </p:sp>
      <p:sp>
        <p:nvSpPr>
          <p:cNvPr id="34" name="Text Placeholder 33">
            <a:extLst>
              <a:ext uri="{FF2B5EF4-FFF2-40B4-BE49-F238E27FC236}">
                <a16:creationId xmlns:a16="http://schemas.microsoft.com/office/drawing/2014/main" id="{808AF518-ACD3-2B4E-A918-BABDE65A2785}"/>
              </a:ext>
            </a:extLst>
          </p:cNvPr>
          <p:cNvSpPr>
            <a:spLocks noGrp="1"/>
          </p:cNvSpPr>
          <p:nvPr>
            <p:ph type="body" sz="quarter" idx="12" hasCustomPrompt="1"/>
          </p:nvPr>
        </p:nvSpPr>
        <p:spPr>
          <a:xfrm>
            <a:off x="1024540" y="6448977"/>
            <a:ext cx="5295900" cy="371475"/>
          </a:xfrm>
          <a:prstGeom prst="rect">
            <a:avLst/>
          </a:prstGeom>
        </p:spPr>
        <p:txBody>
          <a:bodyPr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en-CH" dirty="0"/>
          </a:p>
        </p:txBody>
      </p:sp>
    </p:spTree>
    <p:extLst>
      <p:ext uri="{BB962C8B-B14F-4D97-AF65-F5344CB8AC3E}">
        <p14:creationId xmlns:p14="http://schemas.microsoft.com/office/powerpoint/2010/main" val="26029888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odule 2">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4A4E17-846D-E146-82DD-42B7155C1045}"/>
              </a:ext>
            </a:extLst>
          </p:cNvPr>
          <p:cNvSpPr txBox="1"/>
          <p:nvPr userDrawn="1"/>
        </p:nvSpPr>
        <p:spPr>
          <a:xfrm>
            <a:off x="223284" y="222186"/>
            <a:ext cx="4146698" cy="954107"/>
          </a:xfrm>
          <a:prstGeom prst="rect">
            <a:avLst/>
          </a:prstGeom>
          <a:noFill/>
        </p:spPr>
        <p:txBody>
          <a:bodyPr wrap="square" rtlCol="0">
            <a:spAutoFit/>
          </a:bodyPr>
          <a:lstStyle/>
          <a:p>
            <a:r>
              <a:rPr lang="en-GB" sz="3600"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MODULE</a:t>
            </a:r>
            <a:r>
              <a:rPr lang="en-GB"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 </a:t>
            </a:r>
            <a:r>
              <a:rPr lang="en-GB" sz="3600"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2</a:t>
            </a:r>
          </a:p>
          <a:p>
            <a:r>
              <a:rPr lang="en-GB" spc="300" dirty="0">
                <a:solidFill>
                  <a:srgbClr val="C2B195"/>
                </a:solidFill>
                <a:latin typeface="Source Sans Pro Light" panose="020B0403030403020204" pitchFamily="34" charset="0"/>
                <a:ea typeface="Source Sans Pro Light" panose="020B0403030403020204" pitchFamily="34" charset="0"/>
                <a:cs typeface="Arial" panose="020B0604020202020204" pitchFamily="34" charset="0"/>
              </a:rPr>
              <a:t>Overview</a:t>
            </a:r>
          </a:p>
        </p:txBody>
      </p:sp>
      <p:sp>
        <p:nvSpPr>
          <p:cNvPr id="27" name="TextBox 26">
            <a:extLst>
              <a:ext uri="{FF2B5EF4-FFF2-40B4-BE49-F238E27FC236}">
                <a16:creationId xmlns:a16="http://schemas.microsoft.com/office/drawing/2014/main" id="{C7C4E17E-72AB-E043-AF29-132CE0D6F5C9}"/>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dirty="0"/>
              <a:t>MODULE 2:</a:t>
            </a:r>
          </a:p>
        </p:txBody>
      </p:sp>
      <p:pic>
        <p:nvPicPr>
          <p:cNvPr id="8" name="Picture 2" descr="C:\Users\Darryl\Documents\Darryl's Docs\Work\WHO\WHO SSP 2015 -\SSP Trng Pckg\PPs\Graphics\SSP Icons PNGs\Module 2 Icon Transp.png">
            <a:extLst>
              <a:ext uri="{FF2B5EF4-FFF2-40B4-BE49-F238E27FC236}">
                <a16:creationId xmlns:a16="http://schemas.microsoft.com/office/drawing/2014/main" id="{20912DAB-24B6-C34B-919E-C3503E60089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061958" y="3089145"/>
            <a:ext cx="950635" cy="901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 Placeholder 30">
            <a:extLst>
              <a:ext uri="{FF2B5EF4-FFF2-40B4-BE49-F238E27FC236}">
                <a16:creationId xmlns:a16="http://schemas.microsoft.com/office/drawing/2014/main" id="{86DC1670-E1C7-EB45-862B-2D2769316018}"/>
              </a:ext>
            </a:extLst>
          </p:cNvPr>
          <p:cNvSpPr>
            <a:spLocks noGrp="1"/>
          </p:cNvSpPr>
          <p:nvPr>
            <p:ph type="body" sz="quarter" idx="10" hasCustomPrompt="1"/>
          </p:nvPr>
        </p:nvSpPr>
        <p:spPr>
          <a:xfrm>
            <a:off x="485775" y="2441575"/>
            <a:ext cx="2905125" cy="3357563"/>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en-CH" dirty="0"/>
          </a:p>
          <a:p>
            <a:pPr lvl="0"/>
            <a:r>
              <a:rPr lang="en-GB" dirty="0"/>
              <a:t>Placeholder Text, insert content here.</a:t>
            </a:r>
          </a:p>
          <a:p>
            <a:pPr lvl="0"/>
            <a:r>
              <a:rPr lang="en-GB" dirty="0"/>
              <a:t>Placeholder Text, insert content here.</a:t>
            </a:r>
            <a:endParaRPr lang="en-CH" dirty="0"/>
          </a:p>
          <a:p>
            <a:pPr lvl="0"/>
            <a:endParaRPr lang="en-CH" dirty="0"/>
          </a:p>
        </p:txBody>
      </p:sp>
      <p:sp>
        <p:nvSpPr>
          <p:cNvPr id="10" name="Text Placeholder 30">
            <a:extLst>
              <a:ext uri="{FF2B5EF4-FFF2-40B4-BE49-F238E27FC236}">
                <a16:creationId xmlns:a16="http://schemas.microsoft.com/office/drawing/2014/main" id="{99327D60-76CD-A746-B465-367090F41D1E}"/>
              </a:ext>
            </a:extLst>
          </p:cNvPr>
          <p:cNvSpPr>
            <a:spLocks noGrp="1"/>
          </p:cNvSpPr>
          <p:nvPr>
            <p:ph type="body" sz="quarter" idx="11" hasCustomPrompt="1"/>
          </p:nvPr>
        </p:nvSpPr>
        <p:spPr>
          <a:xfrm>
            <a:off x="5937451" y="2441575"/>
            <a:ext cx="2905125" cy="3357563"/>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en-CH" dirty="0"/>
          </a:p>
          <a:p>
            <a:pPr lvl="0"/>
            <a:r>
              <a:rPr lang="en-GB" dirty="0"/>
              <a:t>Placeholder Text, insert content here.</a:t>
            </a:r>
          </a:p>
          <a:p>
            <a:pPr lvl="0"/>
            <a:r>
              <a:rPr lang="en-GB" dirty="0"/>
              <a:t>Placeholder Text, insert content here.</a:t>
            </a:r>
            <a:endParaRPr lang="en-CH" dirty="0"/>
          </a:p>
          <a:p>
            <a:pPr lvl="0"/>
            <a:endParaRPr lang="en-CH" dirty="0"/>
          </a:p>
        </p:txBody>
      </p:sp>
      <p:sp>
        <p:nvSpPr>
          <p:cNvPr id="12" name="Text Placeholder 33">
            <a:extLst>
              <a:ext uri="{FF2B5EF4-FFF2-40B4-BE49-F238E27FC236}">
                <a16:creationId xmlns:a16="http://schemas.microsoft.com/office/drawing/2014/main" id="{6F781DBA-9E1A-F94A-A425-551ECCBE059C}"/>
              </a:ext>
            </a:extLst>
          </p:cNvPr>
          <p:cNvSpPr>
            <a:spLocks noGrp="1"/>
          </p:cNvSpPr>
          <p:nvPr>
            <p:ph type="body" sz="quarter" idx="12" hasCustomPrompt="1"/>
          </p:nvPr>
        </p:nvSpPr>
        <p:spPr>
          <a:xfrm>
            <a:off x="1024540" y="6448977"/>
            <a:ext cx="5295900" cy="371475"/>
          </a:xfrm>
          <a:prstGeom prst="rect">
            <a:avLst/>
          </a:prstGeom>
        </p:spPr>
        <p:txBody>
          <a:bodyPr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en-CH" dirty="0"/>
          </a:p>
        </p:txBody>
      </p:sp>
    </p:spTree>
    <p:extLst>
      <p:ext uri="{BB962C8B-B14F-4D97-AF65-F5344CB8AC3E}">
        <p14:creationId xmlns:p14="http://schemas.microsoft.com/office/powerpoint/2010/main" val="40234133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odule 3">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4A4E17-846D-E146-82DD-42B7155C1045}"/>
              </a:ext>
            </a:extLst>
          </p:cNvPr>
          <p:cNvSpPr txBox="1"/>
          <p:nvPr userDrawn="1"/>
        </p:nvSpPr>
        <p:spPr>
          <a:xfrm>
            <a:off x="223284" y="222186"/>
            <a:ext cx="4146698" cy="954107"/>
          </a:xfrm>
          <a:prstGeom prst="rect">
            <a:avLst/>
          </a:prstGeom>
          <a:noFill/>
        </p:spPr>
        <p:txBody>
          <a:bodyPr wrap="square" rtlCol="0">
            <a:spAutoFit/>
          </a:bodyPr>
          <a:lstStyle/>
          <a:p>
            <a:r>
              <a:rPr lang="en-GB" sz="3600"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MODULE</a:t>
            </a:r>
            <a:r>
              <a:rPr lang="en-GB"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 </a:t>
            </a:r>
            <a:r>
              <a:rPr lang="en-GB" sz="3600"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3</a:t>
            </a:r>
          </a:p>
          <a:p>
            <a:r>
              <a:rPr lang="en-GB" spc="300" dirty="0">
                <a:solidFill>
                  <a:srgbClr val="C2B195"/>
                </a:solidFill>
                <a:latin typeface="Source Sans Pro Light" panose="020B0403030403020204" pitchFamily="34" charset="0"/>
                <a:ea typeface="Source Sans Pro Light" panose="020B0403030403020204" pitchFamily="34" charset="0"/>
                <a:cs typeface="Arial" panose="020B0604020202020204" pitchFamily="34" charset="0"/>
              </a:rPr>
              <a:t>Overview</a:t>
            </a:r>
          </a:p>
        </p:txBody>
      </p:sp>
      <p:sp>
        <p:nvSpPr>
          <p:cNvPr id="27" name="TextBox 26">
            <a:extLst>
              <a:ext uri="{FF2B5EF4-FFF2-40B4-BE49-F238E27FC236}">
                <a16:creationId xmlns:a16="http://schemas.microsoft.com/office/drawing/2014/main" id="{C7C4E17E-72AB-E043-AF29-132CE0D6F5C9}"/>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dirty="0"/>
              <a:t>MODULE 3:</a:t>
            </a:r>
          </a:p>
        </p:txBody>
      </p:sp>
      <p:pic>
        <p:nvPicPr>
          <p:cNvPr id="8" name="Picture 1" descr="C:\Users\Darryl\Documents\Darryl's Docs\Work\WHO\WHO SSP 2015 -\SSP Trng Pckg\SSP icons\14118_SSP Manual-Module 3-ICON transparent.tif">
            <a:extLst>
              <a:ext uri="{FF2B5EF4-FFF2-40B4-BE49-F238E27FC236}">
                <a16:creationId xmlns:a16="http://schemas.microsoft.com/office/drawing/2014/main" id="{C3ECAB90-1298-484E-A67A-14F5023135FF}"/>
              </a:ext>
            </a:extLst>
          </p:cNvPr>
          <p:cNvPicPr>
            <a:picLocks noChangeAspect="1" noChangeArrowheads="1"/>
          </p:cNvPicPr>
          <p:nvPr userDrawn="1"/>
        </p:nvPicPr>
        <p:blipFill>
          <a:blip r:embed="rId2">
            <a:clrChange>
              <a:clrFrom>
                <a:srgbClr val="FFFFFF"/>
              </a:clrFrom>
              <a:clrTo>
                <a:srgbClr val="FFFFFF">
                  <a:alpha val="0"/>
                </a:srgbClr>
              </a:clrTo>
            </a:clrChange>
          </a:blip>
          <a:srcRect/>
          <a:stretch>
            <a:fillRect/>
          </a:stretch>
        </p:blipFill>
        <p:spPr bwMode="auto">
          <a:xfrm>
            <a:off x="4054214" y="2987607"/>
            <a:ext cx="966120" cy="1042872"/>
          </a:xfrm>
          <a:prstGeom prst="rect">
            <a:avLst/>
          </a:prstGeom>
          <a:noFill/>
          <a:ln w="9525">
            <a:noFill/>
            <a:miter lim="800000"/>
            <a:headEnd/>
            <a:tailEnd/>
          </a:ln>
        </p:spPr>
      </p:pic>
      <p:sp>
        <p:nvSpPr>
          <p:cNvPr id="9" name="Text Placeholder 30">
            <a:extLst>
              <a:ext uri="{FF2B5EF4-FFF2-40B4-BE49-F238E27FC236}">
                <a16:creationId xmlns:a16="http://schemas.microsoft.com/office/drawing/2014/main" id="{C30AFD9D-8708-8540-A3B6-3E8EEAD4AF2F}"/>
              </a:ext>
            </a:extLst>
          </p:cNvPr>
          <p:cNvSpPr>
            <a:spLocks noGrp="1"/>
          </p:cNvSpPr>
          <p:nvPr>
            <p:ph type="body" sz="quarter" idx="10" hasCustomPrompt="1"/>
          </p:nvPr>
        </p:nvSpPr>
        <p:spPr>
          <a:xfrm>
            <a:off x="485775" y="2441575"/>
            <a:ext cx="2905125" cy="3357563"/>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en-CH" dirty="0"/>
          </a:p>
          <a:p>
            <a:pPr lvl="0"/>
            <a:r>
              <a:rPr lang="en-GB" dirty="0"/>
              <a:t>Placeholder Text, insert content here.</a:t>
            </a:r>
          </a:p>
          <a:p>
            <a:pPr lvl="0"/>
            <a:r>
              <a:rPr lang="en-GB" dirty="0"/>
              <a:t>Placeholder Text, insert content here.</a:t>
            </a:r>
            <a:endParaRPr lang="en-CH" dirty="0"/>
          </a:p>
          <a:p>
            <a:pPr lvl="0"/>
            <a:endParaRPr lang="en-CH" dirty="0"/>
          </a:p>
        </p:txBody>
      </p:sp>
      <p:sp>
        <p:nvSpPr>
          <p:cNvPr id="10" name="Text Placeholder 30">
            <a:extLst>
              <a:ext uri="{FF2B5EF4-FFF2-40B4-BE49-F238E27FC236}">
                <a16:creationId xmlns:a16="http://schemas.microsoft.com/office/drawing/2014/main" id="{C322E70F-0F25-0348-B25B-2B9AA3A443C0}"/>
              </a:ext>
            </a:extLst>
          </p:cNvPr>
          <p:cNvSpPr>
            <a:spLocks noGrp="1"/>
          </p:cNvSpPr>
          <p:nvPr>
            <p:ph type="body" sz="quarter" idx="11" hasCustomPrompt="1"/>
          </p:nvPr>
        </p:nvSpPr>
        <p:spPr>
          <a:xfrm>
            <a:off x="5937451" y="2441575"/>
            <a:ext cx="2905125" cy="3357563"/>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en-CH" dirty="0"/>
          </a:p>
          <a:p>
            <a:pPr lvl="0"/>
            <a:r>
              <a:rPr lang="en-GB" dirty="0"/>
              <a:t>Placeholder Text, insert content here.</a:t>
            </a:r>
          </a:p>
          <a:p>
            <a:pPr lvl="0"/>
            <a:r>
              <a:rPr lang="en-GB" dirty="0"/>
              <a:t>Placeholder Text, insert content here.</a:t>
            </a:r>
            <a:endParaRPr lang="en-CH" dirty="0"/>
          </a:p>
          <a:p>
            <a:pPr lvl="0"/>
            <a:endParaRPr lang="en-CH" dirty="0"/>
          </a:p>
        </p:txBody>
      </p:sp>
      <p:sp>
        <p:nvSpPr>
          <p:cNvPr id="12" name="Text Placeholder 33">
            <a:extLst>
              <a:ext uri="{FF2B5EF4-FFF2-40B4-BE49-F238E27FC236}">
                <a16:creationId xmlns:a16="http://schemas.microsoft.com/office/drawing/2014/main" id="{94BDB679-0B71-2A40-9B44-639B09C6B2C7}"/>
              </a:ext>
            </a:extLst>
          </p:cNvPr>
          <p:cNvSpPr>
            <a:spLocks noGrp="1"/>
          </p:cNvSpPr>
          <p:nvPr>
            <p:ph type="body" sz="quarter" idx="12" hasCustomPrompt="1"/>
          </p:nvPr>
        </p:nvSpPr>
        <p:spPr>
          <a:xfrm>
            <a:off x="1024540" y="6448977"/>
            <a:ext cx="5295900" cy="371475"/>
          </a:xfrm>
          <a:prstGeom prst="rect">
            <a:avLst/>
          </a:prstGeom>
        </p:spPr>
        <p:txBody>
          <a:bodyPr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en-CH" dirty="0"/>
          </a:p>
        </p:txBody>
      </p:sp>
    </p:spTree>
    <p:extLst>
      <p:ext uri="{BB962C8B-B14F-4D97-AF65-F5344CB8AC3E}">
        <p14:creationId xmlns:p14="http://schemas.microsoft.com/office/powerpoint/2010/main" val="33425334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odule 4">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4A4E17-846D-E146-82DD-42B7155C1045}"/>
              </a:ext>
            </a:extLst>
          </p:cNvPr>
          <p:cNvSpPr txBox="1"/>
          <p:nvPr userDrawn="1"/>
        </p:nvSpPr>
        <p:spPr>
          <a:xfrm>
            <a:off x="223284" y="222186"/>
            <a:ext cx="4146698" cy="954107"/>
          </a:xfrm>
          <a:prstGeom prst="rect">
            <a:avLst/>
          </a:prstGeom>
          <a:noFill/>
        </p:spPr>
        <p:txBody>
          <a:bodyPr wrap="square" rtlCol="0">
            <a:spAutoFit/>
          </a:bodyPr>
          <a:lstStyle/>
          <a:p>
            <a:r>
              <a:rPr lang="en-GB" sz="3600"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MODULE</a:t>
            </a:r>
            <a:r>
              <a:rPr lang="en-GB"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 </a:t>
            </a:r>
            <a:r>
              <a:rPr lang="en-GB" sz="3600"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4</a:t>
            </a:r>
          </a:p>
          <a:p>
            <a:r>
              <a:rPr lang="en-GB" spc="300" dirty="0">
                <a:solidFill>
                  <a:srgbClr val="C2B195"/>
                </a:solidFill>
                <a:latin typeface="Source Sans Pro Light" panose="020B0403030403020204" pitchFamily="34" charset="0"/>
                <a:ea typeface="Source Sans Pro Light" panose="020B0403030403020204" pitchFamily="34" charset="0"/>
                <a:cs typeface="Arial" panose="020B0604020202020204" pitchFamily="34" charset="0"/>
              </a:rPr>
              <a:t>Overview</a:t>
            </a:r>
          </a:p>
        </p:txBody>
      </p:sp>
      <p:sp>
        <p:nvSpPr>
          <p:cNvPr id="27" name="TextBox 26">
            <a:extLst>
              <a:ext uri="{FF2B5EF4-FFF2-40B4-BE49-F238E27FC236}">
                <a16:creationId xmlns:a16="http://schemas.microsoft.com/office/drawing/2014/main" id="{C7C4E17E-72AB-E043-AF29-132CE0D6F5C9}"/>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dirty="0"/>
              <a:t>MODULE 4:</a:t>
            </a:r>
          </a:p>
        </p:txBody>
      </p:sp>
      <p:pic>
        <p:nvPicPr>
          <p:cNvPr id="8" name="Picture 2" descr="C:\Users\Darryl\Documents\Darryl's Docs\Work\WHO\WHO SSP 2015 -\SSP Trng Pckg\SSP icons\14118_SSP Manual-Module 4-Icon.jpg">
            <a:extLst>
              <a:ext uri="{FF2B5EF4-FFF2-40B4-BE49-F238E27FC236}">
                <a16:creationId xmlns:a16="http://schemas.microsoft.com/office/drawing/2014/main" id="{11C628DA-C6EE-9E49-8203-81CEF00329B9}"/>
              </a:ext>
            </a:extLst>
          </p:cNvPr>
          <p:cNvPicPr>
            <a:picLocks noChangeAspect="1" noChangeArrowheads="1"/>
          </p:cNvPicPr>
          <p:nvPr userDrawn="1"/>
        </p:nvPicPr>
        <p:blipFill>
          <a:blip r:embed="rId2">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4022489" y="3140511"/>
            <a:ext cx="1099021" cy="7879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 Placeholder 30">
            <a:extLst>
              <a:ext uri="{FF2B5EF4-FFF2-40B4-BE49-F238E27FC236}">
                <a16:creationId xmlns:a16="http://schemas.microsoft.com/office/drawing/2014/main" id="{0C0C7A31-E957-BB4C-9C55-401AA09D0FBA}"/>
              </a:ext>
            </a:extLst>
          </p:cNvPr>
          <p:cNvSpPr>
            <a:spLocks noGrp="1"/>
          </p:cNvSpPr>
          <p:nvPr>
            <p:ph type="body" sz="quarter" idx="10" hasCustomPrompt="1"/>
          </p:nvPr>
        </p:nvSpPr>
        <p:spPr>
          <a:xfrm>
            <a:off x="485775" y="2441575"/>
            <a:ext cx="2905125" cy="3357563"/>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en-CH" dirty="0"/>
          </a:p>
          <a:p>
            <a:pPr lvl="0"/>
            <a:r>
              <a:rPr lang="en-GB" dirty="0"/>
              <a:t>Placeholder Text, insert content here.</a:t>
            </a:r>
          </a:p>
          <a:p>
            <a:pPr lvl="0"/>
            <a:r>
              <a:rPr lang="en-GB" dirty="0"/>
              <a:t>Placeholder Text, insert content here.</a:t>
            </a:r>
            <a:endParaRPr lang="en-CH" dirty="0"/>
          </a:p>
          <a:p>
            <a:pPr lvl="0"/>
            <a:endParaRPr lang="en-CH" dirty="0"/>
          </a:p>
        </p:txBody>
      </p:sp>
      <p:sp>
        <p:nvSpPr>
          <p:cNvPr id="10" name="Text Placeholder 30">
            <a:extLst>
              <a:ext uri="{FF2B5EF4-FFF2-40B4-BE49-F238E27FC236}">
                <a16:creationId xmlns:a16="http://schemas.microsoft.com/office/drawing/2014/main" id="{8A38FC19-F03A-7141-9E62-1371244CB609}"/>
              </a:ext>
            </a:extLst>
          </p:cNvPr>
          <p:cNvSpPr>
            <a:spLocks noGrp="1"/>
          </p:cNvSpPr>
          <p:nvPr>
            <p:ph type="body" sz="quarter" idx="11" hasCustomPrompt="1"/>
          </p:nvPr>
        </p:nvSpPr>
        <p:spPr>
          <a:xfrm>
            <a:off x="5937451" y="2441575"/>
            <a:ext cx="2905125" cy="3357563"/>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en-CH" dirty="0"/>
          </a:p>
          <a:p>
            <a:pPr lvl="0"/>
            <a:r>
              <a:rPr lang="en-GB" dirty="0"/>
              <a:t>Placeholder Text, insert content here.</a:t>
            </a:r>
          </a:p>
          <a:p>
            <a:pPr lvl="0"/>
            <a:r>
              <a:rPr lang="en-GB" dirty="0"/>
              <a:t>Placeholder Text, insert content here.</a:t>
            </a:r>
            <a:endParaRPr lang="en-CH" dirty="0"/>
          </a:p>
          <a:p>
            <a:pPr lvl="0"/>
            <a:endParaRPr lang="en-CH" dirty="0"/>
          </a:p>
        </p:txBody>
      </p:sp>
      <p:sp>
        <p:nvSpPr>
          <p:cNvPr id="12" name="Text Placeholder 33">
            <a:extLst>
              <a:ext uri="{FF2B5EF4-FFF2-40B4-BE49-F238E27FC236}">
                <a16:creationId xmlns:a16="http://schemas.microsoft.com/office/drawing/2014/main" id="{F820AF35-140F-A444-BCFD-8310E3DC3F76}"/>
              </a:ext>
            </a:extLst>
          </p:cNvPr>
          <p:cNvSpPr>
            <a:spLocks noGrp="1"/>
          </p:cNvSpPr>
          <p:nvPr>
            <p:ph type="body" sz="quarter" idx="12" hasCustomPrompt="1"/>
          </p:nvPr>
        </p:nvSpPr>
        <p:spPr>
          <a:xfrm>
            <a:off x="1024540" y="6448977"/>
            <a:ext cx="5295900" cy="371475"/>
          </a:xfrm>
          <a:prstGeom prst="rect">
            <a:avLst/>
          </a:prstGeom>
        </p:spPr>
        <p:txBody>
          <a:bodyPr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en-CH" dirty="0"/>
          </a:p>
        </p:txBody>
      </p:sp>
    </p:spTree>
    <p:extLst>
      <p:ext uri="{BB962C8B-B14F-4D97-AF65-F5344CB8AC3E}">
        <p14:creationId xmlns:p14="http://schemas.microsoft.com/office/powerpoint/2010/main" val="29431375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odule 5">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4A4E17-846D-E146-82DD-42B7155C1045}"/>
              </a:ext>
            </a:extLst>
          </p:cNvPr>
          <p:cNvSpPr txBox="1"/>
          <p:nvPr userDrawn="1"/>
        </p:nvSpPr>
        <p:spPr>
          <a:xfrm>
            <a:off x="223284" y="222186"/>
            <a:ext cx="4146698" cy="954107"/>
          </a:xfrm>
          <a:prstGeom prst="rect">
            <a:avLst/>
          </a:prstGeom>
          <a:noFill/>
        </p:spPr>
        <p:txBody>
          <a:bodyPr wrap="square" rtlCol="0">
            <a:spAutoFit/>
          </a:bodyPr>
          <a:lstStyle/>
          <a:p>
            <a:r>
              <a:rPr lang="en-GB" sz="3600"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MODULE</a:t>
            </a:r>
            <a:r>
              <a:rPr lang="en-GB"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 </a:t>
            </a:r>
            <a:r>
              <a:rPr lang="en-GB" sz="3600"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5</a:t>
            </a:r>
          </a:p>
          <a:p>
            <a:r>
              <a:rPr lang="en-GB" spc="300" dirty="0">
                <a:solidFill>
                  <a:srgbClr val="C2B195"/>
                </a:solidFill>
                <a:latin typeface="Source Sans Pro Light" panose="020B0403030403020204" pitchFamily="34" charset="0"/>
                <a:ea typeface="Source Sans Pro Light" panose="020B0403030403020204" pitchFamily="34" charset="0"/>
                <a:cs typeface="Arial" panose="020B0604020202020204" pitchFamily="34" charset="0"/>
              </a:rPr>
              <a:t>Overview</a:t>
            </a:r>
          </a:p>
        </p:txBody>
      </p:sp>
      <p:sp>
        <p:nvSpPr>
          <p:cNvPr id="27" name="TextBox 26">
            <a:extLst>
              <a:ext uri="{FF2B5EF4-FFF2-40B4-BE49-F238E27FC236}">
                <a16:creationId xmlns:a16="http://schemas.microsoft.com/office/drawing/2014/main" id="{C7C4E17E-72AB-E043-AF29-132CE0D6F5C9}"/>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dirty="0"/>
              <a:t>MODULE 5:</a:t>
            </a:r>
          </a:p>
        </p:txBody>
      </p:sp>
      <p:pic>
        <p:nvPicPr>
          <p:cNvPr id="8" name="Picture 2" descr="C:\Users\Darryl\Documents\Darryl's Docs\Work\WHO\WHO SSP 2015 -\SSP Trng Pckg\PPs\Graphics\SSP Icons PNGs\Module 5-Icon Tnspt.png">
            <a:extLst>
              <a:ext uri="{FF2B5EF4-FFF2-40B4-BE49-F238E27FC236}">
                <a16:creationId xmlns:a16="http://schemas.microsoft.com/office/drawing/2014/main" id="{259498FF-A9C6-FC46-8E9F-00402DFBDDA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63877" y="3068239"/>
            <a:ext cx="793095" cy="8604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 Placeholder 30">
            <a:extLst>
              <a:ext uri="{FF2B5EF4-FFF2-40B4-BE49-F238E27FC236}">
                <a16:creationId xmlns:a16="http://schemas.microsoft.com/office/drawing/2014/main" id="{4F166354-0AB9-164E-941F-29A324F69415}"/>
              </a:ext>
            </a:extLst>
          </p:cNvPr>
          <p:cNvSpPr>
            <a:spLocks noGrp="1"/>
          </p:cNvSpPr>
          <p:nvPr>
            <p:ph type="body" sz="quarter" idx="10" hasCustomPrompt="1"/>
          </p:nvPr>
        </p:nvSpPr>
        <p:spPr>
          <a:xfrm>
            <a:off x="485775" y="2441575"/>
            <a:ext cx="2905125" cy="3357563"/>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en-CH" dirty="0"/>
          </a:p>
          <a:p>
            <a:pPr lvl="0"/>
            <a:r>
              <a:rPr lang="en-GB" dirty="0"/>
              <a:t>Placeholder Text, insert content here.</a:t>
            </a:r>
          </a:p>
          <a:p>
            <a:pPr lvl="0"/>
            <a:r>
              <a:rPr lang="en-GB" dirty="0"/>
              <a:t>Placeholder Text, insert content here.</a:t>
            </a:r>
            <a:endParaRPr lang="en-CH" dirty="0"/>
          </a:p>
          <a:p>
            <a:pPr lvl="0"/>
            <a:endParaRPr lang="en-CH" dirty="0"/>
          </a:p>
        </p:txBody>
      </p:sp>
      <p:sp>
        <p:nvSpPr>
          <p:cNvPr id="10" name="Text Placeholder 30">
            <a:extLst>
              <a:ext uri="{FF2B5EF4-FFF2-40B4-BE49-F238E27FC236}">
                <a16:creationId xmlns:a16="http://schemas.microsoft.com/office/drawing/2014/main" id="{90B1967D-EE29-D443-A56F-B578FE438E7D}"/>
              </a:ext>
            </a:extLst>
          </p:cNvPr>
          <p:cNvSpPr>
            <a:spLocks noGrp="1"/>
          </p:cNvSpPr>
          <p:nvPr>
            <p:ph type="body" sz="quarter" idx="11" hasCustomPrompt="1"/>
          </p:nvPr>
        </p:nvSpPr>
        <p:spPr>
          <a:xfrm>
            <a:off x="5937451" y="2441575"/>
            <a:ext cx="2905125" cy="3357563"/>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en-CH" dirty="0"/>
          </a:p>
          <a:p>
            <a:pPr lvl="0"/>
            <a:r>
              <a:rPr lang="en-GB" dirty="0"/>
              <a:t>Placeholder Text, insert content here.</a:t>
            </a:r>
          </a:p>
          <a:p>
            <a:pPr lvl="0"/>
            <a:r>
              <a:rPr lang="en-GB" dirty="0"/>
              <a:t>Placeholder Text, insert content here.</a:t>
            </a:r>
            <a:endParaRPr lang="en-CH" dirty="0"/>
          </a:p>
          <a:p>
            <a:pPr lvl="0"/>
            <a:endParaRPr lang="en-CH" dirty="0"/>
          </a:p>
        </p:txBody>
      </p:sp>
      <p:sp>
        <p:nvSpPr>
          <p:cNvPr id="12" name="Text Placeholder 33">
            <a:extLst>
              <a:ext uri="{FF2B5EF4-FFF2-40B4-BE49-F238E27FC236}">
                <a16:creationId xmlns:a16="http://schemas.microsoft.com/office/drawing/2014/main" id="{BDA48568-C77A-FE48-B5FB-A575DE333F1E}"/>
              </a:ext>
            </a:extLst>
          </p:cNvPr>
          <p:cNvSpPr>
            <a:spLocks noGrp="1"/>
          </p:cNvSpPr>
          <p:nvPr>
            <p:ph type="body" sz="quarter" idx="12" hasCustomPrompt="1"/>
          </p:nvPr>
        </p:nvSpPr>
        <p:spPr>
          <a:xfrm>
            <a:off x="1024540" y="6448977"/>
            <a:ext cx="5295900" cy="371475"/>
          </a:xfrm>
          <a:prstGeom prst="rect">
            <a:avLst/>
          </a:prstGeom>
        </p:spPr>
        <p:txBody>
          <a:bodyPr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en-CH" dirty="0"/>
          </a:p>
        </p:txBody>
      </p:sp>
    </p:spTree>
    <p:extLst>
      <p:ext uri="{BB962C8B-B14F-4D97-AF65-F5344CB8AC3E}">
        <p14:creationId xmlns:p14="http://schemas.microsoft.com/office/powerpoint/2010/main" val="32072374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odule 6">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4A4E17-846D-E146-82DD-42B7155C1045}"/>
              </a:ext>
            </a:extLst>
          </p:cNvPr>
          <p:cNvSpPr txBox="1"/>
          <p:nvPr userDrawn="1"/>
        </p:nvSpPr>
        <p:spPr>
          <a:xfrm>
            <a:off x="223284" y="222186"/>
            <a:ext cx="4146698" cy="954107"/>
          </a:xfrm>
          <a:prstGeom prst="rect">
            <a:avLst/>
          </a:prstGeom>
          <a:noFill/>
        </p:spPr>
        <p:txBody>
          <a:bodyPr wrap="square" rtlCol="0">
            <a:spAutoFit/>
          </a:bodyPr>
          <a:lstStyle/>
          <a:p>
            <a:r>
              <a:rPr lang="en-GB" sz="3600"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MODULE</a:t>
            </a:r>
            <a:r>
              <a:rPr lang="en-GB"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 </a:t>
            </a:r>
            <a:r>
              <a:rPr lang="en-GB" sz="3600"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6</a:t>
            </a:r>
          </a:p>
          <a:p>
            <a:r>
              <a:rPr lang="en-GB" spc="300" dirty="0">
                <a:solidFill>
                  <a:srgbClr val="C2B195"/>
                </a:solidFill>
                <a:latin typeface="Source Sans Pro Light" panose="020B0403030403020204" pitchFamily="34" charset="0"/>
                <a:ea typeface="Source Sans Pro Light" panose="020B0403030403020204" pitchFamily="34" charset="0"/>
                <a:cs typeface="Arial" panose="020B0604020202020204" pitchFamily="34" charset="0"/>
              </a:rPr>
              <a:t>Overview</a:t>
            </a:r>
          </a:p>
        </p:txBody>
      </p:sp>
      <p:sp>
        <p:nvSpPr>
          <p:cNvPr id="27" name="TextBox 26">
            <a:extLst>
              <a:ext uri="{FF2B5EF4-FFF2-40B4-BE49-F238E27FC236}">
                <a16:creationId xmlns:a16="http://schemas.microsoft.com/office/drawing/2014/main" id="{C7C4E17E-72AB-E043-AF29-132CE0D6F5C9}"/>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dirty="0"/>
              <a:t>MODULE 6:</a:t>
            </a:r>
          </a:p>
        </p:txBody>
      </p:sp>
      <p:pic>
        <p:nvPicPr>
          <p:cNvPr id="8" name="Picture 2" descr="C:\Users\Darryl\Documents\Darryl's Docs\Work\WHO\WHO SSP 2015 -\SSP Trng Pckg\PPs\Graphics\SSP Icons PNGs\Module 6-Icon Tnspt.png">
            <a:extLst>
              <a:ext uri="{FF2B5EF4-FFF2-40B4-BE49-F238E27FC236}">
                <a16:creationId xmlns:a16="http://schemas.microsoft.com/office/drawing/2014/main" id="{5C5435C2-1AAA-BC4D-B2CB-90F127FD3AD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078298" y="3043277"/>
            <a:ext cx="1010555" cy="95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0">
            <a:extLst>
              <a:ext uri="{FF2B5EF4-FFF2-40B4-BE49-F238E27FC236}">
                <a16:creationId xmlns:a16="http://schemas.microsoft.com/office/drawing/2014/main" id="{548389EF-FBAF-154E-A989-1CCE3335BBE9}"/>
              </a:ext>
            </a:extLst>
          </p:cNvPr>
          <p:cNvSpPr>
            <a:spLocks noGrp="1"/>
          </p:cNvSpPr>
          <p:nvPr>
            <p:ph type="body" sz="quarter" idx="10" hasCustomPrompt="1"/>
          </p:nvPr>
        </p:nvSpPr>
        <p:spPr>
          <a:xfrm>
            <a:off x="485775" y="2441575"/>
            <a:ext cx="2905125" cy="3357563"/>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en-CH" dirty="0"/>
          </a:p>
          <a:p>
            <a:pPr lvl="0"/>
            <a:r>
              <a:rPr lang="en-GB" dirty="0"/>
              <a:t>Placeholder Text, insert content here.</a:t>
            </a:r>
          </a:p>
          <a:p>
            <a:pPr lvl="0"/>
            <a:r>
              <a:rPr lang="en-GB" dirty="0"/>
              <a:t>Placeholder Text, insert content here.</a:t>
            </a:r>
            <a:endParaRPr lang="en-CH" dirty="0"/>
          </a:p>
          <a:p>
            <a:pPr lvl="0"/>
            <a:endParaRPr lang="en-CH" dirty="0"/>
          </a:p>
        </p:txBody>
      </p:sp>
      <p:sp>
        <p:nvSpPr>
          <p:cNvPr id="10" name="Text Placeholder 30">
            <a:extLst>
              <a:ext uri="{FF2B5EF4-FFF2-40B4-BE49-F238E27FC236}">
                <a16:creationId xmlns:a16="http://schemas.microsoft.com/office/drawing/2014/main" id="{D6CCE340-B746-C244-88D0-0702D4135B4E}"/>
              </a:ext>
            </a:extLst>
          </p:cNvPr>
          <p:cNvSpPr>
            <a:spLocks noGrp="1"/>
          </p:cNvSpPr>
          <p:nvPr>
            <p:ph type="body" sz="quarter" idx="11" hasCustomPrompt="1"/>
          </p:nvPr>
        </p:nvSpPr>
        <p:spPr>
          <a:xfrm>
            <a:off x="5937451" y="2441575"/>
            <a:ext cx="2905125" cy="3357563"/>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en-CH" dirty="0"/>
          </a:p>
          <a:p>
            <a:pPr lvl="0"/>
            <a:r>
              <a:rPr lang="en-GB" dirty="0"/>
              <a:t>Placeholder Text, insert content here.</a:t>
            </a:r>
          </a:p>
          <a:p>
            <a:pPr lvl="0"/>
            <a:r>
              <a:rPr lang="en-GB" dirty="0"/>
              <a:t>Placeholder Text, insert content here.</a:t>
            </a:r>
            <a:endParaRPr lang="en-CH" dirty="0"/>
          </a:p>
          <a:p>
            <a:pPr lvl="0"/>
            <a:endParaRPr lang="en-CH" dirty="0"/>
          </a:p>
        </p:txBody>
      </p:sp>
      <p:sp>
        <p:nvSpPr>
          <p:cNvPr id="12" name="Text Placeholder 33">
            <a:extLst>
              <a:ext uri="{FF2B5EF4-FFF2-40B4-BE49-F238E27FC236}">
                <a16:creationId xmlns:a16="http://schemas.microsoft.com/office/drawing/2014/main" id="{80945C9D-EC15-2340-86C4-E4B098200558}"/>
              </a:ext>
            </a:extLst>
          </p:cNvPr>
          <p:cNvSpPr>
            <a:spLocks noGrp="1"/>
          </p:cNvSpPr>
          <p:nvPr>
            <p:ph type="body" sz="quarter" idx="12" hasCustomPrompt="1"/>
          </p:nvPr>
        </p:nvSpPr>
        <p:spPr>
          <a:xfrm>
            <a:off x="1024540" y="6448977"/>
            <a:ext cx="5295900" cy="371475"/>
          </a:xfrm>
          <a:prstGeom prst="rect">
            <a:avLst/>
          </a:prstGeom>
        </p:spPr>
        <p:txBody>
          <a:bodyPr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en-CH" dirty="0"/>
          </a:p>
        </p:txBody>
      </p:sp>
    </p:spTree>
    <p:extLst>
      <p:ext uri="{BB962C8B-B14F-4D97-AF65-F5344CB8AC3E}">
        <p14:creationId xmlns:p14="http://schemas.microsoft.com/office/powerpoint/2010/main" val="636588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bjective">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B346876D-45AF-EC48-8B66-0F2DEBAE0DC5}"/>
              </a:ext>
            </a:extLst>
          </p:cNvPr>
          <p:cNvSpPr>
            <a:spLocks noGrp="1"/>
          </p:cNvSpPr>
          <p:nvPr>
            <p:ph type="body" sz="quarter" idx="10" hasCustomPrompt="1"/>
          </p:nvPr>
        </p:nvSpPr>
        <p:spPr>
          <a:xfrm>
            <a:off x="2296633" y="2108801"/>
            <a:ext cx="6239116" cy="123917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a:solidFill>
                  <a:srgbClr val="543900"/>
                </a:solidFill>
                <a:latin typeface="Source Sans Pro Light" panose="020B0403030403020204" pitchFamily="34" charset="0"/>
                <a:ea typeface="Source Sans Pro Light" panose="020B0403030403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Placeholder Text, insert content here. Placeholder Text, insert content here. Placeholder Text, insert content here. Placeholder Text, insert content here. Placeholder Text, insert content here. Placeholder Text, insert content here. Placeholder Text, insert content here. Placeholder Text, insert content here. Placeholder Text, insert content here.</a:t>
            </a:r>
          </a:p>
          <a:p>
            <a:pPr lvl="0"/>
            <a:endParaRPr lang="en-GB" dirty="0"/>
          </a:p>
        </p:txBody>
      </p:sp>
      <p:sp>
        <p:nvSpPr>
          <p:cNvPr id="12" name="TextBox 11">
            <a:extLst>
              <a:ext uri="{FF2B5EF4-FFF2-40B4-BE49-F238E27FC236}">
                <a16:creationId xmlns:a16="http://schemas.microsoft.com/office/drawing/2014/main" id="{0539C4FC-454F-2449-95FD-33397D3A8934}"/>
              </a:ext>
            </a:extLst>
          </p:cNvPr>
          <p:cNvSpPr txBox="1"/>
          <p:nvPr userDrawn="1"/>
        </p:nvSpPr>
        <p:spPr>
          <a:xfrm>
            <a:off x="2296633" y="1461518"/>
            <a:ext cx="4146698" cy="584775"/>
          </a:xfrm>
          <a:prstGeom prst="rect">
            <a:avLst/>
          </a:prstGeom>
          <a:noFill/>
        </p:spPr>
        <p:txBody>
          <a:bodyPr wrap="square" rtlCol="0">
            <a:spAutoFit/>
          </a:bodyPr>
          <a:lstStyle/>
          <a:p>
            <a:r>
              <a:rPr lang="en-GB" sz="3200" b="1" spc="300" dirty="0">
                <a:solidFill>
                  <a:srgbClr val="73B9E7"/>
                </a:solidFill>
                <a:latin typeface="Source Sans Pro Semibold" panose="020B0503030403020204" pitchFamily="34" charset="0"/>
                <a:ea typeface="Source Sans Pro Semibold" panose="020B0503030403020204" pitchFamily="34" charset="0"/>
                <a:cs typeface="Arial" panose="020B0604020202020204" pitchFamily="34" charset="0"/>
              </a:rPr>
              <a:t>OBJECTIVE</a:t>
            </a:r>
          </a:p>
        </p:txBody>
      </p:sp>
      <p:pic>
        <p:nvPicPr>
          <p:cNvPr id="13" name="Picture 12">
            <a:extLst>
              <a:ext uri="{FF2B5EF4-FFF2-40B4-BE49-F238E27FC236}">
                <a16:creationId xmlns:a16="http://schemas.microsoft.com/office/drawing/2014/main" id="{574A3279-8BF1-7A40-8DE6-00D98F87BEBB}"/>
              </a:ext>
            </a:extLst>
          </p:cNvPr>
          <p:cNvPicPr>
            <a:picLocks noChangeAspect="1"/>
          </p:cNvPicPr>
          <p:nvPr userDrawn="1"/>
        </p:nvPicPr>
        <p:blipFill rotWithShape="1">
          <a:blip r:embed="rId2" cstate="screen">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806984" y="1935902"/>
            <a:ext cx="1091955" cy="1082032"/>
          </a:xfrm>
          <a:prstGeom prst="rect">
            <a:avLst/>
          </a:prstGeom>
        </p:spPr>
      </p:pic>
      <p:cxnSp>
        <p:nvCxnSpPr>
          <p:cNvPr id="14" name="Straight Connector 13">
            <a:extLst>
              <a:ext uri="{FF2B5EF4-FFF2-40B4-BE49-F238E27FC236}">
                <a16:creationId xmlns:a16="http://schemas.microsoft.com/office/drawing/2014/main" id="{8A1DAEE7-A29F-194B-91BA-487E3E5E2375}"/>
              </a:ext>
            </a:extLst>
          </p:cNvPr>
          <p:cNvCxnSpPr>
            <a:cxnSpLocks/>
          </p:cNvCxnSpPr>
          <p:nvPr userDrawn="1"/>
        </p:nvCxnSpPr>
        <p:spPr>
          <a:xfrm rot="5400000">
            <a:off x="4589381" y="-526762"/>
            <a:ext cx="0" cy="8305064"/>
          </a:xfrm>
          <a:prstGeom prst="line">
            <a:avLst/>
          </a:prstGeom>
          <a:ln>
            <a:solidFill>
              <a:srgbClr val="E0DCD5"/>
            </a:solidFill>
          </a:ln>
        </p:spPr>
        <p:style>
          <a:lnRef idx="1">
            <a:schemeClr val="accent1"/>
          </a:lnRef>
          <a:fillRef idx="0">
            <a:schemeClr val="accent1"/>
          </a:fillRef>
          <a:effectRef idx="0">
            <a:schemeClr val="accent1"/>
          </a:effectRef>
          <a:fontRef idx="minor">
            <a:schemeClr val="tx1"/>
          </a:fontRef>
        </p:style>
      </p:cxnSp>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3921086"/>
            <a:ext cx="8049974" cy="2120914"/>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en-CH" dirty="0"/>
          </a:p>
          <a:p>
            <a:pPr lvl="0"/>
            <a:r>
              <a:rPr lang="en-GB" dirty="0"/>
              <a:t>Placeholder Text, insert content here.</a:t>
            </a:r>
          </a:p>
          <a:p>
            <a:pPr lvl="0"/>
            <a:r>
              <a:rPr lang="en-GB" dirty="0"/>
              <a:t>Placeholder Text, insert content here.</a:t>
            </a:r>
            <a:endParaRPr lang="en-CH" dirty="0"/>
          </a:p>
          <a:p>
            <a:pPr lvl="0"/>
            <a:endParaRPr lang="en-CH" dirty="0"/>
          </a:p>
        </p:txBody>
      </p:sp>
    </p:spTree>
    <p:extLst>
      <p:ext uri="{BB962C8B-B14F-4D97-AF65-F5344CB8AC3E}">
        <p14:creationId xmlns:p14="http://schemas.microsoft.com/office/powerpoint/2010/main" val="7691573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1714698"/>
            <a:ext cx="3738980" cy="4185638"/>
          </a:xfrm>
          <a:prstGeom prst="rect">
            <a:avLst/>
          </a:prstGeom>
        </p:spPr>
        <p:txBody>
          <a:bodyPr anchor="ctr"/>
          <a:lstStyle>
            <a:lvl1pPr>
              <a:lnSpc>
                <a:spcPct val="150000"/>
              </a:lnSpc>
              <a:defRPr sz="1600" b="0" i="0">
                <a:solidFill>
                  <a:srgbClr val="0000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en-CH" dirty="0"/>
          </a:p>
          <a:p>
            <a:pPr lvl="0"/>
            <a:r>
              <a:rPr lang="en-GB" dirty="0"/>
              <a:t>Placeholder Text, insert content here.</a:t>
            </a:r>
          </a:p>
          <a:p>
            <a:pPr lvl="0"/>
            <a:r>
              <a:rPr lang="en-GB" dirty="0"/>
              <a:t>Placeholder Text, insert content here.</a:t>
            </a:r>
          </a:p>
          <a:p>
            <a:pPr lvl="0"/>
            <a:r>
              <a:rPr lang="en-GB" dirty="0"/>
              <a:t>Placeholder Text, insert content here.</a:t>
            </a:r>
            <a:endParaRPr lang="en-CH" dirty="0"/>
          </a:p>
          <a:p>
            <a:pPr lvl="0"/>
            <a:r>
              <a:rPr lang="en-GB" dirty="0"/>
              <a:t>Placeholder Text, insert content here.</a:t>
            </a:r>
          </a:p>
          <a:p>
            <a:pPr lvl="0"/>
            <a:r>
              <a:rPr lang="en-GB" dirty="0"/>
              <a:t>Placeholder Text, insert content here.</a:t>
            </a:r>
            <a:endParaRPr lang="en-CH" dirty="0"/>
          </a:p>
        </p:txBody>
      </p:sp>
      <p:cxnSp>
        <p:nvCxnSpPr>
          <p:cNvPr id="18" name="Straight Connector 17">
            <a:extLst>
              <a:ext uri="{FF2B5EF4-FFF2-40B4-BE49-F238E27FC236}">
                <a16:creationId xmlns:a16="http://schemas.microsoft.com/office/drawing/2014/main" id="{A00399C6-04E7-1546-A3B8-FED465D8C877}"/>
              </a:ext>
            </a:extLst>
          </p:cNvPr>
          <p:cNvCxnSpPr>
            <a:cxnSpLocks/>
          </p:cNvCxnSpPr>
          <p:nvPr userDrawn="1"/>
        </p:nvCxnSpPr>
        <p:spPr>
          <a:xfrm rot="10800000">
            <a:off x="4589381" y="1734486"/>
            <a:ext cx="0" cy="4261811"/>
          </a:xfrm>
          <a:prstGeom prst="line">
            <a:avLst/>
          </a:prstGeom>
          <a:ln>
            <a:solidFill>
              <a:srgbClr val="379175"/>
            </a:solidFill>
          </a:ln>
        </p:spPr>
        <p:style>
          <a:lnRef idx="1">
            <a:schemeClr val="accent1"/>
          </a:lnRef>
          <a:fillRef idx="0">
            <a:schemeClr val="accent1"/>
          </a:fillRef>
          <a:effectRef idx="0">
            <a:schemeClr val="accent1"/>
          </a:effectRef>
          <a:fontRef idx="minor">
            <a:schemeClr val="tx1"/>
          </a:fontRef>
        </p:style>
      </p:cxnSp>
      <p:sp>
        <p:nvSpPr>
          <p:cNvPr id="19" name="Text Placeholder 30">
            <a:extLst>
              <a:ext uri="{FF2B5EF4-FFF2-40B4-BE49-F238E27FC236}">
                <a16:creationId xmlns:a16="http://schemas.microsoft.com/office/drawing/2014/main" id="{77424490-54C3-7A4C-8636-3E53A3A6C39C}"/>
              </a:ext>
            </a:extLst>
          </p:cNvPr>
          <p:cNvSpPr>
            <a:spLocks noGrp="1"/>
          </p:cNvSpPr>
          <p:nvPr>
            <p:ph type="body" sz="quarter" idx="17" hasCustomPrompt="1"/>
          </p:nvPr>
        </p:nvSpPr>
        <p:spPr>
          <a:xfrm>
            <a:off x="4976752" y="1714698"/>
            <a:ext cx="3738980" cy="4185638"/>
          </a:xfrm>
          <a:prstGeom prst="rect">
            <a:avLst/>
          </a:prstGeom>
        </p:spPr>
        <p:txBody>
          <a:bodyPr anchor="ctr"/>
          <a:lstStyle>
            <a:lvl1pPr>
              <a:lnSpc>
                <a:spcPct val="150000"/>
              </a:lnSpc>
              <a:defRPr sz="1600" b="0" i="0">
                <a:solidFill>
                  <a:srgbClr val="0000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en-CH" dirty="0"/>
          </a:p>
          <a:p>
            <a:pPr lvl="0"/>
            <a:r>
              <a:rPr lang="en-GB" dirty="0"/>
              <a:t>Placeholder Text, insert content here.</a:t>
            </a:r>
          </a:p>
          <a:p>
            <a:pPr lvl="0"/>
            <a:r>
              <a:rPr lang="en-GB" dirty="0"/>
              <a:t>Placeholder Text, insert content here.</a:t>
            </a:r>
          </a:p>
          <a:p>
            <a:pPr lvl="0"/>
            <a:r>
              <a:rPr lang="en-GB" dirty="0"/>
              <a:t>Placeholder Text, insert content here.</a:t>
            </a:r>
            <a:endParaRPr lang="en-CH" dirty="0"/>
          </a:p>
          <a:p>
            <a:pPr lvl="0"/>
            <a:r>
              <a:rPr lang="en-GB" dirty="0"/>
              <a:t>Placeholder Text, insert content here.</a:t>
            </a:r>
          </a:p>
          <a:p>
            <a:pPr lvl="0"/>
            <a:r>
              <a:rPr lang="en-GB" dirty="0"/>
              <a:t>Placeholder Text, insert content here.</a:t>
            </a:r>
            <a:endParaRPr lang="en-CH" dirty="0"/>
          </a:p>
        </p:txBody>
      </p:sp>
    </p:spTree>
    <p:extLst>
      <p:ext uri="{BB962C8B-B14F-4D97-AF65-F5344CB8AC3E}">
        <p14:creationId xmlns:p14="http://schemas.microsoft.com/office/powerpoint/2010/main" val="22382779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s + Text">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370028" y="2945755"/>
            <a:ext cx="4062829" cy="752355"/>
          </a:xfrm>
          <a:prstGeom prst="rect">
            <a:avLst/>
          </a:prstGeom>
        </p:spPr>
        <p:txBody>
          <a:bodyPr anchor="ctr"/>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 Placeholder Text, insert content here. </a:t>
            </a:r>
          </a:p>
        </p:txBody>
      </p:sp>
      <p:sp>
        <p:nvSpPr>
          <p:cNvPr id="3" name="Picture Placeholder 2">
            <a:extLst>
              <a:ext uri="{FF2B5EF4-FFF2-40B4-BE49-F238E27FC236}">
                <a16:creationId xmlns:a16="http://schemas.microsoft.com/office/drawing/2014/main" id="{DFEBF346-4833-7C4E-B76E-41CCCC38CFB0}"/>
              </a:ext>
            </a:extLst>
          </p:cNvPr>
          <p:cNvSpPr>
            <a:spLocks noGrp="1"/>
          </p:cNvSpPr>
          <p:nvPr>
            <p:ph type="pic" sz="quarter" idx="15" hasCustomPrompt="1"/>
          </p:nvPr>
        </p:nvSpPr>
        <p:spPr>
          <a:xfrm>
            <a:off x="369888" y="1515600"/>
            <a:ext cx="4063215" cy="984250"/>
          </a:xfrm>
          <a:prstGeom prst="rect">
            <a:avLst/>
          </a:prstGeom>
        </p:spPr>
        <p:txBody>
          <a:bodyPr anchor="ctr"/>
          <a:lstStyle>
            <a:lvl1pPr marL="0" indent="0" algn="ctr">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en-CH" dirty="0"/>
              <a:t>Insert Picture Here</a:t>
            </a:r>
          </a:p>
        </p:txBody>
      </p:sp>
      <p:sp>
        <p:nvSpPr>
          <p:cNvPr id="8" name="Text Placeholder 30">
            <a:extLst>
              <a:ext uri="{FF2B5EF4-FFF2-40B4-BE49-F238E27FC236}">
                <a16:creationId xmlns:a16="http://schemas.microsoft.com/office/drawing/2014/main" id="{72B8C849-C19F-8042-BCC6-E4CA34C9433A}"/>
              </a:ext>
            </a:extLst>
          </p:cNvPr>
          <p:cNvSpPr>
            <a:spLocks noGrp="1"/>
          </p:cNvSpPr>
          <p:nvPr>
            <p:ph type="body" sz="quarter" idx="16" hasCustomPrompt="1"/>
          </p:nvPr>
        </p:nvSpPr>
        <p:spPr>
          <a:xfrm>
            <a:off x="370028" y="5283841"/>
            <a:ext cx="4062829" cy="752355"/>
          </a:xfrm>
          <a:prstGeom prst="rect">
            <a:avLst/>
          </a:prstGeom>
        </p:spPr>
        <p:txBody>
          <a:bodyPr anchor="ctr"/>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 Placeholder Text, insert content here. </a:t>
            </a:r>
          </a:p>
        </p:txBody>
      </p:sp>
      <p:sp>
        <p:nvSpPr>
          <p:cNvPr id="10" name="Picture Placeholder 2">
            <a:extLst>
              <a:ext uri="{FF2B5EF4-FFF2-40B4-BE49-F238E27FC236}">
                <a16:creationId xmlns:a16="http://schemas.microsoft.com/office/drawing/2014/main" id="{C2390C98-D181-E84E-81FE-DF891D279EF1}"/>
              </a:ext>
            </a:extLst>
          </p:cNvPr>
          <p:cNvSpPr>
            <a:spLocks noGrp="1"/>
          </p:cNvSpPr>
          <p:nvPr>
            <p:ph type="pic" sz="quarter" idx="17" hasCustomPrompt="1"/>
          </p:nvPr>
        </p:nvSpPr>
        <p:spPr>
          <a:xfrm>
            <a:off x="369888" y="3853686"/>
            <a:ext cx="4063215" cy="984250"/>
          </a:xfrm>
          <a:prstGeom prst="rect">
            <a:avLst/>
          </a:prstGeom>
        </p:spPr>
        <p:txBody>
          <a:bodyPr anchor="ctr"/>
          <a:lstStyle>
            <a:lvl1pPr marL="0" indent="0" algn="ctr">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en-CH" dirty="0"/>
              <a:t>Insert Picture Here</a:t>
            </a:r>
          </a:p>
        </p:txBody>
      </p:sp>
      <p:sp>
        <p:nvSpPr>
          <p:cNvPr id="11" name="Text Placeholder 30">
            <a:extLst>
              <a:ext uri="{FF2B5EF4-FFF2-40B4-BE49-F238E27FC236}">
                <a16:creationId xmlns:a16="http://schemas.microsoft.com/office/drawing/2014/main" id="{17E53703-C363-BD49-A15F-734086262BC7}"/>
              </a:ext>
            </a:extLst>
          </p:cNvPr>
          <p:cNvSpPr>
            <a:spLocks noGrp="1"/>
          </p:cNvSpPr>
          <p:nvPr>
            <p:ph type="body" sz="quarter" idx="18" hasCustomPrompt="1"/>
          </p:nvPr>
        </p:nvSpPr>
        <p:spPr>
          <a:xfrm>
            <a:off x="4711039" y="5283841"/>
            <a:ext cx="4062829" cy="752355"/>
          </a:xfrm>
          <a:prstGeom prst="rect">
            <a:avLst/>
          </a:prstGeom>
        </p:spPr>
        <p:txBody>
          <a:bodyPr anchor="ctr"/>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 Placeholder Text, insert content here. </a:t>
            </a:r>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4710899" y="1515600"/>
            <a:ext cx="4063215" cy="3322336"/>
          </a:xfrm>
          <a:prstGeom prst="rect">
            <a:avLst/>
          </a:prstGeom>
        </p:spPr>
        <p:txBody>
          <a:bodyPr anchor="ctr"/>
          <a:lstStyle>
            <a:lvl1pPr marL="0" indent="0" algn="ctr">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en-CH" dirty="0"/>
              <a:t>Insert Picture Here</a:t>
            </a:r>
          </a:p>
        </p:txBody>
      </p:sp>
    </p:spTree>
    <p:extLst>
      <p:ext uri="{BB962C8B-B14F-4D97-AF65-F5344CB8AC3E}">
        <p14:creationId xmlns:p14="http://schemas.microsoft.com/office/powerpoint/2010/main" val="1660590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ullet Points +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EEF86-2AE3-F34E-B46E-EECA4362F06E}"/>
              </a:ext>
            </a:extLst>
          </p:cNvPr>
          <p:cNvSpPr/>
          <p:nvPr userDrawn="1"/>
        </p:nvSpPr>
        <p:spPr>
          <a:xfrm>
            <a:off x="7058588" y="0"/>
            <a:ext cx="2083443" cy="6400442"/>
          </a:xfrm>
          <a:prstGeom prst="rect">
            <a:avLst/>
          </a:prstGeom>
          <a:solidFill>
            <a:srgbClr val="E0DCD5">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5428527" y="1701478"/>
            <a:ext cx="2671782" cy="3322336"/>
          </a:xfrm>
          <a:prstGeom prst="rect">
            <a:avLst/>
          </a:prstGeom>
        </p:spPr>
        <p:txBody>
          <a:bodyPr anchor="ctr"/>
          <a:lstStyle>
            <a:lvl1pPr marL="0" indent="0" algn="ctr">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en-CH" dirty="0"/>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037143"/>
            <a:ext cx="4352443" cy="3712721"/>
          </a:xfrm>
          <a:prstGeom prst="rect">
            <a:avLst/>
          </a:prstGeom>
        </p:spPr>
        <p:txBody>
          <a:bodyPr anchor="t"/>
          <a:lstStyle>
            <a:lvl1pPr>
              <a:lnSpc>
                <a:spcPct val="15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en-CH" dirty="0"/>
          </a:p>
          <a:p>
            <a:pPr lvl="0"/>
            <a:r>
              <a:rPr lang="en-GB" dirty="0"/>
              <a:t>Placeholder Text, insert content here.</a:t>
            </a:r>
          </a:p>
          <a:p>
            <a:pPr lvl="0"/>
            <a:r>
              <a:rPr lang="en-GB" dirty="0"/>
              <a:t>Placeholder Text, insert content here.</a:t>
            </a:r>
          </a:p>
          <a:p>
            <a:pPr lvl="0"/>
            <a:r>
              <a:rPr lang="en-GB" dirty="0"/>
              <a:t>Placeholder Text, insert content here.</a:t>
            </a:r>
            <a:endParaRPr lang="en-CH" dirty="0"/>
          </a:p>
          <a:p>
            <a:pPr lvl="0"/>
            <a:r>
              <a:rPr lang="en-GB" dirty="0"/>
              <a:t>Placeholder Text, insert content here.</a:t>
            </a:r>
          </a:p>
          <a:p>
            <a:pPr lvl="0"/>
            <a:r>
              <a:rPr lang="en-GB" dirty="0"/>
              <a:t>Placeholder Text, insert content here.</a:t>
            </a:r>
            <a:endParaRPr lang="en-CH" dirty="0"/>
          </a:p>
        </p:txBody>
      </p:sp>
    </p:spTree>
    <p:extLst>
      <p:ext uri="{BB962C8B-B14F-4D97-AF65-F5344CB8AC3E}">
        <p14:creationId xmlns:p14="http://schemas.microsoft.com/office/powerpoint/2010/main" val="128304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elcome">
    <p:spTree>
      <p:nvGrpSpPr>
        <p:cNvPr id="1" name=""/>
        <p:cNvGrpSpPr/>
        <p:nvPr/>
      </p:nvGrpSpPr>
      <p:grpSpPr>
        <a:xfrm>
          <a:off x="0" y="0"/>
          <a:ext cx="0" cy="0"/>
          <a:chOff x="0" y="0"/>
          <a:chExt cx="0" cy="0"/>
        </a:xfrm>
      </p:grpSpPr>
    </p:spTree>
    <p:extLst>
      <p:ext uri="{BB962C8B-B14F-4D97-AF65-F5344CB8AC3E}">
        <p14:creationId xmlns:p14="http://schemas.microsoft.com/office/powerpoint/2010/main" val="840402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ittle Text + 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2893708" y="1584015"/>
            <a:ext cx="5648404" cy="4261811"/>
          </a:xfrm>
          <a:prstGeom prst="rect">
            <a:avLst/>
          </a:prstGeom>
        </p:spPr>
        <p:txBody>
          <a:bodyPr anchor="ctr"/>
          <a:lstStyle>
            <a:lvl1pPr marL="0" indent="0" algn="ctr">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en-CH" dirty="0"/>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233914"/>
            <a:ext cx="1863887" cy="2581156"/>
          </a:xfrm>
          <a:prstGeom prst="rect">
            <a:avLst/>
          </a:prstGeom>
        </p:spPr>
        <p:txBody>
          <a:bodyPr anchor="t"/>
          <a:lstStyle>
            <a:lvl1pPr marL="0" indent="0">
              <a:lnSpc>
                <a:spcPct val="150000"/>
              </a:lnSpc>
              <a:buNone/>
              <a:defRPr sz="1600" b="0" i="0">
                <a:solidFill>
                  <a:srgbClr val="0000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en-CH" dirty="0"/>
          </a:p>
          <a:p>
            <a:pPr lvl="0"/>
            <a:r>
              <a:rPr lang="en-GB" dirty="0"/>
              <a:t>Placeholder Text, insert content here.</a:t>
            </a:r>
            <a:endParaRPr lang="en-CH"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37917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22449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ittle Text + Big Char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EEF86-2AE3-F34E-B46E-EECA4362F06E}"/>
              </a:ext>
            </a:extLst>
          </p:cNvPr>
          <p:cNvSpPr/>
          <p:nvPr userDrawn="1"/>
        </p:nvSpPr>
        <p:spPr>
          <a:xfrm>
            <a:off x="7058588" y="0"/>
            <a:ext cx="2083443" cy="6400442"/>
          </a:xfrm>
          <a:prstGeom prst="rect">
            <a:avLst/>
          </a:prstGeom>
          <a:solidFill>
            <a:srgbClr val="E0DCD5">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233914"/>
            <a:ext cx="1863887" cy="2581156"/>
          </a:xfrm>
          <a:prstGeom prst="rect">
            <a:avLst/>
          </a:prstGeom>
        </p:spPr>
        <p:txBody>
          <a:bodyPr anchor="t"/>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en-CH" dirty="0"/>
          </a:p>
          <a:p>
            <a:pPr lvl="0"/>
            <a:r>
              <a:rPr lang="en-GB" dirty="0"/>
              <a:t>Placeholder Text, insert content here.</a:t>
            </a:r>
            <a:endParaRPr lang="en-CH"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893708" y="1584325"/>
            <a:ext cx="5648099" cy="42608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en-CH" dirty="0"/>
              <a:t>Insert Chart Here</a:t>
            </a:r>
          </a:p>
        </p:txBody>
      </p:sp>
    </p:spTree>
    <p:extLst>
      <p:ext uri="{BB962C8B-B14F-4D97-AF65-F5344CB8AC3E}">
        <p14:creationId xmlns:p14="http://schemas.microsoft.com/office/powerpoint/2010/main" val="36774065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1" y="1296365"/>
            <a:ext cx="9142031" cy="5127584"/>
          </a:xfrm>
          <a:prstGeom prst="rect">
            <a:avLst/>
          </a:prstGeom>
        </p:spPr>
        <p:txBody>
          <a:bodyPr anchor="ctr"/>
          <a:lstStyle>
            <a:lvl1pPr marL="0" indent="0" algn="ctr">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en-CH" dirty="0"/>
              <a:t>Insert Picture Here</a:t>
            </a:r>
          </a:p>
        </p:txBody>
      </p:sp>
    </p:spTree>
    <p:extLst>
      <p:ext uri="{BB962C8B-B14F-4D97-AF65-F5344CB8AC3E}">
        <p14:creationId xmlns:p14="http://schemas.microsoft.com/office/powerpoint/2010/main" val="18078423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ig 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 y="1296364"/>
            <a:ext cx="9144002" cy="5104435"/>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en-CH" dirty="0"/>
              <a:t>Insert Chart Here</a:t>
            </a:r>
          </a:p>
        </p:txBody>
      </p:sp>
    </p:spTree>
    <p:extLst>
      <p:ext uri="{BB962C8B-B14F-4D97-AF65-F5344CB8AC3E}">
        <p14:creationId xmlns:p14="http://schemas.microsoft.com/office/powerpoint/2010/main" val="17681323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Group Work">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D570987-6BAC-2D47-B549-AE4DA76E19A4}"/>
              </a:ext>
            </a:extLst>
          </p:cNvPr>
          <p:cNvPicPr>
            <a:picLocks noChangeAspect="1"/>
          </p:cNvPicPr>
          <p:nvPr userDrawn="1"/>
        </p:nvPicPr>
        <p:blipFill rotWithShape="1">
          <a:blip r:embed="rId2" cstate="screen">
            <a:graysc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b="6512"/>
          <a:stretch/>
        </p:blipFill>
        <p:spPr>
          <a:xfrm>
            <a:off x="4565904" y="0"/>
            <a:ext cx="4578096" cy="6411432"/>
          </a:xfrm>
          <a:prstGeom prst="rect">
            <a:avLst/>
          </a:prstGeom>
        </p:spPr>
      </p:pic>
      <p:sp>
        <p:nvSpPr>
          <p:cNvPr id="8" name="Rectangle 7">
            <a:extLst>
              <a:ext uri="{FF2B5EF4-FFF2-40B4-BE49-F238E27FC236}">
                <a16:creationId xmlns:a16="http://schemas.microsoft.com/office/drawing/2014/main" id="{8F93F0E7-036D-4E45-B9B3-0DB0FD4A0C40}"/>
              </a:ext>
            </a:extLst>
          </p:cNvPr>
          <p:cNvSpPr/>
          <p:nvPr userDrawn="1"/>
        </p:nvSpPr>
        <p:spPr>
          <a:xfrm>
            <a:off x="4565904" y="1"/>
            <a:ext cx="4463372" cy="6411432"/>
          </a:xfrm>
          <a:prstGeom prst="rect">
            <a:avLst/>
          </a:prstGeom>
          <a:gradFill flip="none" rotWithShape="1">
            <a:gsLst>
              <a:gs pos="56000">
                <a:schemeClr val="bg1">
                  <a:alpha val="92000"/>
                </a:schemeClr>
              </a:gs>
              <a:gs pos="40000">
                <a:schemeClr val="bg1"/>
              </a:gs>
              <a:gs pos="77000">
                <a:schemeClr val="bg1">
                  <a:alpha val="68000"/>
                </a:schemeClr>
              </a:gs>
              <a:gs pos="100000">
                <a:schemeClr val="bg1">
                  <a:alpha val="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 Placeholder 30">
            <a:extLst>
              <a:ext uri="{FF2B5EF4-FFF2-40B4-BE49-F238E27FC236}">
                <a16:creationId xmlns:a16="http://schemas.microsoft.com/office/drawing/2014/main" id="{87DE28B9-B6DC-164C-98F7-B6BF5F116473}"/>
              </a:ext>
            </a:extLst>
          </p:cNvPr>
          <p:cNvSpPr>
            <a:spLocks noGrp="1"/>
          </p:cNvSpPr>
          <p:nvPr>
            <p:ph type="body" sz="quarter" idx="14" hasCustomPrompt="1"/>
          </p:nvPr>
        </p:nvSpPr>
        <p:spPr>
          <a:xfrm>
            <a:off x="485774" y="1585732"/>
            <a:ext cx="6528484" cy="4314604"/>
          </a:xfrm>
          <a:prstGeom prst="rect">
            <a:avLst/>
          </a:prstGeom>
        </p:spPr>
        <p:txBody>
          <a:bodyPr anchor="ctr"/>
          <a:lstStyle>
            <a:lvl1pPr>
              <a:lnSpc>
                <a:spcPct val="15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en-CH" dirty="0"/>
          </a:p>
          <a:p>
            <a:pPr lvl="0"/>
            <a:r>
              <a:rPr lang="en-GB" dirty="0"/>
              <a:t>Placeholder Text, insert content here.</a:t>
            </a:r>
          </a:p>
          <a:p>
            <a:pPr lvl="0"/>
            <a:r>
              <a:rPr lang="en-GB" dirty="0"/>
              <a:t>Placeholder Text, insert content here.</a:t>
            </a:r>
          </a:p>
          <a:p>
            <a:pPr lvl="0"/>
            <a:r>
              <a:rPr lang="en-GB" dirty="0"/>
              <a:t>Placeholder Text, insert content here.</a:t>
            </a:r>
            <a:endParaRPr lang="en-CH" dirty="0"/>
          </a:p>
          <a:p>
            <a:pPr lvl="0"/>
            <a:r>
              <a:rPr lang="en-GB" dirty="0"/>
              <a:t>Placeholder Text, insert content here.</a:t>
            </a:r>
          </a:p>
          <a:p>
            <a:pPr lvl="0"/>
            <a:r>
              <a:rPr lang="en-GB" dirty="0"/>
              <a:t>Placeholder Text, insert content here.</a:t>
            </a:r>
            <a:endParaRPr lang="en-CH" dirty="0"/>
          </a:p>
        </p:txBody>
      </p:sp>
    </p:spTree>
    <p:extLst>
      <p:ext uri="{BB962C8B-B14F-4D97-AF65-F5344CB8AC3E}">
        <p14:creationId xmlns:p14="http://schemas.microsoft.com/office/powerpoint/2010/main" val="28129817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bjective">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B346876D-45AF-EC48-8B66-0F2DEBAE0DC5}"/>
              </a:ext>
            </a:extLst>
          </p:cNvPr>
          <p:cNvSpPr>
            <a:spLocks noGrp="1"/>
          </p:cNvSpPr>
          <p:nvPr>
            <p:ph type="body" sz="quarter" idx="10" hasCustomPrompt="1"/>
          </p:nvPr>
        </p:nvSpPr>
        <p:spPr>
          <a:xfrm>
            <a:off x="2296633" y="2108801"/>
            <a:ext cx="6239116" cy="123917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a:solidFill>
                  <a:srgbClr val="543900"/>
                </a:solidFill>
                <a:latin typeface="Source Sans Pro Light" panose="020B0403030403020204" pitchFamily="34" charset="0"/>
                <a:ea typeface="Source Sans Pro Light" panose="020B0403030403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Placeholder Text, insert content here. Placeholder Text, insert content here. Placeholder Text, insert content here. Placeholder Text, insert content here. Placeholder Text, insert content here. Placeholder Text, insert content here. Placeholder Text, insert content here. Placeholder Text, insert content here. Placeholder Text, insert content here.</a:t>
            </a:r>
          </a:p>
          <a:p>
            <a:pPr lvl="0"/>
            <a:endParaRPr lang="en-GB" dirty="0"/>
          </a:p>
        </p:txBody>
      </p:sp>
      <p:sp>
        <p:nvSpPr>
          <p:cNvPr id="12" name="TextBox 11">
            <a:extLst>
              <a:ext uri="{FF2B5EF4-FFF2-40B4-BE49-F238E27FC236}">
                <a16:creationId xmlns:a16="http://schemas.microsoft.com/office/drawing/2014/main" id="{0539C4FC-454F-2449-95FD-33397D3A8934}"/>
              </a:ext>
            </a:extLst>
          </p:cNvPr>
          <p:cNvSpPr txBox="1"/>
          <p:nvPr userDrawn="1"/>
        </p:nvSpPr>
        <p:spPr>
          <a:xfrm>
            <a:off x="2296633" y="1461518"/>
            <a:ext cx="4146698" cy="584775"/>
          </a:xfrm>
          <a:prstGeom prst="rect">
            <a:avLst/>
          </a:prstGeom>
          <a:noFill/>
        </p:spPr>
        <p:txBody>
          <a:bodyPr wrap="square" rtlCol="0">
            <a:spAutoFit/>
          </a:bodyPr>
          <a:lstStyle/>
          <a:p>
            <a:r>
              <a:rPr lang="en-GB" sz="3200" b="1" spc="300" dirty="0">
                <a:solidFill>
                  <a:srgbClr val="73B9E7"/>
                </a:solidFill>
                <a:latin typeface="Source Sans Pro Semibold" panose="020B0503030403020204" pitchFamily="34" charset="0"/>
                <a:ea typeface="Source Sans Pro Semibold" panose="020B0503030403020204" pitchFamily="34" charset="0"/>
                <a:cs typeface="Arial" panose="020B0604020202020204" pitchFamily="34" charset="0"/>
              </a:rPr>
              <a:t>OBJECTIVE</a:t>
            </a:r>
          </a:p>
        </p:txBody>
      </p:sp>
      <p:pic>
        <p:nvPicPr>
          <p:cNvPr id="13" name="Picture 12">
            <a:extLst>
              <a:ext uri="{FF2B5EF4-FFF2-40B4-BE49-F238E27FC236}">
                <a16:creationId xmlns:a16="http://schemas.microsoft.com/office/drawing/2014/main" id="{574A3279-8BF1-7A40-8DE6-00D98F87BEBB}"/>
              </a:ext>
            </a:extLst>
          </p:cNvPr>
          <p:cNvPicPr>
            <a:picLocks noChangeAspect="1"/>
          </p:cNvPicPr>
          <p:nvPr userDrawn="1"/>
        </p:nvPicPr>
        <p:blipFill rotWithShape="1">
          <a:blip r:embed="rId2" cstate="screen">
            <a:clrChange>
              <a:clrFrom>
                <a:srgbClr val="FEFFFF"/>
              </a:clrFrom>
              <a:clrTo>
                <a:srgbClr val="FE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806984" y="1935902"/>
            <a:ext cx="1091955" cy="1082032"/>
          </a:xfrm>
          <a:prstGeom prst="rect">
            <a:avLst/>
          </a:prstGeom>
        </p:spPr>
      </p:pic>
      <p:cxnSp>
        <p:nvCxnSpPr>
          <p:cNvPr id="14" name="Straight Connector 13">
            <a:extLst>
              <a:ext uri="{FF2B5EF4-FFF2-40B4-BE49-F238E27FC236}">
                <a16:creationId xmlns:a16="http://schemas.microsoft.com/office/drawing/2014/main" id="{8A1DAEE7-A29F-194B-91BA-487E3E5E2375}"/>
              </a:ext>
            </a:extLst>
          </p:cNvPr>
          <p:cNvCxnSpPr>
            <a:cxnSpLocks/>
          </p:cNvCxnSpPr>
          <p:nvPr userDrawn="1"/>
        </p:nvCxnSpPr>
        <p:spPr>
          <a:xfrm rot="5400000">
            <a:off x="4589381" y="-526762"/>
            <a:ext cx="0" cy="8305064"/>
          </a:xfrm>
          <a:prstGeom prst="line">
            <a:avLst/>
          </a:prstGeom>
          <a:ln>
            <a:solidFill>
              <a:srgbClr val="E0DCD5"/>
            </a:solidFill>
          </a:ln>
        </p:spPr>
        <p:style>
          <a:lnRef idx="1">
            <a:schemeClr val="accent1"/>
          </a:lnRef>
          <a:fillRef idx="0">
            <a:schemeClr val="accent1"/>
          </a:fillRef>
          <a:effectRef idx="0">
            <a:schemeClr val="accent1"/>
          </a:effectRef>
          <a:fontRef idx="minor">
            <a:schemeClr val="tx1"/>
          </a:fontRef>
        </p:style>
      </p:cxnSp>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3921086"/>
            <a:ext cx="8049974" cy="2120914"/>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en-CH" dirty="0"/>
          </a:p>
          <a:p>
            <a:pPr lvl="0"/>
            <a:r>
              <a:rPr lang="en-GB" dirty="0"/>
              <a:t>Placeholder Text, insert content here.</a:t>
            </a:r>
          </a:p>
          <a:p>
            <a:pPr lvl="0"/>
            <a:r>
              <a:rPr lang="en-GB" dirty="0"/>
              <a:t>Placeholder Text, insert content here.</a:t>
            </a:r>
            <a:endParaRPr lang="en-CH" dirty="0"/>
          </a:p>
          <a:p>
            <a:pPr lvl="0"/>
            <a:endParaRPr lang="en-CH" dirty="0"/>
          </a:p>
        </p:txBody>
      </p:sp>
    </p:spTree>
    <p:extLst>
      <p:ext uri="{BB962C8B-B14F-4D97-AF65-F5344CB8AC3E}">
        <p14:creationId xmlns:p14="http://schemas.microsoft.com/office/powerpoint/2010/main" val="32766909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1714698"/>
            <a:ext cx="3738980" cy="4185638"/>
          </a:xfrm>
          <a:prstGeom prst="rect">
            <a:avLst/>
          </a:prstGeom>
        </p:spPr>
        <p:txBody>
          <a:bodyPr anchor="ctr"/>
          <a:lstStyle>
            <a:lvl1pPr>
              <a:lnSpc>
                <a:spcPct val="15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en-CH" dirty="0"/>
          </a:p>
          <a:p>
            <a:pPr lvl="0"/>
            <a:r>
              <a:rPr lang="en-GB" dirty="0"/>
              <a:t>Placeholder Text, insert content here.</a:t>
            </a:r>
          </a:p>
          <a:p>
            <a:pPr lvl="0"/>
            <a:r>
              <a:rPr lang="en-GB" dirty="0"/>
              <a:t>Placeholder Text, insert content here.</a:t>
            </a:r>
          </a:p>
          <a:p>
            <a:pPr lvl="0"/>
            <a:r>
              <a:rPr lang="en-GB" dirty="0"/>
              <a:t>Placeholder Text, insert content here.</a:t>
            </a:r>
            <a:endParaRPr lang="en-CH" dirty="0"/>
          </a:p>
          <a:p>
            <a:pPr lvl="0"/>
            <a:r>
              <a:rPr lang="en-GB" dirty="0"/>
              <a:t>Placeholder Text, insert content here.</a:t>
            </a:r>
          </a:p>
          <a:p>
            <a:pPr lvl="0"/>
            <a:r>
              <a:rPr lang="en-GB" dirty="0"/>
              <a:t>Placeholder Text, insert content here.</a:t>
            </a:r>
            <a:endParaRPr lang="en-CH" dirty="0"/>
          </a:p>
        </p:txBody>
      </p:sp>
      <p:cxnSp>
        <p:nvCxnSpPr>
          <p:cNvPr id="18" name="Straight Connector 17">
            <a:extLst>
              <a:ext uri="{FF2B5EF4-FFF2-40B4-BE49-F238E27FC236}">
                <a16:creationId xmlns:a16="http://schemas.microsoft.com/office/drawing/2014/main" id="{A00399C6-04E7-1546-A3B8-FED465D8C877}"/>
              </a:ext>
            </a:extLst>
          </p:cNvPr>
          <p:cNvCxnSpPr>
            <a:cxnSpLocks/>
          </p:cNvCxnSpPr>
          <p:nvPr userDrawn="1"/>
        </p:nvCxnSpPr>
        <p:spPr>
          <a:xfrm rot="10800000">
            <a:off x="4589381" y="1734486"/>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
        <p:nvSpPr>
          <p:cNvPr id="19" name="Text Placeholder 30">
            <a:extLst>
              <a:ext uri="{FF2B5EF4-FFF2-40B4-BE49-F238E27FC236}">
                <a16:creationId xmlns:a16="http://schemas.microsoft.com/office/drawing/2014/main" id="{77424490-54C3-7A4C-8636-3E53A3A6C39C}"/>
              </a:ext>
            </a:extLst>
          </p:cNvPr>
          <p:cNvSpPr>
            <a:spLocks noGrp="1"/>
          </p:cNvSpPr>
          <p:nvPr>
            <p:ph type="body" sz="quarter" idx="17" hasCustomPrompt="1"/>
          </p:nvPr>
        </p:nvSpPr>
        <p:spPr>
          <a:xfrm>
            <a:off x="4976752" y="1714698"/>
            <a:ext cx="3738980" cy="4185638"/>
          </a:xfrm>
          <a:prstGeom prst="rect">
            <a:avLst/>
          </a:prstGeom>
        </p:spPr>
        <p:txBody>
          <a:bodyPr anchor="ctr"/>
          <a:lstStyle>
            <a:lvl1pPr>
              <a:lnSpc>
                <a:spcPct val="15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en-CH" dirty="0"/>
          </a:p>
          <a:p>
            <a:pPr lvl="0"/>
            <a:r>
              <a:rPr lang="en-GB" dirty="0"/>
              <a:t>Placeholder Text, insert content here.</a:t>
            </a:r>
          </a:p>
          <a:p>
            <a:pPr lvl="0"/>
            <a:r>
              <a:rPr lang="en-GB" dirty="0"/>
              <a:t>Placeholder Text, insert content here.</a:t>
            </a:r>
          </a:p>
          <a:p>
            <a:pPr lvl="0"/>
            <a:r>
              <a:rPr lang="en-GB" dirty="0"/>
              <a:t>Placeholder Text, insert content here.</a:t>
            </a:r>
            <a:endParaRPr lang="en-CH" dirty="0"/>
          </a:p>
          <a:p>
            <a:pPr lvl="0"/>
            <a:r>
              <a:rPr lang="en-GB" dirty="0"/>
              <a:t>Placeholder Text, insert content here.</a:t>
            </a:r>
          </a:p>
          <a:p>
            <a:pPr lvl="0"/>
            <a:r>
              <a:rPr lang="en-GB" dirty="0"/>
              <a:t>Placeholder Text, insert content here.</a:t>
            </a:r>
            <a:endParaRPr lang="en-CH" dirty="0"/>
          </a:p>
        </p:txBody>
      </p:sp>
    </p:spTree>
    <p:extLst>
      <p:ext uri="{BB962C8B-B14F-4D97-AF65-F5344CB8AC3E}">
        <p14:creationId xmlns:p14="http://schemas.microsoft.com/office/powerpoint/2010/main" val="13921798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ages + Text">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370028" y="2945755"/>
            <a:ext cx="4062829" cy="752355"/>
          </a:xfrm>
          <a:prstGeom prst="rect">
            <a:avLst/>
          </a:prstGeom>
        </p:spPr>
        <p:txBody>
          <a:bodyPr anchor="ctr"/>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 Placeholder Text, insert content here. </a:t>
            </a:r>
          </a:p>
        </p:txBody>
      </p:sp>
      <p:sp>
        <p:nvSpPr>
          <p:cNvPr id="5" name="Text Placeholder 19">
            <a:extLst>
              <a:ext uri="{FF2B5EF4-FFF2-40B4-BE49-F238E27FC236}">
                <a16:creationId xmlns:a16="http://schemas.microsoft.com/office/drawing/2014/main" id="{39EC9140-1942-F143-8A24-943DB6C01FE9}"/>
              </a:ext>
            </a:extLst>
          </p:cNvPr>
          <p:cNvSpPr txBox="1">
            <a:spLocks/>
          </p:cNvSpPr>
          <p:nvPr userDrawn="1"/>
        </p:nvSpPr>
        <p:spPr>
          <a:xfrm>
            <a:off x="370029" y="2592729"/>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Placement Title</a:t>
            </a:r>
          </a:p>
        </p:txBody>
      </p:sp>
      <p:sp>
        <p:nvSpPr>
          <p:cNvPr id="3" name="Picture Placeholder 2">
            <a:extLst>
              <a:ext uri="{FF2B5EF4-FFF2-40B4-BE49-F238E27FC236}">
                <a16:creationId xmlns:a16="http://schemas.microsoft.com/office/drawing/2014/main" id="{DFEBF346-4833-7C4E-B76E-41CCCC38CFB0}"/>
              </a:ext>
            </a:extLst>
          </p:cNvPr>
          <p:cNvSpPr>
            <a:spLocks noGrp="1"/>
          </p:cNvSpPr>
          <p:nvPr>
            <p:ph type="pic" sz="quarter" idx="15" hasCustomPrompt="1"/>
          </p:nvPr>
        </p:nvSpPr>
        <p:spPr>
          <a:xfrm>
            <a:off x="369888" y="1515600"/>
            <a:ext cx="4063215" cy="984250"/>
          </a:xfrm>
          <a:prstGeom prst="rect">
            <a:avLst/>
          </a:prstGeom>
        </p:spPr>
        <p:txBody>
          <a:bodyPr anchor="ctr"/>
          <a:lstStyle>
            <a:lvl1pPr marL="0" indent="0" algn="ctr">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en-CH" dirty="0"/>
              <a:t>Insert Picture Here</a:t>
            </a:r>
          </a:p>
        </p:txBody>
      </p:sp>
      <p:sp>
        <p:nvSpPr>
          <p:cNvPr id="8" name="Text Placeholder 30">
            <a:extLst>
              <a:ext uri="{FF2B5EF4-FFF2-40B4-BE49-F238E27FC236}">
                <a16:creationId xmlns:a16="http://schemas.microsoft.com/office/drawing/2014/main" id="{72B8C849-C19F-8042-BCC6-E4CA34C9433A}"/>
              </a:ext>
            </a:extLst>
          </p:cNvPr>
          <p:cNvSpPr>
            <a:spLocks noGrp="1"/>
          </p:cNvSpPr>
          <p:nvPr>
            <p:ph type="body" sz="quarter" idx="16" hasCustomPrompt="1"/>
          </p:nvPr>
        </p:nvSpPr>
        <p:spPr>
          <a:xfrm>
            <a:off x="370028" y="5283841"/>
            <a:ext cx="4062829" cy="752355"/>
          </a:xfrm>
          <a:prstGeom prst="rect">
            <a:avLst/>
          </a:prstGeom>
        </p:spPr>
        <p:txBody>
          <a:bodyPr anchor="ctr"/>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 Placeholder Text, insert content here. </a:t>
            </a:r>
          </a:p>
        </p:txBody>
      </p:sp>
      <p:sp>
        <p:nvSpPr>
          <p:cNvPr id="9" name="Text Placeholder 19">
            <a:extLst>
              <a:ext uri="{FF2B5EF4-FFF2-40B4-BE49-F238E27FC236}">
                <a16:creationId xmlns:a16="http://schemas.microsoft.com/office/drawing/2014/main" id="{959BFD2B-891D-184E-996E-B5EF5410F3E6}"/>
              </a:ext>
            </a:extLst>
          </p:cNvPr>
          <p:cNvSpPr txBox="1">
            <a:spLocks/>
          </p:cNvSpPr>
          <p:nvPr userDrawn="1"/>
        </p:nvSpPr>
        <p:spPr>
          <a:xfrm>
            <a:off x="370029" y="4930815"/>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Placement Title</a:t>
            </a:r>
          </a:p>
        </p:txBody>
      </p:sp>
      <p:sp>
        <p:nvSpPr>
          <p:cNvPr id="10" name="Picture Placeholder 2">
            <a:extLst>
              <a:ext uri="{FF2B5EF4-FFF2-40B4-BE49-F238E27FC236}">
                <a16:creationId xmlns:a16="http://schemas.microsoft.com/office/drawing/2014/main" id="{C2390C98-D181-E84E-81FE-DF891D279EF1}"/>
              </a:ext>
            </a:extLst>
          </p:cNvPr>
          <p:cNvSpPr>
            <a:spLocks noGrp="1"/>
          </p:cNvSpPr>
          <p:nvPr>
            <p:ph type="pic" sz="quarter" idx="17" hasCustomPrompt="1"/>
          </p:nvPr>
        </p:nvSpPr>
        <p:spPr>
          <a:xfrm>
            <a:off x="369888" y="3853686"/>
            <a:ext cx="4063215" cy="984250"/>
          </a:xfrm>
          <a:prstGeom prst="rect">
            <a:avLst/>
          </a:prstGeom>
        </p:spPr>
        <p:txBody>
          <a:bodyPr anchor="ctr"/>
          <a:lstStyle>
            <a:lvl1pPr marL="0" indent="0" algn="ctr">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en-CH" dirty="0"/>
              <a:t>Insert Picture Here</a:t>
            </a:r>
          </a:p>
        </p:txBody>
      </p:sp>
      <p:sp>
        <p:nvSpPr>
          <p:cNvPr id="11" name="Text Placeholder 30">
            <a:extLst>
              <a:ext uri="{FF2B5EF4-FFF2-40B4-BE49-F238E27FC236}">
                <a16:creationId xmlns:a16="http://schemas.microsoft.com/office/drawing/2014/main" id="{17E53703-C363-BD49-A15F-734086262BC7}"/>
              </a:ext>
            </a:extLst>
          </p:cNvPr>
          <p:cNvSpPr>
            <a:spLocks noGrp="1"/>
          </p:cNvSpPr>
          <p:nvPr>
            <p:ph type="body" sz="quarter" idx="18" hasCustomPrompt="1"/>
          </p:nvPr>
        </p:nvSpPr>
        <p:spPr>
          <a:xfrm>
            <a:off x="4711039" y="5283841"/>
            <a:ext cx="4062829" cy="752355"/>
          </a:xfrm>
          <a:prstGeom prst="rect">
            <a:avLst/>
          </a:prstGeom>
        </p:spPr>
        <p:txBody>
          <a:bodyPr anchor="ctr"/>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 Placeholder Text, insert content here. </a:t>
            </a:r>
          </a:p>
        </p:txBody>
      </p:sp>
      <p:sp>
        <p:nvSpPr>
          <p:cNvPr id="12" name="Text Placeholder 19">
            <a:extLst>
              <a:ext uri="{FF2B5EF4-FFF2-40B4-BE49-F238E27FC236}">
                <a16:creationId xmlns:a16="http://schemas.microsoft.com/office/drawing/2014/main" id="{0883A16F-1DF4-554C-B491-31877D13E98A}"/>
              </a:ext>
            </a:extLst>
          </p:cNvPr>
          <p:cNvSpPr txBox="1">
            <a:spLocks/>
          </p:cNvSpPr>
          <p:nvPr userDrawn="1"/>
        </p:nvSpPr>
        <p:spPr>
          <a:xfrm>
            <a:off x="4711040" y="4930815"/>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Placement Title</a:t>
            </a:r>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4710899" y="1515600"/>
            <a:ext cx="4063215" cy="3322336"/>
          </a:xfrm>
          <a:prstGeom prst="rect">
            <a:avLst/>
          </a:prstGeom>
        </p:spPr>
        <p:txBody>
          <a:bodyPr anchor="ctr"/>
          <a:lstStyle>
            <a:lvl1pPr marL="0" indent="0" algn="ctr">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en-CH" dirty="0"/>
              <a:t>Insert Picture Here</a:t>
            </a:r>
          </a:p>
        </p:txBody>
      </p:sp>
    </p:spTree>
    <p:extLst>
      <p:ext uri="{BB962C8B-B14F-4D97-AF65-F5344CB8AC3E}">
        <p14:creationId xmlns:p14="http://schemas.microsoft.com/office/powerpoint/2010/main" val="5736062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ullet Points +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F5EBEF4-19BF-0A49-A80D-AFFAF63AC818}"/>
              </a:ext>
            </a:extLst>
          </p:cNvPr>
          <p:cNvSpPr/>
          <p:nvPr userDrawn="1"/>
        </p:nvSpPr>
        <p:spPr>
          <a:xfrm>
            <a:off x="7058588" y="0"/>
            <a:ext cx="2083443" cy="6400442"/>
          </a:xfrm>
          <a:prstGeom prst="rect">
            <a:avLst/>
          </a:prstGeom>
          <a:solidFill>
            <a:srgbClr val="E0DCD5">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2" name="Text Placeholder 19">
            <a:extLst>
              <a:ext uri="{FF2B5EF4-FFF2-40B4-BE49-F238E27FC236}">
                <a16:creationId xmlns:a16="http://schemas.microsoft.com/office/drawing/2014/main" id="{0883A16F-1DF4-554C-B491-31877D13E98A}"/>
              </a:ext>
            </a:extLst>
          </p:cNvPr>
          <p:cNvSpPr txBox="1">
            <a:spLocks/>
          </p:cNvSpPr>
          <p:nvPr userDrawn="1"/>
        </p:nvSpPr>
        <p:spPr>
          <a:xfrm>
            <a:off x="509171" y="1551007"/>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Placement Title</a:t>
            </a:r>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5428527" y="1701478"/>
            <a:ext cx="2671782" cy="3322336"/>
          </a:xfrm>
          <a:prstGeom prst="rect">
            <a:avLst/>
          </a:prstGeom>
        </p:spPr>
        <p:txBody>
          <a:bodyPr anchor="ctr"/>
          <a:lstStyle>
            <a:lvl1pPr marL="0" indent="0" algn="ctr">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en-CH" dirty="0"/>
              <a:t>Insert Picture Here</a:t>
            </a:r>
          </a:p>
        </p:txBody>
      </p:sp>
      <p:sp>
        <p:nvSpPr>
          <p:cNvPr id="8" name="Text Placeholder 30">
            <a:extLst>
              <a:ext uri="{FF2B5EF4-FFF2-40B4-BE49-F238E27FC236}">
                <a16:creationId xmlns:a16="http://schemas.microsoft.com/office/drawing/2014/main" id="{A2B5F3C3-99E8-1547-9EDE-3EF30E6035A8}"/>
              </a:ext>
            </a:extLst>
          </p:cNvPr>
          <p:cNvSpPr>
            <a:spLocks noGrp="1"/>
          </p:cNvSpPr>
          <p:nvPr>
            <p:ph type="body" sz="quarter" idx="14" hasCustomPrompt="1"/>
          </p:nvPr>
        </p:nvSpPr>
        <p:spPr>
          <a:xfrm>
            <a:off x="485774" y="2037143"/>
            <a:ext cx="4352443" cy="3712721"/>
          </a:xfrm>
          <a:prstGeom prst="rect">
            <a:avLst/>
          </a:prstGeom>
        </p:spPr>
        <p:txBody>
          <a:bodyPr anchor="t"/>
          <a:lstStyle>
            <a:lvl1pPr>
              <a:lnSpc>
                <a:spcPct val="15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en-CH" dirty="0"/>
          </a:p>
          <a:p>
            <a:pPr lvl="0"/>
            <a:r>
              <a:rPr lang="en-GB" dirty="0"/>
              <a:t>Placeholder Text, insert content here.</a:t>
            </a:r>
          </a:p>
          <a:p>
            <a:pPr lvl="0"/>
            <a:r>
              <a:rPr lang="en-GB" dirty="0"/>
              <a:t>Placeholder Text, insert content here.</a:t>
            </a:r>
          </a:p>
          <a:p>
            <a:pPr lvl="0"/>
            <a:r>
              <a:rPr lang="en-GB" dirty="0"/>
              <a:t>Placeholder Text, insert content here.</a:t>
            </a:r>
            <a:endParaRPr lang="en-CH" dirty="0"/>
          </a:p>
          <a:p>
            <a:pPr lvl="0"/>
            <a:r>
              <a:rPr lang="en-GB" dirty="0"/>
              <a:t>Placeholder Text, insert content here.</a:t>
            </a:r>
          </a:p>
          <a:p>
            <a:pPr lvl="0"/>
            <a:r>
              <a:rPr lang="en-GB" dirty="0"/>
              <a:t>Placeholder Text, insert content here.</a:t>
            </a:r>
            <a:endParaRPr lang="en-CH" dirty="0"/>
          </a:p>
        </p:txBody>
      </p:sp>
    </p:spTree>
    <p:extLst>
      <p:ext uri="{BB962C8B-B14F-4D97-AF65-F5344CB8AC3E}">
        <p14:creationId xmlns:p14="http://schemas.microsoft.com/office/powerpoint/2010/main" val="20213635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ittle Text + Big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EEF86-2AE3-F34E-B46E-EECA4362F06E}"/>
              </a:ext>
            </a:extLst>
          </p:cNvPr>
          <p:cNvSpPr/>
          <p:nvPr userDrawn="1"/>
        </p:nvSpPr>
        <p:spPr>
          <a:xfrm>
            <a:off x="7058588" y="0"/>
            <a:ext cx="2083443" cy="6400442"/>
          </a:xfrm>
          <a:prstGeom prst="rect">
            <a:avLst/>
          </a:prstGeom>
          <a:solidFill>
            <a:srgbClr val="E0DCD5">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2893708" y="1584015"/>
            <a:ext cx="5648404" cy="4261811"/>
          </a:xfrm>
          <a:prstGeom prst="rect">
            <a:avLst/>
          </a:prstGeom>
        </p:spPr>
        <p:txBody>
          <a:bodyPr anchor="ctr"/>
          <a:lstStyle>
            <a:lvl1pPr marL="0" indent="0" algn="ctr">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en-CH" dirty="0"/>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233914"/>
            <a:ext cx="1863887" cy="2581156"/>
          </a:xfrm>
          <a:prstGeom prst="rect">
            <a:avLst/>
          </a:prstGeom>
        </p:spPr>
        <p:txBody>
          <a:bodyPr anchor="t"/>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en-CH" dirty="0"/>
          </a:p>
          <a:p>
            <a:pPr lvl="0"/>
            <a:r>
              <a:rPr lang="en-GB" dirty="0"/>
              <a:t>Placeholder Text, insert content here.</a:t>
            </a:r>
            <a:endParaRPr lang="en-CH"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1937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61444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ittle Text + Big Char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EEF86-2AE3-F34E-B46E-EECA4362F06E}"/>
              </a:ext>
            </a:extLst>
          </p:cNvPr>
          <p:cNvSpPr/>
          <p:nvPr userDrawn="1"/>
        </p:nvSpPr>
        <p:spPr>
          <a:xfrm>
            <a:off x="7058588" y="0"/>
            <a:ext cx="2083443" cy="6400442"/>
          </a:xfrm>
          <a:prstGeom prst="rect">
            <a:avLst/>
          </a:prstGeom>
          <a:solidFill>
            <a:srgbClr val="E0DCD5">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233914"/>
            <a:ext cx="1863887" cy="2581156"/>
          </a:xfrm>
          <a:prstGeom prst="rect">
            <a:avLst/>
          </a:prstGeom>
        </p:spPr>
        <p:txBody>
          <a:bodyPr anchor="t"/>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en-CH" dirty="0"/>
          </a:p>
          <a:p>
            <a:pPr lvl="0"/>
            <a:r>
              <a:rPr lang="en-GB" dirty="0"/>
              <a:t>Placeholder Text, insert content here.</a:t>
            </a:r>
            <a:endParaRPr lang="en-CH"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893708" y="1584325"/>
            <a:ext cx="5648099" cy="42608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en-CH" dirty="0"/>
              <a:t>Insert Chart Here</a:t>
            </a:r>
          </a:p>
        </p:txBody>
      </p:sp>
    </p:spTree>
    <p:extLst>
      <p:ext uri="{BB962C8B-B14F-4D97-AF65-F5344CB8AC3E}">
        <p14:creationId xmlns:p14="http://schemas.microsoft.com/office/powerpoint/2010/main" val="40526302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1" y="1296365"/>
            <a:ext cx="9142031" cy="5127584"/>
          </a:xfrm>
          <a:prstGeom prst="rect">
            <a:avLst/>
          </a:prstGeom>
        </p:spPr>
        <p:txBody>
          <a:bodyPr anchor="ctr"/>
          <a:lstStyle>
            <a:lvl1pPr marL="0" indent="0" algn="ctr">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en-CH" dirty="0"/>
              <a:t>Insert Picture Here</a:t>
            </a:r>
          </a:p>
        </p:txBody>
      </p:sp>
    </p:spTree>
    <p:extLst>
      <p:ext uri="{BB962C8B-B14F-4D97-AF65-F5344CB8AC3E}">
        <p14:creationId xmlns:p14="http://schemas.microsoft.com/office/powerpoint/2010/main" val="4425602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ig 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 y="1296364"/>
            <a:ext cx="9144002" cy="5104435"/>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en-CH" dirty="0"/>
              <a:t>Insert Chart Here</a:t>
            </a:r>
          </a:p>
        </p:txBody>
      </p:sp>
    </p:spTree>
    <p:extLst>
      <p:ext uri="{BB962C8B-B14F-4D97-AF65-F5344CB8AC3E}">
        <p14:creationId xmlns:p14="http://schemas.microsoft.com/office/powerpoint/2010/main" val="27619236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Next Step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942FB48-4AEF-F04C-9B4E-9DF052EF763A}"/>
              </a:ext>
            </a:extLst>
          </p:cNvPr>
          <p:cNvPicPr>
            <a:picLocks noChangeAspect="1"/>
          </p:cNvPicPr>
          <p:nvPr userDrawn="1"/>
        </p:nvPicPr>
        <p:blipFill rotWithShape="1">
          <a:blip r:embed="rId2" cstate="screen">
            <a:grayscl/>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p:blipFill>
        <p:spPr>
          <a:xfrm>
            <a:off x="3356264" y="10991"/>
            <a:ext cx="5787735" cy="6400442"/>
          </a:xfrm>
          <a:prstGeom prst="rect">
            <a:avLst/>
          </a:prstGeom>
        </p:spPr>
      </p:pic>
      <p:sp>
        <p:nvSpPr>
          <p:cNvPr id="8" name="Rectangle 7">
            <a:extLst>
              <a:ext uri="{FF2B5EF4-FFF2-40B4-BE49-F238E27FC236}">
                <a16:creationId xmlns:a16="http://schemas.microsoft.com/office/drawing/2014/main" id="{8F93F0E7-036D-4E45-B9B3-0DB0FD4A0C40}"/>
              </a:ext>
            </a:extLst>
          </p:cNvPr>
          <p:cNvSpPr/>
          <p:nvPr userDrawn="1"/>
        </p:nvSpPr>
        <p:spPr>
          <a:xfrm>
            <a:off x="3356263" y="1"/>
            <a:ext cx="5673013" cy="6411432"/>
          </a:xfrm>
          <a:prstGeom prst="rect">
            <a:avLst/>
          </a:prstGeom>
          <a:gradFill flip="none" rotWithShape="1">
            <a:gsLst>
              <a:gs pos="56000">
                <a:schemeClr val="bg1">
                  <a:alpha val="92000"/>
                </a:schemeClr>
              </a:gs>
              <a:gs pos="40000">
                <a:schemeClr val="bg1"/>
              </a:gs>
              <a:gs pos="77000">
                <a:schemeClr val="bg1">
                  <a:alpha val="68000"/>
                </a:schemeClr>
              </a:gs>
              <a:gs pos="100000">
                <a:schemeClr val="bg1">
                  <a:alpha val="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097587F-4B3C-2A49-B85D-19360E7EB9F6}"/>
              </a:ext>
            </a:extLst>
          </p:cNvPr>
          <p:cNvSpPr/>
          <p:nvPr userDrawn="1"/>
        </p:nvSpPr>
        <p:spPr>
          <a:xfrm>
            <a:off x="384464" y="1516285"/>
            <a:ext cx="6826827" cy="4494397"/>
          </a:xfrm>
          <a:prstGeom prst="rect">
            <a:avLst/>
          </a:prstGeom>
          <a:solidFill>
            <a:schemeClr val="bg1">
              <a:alpha val="2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 name="Text Placeholder 30">
            <a:extLst>
              <a:ext uri="{FF2B5EF4-FFF2-40B4-BE49-F238E27FC236}">
                <a16:creationId xmlns:a16="http://schemas.microsoft.com/office/drawing/2014/main" id="{87DE28B9-B6DC-164C-98F7-B6BF5F116473}"/>
              </a:ext>
            </a:extLst>
          </p:cNvPr>
          <p:cNvSpPr>
            <a:spLocks noGrp="1"/>
          </p:cNvSpPr>
          <p:nvPr>
            <p:ph type="body" sz="quarter" idx="14" hasCustomPrompt="1"/>
          </p:nvPr>
        </p:nvSpPr>
        <p:spPr>
          <a:xfrm>
            <a:off x="485774" y="1585732"/>
            <a:ext cx="6540059" cy="4314604"/>
          </a:xfrm>
          <a:prstGeom prst="rect">
            <a:avLst/>
          </a:prstGeom>
        </p:spPr>
        <p:txBody>
          <a:bodyPr anchor="ctr"/>
          <a:lstStyle>
            <a:lvl1pPr>
              <a:lnSpc>
                <a:spcPct val="15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en-CH" dirty="0"/>
          </a:p>
          <a:p>
            <a:pPr lvl="0"/>
            <a:r>
              <a:rPr lang="en-GB" dirty="0"/>
              <a:t>Placeholder Text, insert content here.</a:t>
            </a:r>
          </a:p>
          <a:p>
            <a:pPr lvl="0"/>
            <a:r>
              <a:rPr lang="en-GB" dirty="0"/>
              <a:t>Placeholder Text, insert content here.</a:t>
            </a:r>
          </a:p>
          <a:p>
            <a:pPr lvl="0"/>
            <a:r>
              <a:rPr lang="en-GB" dirty="0"/>
              <a:t>Placeholder Text, insert content here.</a:t>
            </a:r>
            <a:endParaRPr lang="en-CH" dirty="0"/>
          </a:p>
          <a:p>
            <a:pPr lvl="0"/>
            <a:r>
              <a:rPr lang="en-GB" dirty="0"/>
              <a:t>Placeholder Text, insert content here.</a:t>
            </a:r>
          </a:p>
          <a:p>
            <a:pPr lvl="0"/>
            <a:r>
              <a:rPr lang="en-GB" dirty="0"/>
              <a:t>Placeholder Text, insert content here.</a:t>
            </a:r>
            <a:endParaRPr lang="en-CH" dirty="0"/>
          </a:p>
        </p:txBody>
      </p:sp>
    </p:spTree>
    <p:extLst>
      <p:ext uri="{BB962C8B-B14F-4D97-AF65-F5344CB8AC3E}">
        <p14:creationId xmlns:p14="http://schemas.microsoft.com/office/powerpoint/2010/main" val="32130420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roup Work">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D570987-6BAC-2D47-B549-AE4DA76E19A4}"/>
              </a:ext>
            </a:extLst>
          </p:cNvPr>
          <p:cNvPicPr>
            <a:picLocks noChangeAspect="1"/>
          </p:cNvPicPr>
          <p:nvPr userDrawn="1"/>
        </p:nvPicPr>
        <p:blipFill rotWithShape="1">
          <a:blip r:embed="rId2" cstate="screen">
            <a:graysc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b="6512"/>
          <a:stretch/>
        </p:blipFill>
        <p:spPr>
          <a:xfrm>
            <a:off x="4565904" y="0"/>
            <a:ext cx="4578096" cy="6411432"/>
          </a:xfrm>
          <a:prstGeom prst="rect">
            <a:avLst/>
          </a:prstGeom>
        </p:spPr>
      </p:pic>
      <p:sp>
        <p:nvSpPr>
          <p:cNvPr id="8" name="Rectangle 7">
            <a:extLst>
              <a:ext uri="{FF2B5EF4-FFF2-40B4-BE49-F238E27FC236}">
                <a16:creationId xmlns:a16="http://schemas.microsoft.com/office/drawing/2014/main" id="{8F93F0E7-036D-4E45-B9B3-0DB0FD4A0C40}"/>
              </a:ext>
            </a:extLst>
          </p:cNvPr>
          <p:cNvSpPr/>
          <p:nvPr userDrawn="1"/>
        </p:nvSpPr>
        <p:spPr>
          <a:xfrm>
            <a:off x="4565904" y="1"/>
            <a:ext cx="4463372" cy="6411432"/>
          </a:xfrm>
          <a:prstGeom prst="rect">
            <a:avLst/>
          </a:prstGeom>
          <a:gradFill flip="none" rotWithShape="1">
            <a:gsLst>
              <a:gs pos="56000">
                <a:schemeClr val="bg1">
                  <a:alpha val="92000"/>
                </a:schemeClr>
              </a:gs>
              <a:gs pos="40000">
                <a:schemeClr val="bg1"/>
              </a:gs>
              <a:gs pos="77000">
                <a:schemeClr val="bg1">
                  <a:alpha val="68000"/>
                </a:schemeClr>
              </a:gs>
              <a:gs pos="100000">
                <a:schemeClr val="bg1">
                  <a:alpha val="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3412D633-605F-B74F-986C-C2E703FDD203}"/>
              </a:ext>
            </a:extLst>
          </p:cNvPr>
          <p:cNvSpPr/>
          <p:nvPr userDrawn="1"/>
        </p:nvSpPr>
        <p:spPr>
          <a:xfrm>
            <a:off x="384464" y="1516285"/>
            <a:ext cx="6826827" cy="4494397"/>
          </a:xfrm>
          <a:prstGeom prst="rect">
            <a:avLst/>
          </a:prstGeom>
          <a:solidFill>
            <a:schemeClr val="bg1">
              <a:alpha val="2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 name="Text Placeholder 30">
            <a:extLst>
              <a:ext uri="{FF2B5EF4-FFF2-40B4-BE49-F238E27FC236}">
                <a16:creationId xmlns:a16="http://schemas.microsoft.com/office/drawing/2014/main" id="{87DE28B9-B6DC-164C-98F7-B6BF5F116473}"/>
              </a:ext>
            </a:extLst>
          </p:cNvPr>
          <p:cNvSpPr>
            <a:spLocks noGrp="1"/>
          </p:cNvSpPr>
          <p:nvPr>
            <p:ph type="body" sz="quarter" idx="14" hasCustomPrompt="1"/>
          </p:nvPr>
        </p:nvSpPr>
        <p:spPr>
          <a:xfrm>
            <a:off x="485774" y="1585732"/>
            <a:ext cx="6528484" cy="4314604"/>
          </a:xfrm>
          <a:prstGeom prst="rect">
            <a:avLst/>
          </a:prstGeom>
        </p:spPr>
        <p:txBody>
          <a:bodyPr anchor="ctr"/>
          <a:lstStyle>
            <a:lvl1pPr>
              <a:lnSpc>
                <a:spcPct val="15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en-CH" dirty="0"/>
          </a:p>
          <a:p>
            <a:pPr lvl="0"/>
            <a:r>
              <a:rPr lang="en-GB" dirty="0"/>
              <a:t>Placeholder Text, insert content here.</a:t>
            </a:r>
          </a:p>
          <a:p>
            <a:pPr lvl="0"/>
            <a:r>
              <a:rPr lang="en-GB" dirty="0"/>
              <a:t>Placeholder Text, insert content here.</a:t>
            </a:r>
          </a:p>
          <a:p>
            <a:pPr lvl="0"/>
            <a:r>
              <a:rPr lang="en-GB" dirty="0"/>
              <a:t>Placeholder Text, insert content here.</a:t>
            </a:r>
            <a:endParaRPr lang="en-CH" dirty="0"/>
          </a:p>
          <a:p>
            <a:pPr lvl="0"/>
            <a:r>
              <a:rPr lang="en-GB" dirty="0"/>
              <a:t>Placeholder Text, insert content here.</a:t>
            </a:r>
          </a:p>
          <a:p>
            <a:pPr lvl="0"/>
            <a:r>
              <a:rPr lang="en-GB" dirty="0"/>
              <a:t>Placeholder Text, insert content here.</a:t>
            </a:r>
            <a:endParaRPr lang="en-CH" dirty="0"/>
          </a:p>
        </p:txBody>
      </p:sp>
    </p:spTree>
    <p:extLst>
      <p:ext uri="{BB962C8B-B14F-4D97-AF65-F5344CB8AC3E}">
        <p14:creationId xmlns:p14="http://schemas.microsoft.com/office/powerpoint/2010/main" val="7198100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0ED219E-1493-2247-B0B9-4357F28810F3}"/>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t="-27652" b="1255"/>
          <a:stretch/>
        </p:blipFill>
        <p:spPr>
          <a:xfrm>
            <a:off x="0" y="385762"/>
            <a:ext cx="9144000" cy="6026613"/>
          </a:xfrm>
          <a:prstGeom prst="rect">
            <a:avLst/>
          </a:prstGeom>
        </p:spPr>
      </p:pic>
      <p:sp>
        <p:nvSpPr>
          <p:cNvPr id="15" name="Rectangle 14">
            <a:extLst>
              <a:ext uri="{FF2B5EF4-FFF2-40B4-BE49-F238E27FC236}">
                <a16:creationId xmlns:a16="http://schemas.microsoft.com/office/drawing/2014/main" id="{F38C7339-3368-E74E-A628-41008B4B7AF2}"/>
              </a:ext>
            </a:extLst>
          </p:cNvPr>
          <p:cNvSpPr/>
          <p:nvPr userDrawn="1"/>
        </p:nvSpPr>
        <p:spPr>
          <a:xfrm rot="5400000">
            <a:off x="2503967" y="-2503968"/>
            <a:ext cx="4136065" cy="9144000"/>
          </a:xfrm>
          <a:prstGeom prst="rect">
            <a:avLst/>
          </a:prstGeom>
          <a:gradFill flip="none" rotWithShape="1">
            <a:gsLst>
              <a:gs pos="52000">
                <a:schemeClr val="bg1">
                  <a:alpha val="95000"/>
                </a:schemeClr>
              </a:gs>
              <a:gs pos="40000">
                <a:schemeClr val="bg1"/>
              </a:gs>
              <a:gs pos="77000">
                <a:schemeClr val="bg1">
                  <a:alpha val="35000"/>
                </a:schemeClr>
              </a:gs>
              <a:gs pos="100000">
                <a:schemeClr val="bg1">
                  <a:alpha val="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 Placeholder 19">
            <a:extLst>
              <a:ext uri="{FF2B5EF4-FFF2-40B4-BE49-F238E27FC236}">
                <a16:creationId xmlns:a16="http://schemas.microsoft.com/office/drawing/2014/main" id="{D8636154-4781-4B49-A2BA-120CCCBEB783}"/>
              </a:ext>
            </a:extLst>
          </p:cNvPr>
          <p:cNvSpPr txBox="1">
            <a:spLocks/>
          </p:cNvSpPr>
          <p:nvPr userDrawn="1"/>
        </p:nvSpPr>
        <p:spPr>
          <a:xfrm>
            <a:off x="224901" y="873875"/>
            <a:ext cx="602608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it’s the closing slide of the closing session.</a:t>
            </a:r>
          </a:p>
        </p:txBody>
      </p:sp>
      <p:sp>
        <p:nvSpPr>
          <p:cNvPr id="11" name="Text Placeholder 19">
            <a:extLst>
              <a:ext uri="{FF2B5EF4-FFF2-40B4-BE49-F238E27FC236}">
                <a16:creationId xmlns:a16="http://schemas.microsoft.com/office/drawing/2014/main" id="{2EB335EE-C723-9D4E-9439-3E76FDBC4A56}"/>
              </a:ext>
            </a:extLst>
          </p:cNvPr>
          <p:cNvSpPr txBox="1">
            <a:spLocks/>
          </p:cNvSpPr>
          <p:nvPr userDrawn="1"/>
        </p:nvSpPr>
        <p:spPr>
          <a:xfrm>
            <a:off x="224901" y="283385"/>
            <a:ext cx="7101874"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HOW SAD!</a:t>
            </a:r>
          </a:p>
        </p:txBody>
      </p:sp>
    </p:spTree>
    <p:extLst>
      <p:ext uri="{BB962C8B-B14F-4D97-AF65-F5344CB8AC3E}">
        <p14:creationId xmlns:p14="http://schemas.microsoft.com/office/powerpoint/2010/main" val="41895447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odule 1">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7FAEF3A2-0FDE-1145-8F06-81C470C3F5CA}"/>
              </a:ext>
            </a:extLst>
          </p:cNvPr>
          <p:cNvSpPr txBox="1"/>
          <p:nvPr userDrawn="1"/>
        </p:nvSpPr>
        <p:spPr>
          <a:xfrm>
            <a:off x="2498651" y="2542676"/>
            <a:ext cx="4146698" cy="830997"/>
          </a:xfrm>
          <a:prstGeom prst="rect">
            <a:avLst/>
          </a:prstGeom>
          <a:noFill/>
        </p:spPr>
        <p:txBody>
          <a:bodyPr wrap="square" rtlCol="0">
            <a:spAutoFit/>
          </a:bodyPr>
          <a:lstStyle/>
          <a:p>
            <a:r>
              <a:rPr lang="en-GB" sz="4800" b="1" spc="300" dirty="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MODULE 1</a:t>
            </a:r>
          </a:p>
        </p:txBody>
      </p:sp>
      <p:pic>
        <p:nvPicPr>
          <p:cNvPr id="17" name="Picture 2" descr="C:\Users\Darryl\Documents\Darryl's Docs\Work\WHO\WHO SSP 2015 -\SSP Trng Pckg\PPs\Graphics\SSP Icons PNGs\Module 1-icon trnspnt.png">
            <a:extLst>
              <a:ext uri="{FF2B5EF4-FFF2-40B4-BE49-F238E27FC236}">
                <a16:creationId xmlns:a16="http://schemas.microsoft.com/office/drawing/2014/main" id="{5CC44E76-3C74-3641-BDD7-C3FE3222665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50257" y="1242082"/>
            <a:ext cx="1142123" cy="12292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 name="Text Placeholder 19">
            <a:extLst>
              <a:ext uri="{FF2B5EF4-FFF2-40B4-BE49-F238E27FC236}">
                <a16:creationId xmlns:a16="http://schemas.microsoft.com/office/drawing/2014/main" id="{7A246C21-336C-7B49-938F-46381323CEB8}"/>
              </a:ext>
            </a:extLst>
          </p:cNvPr>
          <p:cNvSpPr>
            <a:spLocks noGrp="1"/>
          </p:cNvSpPr>
          <p:nvPr>
            <p:ph type="body" sz="quarter" idx="13" hasCustomPrompt="1"/>
          </p:nvPr>
        </p:nvSpPr>
        <p:spPr>
          <a:xfrm>
            <a:off x="2527107" y="3205826"/>
            <a:ext cx="3517900" cy="1227138"/>
          </a:xfrm>
          <a:prstGeom prst="rect">
            <a:avLst/>
          </a:prstGeom>
        </p:spPr>
        <p:txBody>
          <a:bodyPr/>
          <a:lstStyle>
            <a:lvl1pPr marL="0" indent="0">
              <a:buNone/>
              <a:defRPr sz="3200" b="0" i="0">
                <a:solidFill>
                  <a:srgbClr val="C2B195"/>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en-CH" dirty="0"/>
          </a:p>
        </p:txBody>
      </p:sp>
    </p:spTree>
    <p:extLst>
      <p:ext uri="{BB962C8B-B14F-4D97-AF65-F5344CB8AC3E}">
        <p14:creationId xmlns:p14="http://schemas.microsoft.com/office/powerpoint/2010/main" val="3673261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odule 2">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74E457A-30EB-3A4A-A80A-8238C1C2FF6E}"/>
              </a:ext>
            </a:extLst>
          </p:cNvPr>
          <p:cNvSpPr txBox="1"/>
          <p:nvPr userDrawn="1"/>
        </p:nvSpPr>
        <p:spPr>
          <a:xfrm>
            <a:off x="2498651" y="2542676"/>
            <a:ext cx="4146698" cy="830997"/>
          </a:xfrm>
          <a:prstGeom prst="rect">
            <a:avLst/>
          </a:prstGeom>
          <a:noFill/>
        </p:spPr>
        <p:txBody>
          <a:bodyPr wrap="square" rtlCol="0">
            <a:spAutoFit/>
          </a:bodyPr>
          <a:lstStyle/>
          <a:p>
            <a:r>
              <a:rPr lang="en-GB" sz="4800" b="1" spc="300" dirty="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MODULE 2</a:t>
            </a:r>
          </a:p>
        </p:txBody>
      </p:sp>
      <p:pic>
        <p:nvPicPr>
          <p:cNvPr id="8" name="Picture 2" descr="C:\Users\Darryl\Documents\Darryl's Docs\Work\WHO\WHO SSP 2015 -\SSP Trng Pckg\PPs\Graphics\SSP Icons PNGs\Module 2 Icon Transp.png">
            <a:extLst>
              <a:ext uri="{FF2B5EF4-FFF2-40B4-BE49-F238E27FC236}">
                <a16:creationId xmlns:a16="http://schemas.microsoft.com/office/drawing/2014/main" id="{BCF7A4B3-7625-244C-90D4-8960AFFA2F0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18983" y="1388942"/>
            <a:ext cx="1265296" cy="11998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a:extLst>
              <a:ext uri="{FF2B5EF4-FFF2-40B4-BE49-F238E27FC236}">
                <a16:creationId xmlns:a16="http://schemas.microsoft.com/office/drawing/2014/main" id="{AF882C4A-89F7-CA48-A297-A85DBFF3DCAB}"/>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dirty="0"/>
              <a:t>MODULE 2:</a:t>
            </a:r>
          </a:p>
        </p:txBody>
      </p:sp>
      <p:sp>
        <p:nvSpPr>
          <p:cNvPr id="10" name="Text Placeholder 33">
            <a:extLst>
              <a:ext uri="{FF2B5EF4-FFF2-40B4-BE49-F238E27FC236}">
                <a16:creationId xmlns:a16="http://schemas.microsoft.com/office/drawing/2014/main" id="{E4BBF251-5DE9-AA4D-AD0E-A05A55F968B3}"/>
              </a:ext>
            </a:extLst>
          </p:cNvPr>
          <p:cNvSpPr>
            <a:spLocks noGrp="1"/>
          </p:cNvSpPr>
          <p:nvPr>
            <p:ph type="body" sz="quarter" idx="12" hasCustomPrompt="1"/>
          </p:nvPr>
        </p:nvSpPr>
        <p:spPr>
          <a:xfrm>
            <a:off x="1024540" y="6448977"/>
            <a:ext cx="5295900" cy="371475"/>
          </a:xfrm>
          <a:prstGeom prst="rect">
            <a:avLst/>
          </a:prstGeom>
        </p:spPr>
        <p:txBody>
          <a:bodyPr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en-CH" dirty="0"/>
          </a:p>
        </p:txBody>
      </p:sp>
      <p:sp>
        <p:nvSpPr>
          <p:cNvPr id="11" name="Text Placeholder 19">
            <a:extLst>
              <a:ext uri="{FF2B5EF4-FFF2-40B4-BE49-F238E27FC236}">
                <a16:creationId xmlns:a16="http://schemas.microsoft.com/office/drawing/2014/main" id="{D5B1BB6E-74F0-7A46-9199-27916EB5D777}"/>
              </a:ext>
            </a:extLst>
          </p:cNvPr>
          <p:cNvSpPr>
            <a:spLocks noGrp="1"/>
          </p:cNvSpPr>
          <p:nvPr>
            <p:ph type="body" sz="quarter" idx="13" hasCustomPrompt="1"/>
          </p:nvPr>
        </p:nvSpPr>
        <p:spPr>
          <a:xfrm>
            <a:off x="2527107" y="3205826"/>
            <a:ext cx="3517900" cy="1227138"/>
          </a:xfrm>
          <a:prstGeom prst="rect">
            <a:avLst/>
          </a:prstGeom>
        </p:spPr>
        <p:txBody>
          <a:bodyPr/>
          <a:lstStyle>
            <a:lvl1pPr marL="0" indent="0">
              <a:buNone/>
              <a:defRPr sz="3200" b="0" i="0">
                <a:solidFill>
                  <a:srgbClr val="C2B195"/>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en-CH" dirty="0"/>
          </a:p>
        </p:txBody>
      </p:sp>
    </p:spTree>
    <p:extLst>
      <p:ext uri="{BB962C8B-B14F-4D97-AF65-F5344CB8AC3E}">
        <p14:creationId xmlns:p14="http://schemas.microsoft.com/office/powerpoint/2010/main" val="3162367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odule 3">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1E005F4-5EA6-4B43-96FF-4DB49C29AB55}"/>
              </a:ext>
            </a:extLst>
          </p:cNvPr>
          <p:cNvSpPr txBox="1"/>
          <p:nvPr userDrawn="1"/>
        </p:nvSpPr>
        <p:spPr>
          <a:xfrm>
            <a:off x="2498651" y="2542676"/>
            <a:ext cx="4146698" cy="830997"/>
          </a:xfrm>
          <a:prstGeom prst="rect">
            <a:avLst/>
          </a:prstGeom>
          <a:noFill/>
        </p:spPr>
        <p:txBody>
          <a:bodyPr wrap="square" rtlCol="0">
            <a:spAutoFit/>
          </a:bodyPr>
          <a:lstStyle/>
          <a:p>
            <a:r>
              <a:rPr lang="en-GB" sz="4800" b="1" spc="300" dirty="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MODULE 3</a:t>
            </a:r>
          </a:p>
        </p:txBody>
      </p:sp>
      <p:pic>
        <p:nvPicPr>
          <p:cNvPr id="8" name="Picture 1" descr="C:\Users\Darryl\Documents\Darryl's Docs\Work\WHO\WHO SSP 2015 -\SSP Trng Pckg\SSP icons\14118_SSP Manual-Module 3-ICON transparent.tif">
            <a:extLst>
              <a:ext uri="{FF2B5EF4-FFF2-40B4-BE49-F238E27FC236}">
                <a16:creationId xmlns:a16="http://schemas.microsoft.com/office/drawing/2014/main" id="{9E95E759-5B1F-7640-945D-95205D5A1AD4}"/>
              </a:ext>
            </a:extLst>
          </p:cNvPr>
          <p:cNvPicPr>
            <a:picLocks noChangeAspect="1" noChangeArrowheads="1"/>
          </p:cNvPicPr>
          <p:nvPr userDrawn="1"/>
        </p:nvPicPr>
        <p:blipFill>
          <a:blip r:embed="rId2">
            <a:clrChange>
              <a:clrFrom>
                <a:srgbClr val="FFFFFF"/>
              </a:clrFrom>
              <a:clrTo>
                <a:srgbClr val="FFFFFF">
                  <a:alpha val="0"/>
                </a:srgbClr>
              </a:clrTo>
            </a:clrChange>
          </a:blip>
          <a:srcRect/>
          <a:stretch>
            <a:fillRect/>
          </a:stretch>
        </p:blipFill>
        <p:spPr bwMode="auto">
          <a:xfrm>
            <a:off x="2447045" y="1280801"/>
            <a:ext cx="1169005" cy="1261875"/>
          </a:xfrm>
          <a:prstGeom prst="rect">
            <a:avLst/>
          </a:prstGeom>
          <a:noFill/>
          <a:ln w="9525">
            <a:noFill/>
            <a:miter lim="800000"/>
            <a:headEnd/>
            <a:tailEnd/>
          </a:ln>
        </p:spPr>
      </p:pic>
      <p:sp>
        <p:nvSpPr>
          <p:cNvPr id="9" name="TextBox 8">
            <a:extLst>
              <a:ext uri="{FF2B5EF4-FFF2-40B4-BE49-F238E27FC236}">
                <a16:creationId xmlns:a16="http://schemas.microsoft.com/office/drawing/2014/main" id="{9F8B0874-00CE-4548-BAD1-9C75B3074CBB}"/>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dirty="0"/>
              <a:t>MODULE 3:</a:t>
            </a:r>
          </a:p>
        </p:txBody>
      </p:sp>
      <p:sp>
        <p:nvSpPr>
          <p:cNvPr id="10" name="Text Placeholder 33">
            <a:extLst>
              <a:ext uri="{FF2B5EF4-FFF2-40B4-BE49-F238E27FC236}">
                <a16:creationId xmlns:a16="http://schemas.microsoft.com/office/drawing/2014/main" id="{25D96256-81A1-1C4F-B487-3E2DA1312FDB}"/>
              </a:ext>
            </a:extLst>
          </p:cNvPr>
          <p:cNvSpPr>
            <a:spLocks noGrp="1"/>
          </p:cNvSpPr>
          <p:nvPr>
            <p:ph type="body" sz="quarter" idx="12" hasCustomPrompt="1"/>
          </p:nvPr>
        </p:nvSpPr>
        <p:spPr>
          <a:xfrm>
            <a:off x="1024540" y="6448977"/>
            <a:ext cx="5295900" cy="371475"/>
          </a:xfrm>
          <a:prstGeom prst="rect">
            <a:avLst/>
          </a:prstGeom>
        </p:spPr>
        <p:txBody>
          <a:bodyPr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en-CH" dirty="0"/>
          </a:p>
        </p:txBody>
      </p:sp>
      <p:sp>
        <p:nvSpPr>
          <p:cNvPr id="11" name="Text Placeholder 19">
            <a:extLst>
              <a:ext uri="{FF2B5EF4-FFF2-40B4-BE49-F238E27FC236}">
                <a16:creationId xmlns:a16="http://schemas.microsoft.com/office/drawing/2014/main" id="{E8FD6E68-A427-3B40-A7C7-B89E197FF6EF}"/>
              </a:ext>
            </a:extLst>
          </p:cNvPr>
          <p:cNvSpPr>
            <a:spLocks noGrp="1"/>
          </p:cNvSpPr>
          <p:nvPr>
            <p:ph type="body" sz="quarter" idx="13" hasCustomPrompt="1"/>
          </p:nvPr>
        </p:nvSpPr>
        <p:spPr>
          <a:xfrm>
            <a:off x="2527107" y="3205826"/>
            <a:ext cx="3517900" cy="1227138"/>
          </a:xfrm>
          <a:prstGeom prst="rect">
            <a:avLst/>
          </a:prstGeom>
        </p:spPr>
        <p:txBody>
          <a:bodyPr/>
          <a:lstStyle>
            <a:lvl1pPr marL="0" indent="0">
              <a:buNone/>
              <a:defRPr sz="3200" b="0" i="0">
                <a:solidFill>
                  <a:srgbClr val="C2B195"/>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en-CH" dirty="0"/>
          </a:p>
        </p:txBody>
      </p:sp>
    </p:spTree>
    <p:extLst>
      <p:ext uri="{BB962C8B-B14F-4D97-AF65-F5344CB8AC3E}">
        <p14:creationId xmlns:p14="http://schemas.microsoft.com/office/powerpoint/2010/main" val="40189611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odule 4">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62CEB50-E8E4-664C-ABC9-9AA7ABFD3EFE}"/>
              </a:ext>
            </a:extLst>
          </p:cNvPr>
          <p:cNvSpPr txBox="1"/>
          <p:nvPr userDrawn="1"/>
        </p:nvSpPr>
        <p:spPr>
          <a:xfrm>
            <a:off x="2498651" y="2542676"/>
            <a:ext cx="4146698" cy="830997"/>
          </a:xfrm>
          <a:prstGeom prst="rect">
            <a:avLst/>
          </a:prstGeom>
          <a:noFill/>
        </p:spPr>
        <p:txBody>
          <a:bodyPr wrap="square" rtlCol="0">
            <a:spAutoFit/>
          </a:bodyPr>
          <a:lstStyle/>
          <a:p>
            <a:r>
              <a:rPr lang="en-GB" sz="4800" b="1" spc="300" dirty="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MODULE 4</a:t>
            </a:r>
          </a:p>
        </p:txBody>
      </p:sp>
      <p:pic>
        <p:nvPicPr>
          <p:cNvPr id="9" name="Picture 2" descr="C:\Users\Darryl\Documents\Darryl's Docs\Work\WHO\WHO SSP 2015 -\SSP Trng Pckg\SSP icons\14118_SSP Manual-Module 4-Icon.jpg">
            <a:extLst>
              <a:ext uri="{FF2B5EF4-FFF2-40B4-BE49-F238E27FC236}">
                <a16:creationId xmlns:a16="http://schemas.microsoft.com/office/drawing/2014/main" id="{F29350B6-4A73-C842-8642-58D5867D93CD}"/>
              </a:ext>
            </a:extLst>
          </p:cNvPr>
          <p:cNvPicPr>
            <a:picLocks noChangeAspect="1" noChangeArrowheads="1"/>
          </p:cNvPicPr>
          <p:nvPr userDrawn="1"/>
        </p:nvPicPr>
        <p:blipFill>
          <a:blip r:embed="rId2">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2467116" y="1470668"/>
            <a:ext cx="1462797" cy="1048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630E1BD7-5C20-3147-8DDF-3E0A4FFE5274}"/>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dirty="0"/>
              <a:t>MODULE 4:</a:t>
            </a:r>
          </a:p>
        </p:txBody>
      </p:sp>
      <p:sp>
        <p:nvSpPr>
          <p:cNvPr id="11" name="Text Placeholder 33">
            <a:extLst>
              <a:ext uri="{FF2B5EF4-FFF2-40B4-BE49-F238E27FC236}">
                <a16:creationId xmlns:a16="http://schemas.microsoft.com/office/drawing/2014/main" id="{EB270731-95BE-FE40-8198-7F1394CE7C7F}"/>
              </a:ext>
            </a:extLst>
          </p:cNvPr>
          <p:cNvSpPr>
            <a:spLocks noGrp="1"/>
          </p:cNvSpPr>
          <p:nvPr>
            <p:ph type="body" sz="quarter" idx="12" hasCustomPrompt="1"/>
          </p:nvPr>
        </p:nvSpPr>
        <p:spPr>
          <a:xfrm>
            <a:off x="1024540" y="6448977"/>
            <a:ext cx="5295900" cy="371475"/>
          </a:xfrm>
          <a:prstGeom prst="rect">
            <a:avLst/>
          </a:prstGeom>
        </p:spPr>
        <p:txBody>
          <a:bodyPr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en-CH" dirty="0"/>
          </a:p>
        </p:txBody>
      </p:sp>
      <p:sp>
        <p:nvSpPr>
          <p:cNvPr id="12" name="Text Placeholder 19">
            <a:extLst>
              <a:ext uri="{FF2B5EF4-FFF2-40B4-BE49-F238E27FC236}">
                <a16:creationId xmlns:a16="http://schemas.microsoft.com/office/drawing/2014/main" id="{2D8C60BA-B809-CD4C-AA88-2556C6DF2B0E}"/>
              </a:ext>
            </a:extLst>
          </p:cNvPr>
          <p:cNvSpPr>
            <a:spLocks noGrp="1"/>
          </p:cNvSpPr>
          <p:nvPr>
            <p:ph type="body" sz="quarter" idx="13" hasCustomPrompt="1"/>
          </p:nvPr>
        </p:nvSpPr>
        <p:spPr>
          <a:xfrm>
            <a:off x="2527107" y="3205826"/>
            <a:ext cx="3517900" cy="1227138"/>
          </a:xfrm>
          <a:prstGeom prst="rect">
            <a:avLst/>
          </a:prstGeom>
        </p:spPr>
        <p:txBody>
          <a:bodyPr/>
          <a:lstStyle>
            <a:lvl1pPr marL="0" indent="0">
              <a:buNone/>
              <a:defRPr sz="3200" b="0" i="0">
                <a:solidFill>
                  <a:srgbClr val="C2B195"/>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en-CH" dirty="0"/>
          </a:p>
        </p:txBody>
      </p:sp>
    </p:spTree>
    <p:extLst>
      <p:ext uri="{BB962C8B-B14F-4D97-AF65-F5344CB8AC3E}">
        <p14:creationId xmlns:p14="http://schemas.microsoft.com/office/powerpoint/2010/main" val="2590815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odule 5">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4C57E04-BA3B-9B48-8DCB-6BD4F3D8A641}"/>
              </a:ext>
            </a:extLst>
          </p:cNvPr>
          <p:cNvSpPr txBox="1"/>
          <p:nvPr userDrawn="1"/>
        </p:nvSpPr>
        <p:spPr>
          <a:xfrm>
            <a:off x="2498651" y="2542676"/>
            <a:ext cx="4146698" cy="830997"/>
          </a:xfrm>
          <a:prstGeom prst="rect">
            <a:avLst/>
          </a:prstGeom>
          <a:noFill/>
        </p:spPr>
        <p:txBody>
          <a:bodyPr wrap="square" rtlCol="0">
            <a:spAutoFit/>
          </a:bodyPr>
          <a:lstStyle/>
          <a:p>
            <a:r>
              <a:rPr lang="en-GB" sz="4800" b="1" spc="300" dirty="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MODULE 5</a:t>
            </a:r>
          </a:p>
        </p:txBody>
      </p:sp>
      <p:pic>
        <p:nvPicPr>
          <p:cNvPr id="11" name="Picture 2" descr="C:\Users\Darryl\Documents\Darryl's Docs\Work\WHO\WHO SSP 2015 -\SSP Trng Pckg\PPs\Graphics\SSP Icons PNGs\Module 5-Icon Tnspt.png">
            <a:extLst>
              <a:ext uri="{FF2B5EF4-FFF2-40B4-BE49-F238E27FC236}">
                <a16:creationId xmlns:a16="http://schemas.microsoft.com/office/drawing/2014/main" id="{3753BEA8-098C-894B-9E47-79BABD398F3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50257" y="1501568"/>
            <a:ext cx="959644" cy="10411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A2445F1E-60CE-EE42-8751-2C471634ACAD}"/>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dirty="0"/>
              <a:t>MODULE 5:</a:t>
            </a:r>
          </a:p>
        </p:txBody>
      </p:sp>
      <p:sp>
        <p:nvSpPr>
          <p:cNvPr id="13" name="Text Placeholder 33">
            <a:extLst>
              <a:ext uri="{FF2B5EF4-FFF2-40B4-BE49-F238E27FC236}">
                <a16:creationId xmlns:a16="http://schemas.microsoft.com/office/drawing/2014/main" id="{5F973977-68E0-FF48-8563-034C56E7BBD3}"/>
              </a:ext>
            </a:extLst>
          </p:cNvPr>
          <p:cNvSpPr>
            <a:spLocks noGrp="1"/>
          </p:cNvSpPr>
          <p:nvPr>
            <p:ph type="body" sz="quarter" idx="12" hasCustomPrompt="1"/>
          </p:nvPr>
        </p:nvSpPr>
        <p:spPr>
          <a:xfrm>
            <a:off x="1024540" y="6448977"/>
            <a:ext cx="5295900" cy="371475"/>
          </a:xfrm>
          <a:prstGeom prst="rect">
            <a:avLst/>
          </a:prstGeom>
        </p:spPr>
        <p:txBody>
          <a:bodyPr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en-CH" dirty="0"/>
          </a:p>
        </p:txBody>
      </p:sp>
      <p:sp>
        <p:nvSpPr>
          <p:cNvPr id="14" name="Text Placeholder 19">
            <a:extLst>
              <a:ext uri="{FF2B5EF4-FFF2-40B4-BE49-F238E27FC236}">
                <a16:creationId xmlns:a16="http://schemas.microsoft.com/office/drawing/2014/main" id="{3AA4CE44-53D2-084A-9FBE-775616D5212D}"/>
              </a:ext>
            </a:extLst>
          </p:cNvPr>
          <p:cNvSpPr>
            <a:spLocks noGrp="1"/>
          </p:cNvSpPr>
          <p:nvPr>
            <p:ph type="body" sz="quarter" idx="13" hasCustomPrompt="1"/>
          </p:nvPr>
        </p:nvSpPr>
        <p:spPr>
          <a:xfrm>
            <a:off x="2527107" y="3205826"/>
            <a:ext cx="3517900" cy="1227138"/>
          </a:xfrm>
          <a:prstGeom prst="rect">
            <a:avLst/>
          </a:prstGeom>
        </p:spPr>
        <p:txBody>
          <a:bodyPr/>
          <a:lstStyle>
            <a:lvl1pPr marL="0" indent="0">
              <a:buNone/>
              <a:defRPr sz="3200" b="0" i="0">
                <a:solidFill>
                  <a:srgbClr val="C2B195"/>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en-CH" dirty="0"/>
          </a:p>
        </p:txBody>
      </p:sp>
    </p:spTree>
    <p:extLst>
      <p:ext uri="{BB962C8B-B14F-4D97-AF65-F5344CB8AC3E}">
        <p14:creationId xmlns:p14="http://schemas.microsoft.com/office/powerpoint/2010/main" val="104910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odule 6">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0C3BCC1-B65C-9142-BE89-DDCF8BD6C933}"/>
              </a:ext>
            </a:extLst>
          </p:cNvPr>
          <p:cNvSpPr txBox="1"/>
          <p:nvPr userDrawn="1"/>
        </p:nvSpPr>
        <p:spPr>
          <a:xfrm>
            <a:off x="2498651" y="2542676"/>
            <a:ext cx="4146698" cy="830997"/>
          </a:xfrm>
          <a:prstGeom prst="rect">
            <a:avLst/>
          </a:prstGeom>
          <a:noFill/>
        </p:spPr>
        <p:txBody>
          <a:bodyPr wrap="square" rtlCol="0">
            <a:spAutoFit/>
          </a:bodyPr>
          <a:lstStyle/>
          <a:p>
            <a:r>
              <a:rPr lang="en-GB" sz="4800" b="1" spc="300" dirty="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MODULE 6</a:t>
            </a:r>
          </a:p>
        </p:txBody>
      </p:sp>
      <p:pic>
        <p:nvPicPr>
          <p:cNvPr id="7" name="Picture 2" descr="C:\Users\Darryl\Documents\Darryl's Docs\Work\WHO\WHO SSP 2015 -\SSP Trng Pckg\PPs\Graphics\SSP Icons PNGs\Module 6-Icon Tnspt.png">
            <a:extLst>
              <a:ext uri="{FF2B5EF4-FFF2-40B4-BE49-F238E27FC236}">
                <a16:creationId xmlns:a16="http://schemas.microsoft.com/office/drawing/2014/main" id="{01D8B04F-31F7-A943-9C2C-2F538BCC7AA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09932" y="1298937"/>
            <a:ext cx="1222772" cy="1160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AC686EBB-9077-A54E-B0B7-AEE9A0121A7F}"/>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dirty="0"/>
              <a:t>MODULE 6:</a:t>
            </a:r>
          </a:p>
        </p:txBody>
      </p:sp>
      <p:sp>
        <p:nvSpPr>
          <p:cNvPr id="9" name="Text Placeholder 33">
            <a:extLst>
              <a:ext uri="{FF2B5EF4-FFF2-40B4-BE49-F238E27FC236}">
                <a16:creationId xmlns:a16="http://schemas.microsoft.com/office/drawing/2014/main" id="{CCC43853-D46D-9B49-8915-AB338F0C3124}"/>
              </a:ext>
            </a:extLst>
          </p:cNvPr>
          <p:cNvSpPr>
            <a:spLocks noGrp="1"/>
          </p:cNvSpPr>
          <p:nvPr>
            <p:ph type="body" sz="quarter" idx="12" hasCustomPrompt="1"/>
          </p:nvPr>
        </p:nvSpPr>
        <p:spPr>
          <a:xfrm>
            <a:off x="1024540" y="6448977"/>
            <a:ext cx="5295900" cy="371475"/>
          </a:xfrm>
          <a:prstGeom prst="rect">
            <a:avLst/>
          </a:prstGeom>
        </p:spPr>
        <p:txBody>
          <a:bodyPr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en-CH" dirty="0"/>
          </a:p>
        </p:txBody>
      </p:sp>
      <p:sp>
        <p:nvSpPr>
          <p:cNvPr id="10" name="Text Placeholder 19">
            <a:extLst>
              <a:ext uri="{FF2B5EF4-FFF2-40B4-BE49-F238E27FC236}">
                <a16:creationId xmlns:a16="http://schemas.microsoft.com/office/drawing/2014/main" id="{B7012E07-D9C5-AB4C-8EC5-280F2A5B4ED9}"/>
              </a:ext>
            </a:extLst>
          </p:cNvPr>
          <p:cNvSpPr>
            <a:spLocks noGrp="1"/>
          </p:cNvSpPr>
          <p:nvPr>
            <p:ph type="body" sz="quarter" idx="13" hasCustomPrompt="1"/>
          </p:nvPr>
        </p:nvSpPr>
        <p:spPr>
          <a:xfrm>
            <a:off x="2527107" y="3205826"/>
            <a:ext cx="3517900" cy="1227138"/>
          </a:xfrm>
          <a:prstGeom prst="rect">
            <a:avLst/>
          </a:prstGeom>
        </p:spPr>
        <p:txBody>
          <a:bodyPr/>
          <a:lstStyle>
            <a:lvl1pPr marL="0" indent="0">
              <a:buNone/>
              <a:defRPr sz="3200" b="0" i="0">
                <a:solidFill>
                  <a:srgbClr val="C2B195"/>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en-CH" dirty="0"/>
          </a:p>
        </p:txBody>
      </p:sp>
    </p:spTree>
    <p:extLst>
      <p:ext uri="{BB962C8B-B14F-4D97-AF65-F5344CB8AC3E}">
        <p14:creationId xmlns:p14="http://schemas.microsoft.com/office/powerpoint/2010/main" val="4103162634"/>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6.xml"/><Relationship Id="rId7" Type="http://schemas.openxmlformats.org/officeDocument/2006/relationships/theme" Target="../theme/theme3.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2.xml"/><Relationship Id="rId7" Type="http://schemas.openxmlformats.org/officeDocument/2006/relationships/theme" Target="../theme/theme4.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image" Target="../media/image3.png"/><Relationship Id="rId5" Type="http://schemas.openxmlformats.org/officeDocument/2006/relationships/slideLayout" Target="../slideLayouts/slideLayout20.xml"/><Relationship Id="rId10" Type="http://schemas.openxmlformats.org/officeDocument/2006/relationships/theme" Target="../theme/theme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image" Target="../media/image3.png"/><Relationship Id="rId5" Type="http://schemas.openxmlformats.org/officeDocument/2006/relationships/slideLayout" Target="../slideLayouts/slideLayout29.xml"/><Relationship Id="rId10" Type="http://schemas.openxmlformats.org/officeDocument/2006/relationships/image" Target="../media/image13.png"/><Relationship Id="rId4" Type="http://schemas.openxmlformats.org/officeDocument/2006/relationships/slideLayout" Target="../slideLayouts/slideLayout28.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5" Type="http://schemas.openxmlformats.org/officeDocument/2006/relationships/image" Target="../media/image3.png"/><Relationship Id="rId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8378834"/>
      </p:ext>
    </p:extLst>
  </p:cSld>
  <p:clrMap bg1="lt1" tx1="dk1" bg2="lt2" tx2="dk2" accent1="accent1" accent2="accent2" accent3="accent3" accent4="accent4" accent5="accent5" accent6="accent6" hlink="hlink" folHlink="folHlink"/>
  <p:sldLayoutIdLst>
    <p:sldLayoutId id="214748364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E88525F-CE1A-B148-BEFF-8659AEF7251E}"/>
              </a:ext>
            </a:extLst>
          </p:cNvPr>
          <p:cNvSpPr/>
          <p:nvPr userDrawn="1"/>
        </p:nvSpPr>
        <p:spPr>
          <a:xfrm>
            <a:off x="0" y="5741580"/>
            <a:ext cx="9144000" cy="1132368"/>
          </a:xfrm>
          <a:prstGeom prst="rect">
            <a:avLst/>
          </a:prstGeom>
          <a:gradFill>
            <a:gsLst>
              <a:gs pos="0">
                <a:schemeClr val="bg1">
                  <a:alpha val="88000"/>
                </a:schemeClr>
              </a:gs>
              <a:gs pos="69000">
                <a:schemeClr val="bg1">
                  <a:alpha val="98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H"/>
          </a:p>
        </p:txBody>
      </p:sp>
      <p:sp>
        <p:nvSpPr>
          <p:cNvPr id="12" name="Rectangle 11">
            <a:extLst>
              <a:ext uri="{FF2B5EF4-FFF2-40B4-BE49-F238E27FC236}">
                <a16:creationId xmlns:a16="http://schemas.microsoft.com/office/drawing/2014/main" id="{95087187-7DB8-6A4E-AB47-966BBB9F0ED1}"/>
              </a:ext>
            </a:extLst>
          </p:cNvPr>
          <p:cNvSpPr/>
          <p:nvPr userDrawn="1"/>
        </p:nvSpPr>
        <p:spPr>
          <a:xfrm>
            <a:off x="0" y="15043"/>
            <a:ext cx="9144000" cy="1035463"/>
          </a:xfrm>
          <a:prstGeom prst="rect">
            <a:avLst/>
          </a:prstGeom>
          <a:solidFill>
            <a:srgbClr val="3791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CH"/>
          </a:p>
        </p:txBody>
      </p:sp>
      <p:pic>
        <p:nvPicPr>
          <p:cNvPr id="13" name="Picture 12" descr="A picture containing drawing&#10;&#10;Description automatically generated">
            <a:extLst>
              <a:ext uri="{FF2B5EF4-FFF2-40B4-BE49-F238E27FC236}">
                <a16:creationId xmlns:a16="http://schemas.microsoft.com/office/drawing/2014/main" id="{30B41ACD-35AC-8943-A422-82E1F4E77ED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696191" y="15043"/>
            <a:ext cx="2258745" cy="820860"/>
          </a:xfrm>
          <a:prstGeom prst="rect">
            <a:avLst/>
          </a:prstGeom>
        </p:spPr>
      </p:pic>
      <p:pic>
        <p:nvPicPr>
          <p:cNvPr id="8" name="Picture 7" descr="Graphical user interface, application&#10;&#10;Description automatically generated">
            <a:extLst>
              <a:ext uri="{FF2B5EF4-FFF2-40B4-BE49-F238E27FC236}">
                <a16:creationId xmlns:a16="http://schemas.microsoft.com/office/drawing/2014/main" id="{734AB4DF-0882-2A45-B701-476675F3331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3240" t="13733" r="2533" b="11376"/>
          <a:stretch/>
        </p:blipFill>
        <p:spPr>
          <a:xfrm>
            <a:off x="142505" y="6248387"/>
            <a:ext cx="2101931" cy="521085"/>
          </a:xfrm>
          <a:prstGeom prst="rect">
            <a:avLst/>
          </a:prstGeom>
          <a:ln>
            <a:noFill/>
          </a:ln>
        </p:spPr>
      </p:pic>
    </p:spTree>
    <p:extLst>
      <p:ext uri="{BB962C8B-B14F-4D97-AF65-F5344CB8AC3E}">
        <p14:creationId xmlns:p14="http://schemas.microsoft.com/office/powerpoint/2010/main" val="2850626881"/>
      </p:ext>
    </p:extLst>
  </p:cSld>
  <p:clrMap bg1="lt1" tx1="dk1" bg2="lt2" tx2="dk2" accent1="accent1" accent2="accent2" accent3="accent3" accent4="accent4" accent5="accent5" accent6="accent6" hlink="hlink" folHlink="folHlink"/>
  <p:sldLayoutIdLst>
    <p:sldLayoutId id="2147483704" r:id="rId1"/>
    <p:sldLayoutId id="214748371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77C7C3C-1BA1-7145-9B81-ECAF5FFC5D56}"/>
              </a:ext>
            </a:extLst>
          </p:cNvPr>
          <p:cNvSpPr/>
          <p:nvPr userDrawn="1"/>
        </p:nvSpPr>
        <p:spPr>
          <a:xfrm>
            <a:off x="0" y="6411433"/>
            <a:ext cx="9144000" cy="446567"/>
          </a:xfrm>
          <a:prstGeom prst="rect">
            <a:avLst/>
          </a:prstGeom>
          <a:solidFill>
            <a:srgbClr val="3791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pic>
        <p:nvPicPr>
          <p:cNvPr id="11" name="Picture 10" descr="A picture containing drawing&#10;&#10;Description automatically generated">
            <a:extLst>
              <a:ext uri="{FF2B5EF4-FFF2-40B4-BE49-F238E27FC236}">
                <a16:creationId xmlns:a16="http://schemas.microsoft.com/office/drawing/2014/main" id="{2D788298-CD0F-3B4D-B5B6-134873A483C4}"/>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7975553" y="6400442"/>
            <a:ext cx="1053723" cy="382937"/>
          </a:xfrm>
          <a:prstGeom prst="rect">
            <a:avLst/>
          </a:prstGeom>
        </p:spPr>
      </p:pic>
    </p:spTree>
    <p:extLst>
      <p:ext uri="{BB962C8B-B14F-4D97-AF65-F5344CB8AC3E}">
        <p14:creationId xmlns:p14="http://schemas.microsoft.com/office/powerpoint/2010/main" val="294392224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4E8CDAE-2C15-974B-939F-8E88430F646F}"/>
              </a:ext>
            </a:extLst>
          </p:cNvPr>
          <p:cNvGrpSpPr/>
          <p:nvPr userDrawn="1"/>
        </p:nvGrpSpPr>
        <p:grpSpPr>
          <a:xfrm>
            <a:off x="3577490" y="1190932"/>
            <a:ext cx="1989021" cy="4687992"/>
            <a:chOff x="3544909" y="1190932"/>
            <a:chExt cx="1989021" cy="4687992"/>
          </a:xfrm>
        </p:grpSpPr>
        <p:grpSp>
          <p:nvGrpSpPr>
            <p:cNvPr id="9" name="Group 8">
              <a:extLst>
                <a:ext uri="{FF2B5EF4-FFF2-40B4-BE49-F238E27FC236}">
                  <a16:creationId xmlns:a16="http://schemas.microsoft.com/office/drawing/2014/main" id="{36DAB557-3F36-964A-9ACD-E6607DA8720C}"/>
                </a:ext>
              </a:extLst>
            </p:cNvPr>
            <p:cNvGrpSpPr/>
            <p:nvPr/>
          </p:nvGrpSpPr>
          <p:grpSpPr>
            <a:xfrm rot="16200000">
              <a:off x="2187826" y="3416475"/>
              <a:ext cx="4687992" cy="236905"/>
              <a:chOff x="3748461" y="3161096"/>
              <a:chExt cx="4687992" cy="236905"/>
            </a:xfrm>
          </p:grpSpPr>
          <p:cxnSp>
            <p:nvCxnSpPr>
              <p:cNvPr id="14" name="Straight Connector 13">
                <a:extLst>
                  <a:ext uri="{FF2B5EF4-FFF2-40B4-BE49-F238E27FC236}">
                    <a16:creationId xmlns:a16="http://schemas.microsoft.com/office/drawing/2014/main" id="{4602C8BC-32A0-8042-A356-897189B7D9AF}"/>
                  </a:ext>
                </a:extLst>
              </p:cNvPr>
              <p:cNvCxnSpPr>
                <a:cxnSpLocks/>
              </p:cNvCxnSpPr>
              <p:nvPr/>
            </p:nvCxnSpPr>
            <p:spPr>
              <a:xfrm rot="5400000">
                <a:off x="6092457" y="912087"/>
                <a:ext cx="0" cy="4687992"/>
              </a:xfrm>
              <a:prstGeom prst="line">
                <a:avLst/>
              </a:prstGeom>
              <a:ln>
                <a:solidFill>
                  <a:srgbClr val="E0DCD5"/>
                </a:solidFill>
              </a:ln>
            </p:spPr>
            <p:style>
              <a:lnRef idx="1">
                <a:schemeClr val="accent1"/>
              </a:lnRef>
              <a:fillRef idx="0">
                <a:schemeClr val="accent1"/>
              </a:fillRef>
              <a:effectRef idx="0">
                <a:schemeClr val="accent1"/>
              </a:effectRef>
              <a:fontRef idx="minor">
                <a:schemeClr val="tx1"/>
              </a:fontRef>
            </p:style>
          </p:cxnSp>
          <p:sp>
            <p:nvSpPr>
              <p:cNvPr id="15" name="Down Arrow 14">
                <a:extLst>
                  <a:ext uri="{FF2B5EF4-FFF2-40B4-BE49-F238E27FC236}">
                    <a16:creationId xmlns:a16="http://schemas.microsoft.com/office/drawing/2014/main" id="{3F68EC76-93D6-F14B-B97E-FDD3AA35069C}"/>
                  </a:ext>
                </a:extLst>
              </p:cNvPr>
              <p:cNvSpPr/>
              <p:nvPr/>
            </p:nvSpPr>
            <p:spPr>
              <a:xfrm>
                <a:off x="4041659" y="3161096"/>
                <a:ext cx="188816" cy="236905"/>
              </a:xfrm>
              <a:prstGeom prst="downArrow">
                <a:avLst/>
              </a:prstGeom>
              <a:solidFill>
                <a:srgbClr val="E0DC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6" name="Down Arrow 15">
                <a:extLst>
                  <a:ext uri="{FF2B5EF4-FFF2-40B4-BE49-F238E27FC236}">
                    <a16:creationId xmlns:a16="http://schemas.microsoft.com/office/drawing/2014/main" id="{749547D3-B696-DD4C-A812-AAEF8A36F54E}"/>
                  </a:ext>
                </a:extLst>
              </p:cNvPr>
              <p:cNvSpPr/>
              <p:nvPr/>
            </p:nvSpPr>
            <p:spPr>
              <a:xfrm>
                <a:off x="4686701" y="3161096"/>
                <a:ext cx="188816" cy="236905"/>
              </a:xfrm>
              <a:prstGeom prst="downArrow">
                <a:avLst/>
              </a:prstGeom>
              <a:solidFill>
                <a:srgbClr val="E0DC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7" name="Down Arrow 16">
                <a:extLst>
                  <a:ext uri="{FF2B5EF4-FFF2-40B4-BE49-F238E27FC236}">
                    <a16:creationId xmlns:a16="http://schemas.microsoft.com/office/drawing/2014/main" id="{021851FB-C4B1-FA44-ADCA-5B13C1CDE123}"/>
                  </a:ext>
                </a:extLst>
              </p:cNvPr>
              <p:cNvSpPr/>
              <p:nvPr/>
            </p:nvSpPr>
            <p:spPr>
              <a:xfrm>
                <a:off x="5331743" y="3161096"/>
                <a:ext cx="188816" cy="236905"/>
              </a:xfrm>
              <a:prstGeom prst="down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8" name="Down Arrow 17">
                <a:extLst>
                  <a:ext uri="{FF2B5EF4-FFF2-40B4-BE49-F238E27FC236}">
                    <a16:creationId xmlns:a16="http://schemas.microsoft.com/office/drawing/2014/main" id="{4EB5F96C-CC84-E34C-934E-4CC798BFB783}"/>
                  </a:ext>
                </a:extLst>
              </p:cNvPr>
              <p:cNvSpPr/>
              <p:nvPr/>
            </p:nvSpPr>
            <p:spPr>
              <a:xfrm>
                <a:off x="5976785" y="3161096"/>
                <a:ext cx="188816" cy="236905"/>
              </a:xfrm>
              <a:prstGeom prst="down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9" name="Down Arrow 18">
                <a:extLst>
                  <a:ext uri="{FF2B5EF4-FFF2-40B4-BE49-F238E27FC236}">
                    <a16:creationId xmlns:a16="http://schemas.microsoft.com/office/drawing/2014/main" id="{0F1FB291-DAFF-6E48-9E07-A7C43FC23D3F}"/>
                  </a:ext>
                </a:extLst>
              </p:cNvPr>
              <p:cNvSpPr/>
              <p:nvPr/>
            </p:nvSpPr>
            <p:spPr>
              <a:xfrm>
                <a:off x="6621827" y="3161096"/>
                <a:ext cx="188816" cy="236905"/>
              </a:xfrm>
              <a:prstGeom prst="down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0" name="Down Arrow 19">
                <a:extLst>
                  <a:ext uri="{FF2B5EF4-FFF2-40B4-BE49-F238E27FC236}">
                    <a16:creationId xmlns:a16="http://schemas.microsoft.com/office/drawing/2014/main" id="{3B618FE2-B28E-D048-872A-7085AD433CE2}"/>
                  </a:ext>
                </a:extLst>
              </p:cNvPr>
              <p:cNvSpPr/>
              <p:nvPr/>
            </p:nvSpPr>
            <p:spPr>
              <a:xfrm>
                <a:off x="7266869" y="3161096"/>
                <a:ext cx="188816" cy="236905"/>
              </a:xfrm>
              <a:prstGeom prst="downArrow">
                <a:avLst/>
              </a:prstGeom>
              <a:solidFill>
                <a:srgbClr val="E0DC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1" name="Down Arrow 20">
                <a:extLst>
                  <a:ext uri="{FF2B5EF4-FFF2-40B4-BE49-F238E27FC236}">
                    <a16:creationId xmlns:a16="http://schemas.microsoft.com/office/drawing/2014/main" id="{ABD25A1E-EF80-EB4E-9306-E58398063D4F}"/>
                  </a:ext>
                </a:extLst>
              </p:cNvPr>
              <p:cNvSpPr/>
              <p:nvPr/>
            </p:nvSpPr>
            <p:spPr>
              <a:xfrm>
                <a:off x="7911909" y="3161096"/>
                <a:ext cx="188816" cy="236905"/>
              </a:xfrm>
              <a:prstGeom prst="downArrow">
                <a:avLst/>
              </a:prstGeom>
              <a:solidFill>
                <a:srgbClr val="E0DC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sp>
          <p:nvSpPr>
            <p:cNvPr id="10" name="Oval 9">
              <a:extLst>
                <a:ext uri="{FF2B5EF4-FFF2-40B4-BE49-F238E27FC236}">
                  <a16:creationId xmlns:a16="http://schemas.microsoft.com/office/drawing/2014/main" id="{021F8FE1-0888-0D44-A941-4E2668D5AE06}"/>
                </a:ext>
              </a:extLst>
            </p:cNvPr>
            <p:cNvSpPr/>
            <p:nvPr/>
          </p:nvSpPr>
          <p:spPr>
            <a:xfrm>
              <a:off x="3598804" y="2624252"/>
              <a:ext cx="1935126" cy="177563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2" name="Doughnut 11">
              <a:extLst>
                <a:ext uri="{FF2B5EF4-FFF2-40B4-BE49-F238E27FC236}">
                  <a16:creationId xmlns:a16="http://schemas.microsoft.com/office/drawing/2014/main" id="{DAA18B67-FBF3-D24E-BEA9-D9C7E67946D1}"/>
                </a:ext>
              </a:extLst>
            </p:cNvPr>
            <p:cNvSpPr/>
            <p:nvPr/>
          </p:nvSpPr>
          <p:spPr>
            <a:xfrm flipH="1">
              <a:off x="3544909" y="2547092"/>
              <a:ext cx="1952525" cy="1952525"/>
            </a:xfrm>
            <a:prstGeom prst="donut">
              <a:avLst>
                <a:gd name="adj" fmla="val 12611"/>
              </a:avLst>
            </a:prstGeom>
            <a:solidFill>
              <a:srgbClr val="B1C936"/>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chemeClr val="tx1"/>
                </a:solidFill>
              </a:endParaRPr>
            </a:p>
          </p:txBody>
        </p:sp>
        <p:sp>
          <p:nvSpPr>
            <p:cNvPr id="13" name="Freeform 12">
              <a:extLst>
                <a:ext uri="{FF2B5EF4-FFF2-40B4-BE49-F238E27FC236}">
                  <a16:creationId xmlns:a16="http://schemas.microsoft.com/office/drawing/2014/main" id="{AC56BD5F-60BF-564E-B1D1-43ED28D7F052}"/>
                </a:ext>
              </a:extLst>
            </p:cNvPr>
            <p:cNvSpPr/>
            <p:nvPr/>
          </p:nvSpPr>
          <p:spPr>
            <a:xfrm flipH="1">
              <a:off x="4535260" y="2547092"/>
              <a:ext cx="976263" cy="1952525"/>
            </a:xfrm>
            <a:custGeom>
              <a:avLst/>
              <a:gdLst>
                <a:gd name="connsiteX0" fmla="*/ 1073889 w 1073889"/>
                <a:gd name="connsiteY0" fmla="*/ 0 h 2147778"/>
                <a:gd name="connsiteX1" fmla="*/ 1073889 w 1073889"/>
                <a:gd name="connsiteY1" fmla="*/ 270857 h 2147778"/>
                <a:gd name="connsiteX2" fmla="*/ 1073888 w 1073889"/>
                <a:gd name="connsiteY2" fmla="*/ 270857 h 2147778"/>
                <a:gd name="connsiteX3" fmla="*/ 270856 w 1073889"/>
                <a:gd name="connsiteY3" fmla="*/ 1073889 h 2147778"/>
                <a:gd name="connsiteX4" fmla="*/ 1073888 w 1073889"/>
                <a:gd name="connsiteY4" fmla="*/ 1876921 h 2147778"/>
                <a:gd name="connsiteX5" fmla="*/ 1073889 w 1073889"/>
                <a:gd name="connsiteY5" fmla="*/ 1876921 h 2147778"/>
                <a:gd name="connsiteX6" fmla="*/ 1073889 w 1073889"/>
                <a:gd name="connsiteY6" fmla="*/ 2147778 h 2147778"/>
                <a:gd name="connsiteX7" fmla="*/ 0 w 1073889"/>
                <a:gd name="connsiteY7" fmla="*/ 1073889 h 2147778"/>
                <a:gd name="connsiteX8" fmla="*/ 1073889 w 1073889"/>
                <a:gd name="connsiteY8" fmla="*/ 0 h 2147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3889" h="2147778">
                  <a:moveTo>
                    <a:pt x="1073889" y="0"/>
                  </a:moveTo>
                  <a:lnTo>
                    <a:pt x="1073889" y="270857"/>
                  </a:lnTo>
                  <a:lnTo>
                    <a:pt x="1073888" y="270857"/>
                  </a:lnTo>
                  <a:cubicBezTo>
                    <a:pt x="630386" y="270857"/>
                    <a:pt x="270856" y="630387"/>
                    <a:pt x="270856" y="1073889"/>
                  </a:cubicBezTo>
                  <a:cubicBezTo>
                    <a:pt x="270856" y="1517391"/>
                    <a:pt x="630386" y="1876921"/>
                    <a:pt x="1073888" y="1876921"/>
                  </a:cubicBezTo>
                  <a:lnTo>
                    <a:pt x="1073889" y="1876921"/>
                  </a:lnTo>
                  <a:lnTo>
                    <a:pt x="1073889" y="2147778"/>
                  </a:lnTo>
                  <a:cubicBezTo>
                    <a:pt x="480796" y="2147778"/>
                    <a:pt x="0" y="1666982"/>
                    <a:pt x="0" y="1073889"/>
                  </a:cubicBezTo>
                  <a:cubicBezTo>
                    <a:pt x="0" y="480796"/>
                    <a:pt x="480796" y="0"/>
                    <a:pt x="1073889" y="0"/>
                  </a:cubicBezTo>
                  <a:close/>
                </a:path>
              </a:pathLst>
            </a:custGeom>
            <a:solidFill>
              <a:srgbClr val="73B9E7"/>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chemeClr val="tx1"/>
                </a:solidFill>
              </a:endParaRPr>
            </a:p>
          </p:txBody>
        </p:sp>
      </p:grpSp>
      <p:sp>
        <p:nvSpPr>
          <p:cNvPr id="22" name="TextBox 21">
            <a:extLst>
              <a:ext uri="{FF2B5EF4-FFF2-40B4-BE49-F238E27FC236}">
                <a16:creationId xmlns:a16="http://schemas.microsoft.com/office/drawing/2014/main" id="{9095E5B5-9351-AB4B-B47F-F43A5332209E}"/>
              </a:ext>
            </a:extLst>
          </p:cNvPr>
          <p:cNvSpPr txBox="1"/>
          <p:nvPr userDrawn="1"/>
        </p:nvSpPr>
        <p:spPr>
          <a:xfrm>
            <a:off x="418000" y="1815758"/>
            <a:ext cx="2841556" cy="523220"/>
          </a:xfrm>
          <a:prstGeom prst="rect">
            <a:avLst/>
          </a:prstGeom>
          <a:noFill/>
        </p:spPr>
        <p:txBody>
          <a:bodyPr wrap="square" rtlCol="0">
            <a:spAutoFit/>
          </a:bodyPr>
          <a:lstStyle/>
          <a:p>
            <a:pPr algn="ctr"/>
            <a:r>
              <a:rPr lang="en-GB" sz="2800" b="1" spc="300" dirty="0">
                <a:solidFill>
                  <a:srgbClr val="B1C936"/>
                </a:solidFill>
                <a:latin typeface="Source Sans Pro Semibold" panose="020B0503030403020204" pitchFamily="34" charset="0"/>
                <a:ea typeface="Source Sans Pro Semibold" panose="020B0503030403020204" pitchFamily="34" charset="0"/>
                <a:cs typeface="Arial" panose="020B0604020202020204" pitchFamily="34" charset="0"/>
              </a:rPr>
              <a:t>MODULES</a:t>
            </a:r>
          </a:p>
        </p:txBody>
      </p:sp>
      <p:sp>
        <p:nvSpPr>
          <p:cNvPr id="23" name="TextBox 22">
            <a:extLst>
              <a:ext uri="{FF2B5EF4-FFF2-40B4-BE49-F238E27FC236}">
                <a16:creationId xmlns:a16="http://schemas.microsoft.com/office/drawing/2014/main" id="{C1FEFBA1-76C9-9A4B-B892-B9CA7AF31596}"/>
              </a:ext>
            </a:extLst>
          </p:cNvPr>
          <p:cNvSpPr txBox="1"/>
          <p:nvPr userDrawn="1"/>
        </p:nvSpPr>
        <p:spPr>
          <a:xfrm>
            <a:off x="5833954" y="1820647"/>
            <a:ext cx="2841556" cy="523220"/>
          </a:xfrm>
          <a:prstGeom prst="rect">
            <a:avLst/>
          </a:prstGeom>
          <a:noFill/>
        </p:spPr>
        <p:txBody>
          <a:bodyPr wrap="square" rtlCol="0">
            <a:spAutoFit/>
          </a:bodyPr>
          <a:lstStyle/>
          <a:p>
            <a:pPr algn="ctr"/>
            <a:r>
              <a:rPr lang="en-GB" sz="2800" b="1" spc="300" dirty="0">
                <a:solidFill>
                  <a:srgbClr val="73B9E7"/>
                </a:solidFill>
                <a:latin typeface="Source Sans Pro Semibold" panose="020B0503030403020204" pitchFamily="34" charset="0"/>
                <a:ea typeface="Source Sans Pro Semibold" panose="020B0503030403020204" pitchFamily="34" charset="0"/>
                <a:cs typeface="Arial" panose="020B0604020202020204" pitchFamily="34" charset="0"/>
              </a:rPr>
              <a:t>OUTPUTS</a:t>
            </a:r>
          </a:p>
        </p:txBody>
      </p:sp>
      <p:sp>
        <p:nvSpPr>
          <p:cNvPr id="26" name="Rectangle 25">
            <a:extLst>
              <a:ext uri="{FF2B5EF4-FFF2-40B4-BE49-F238E27FC236}">
                <a16:creationId xmlns:a16="http://schemas.microsoft.com/office/drawing/2014/main" id="{AE902589-ADF1-C74A-84B6-D7ECE385A2D7}"/>
              </a:ext>
            </a:extLst>
          </p:cNvPr>
          <p:cNvSpPr/>
          <p:nvPr userDrawn="1"/>
        </p:nvSpPr>
        <p:spPr>
          <a:xfrm>
            <a:off x="0" y="6411433"/>
            <a:ext cx="9144000" cy="446567"/>
          </a:xfrm>
          <a:prstGeom prst="rect">
            <a:avLst/>
          </a:prstGeom>
          <a:solidFill>
            <a:srgbClr val="3791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pic>
        <p:nvPicPr>
          <p:cNvPr id="28" name="Picture 27" descr="A picture containing drawing&#10;&#10;Description automatically generated">
            <a:extLst>
              <a:ext uri="{FF2B5EF4-FFF2-40B4-BE49-F238E27FC236}">
                <a16:creationId xmlns:a16="http://schemas.microsoft.com/office/drawing/2014/main" id="{85931751-8687-994B-A0AC-18C3DE0B7E64}"/>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7975553" y="6400442"/>
            <a:ext cx="1053723" cy="382937"/>
          </a:xfrm>
          <a:prstGeom prst="rect">
            <a:avLst/>
          </a:prstGeom>
        </p:spPr>
      </p:pic>
    </p:spTree>
    <p:extLst>
      <p:ext uri="{BB962C8B-B14F-4D97-AF65-F5344CB8AC3E}">
        <p14:creationId xmlns:p14="http://schemas.microsoft.com/office/powerpoint/2010/main" val="3395697430"/>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E902589-ADF1-C74A-84B6-D7ECE385A2D7}"/>
              </a:ext>
            </a:extLst>
          </p:cNvPr>
          <p:cNvSpPr/>
          <p:nvPr userDrawn="1"/>
        </p:nvSpPr>
        <p:spPr>
          <a:xfrm>
            <a:off x="0" y="6411433"/>
            <a:ext cx="9144000" cy="446567"/>
          </a:xfrm>
          <a:prstGeom prst="rect">
            <a:avLst/>
          </a:prstGeom>
          <a:solidFill>
            <a:srgbClr val="3791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rgbClr val="379175"/>
              </a:solidFill>
            </a:endParaRPr>
          </a:p>
        </p:txBody>
      </p:sp>
      <p:pic>
        <p:nvPicPr>
          <p:cNvPr id="28" name="Picture 27" descr="A picture containing drawing&#10;&#10;Description automatically generated">
            <a:extLst>
              <a:ext uri="{FF2B5EF4-FFF2-40B4-BE49-F238E27FC236}">
                <a16:creationId xmlns:a16="http://schemas.microsoft.com/office/drawing/2014/main" id="{85931751-8687-994B-A0AC-18C3DE0B7E64}"/>
              </a:ext>
            </a:extLst>
          </p:cNvPr>
          <p:cNvPicPr>
            <a:picLocks noChangeAspect="1"/>
          </p:cNvPicPr>
          <p:nvPr userDrawn="1"/>
        </p:nvPicPr>
        <p:blipFill rotWithShape="1">
          <a:blip r:embed="rId11" cstate="screen">
            <a:extLst>
              <a:ext uri="{28A0092B-C50C-407E-A947-70E740481C1C}">
                <a14:useLocalDpi xmlns:a14="http://schemas.microsoft.com/office/drawing/2010/main"/>
              </a:ext>
            </a:extLst>
          </a:blip>
          <a:srcRect/>
          <a:stretch/>
        </p:blipFill>
        <p:spPr>
          <a:xfrm>
            <a:off x="7975553" y="6400442"/>
            <a:ext cx="1053723" cy="382937"/>
          </a:xfrm>
          <a:prstGeom prst="rect">
            <a:avLst/>
          </a:prstGeom>
        </p:spPr>
      </p:pic>
    </p:spTree>
    <p:extLst>
      <p:ext uri="{BB962C8B-B14F-4D97-AF65-F5344CB8AC3E}">
        <p14:creationId xmlns:p14="http://schemas.microsoft.com/office/powerpoint/2010/main" val="2347674478"/>
      </p:ext>
    </p:extLst>
  </p:cSld>
  <p:clrMap bg1="lt1" tx1="dk1" bg2="lt2" tx2="dk2" accent1="accent1" accent2="accent2" accent3="accent3" accent4="accent4" accent5="accent5" accent6="accent6" hlink="hlink" folHlink="folHlink"/>
  <p:sldLayoutIdLst>
    <p:sldLayoutId id="2147483689" r:id="rId1"/>
    <p:sldLayoutId id="2147483691" r:id="rId2"/>
    <p:sldLayoutId id="2147483692" r:id="rId3"/>
    <p:sldLayoutId id="2147483699" r:id="rId4"/>
    <p:sldLayoutId id="2147483705" r:id="rId5"/>
    <p:sldLayoutId id="2147483706" r:id="rId6"/>
    <p:sldLayoutId id="2147483709" r:id="rId7"/>
    <p:sldLayoutId id="2147483710" r:id="rId8"/>
    <p:sldLayoutId id="2147483721"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8">
            <a:extLst>
              <a:ext uri="{FF2B5EF4-FFF2-40B4-BE49-F238E27FC236}">
                <a16:creationId xmlns:a16="http://schemas.microsoft.com/office/drawing/2014/main" id="{09516762-6EBA-964F-9DED-A8357D8A7D1C}"/>
              </a:ext>
            </a:extLst>
          </p:cNvPr>
          <p:cNvPicPr>
            <a:picLocks noChangeAspect="1" noChangeArrowheads="1"/>
          </p:cNvPicPr>
          <p:nvPr userDrawn="1"/>
        </p:nvPicPr>
        <p:blipFill>
          <a:blip r:embed="rId10">
            <a:alphaModFix amt="50000"/>
          </a:blip>
          <a:srcRect/>
          <a:stretch/>
        </p:blipFill>
        <p:spPr bwMode="auto">
          <a:xfrm>
            <a:off x="1969" y="2953"/>
            <a:ext cx="9140062" cy="685504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4D74FBD-CCDC-1243-A072-91DD2D4E00DC}"/>
              </a:ext>
            </a:extLst>
          </p:cNvPr>
          <p:cNvSpPr/>
          <p:nvPr userDrawn="1"/>
        </p:nvSpPr>
        <p:spPr>
          <a:xfrm>
            <a:off x="0" y="0"/>
            <a:ext cx="9144000" cy="6858000"/>
          </a:xfrm>
          <a:prstGeom prst="rect">
            <a:avLst/>
          </a:prstGeom>
          <a:solidFill>
            <a:srgbClr val="F4F0E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6" name="Rectangle 25">
            <a:extLst>
              <a:ext uri="{FF2B5EF4-FFF2-40B4-BE49-F238E27FC236}">
                <a16:creationId xmlns:a16="http://schemas.microsoft.com/office/drawing/2014/main" id="{AE902589-ADF1-C74A-84B6-D7ECE385A2D7}"/>
              </a:ext>
            </a:extLst>
          </p:cNvPr>
          <p:cNvSpPr/>
          <p:nvPr userDrawn="1"/>
        </p:nvSpPr>
        <p:spPr>
          <a:xfrm>
            <a:off x="0" y="6411433"/>
            <a:ext cx="9144000" cy="446567"/>
          </a:xfrm>
          <a:prstGeom prst="rect">
            <a:avLst/>
          </a:prstGeom>
          <a:solidFill>
            <a:srgbClr val="C2B1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pic>
        <p:nvPicPr>
          <p:cNvPr id="28" name="Picture 27" descr="A picture containing drawing&#10;&#10;Description automatically generated">
            <a:extLst>
              <a:ext uri="{FF2B5EF4-FFF2-40B4-BE49-F238E27FC236}">
                <a16:creationId xmlns:a16="http://schemas.microsoft.com/office/drawing/2014/main" id="{85931751-8687-994B-A0AC-18C3DE0B7E64}"/>
              </a:ext>
            </a:extLst>
          </p:cNvPr>
          <p:cNvPicPr>
            <a:picLocks noChangeAspect="1"/>
          </p:cNvPicPr>
          <p:nvPr userDrawn="1"/>
        </p:nvPicPr>
        <p:blipFill rotWithShape="1">
          <a:blip r:embed="rId11" cstate="screen">
            <a:extLst>
              <a:ext uri="{28A0092B-C50C-407E-A947-70E740481C1C}">
                <a14:useLocalDpi xmlns:a14="http://schemas.microsoft.com/office/drawing/2010/main"/>
              </a:ext>
            </a:extLst>
          </a:blip>
          <a:srcRect/>
          <a:stretch/>
        </p:blipFill>
        <p:spPr>
          <a:xfrm>
            <a:off x="7975553" y="6400442"/>
            <a:ext cx="1053723" cy="382937"/>
          </a:xfrm>
          <a:prstGeom prst="rect">
            <a:avLst/>
          </a:prstGeom>
        </p:spPr>
      </p:pic>
    </p:spTree>
    <p:extLst>
      <p:ext uri="{BB962C8B-B14F-4D97-AF65-F5344CB8AC3E}">
        <p14:creationId xmlns:p14="http://schemas.microsoft.com/office/powerpoint/2010/main" val="269722835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698" r:id="rId4"/>
    <p:sldLayoutId id="2147483707" r:id="rId5"/>
    <p:sldLayoutId id="2147483708" r:id="rId6"/>
    <p:sldLayoutId id="2147483711" r:id="rId7"/>
    <p:sldLayoutId id="2147483712"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FCA4E0-8181-A64C-9B0C-389DAEAB4C09}"/>
              </a:ext>
            </a:extLst>
          </p:cNvPr>
          <p:cNvSpPr/>
          <p:nvPr userDrawn="1"/>
        </p:nvSpPr>
        <p:spPr>
          <a:xfrm>
            <a:off x="0" y="6411433"/>
            <a:ext cx="9144000" cy="446567"/>
          </a:xfrm>
          <a:prstGeom prst="rect">
            <a:avLst/>
          </a:prstGeom>
          <a:solidFill>
            <a:srgbClr val="C2B1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pic>
        <p:nvPicPr>
          <p:cNvPr id="8" name="Picture 7" descr="A picture containing drawing&#10;&#10;Description automatically generated">
            <a:extLst>
              <a:ext uri="{FF2B5EF4-FFF2-40B4-BE49-F238E27FC236}">
                <a16:creationId xmlns:a16="http://schemas.microsoft.com/office/drawing/2014/main" id="{061177B0-6583-6845-8AA1-8C9FE4883601}"/>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7975553" y="6400442"/>
            <a:ext cx="1053723" cy="382937"/>
          </a:xfrm>
          <a:prstGeom prst="rect">
            <a:avLst/>
          </a:prstGeom>
        </p:spPr>
      </p:pic>
    </p:spTree>
    <p:extLst>
      <p:ext uri="{BB962C8B-B14F-4D97-AF65-F5344CB8AC3E}">
        <p14:creationId xmlns:p14="http://schemas.microsoft.com/office/powerpoint/2010/main" val="4107240798"/>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17.tiff"/><Relationship Id="rId7" Type="http://schemas.openxmlformats.org/officeDocument/2006/relationships/image" Target="../media/image21.png"/><Relationship Id="rId2" Type="http://schemas.openxmlformats.org/officeDocument/2006/relationships/image" Target="../media/image16.jpeg"/><Relationship Id="rId1" Type="http://schemas.openxmlformats.org/officeDocument/2006/relationships/slideLayout" Target="../slideLayouts/slideLayout2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BE54819-F27C-454F-AE88-96EF11BC5333}"/>
              </a:ext>
            </a:extLst>
          </p:cNvPr>
          <p:cNvSpPr txBox="1"/>
          <p:nvPr/>
        </p:nvSpPr>
        <p:spPr>
          <a:xfrm>
            <a:off x="464949" y="2447070"/>
            <a:ext cx="8105614" cy="2123658"/>
          </a:xfrm>
          <a:prstGeom prst="rect">
            <a:avLst/>
          </a:prstGeom>
          <a:noFill/>
        </p:spPr>
        <p:txBody>
          <a:bodyPr wrap="square" rtlCol="0">
            <a:spAutoFit/>
          </a:bodyPr>
          <a:lstStyle/>
          <a:p>
            <a:pPr algn="ctr"/>
            <a:r>
              <a:rPr lang="en-GB" sz="2800" spc="300" dirty="0">
                <a:solidFill>
                  <a:srgbClr val="000000"/>
                </a:solidFill>
                <a:latin typeface="Source Sans Pro" panose="020B0503030403020204" pitchFamily="34" charset="0"/>
                <a:ea typeface="Source Sans Pro" panose="020B0503030403020204" pitchFamily="34" charset="0"/>
                <a:cs typeface="Arial" panose="020B0604020202020204" pitchFamily="34" charset="0"/>
              </a:rPr>
              <a:t>Welcome to the</a:t>
            </a:r>
          </a:p>
          <a:p>
            <a:pPr algn="ctr"/>
            <a:r>
              <a:rPr lang="en-GB" sz="3200" b="1" spc="300" dirty="0">
                <a:solidFill>
                  <a:srgbClr val="379175"/>
                </a:solidFill>
                <a:latin typeface="Source Sans Pro Light" panose="020B0403030403020204" pitchFamily="34" charset="0"/>
                <a:ea typeface="Source Sans Pro Light" panose="020B0403030403020204" pitchFamily="34" charset="0"/>
                <a:cs typeface="Arial" panose="020B0604020202020204" pitchFamily="34" charset="0"/>
              </a:rPr>
              <a:t>Sanitation Safety Planning</a:t>
            </a:r>
          </a:p>
          <a:p>
            <a:pPr algn="ctr"/>
            <a:r>
              <a:rPr lang="en-GB" sz="3200" b="1" spc="300" dirty="0">
                <a:solidFill>
                  <a:srgbClr val="000000"/>
                </a:solidFill>
                <a:latin typeface="Source Sans Pro Light" panose="020B0403030403020204" pitchFamily="34" charset="0"/>
                <a:ea typeface="Source Sans Pro Light" panose="020B0403030403020204" pitchFamily="34" charset="0"/>
                <a:cs typeface="Arial" panose="020B0604020202020204" pitchFamily="34" charset="0"/>
              </a:rPr>
              <a:t>Training of trainers</a:t>
            </a:r>
          </a:p>
          <a:p>
            <a:pPr algn="ctr"/>
            <a:r>
              <a:rPr lang="en-GB" sz="2000" spc="300" dirty="0">
                <a:solidFill>
                  <a:srgbClr val="000000"/>
                </a:solidFill>
                <a:latin typeface="Source Sans Pro" panose="020B0503030403020204" pitchFamily="34" charset="0"/>
                <a:ea typeface="Source Sans Pro" panose="020B0503030403020204" pitchFamily="34" charset="0"/>
                <a:cs typeface="Arial" panose="020B0604020202020204" pitchFamily="34" charset="0"/>
              </a:rPr>
              <a:t>Step-by-step risk management for safely managed sanitation systems</a:t>
            </a:r>
          </a:p>
        </p:txBody>
      </p:sp>
    </p:spTree>
    <p:extLst>
      <p:ext uri="{BB962C8B-B14F-4D97-AF65-F5344CB8AC3E}">
        <p14:creationId xmlns:p14="http://schemas.microsoft.com/office/powerpoint/2010/main" val="26677256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A4ADCCE-A050-1D4A-AA16-26A0BE2A03EB}"/>
              </a:ext>
            </a:extLst>
          </p:cNvPr>
          <p:cNvSpPr>
            <a:spLocks noGrp="1"/>
          </p:cNvSpPr>
          <p:nvPr>
            <p:ph type="body" sz="quarter" idx="4294967295"/>
          </p:nvPr>
        </p:nvSpPr>
        <p:spPr>
          <a:xfrm>
            <a:off x="395514" y="1110663"/>
            <a:ext cx="5240176" cy="520861"/>
          </a:xfrm>
          <a:prstGeom prst="rect">
            <a:avLst/>
          </a:prstGeom>
        </p:spPr>
        <p:txBody>
          <a:bodyPr/>
          <a:lstStyle/>
          <a:p>
            <a:pPr marL="0" indent="0">
              <a:buNone/>
            </a:pPr>
            <a:r>
              <a:rPr lang="en-GB" sz="2600" dirty="0">
                <a:solidFill>
                  <a:schemeClr val="tx2"/>
                </a:solidFill>
                <a:latin typeface="Source Sans Pro" panose="020B0503030403020204" pitchFamily="34" charset="0"/>
                <a:ea typeface="Source Sans Pro" panose="020B0503030403020204" pitchFamily="34" charset="0"/>
              </a:rPr>
              <a:t>Name and last name</a:t>
            </a:r>
          </a:p>
        </p:txBody>
      </p:sp>
      <p:sp>
        <p:nvSpPr>
          <p:cNvPr id="4" name="Text Placeholder 19">
            <a:extLst>
              <a:ext uri="{FF2B5EF4-FFF2-40B4-BE49-F238E27FC236}">
                <a16:creationId xmlns:a16="http://schemas.microsoft.com/office/drawing/2014/main" id="{0196AF57-167F-C74A-92C6-4AB05545367D}"/>
              </a:ext>
            </a:extLst>
          </p:cNvPr>
          <p:cNvSpPr txBox="1">
            <a:spLocks/>
          </p:cNvSpPr>
          <p:nvPr/>
        </p:nvSpPr>
        <p:spPr>
          <a:xfrm>
            <a:off x="395514" y="1579325"/>
            <a:ext cx="5151044"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solidFill>
                  <a:schemeClr val="tx2"/>
                </a:solidFill>
                <a:latin typeface="Source Sans Pro" panose="020B0503030403020204" pitchFamily="34" charset="0"/>
                <a:ea typeface="Source Sans Pro" panose="020B0503030403020204" pitchFamily="34" charset="0"/>
              </a:rPr>
              <a:t>Profession</a:t>
            </a:r>
            <a:endParaRPr lang="en-CH" sz="2200" dirty="0">
              <a:solidFill>
                <a:schemeClr val="tx2"/>
              </a:solidFill>
              <a:latin typeface="Source Sans Pro" panose="020B0503030403020204" pitchFamily="34" charset="0"/>
              <a:ea typeface="Source Sans Pro" panose="020B0503030403020204" pitchFamily="34" charset="0"/>
            </a:endParaRPr>
          </a:p>
        </p:txBody>
      </p:sp>
      <p:sp>
        <p:nvSpPr>
          <p:cNvPr id="5" name="Text Placeholder 19">
            <a:extLst>
              <a:ext uri="{FF2B5EF4-FFF2-40B4-BE49-F238E27FC236}">
                <a16:creationId xmlns:a16="http://schemas.microsoft.com/office/drawing/2014/main" id="{87709CD7-E134-7548-AF75-B74DF34711FE}"/>
              </a:ext>
            </a:extLst>
          </p:cNvPr>
          <p:cNvSpPr txBox="1">
            <a:spLocks/>
          </p:cNvSpPr>
          <p:nvPr/>
        </p:nvSpPr>
        <p:spPr>
          <a:xfrm>
            <a:off x="224901" y="283385"/>
            <a:ext cx="8372834"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379175"/>
                </a:solidFill>
              </a:rPr>
              <a:t>Trainer self-introduction</a:t>
            </a:r>
          </a:p>
        </p:txBody>
      </p:sp>
      <p:sp>
        <p:nvSpPr>
          <p:cNvPr id="13" name="Text Box 9">
            <a:extLst>
              <a:ext uri="{FF2B5EF4-FFF2-40B4-BE49-F238E27FC236}">
                <a16:creationId xmlns:a16="http://schemas.microsoft.com/office/drawing/2014/main" id="{896264B2-F517-7C42-8345-5420A21C1079}"/>
              </a:ext>
            </a:extLst>
          </p:cNvPr>
          <p:cNvSpPr txBox="1">
            <a:spLocks noChangeArrowheads="1"/>
          </p:cNvSpPr>
          <p:nvPr/>
        </p:nvSpPr>
        <p:spPr bwMode="auto">
          <a:xfrm>
            <a:off x="514576" y="2666634"/>
            <a:ext cx="3611212"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rebuchet MS" panose="020B0703020202090204" pitchFamily="34" charset="0"/>
                <a:ea typeface="ＭＳ Ｐゴシック" panose="020B0600070205080204" pitchFamily="34" charset="-128"/>
              </a:defRPr>
            </a:lvl1pPr>
            <a:lvl2pPr marL="742950" indent="-285750" eaLnBrk="0" hangingPunct="0">
              <a:defRPr sz="2400">
                <a:solidFill>
                  <a:schemeClr val="tx1"/>
                </a:solidFill>
                <a:latin typeface="Trebuchet MS" panose="020B0703020202090204" pitchFamily="34" charset="0"/>
                <a:ea typeface="ＭＳ Ｐゴシック" panose="020B0600070205080204" pitchFamily="34" charset="-128"/>
              </a:defRPr>
            </a:lvl2pPr>
            <a:lvl3pPr marL="1143000" indent="-228600" eaLnBrk="0" hangingPunct="0">
              <a:defRPr sz="2400">
                <a:solidFill>
                  <a:schemeClr val="tx1"/>
                </a:solidFill>
                <a:latin typeface="Trebuchet MS" panose="020B0703020202090204" pitchFamily="34" charset="0"/>
                <a:ea typeface="ＭＳ Ｐゴシック" panose="020B0600070205080204" pitchFamily="34" charset="-128"/>
              </a:defRPr>
            </a:lvl3pPr>
            <a:lvl4pPr marL="1600200" indent="-228600" eaLnBrk="0" hangingPunct="0">
              <a:defRPr sz="2400">
                <a:solidFill>
                  <a:schemeClr val="tx1"/>
                </a:solidFill>
                <a:latin typeface="Trebuchet MS" panose="020B0703020202090204" pitchFamily="34" charset="0"/>
                <a:ea typeface="ＭＳ Ｐゴシック" panose="020B0600070205080204" pitchFamily="34" charset="-128"/>
              </a:defRPr>
            </a:lvl4pPr>
            <a:lvl5pPr marL="2057400" indent="-228600" eaLnBrk="0" hangingPunct="0">
              <a:defRPr sz="2400">
                <a:solidFill>
                  <a:schemeClr val="tx1"/>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9pPr>
          </a:lstStyle>
          <a:p>
            <a:pPr marL="285750" indent="-285750" defTabSz="914400" eaLnBrk="1" hangingPunct="1">
              <a:buFont typeface="Arial" panose="020B0604020202020204" pitchFamily="34" charset="0"/>
              <a:buChar char="•"/>
            </a:pPr>
            <a:r>
              <a:rPr lang="en-GB" altLang="de-DE" sz="2200" dirty="0">
                <a:solidFill>
                  <a:schemeClr val="tx2"/>
                </a:solidFill>
                <a:latin typeface="Source Sans Pro" panose="020B0503030403020204" pitchFamily="34" charset="0"/>
                <a:ea typeface="Source Sans Pro" panose="020B0503030403020204" pitchFamily="34" charset="0"/>
              </a:rPr>
              <a:t>Who you are, where are you from</a:t>
            </a:r>
          </a:p>
          <a:p>
            <a:pPr marL="285750" indent="-285750" defTabSz="914400" eaLnBrk="1" hangingPunct="1">
              <a:buFont typeface="Arial" panose="020B0604020202020204" pitchFamily="34" charset="0"/>
              <a:buChar char="•"/>
            </a:pPr>
            <a:endParaRPr lang="en-GB" altLang="de-DE" sz="2200" dirty="0">
              <a:solidFill>
                <a:schemeClr val="tx2"/>
              </a:solidFill>
              <a:latin typeface="Source Sans Pro" panose="020B0503030403020204" pitchFamily="34" charset="0"/>
              <a:ea typeface="Source Sans Pro" panose="020B0503030403020204" pitchFamily="34" charset="0"/>
            </a:endParaRPr>
          </a:p>
          <a:p>
            <a:pPr marL="285750" indent="-285750" defTabSz="914400" eaLnBrk="1" hangingPunct="1">
              <a:buFont typeface="Arial" panose="020B0604020202020204" pitchFamily="34" charset="0"/>
              <a:buChar char="•"/>
            </a:pPr>
            <a:r>
              <a:rPr lang="en-GB" altLang="de-DE" sz="2200" dirty="0">
                <a:solidFill>
                  <a:schemeClr val="tx2"/>
                </a:solidFill>
                <a:latin typeface="Source Sans Pro" panose="020B0503030403020204" pitchFamily="34" charset="0"/>
                <a:ea typeface="Source Sans Pro" panose="020B0503030403020204" pitchFamily="34" charset="0"/>
              </a:rPr>
              <a:t>who do you work for</a:t>
            </a:r>
          </a:p>
          <a:p>
            <a:pPr marL="285750" indent="-285750" defTabSz="914400" eaLnBrk="1" hangingPunct="1">
              <a:buFont typeface="Arial" panose="020B0604020202020204" pitchFamily="34" charset="0"/>
              <a:buChar char="•"/>
            </a:pPr>
            <a:endParaRPr lang="en-GB" altLang="de-DE" sz="2200" dirty="0">
              <a:solidFill>
                <a:schemeClr val="tx2"/>
              </a:solidFill>
              <a:latin typeface="Source Sans Pro" panose="020B0503030403020204" pitchFamily="34" charset="0"/>
              <a:ea typeface="Source Sans Pro" panose="020B0503030403020204" pitchFamily="34" charset="0"/>
            </a:endParaRPr>
          </a:p>
          <a:p>
            <a:pPr marL="285750" indent="-285750" defTabSz="914400" eaLnBrk="1" hangingPunct="1">
              <a:buFont typeface="Arial" panose="020B0604020202020204" pitchFamily="34" charset="0"/>
              <a:buChar char="•"/>
            </a:pPr>
            <a:r>
              <a:rPr lang="en-GB" altLang="de-DE" sz="2200" dirty="0">
                <a:solidFill>
                  <a:schemeClr val="tx2"/>
                </a:solidFill>
                <a:latin typeface="Source Sans Pro" panose="020B0503030403020204" pitchFamily="34" charset="0"/>
                <a:ea typeface="Source Sans Pro" panose="020B0503030403020204" pitchFamily="34" charset="0"/>
              </a:rPr>
              <a:t>Your experience with SSP</a:t>
            </a:r>
          </a:p>
          <a:p>
            <a:pPr marL="285750" indent="-285750" defTabSz="914400" eaLnBrk="1" hangingPunct="1">
              <a:buFont typeface="Arial" panose="020B0604020202020204" pitchFamily="34" charset="0"/>
              <a:buChar char="•"/>
            </a:pPr>
            <a:endParaRPr lang="en-GB" altLang="de-DE" sz="2200" dirty="0">
              <a:solidFill>
                <a:schemeClr val="tx2"/>
              </a:solidFill>
              <a:latin typeface="Source Sans Pro" panose="020B0503030403020204" pitchFamily="34" charset="0"/>
              <a:ea typeface="Source Sans Pro" panose="020B0503030403020204" pitchFamily="34" charset="0"/>
            </a:endParaRPr>
          </a:p>
        </p:txBody>
      </p:sp>
      <p:sp>
        <p:nvSpPr>
          <p:cNvPr id="9" name="Text Placeholder 33">
            <a:extLst>
              <a:ext uri="{FF2B5EF4-FFF2-40B4-BE49-F238E27FC236}">
                <a16:creationId xmlns:a16="http://schemas.microsoft.com/office/drawing/2014/main" id="{67D648F1-BDB9-0B42-9360-497833A522E8}"/>
              </a:ext>
            </a:extLst>
          </p:cNvPr>
          <p:cNvSpPr txBox="1">
            <a:spLocks/>
          </p:cNvSpPr>
          <p:nvPr/>
        </p:nvSpPr>
        <p:spPr>
          <a:xfrm>
            <a:off x="132100" y="6455808"/>
            <a:ext cx="1882438" cy="371475"/>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en-CH"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WELCOME SESSION</a:t>
            </a:r>
          </a:p>
        </p:txBody>
      </p:sp>
      <p:sp>
        <p:nvSpPr>
          <p:cNvPr id="15" name="Text Box 9">
            <a:extLst>
              <a:ext uri="{FF2B5EF4-FFF2-40B4-BE49-F238E27FC236}">
                <a16:creationId xmlns:a16="http://schemas.microsoft.com/office/drawing/2014/main" id="{ABA197FD-0E71-154E-B706-0A7C6080E33C}"/>
              </a:ext>
            </a:extLst>
          </p:cNvPr>
          <p:cNvSpPr txBox="1">
            <a:spLocks noChangeArrowheads="1"/>
          </p:cNvSpPr>
          <p:nvPr/>
        </p:nvSpPr>
        <p:spPr bwMode="auto">
          <a:xfrm>
            <a:off x="5341749" y="4756384"/>
            <a:ext cx="361121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rebuchet MS" panose="020B0703020202090204" pitchFamily="34" charset="0"/>
                <a:ea typeface="ＭＳ Ｐゴシック" panose="020B0600070205080204" pitchFamily="34" charset="-128"/>
              </a:defRPr>
            </a:lvl1pPr>
            <a:lvl2pPr marL="742950" indent="-285750" eaLnBrk="0" hangingPunct="0">
              <a:defRPr sz="2400">
                <a:solidFill>
                  <a:schemeClr val="tx1"/>
                </a:solidFill>
                <a:latin typeface="Trebuchet MS" panose="020B0703020202090204" pitchFamily="34" charset="0"/>
                <a:ea typeface="ＭＳ Ｐゴシック" panose="020B0600070205080204" pitchFamily="34" charset="-128"/>
              </a:defRPr>
            </a:lvl2pPr>
            <a:lvl3pPr marL="1143000" indent="-228600" eaLnBrk="0" hangingPunct="0">
              <a:defRPr sz="2400">
                <a:solidFill>
                  <a:schemeClr val="tx1"/>
                </a:solidFill>
                <a:latin typeface="Trebuchet MS" panose="020B0703020202090204" pitchFamily="34" charset="0"/>
                <a:ea typeface="ＭＳ Ｐゴシック" panose="020B0600070205080204" pitchFamily="34" charset="-128"/>
              </a:defRPr>
            </a:lvl3pPr>
            <a:lvl4pPr marL="1600200" indent="-228600" eaLnBrk="0" hangingPunct="0">
              <a:defRPr sz="2400">
                <a:solidFill>
                  <a:schemeClr val="tx1"/>
                </a:solidFill>
                <a:latin typeface="Trebuchet MS" panose="020B0703020202090204" pitchFamily="34" charset="0"/>
                <a:ea typeface="ＭＳ Ｐゴシック" panose="020B0600070205080204" pitchFamily="34" charset="-128"/>
              </a:defRPr>
            </a:lvl4pPr>
            <a:lvl5pPr marL="2057400" indent="-228600" eaLnBrk="0" hangingPunct="0">
              <a:defRPr sz="2400">
                <a:solidFill>
                  <a:schemeClr val="tx1"/>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9pPr>
          </a:lstStyle>
          <a:p>
            <a:pPr marL="285750" indent="-285750" defTabSz="914400" eaLnBrk="1" hangingPunct="1">
              <a:buFont typeface="Arial" panose="020B0604020202020204" pitchFamily="34" charset="0"/>
              <a:buChar char="•"/>
            </a:pPr>
            <a:r>
              <a:rPr lang="en-GB" altLang="de-DE" sz="2200" dirty="0">
                <a:solidFill>
                  <a:srgbClr val="379175"/>
                </a:solidFill>
                <a:latin typeface="Source Sans Pro" panose="020B0503030403020204" pitchFamily="34" charset="0"/>
                <a:ea typeface="Source Sans Pro" panose="020B0503030403020204" pitchFamily="34" charset="0"/>
              </a:rPr>
              <a:t>Your e-mail</a:t>
            </a:r>
          </a:p>
          <a:p>
            <a:pPr marL="285750" indent="-285750" defTabSz="914400" eaLnBrk="1" hangingPunct="1">
              <a:buFont typeface="Arial" panose="020B0604020202020204" pitchFamily="34" charset="0"/>
              <a:buChar char="•"/>
            </a:pPr>
            <a:r>
              <a:rPr lang="en-GB" altLang="de-DE" sz="2200" dirty="0">
                <a:solidFill>
                  <a:srgbClr val="379175"/>
                </a:solidFill>
                <a:latin typeface="Source Sans Pro" panose="020B0503030403020204" pitchFamily="34" charset="0"/>
                <a:ea typeface="Source Sans Pro" panose="020B0503030403020204" pitchFamily="34" charset="0"/>
              </a:rPr>
              <a:t>Your organizations’ email</a:t>
            </a:r>
          </a:p>
          <a:p>
            <a:pPr marL="285750" indent="-285750" defTabSz="914400" eaLnBrk="1" hangingPunct="1">
              <a:buFont typeface="Arial" panose="020B0604020202020204" pitchFamily="34" charset="0"/>
              <a:buChar char="•"/>
            </a:pPr>
            <a:r>
              <a:rPr lang="en-GB" altLang="de-DE" sz="2200" dirty="0">
                <a:solidFill>
                  <a:schemeClr val="tx2"/>
                </a:solidFill>
                <a:latin typeface="Source Sans Pro" panose="020B0503030403020204" pitchFamily="34" charset="0"/>
                <a:ea typeface="Source Sans Pro" panose="020B0503030403020204" pitchFamily="34" charset="0"/>
              </a:rPr>
              <a:t>Your contact number</a:t>
            </a:r>
          </a:p>
          <a:p>
            <a:pPr marL="285750" indent="-285750" defTabSz="914400" eaLnBrk="1" hangingPunct="1">
              <a:buFont typeface="Arial" panose="020B0604020202020204" pitchFamily="34" charset="0"/>
              <a:buChar char="•"/>
            </a:pPr>
            <a:endParaRPr lang="en-GB" altLang="de-DE" sz="2200" dirty="0">
              <a:solidFill>
                <a:schemeClr val="tx2"/>
              </a:solidFill>
              <a:latin typeface="Source Sans Pro" panose="020B0503030403020204" pitchFamily="34" charset="0"/>
              <a:ea typeface="Source Sans Pro" panose="020B0503030403020204" pitchFamily="34" charset="0"/>
            </a:endParaRPr>
          </a:p>
        </p:txBody>
      </p:sp>
      <p:sp>
        <p:nvSpPr>
          <p:cNvPr id="3" name="Rectangle 2">
            <a:extLst>
              <a:ext uri="{FF2B5EF4-FFF2-40B4-BE49-F238E27FC236}">
                <a16:creationId xmlns:a16="http://schemas.microsoft.com/office/drawing/2014/main" id="{30657E2D-1BD2-B345-A938-B8FCAD583ABD}"/>
              </a:ext>
            </a:extLst>
          </p:cNvPr>
          <p:cNvSpPr/>
          <p:nvPr/>
        </p:nvSpPr>
        <p:spPr>
          <a:xfrm>
            <a:off x="5635690" y="1110663"/>
            <a:ext cx="2608198" cy="3243262"/>
          </a:xfrm>
          <a:prstGeom prst="rect">
            <a:avLst/>
          </a:prstGeom>
          <a:solidFill>
            <a:srgbClr val="379175">
              <a:alpha val="2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2"/>
                </a:solidFill>
                <a:latin typeface="Source Sans Pro" panose="020B0503030403020204" pitchFamily="34" charset="0"/>
                <a:ea typeface="Source Sans Pro" panose="020B0503030403020204" pitchFamily="34" charset="0"/>
              </a:rPr>
              <a:t>Your picture</a:t>
            </a:r>
          </a:p>
        </p:txBody>
      </p:sp>
    </p:spTree>
    <p:extLst>
      <p:ext uri="{BB962C8B-B14F-4D97-AF65-F5344CB8AC3E}">
        <p14:creationId xmlns:p14="http://schemas.microsoft.com/office/powerpoint/2010/main" val="11549589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9">
            <a:extLst>
              <a:ext uri="{FF2B5EF4-FFF2-40B4-BE49-F238E27FC236}">
                <a16:creationId xmlns:a16="http://schemas.microsoft.com/office/drawing/2014/main" id="{0196AF57-167F-C74A-92C6-4AB05545367D}"/>
              </a:ext>
            </a:extLst>
          </p:cNvPr>
          <p:cNvSpPr txBox="1">
            <a:spLocks/>
          </p:cNvSpPr>
          <p:nvPr/>
        </p:nvSpPr>
        <p:spPr>
          <a:xfrm>
            <a:off x="2014538" y="1051613"/>
            <a:ext cx="4263972"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solidFill>
                  <a:schemeClr val="tx2"/>
                </a:solidFill>
                <a:latin typeface="Source Sans Pro" panose="020B0503030403020204" pitchFamily="34" charset="0"/>
                <a:ea typeface="Source Sans Pro" panose="020B0503030403020204" pitchFamily="34" charset="0"/>
              </a:rPr>
              <a:t>Tell us who you are!</a:t>
            </a:r>
            <a:endParaRPr lang="en-CH" sz="2400" dirty="0">
              <a:solidFill>
                <a:schemeClr val="tx2"/>
              </a:solidFill>
              <a:latin typeface="Source Sans Pro" panose="020B0503030403020204" pitchFamily="34" charset="0"/>
              <a:ea typeface="Source Sans Pro" panose="020B0503030403020204" pitchFamily="34" charset="0"/>
            </a:endParaRPr>
          </a:p>
        </p:txBody>
      </p:sp>
      <p:sp>
        <p:nvSpPr>
          <p:cNvPr id="5" name="Text Placeholder 19">
            <a:extLst>
              <a:ext uri="{FF2B5EF4-FFF2-40B4-BE49-F238E27FC236}">
                <a16:creationId xmlns:a16="http://schemas.microsoft.com/office/drawing/2014/main" id="{87709CD7-E134-7548-AF75-B74DF34711FE}"/>
              </a:ext>
            </a:extLst>
          </p:cNvPr>
          <p:cNvSpPr txBox="1">
            <a:spLocks/>
          </p:cNvSpPr>
          <p:nvPr/>
        </p:nvSpPr>
        <p:spPr>
          <a:xfrm>
            <a:off x="224901" y="283385"/>
            <a:ext cx="8372834"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379175"/>
                </a:solidFill>
              </a:rPr>
              <a:t>Participants introduction</a:t>
            </a:r>
          </a:p>
        </p:txBody>
      </p:sp>
      <p:sp>
        <p:nvSpPr>
          <p:cNvPr id="9" name="Text Placeholder 33">
            <a:extLst>
              <a:ext uri="{FF2B5EF4-FFF2-40B4-BE49-F238E27FC236}">
                <a16:creationId xmlns:a16="http://schemas.microsoft.com/office/drawing/2014/main" id="{67D648F1-BDB9-0B42-9360-497833A522E8}"/>
              </a:ext>
            </a:extLst>
          </p:cNvPr>
          <p:cNvSpPr txBox="1">
            <a:spLocks/>
          </p:cNvSpPr>
          <p:nvPr/>
        </p:nvSpPr>
        <p:spPr>
          <a:xfrm>
            <a:off x="132100" y="6455808"/>
            <a:ext cx="1882438" cy="371475"/>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en-CH"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WELCOME SESSION</a:t>
            </a:r>
          </a:p>
        </p:txBody>
      </p:sp>
      <p:sp>
        <p:nvSpPr>
          <p:cNvPr id="6" name="Text Box 9">
            <a:extLst>
              <a:ext uri="{FF2B5EF4-FFF2-40B4-BE49-F238E27FC236}">
                <a16:creationId xmlns:a16="http://schemas.microsoft.com/office/drawing/2014/main" id="{0AC55163-ECDA-E24E-84A4-A5E25AAA6CDD}"/>
              </a:ext>
            </a:extLst>
          </p:cNvPr>
          <p:cNvSpPr txBox="1">
            <a:spLocks noChangeArrowheads="1"/>
          </p:cNvSpPr>
          <p:nvPr/>
        </p:nvSpPr>
        <p:spPr bwMode="auto">
          <a:xfrm>
            <a:off x="682267" y="2367171"/>
            <a:ext cx="5694469"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rebuchet MS" panose="020B0703020202090204" pitchFamily="34" charset="0"/>
                <a:ea typeface="ＭＳ Ｐゴシック" panose="020B0600070205080204" pitchFamily="34" charset="-128"/>
              </a:defRPr>
            </a:lvl1pPr>
            <a:lvl2pPr marL="742950" indent="-285750" eaLnBrk="0" hangingPunct="0">
              <a:defRPr sz="2400">
                <a:solidFill>
                  <a:schemeClr val="tx1"/>
                </a:solidFill>
                <a:latin typeface="Trebuchet MS" panose="020B0703020202090204" pitchFamily="34" charset="0"/>
                <a:ea typeface="ＭＳ Ｐゴシック" panose="020B0600070205080204" pitchFamily="34" charset="-128"/>
              </a:defRPr>
            </a:lvl2pPr>
            <a:lvl3pPr marL="1143000" indent="-228600" eaLnBrk="0" hangingPunct="0">
              <a:defRPr sz="2400">
                <a:solidFill>
                  <a:schemeClr val="tx1"/>
                </a:solidFill>
                <a:latin typeface="Trebuchet MS" panose="020B0703020202090204" pitchFamily="34" charset="0"/>
                <a:ea typeface="ＭＳ Ｐゴシック" panose="020B0600070205080204" pitchFamily="34" charset="-128"/>
              </a:defRPr>
            </a:lvl3pPr>
            <a:lvl4pPr marL="1600200" indent="-228600" eaLnBrk="0" hangingPunct="0">
              <a:defRPr sz="2400">
                <a:solidFill>
                  <a:schemeClr val="tx1"/>
                </a:solidFill>
                <a:latin typeface="Trebuchet MS" panose="020B0703020202090204" pitchFamily="34" charset="0"/>
                <a:ea typeface="ＭＳ Ｐゴシック" panose="020B0600070205080204" pitchFamily="34" charset="-128"/>
              </a:defRPr>
            </a:lvl4pPr>
            <a:lvl5pPr marL="2057400" indent="-228600" eaLnBrk="0" hangingPunct="0">
              <a:defRPr sz="2400">
                <a:solidFill>
                  <a:schemeClr val="tx1"/>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9pPr>
          </a:lstStyle>
          <a:p>
            <a:pPr marL="285750" indent="-285750" defTabSz="914400" eaLnBrk="1" hangingPunct="1">
              <a:buFont typeface="Arial" panose="020B0604020202020204" pitchFamily="34" charset="0"/>
              <a:buChar char="•"/>
            </a:pPr>
            <a:r>
              <a:rPr lang="en-GB" altLang="de-DE" sz="2200" dirty="0">
                <a:solidFill>
                  <a:schemeClr val="tx2"/>
                </a:solidFill>
                <a:latin typeface="Source Sans Pro" panose="020B0503030403020204" pitchFamily="34" charset="0"/>
                <a:ea typeface="Source Sans Pro" panose="020B0503030403020204" pitchFamily="34" charset="0"/>
              </a:rPr>
              <a:t>Name </a:t>
            </a:r>
          </a:p>
          <a:p>
            <a:pPr marL="285750" indent="-285750" defTabSz="914400" eaLnBrk="1" hangingPunct="1">
              <a:buFont typeface="Arial" panose="020B0604020202020204" pitchFamily="34" charset="0"/>
              <a:buChar char="•"/>
            </a:pPr>
            <a:endParaRPr lang="en-GB" altLang="de-DE" sz="2200" dirty="0">
              <a:solidFill>
                <a:schemeClr val="tx2"/>
              </a:solidFill>
              <a:latin typeface="Source Sans Pro" panose="020B0503030403020204" pitchFamily="34" charset="0"/>
              <a:ea typeface="Source Sans Pro" panose="020B0503030403020204" pitchFamily="34" charset="0"/>
            </a:endParaRPr>
          </a:p>
          <a:p>
            <a:pPr marL="285750" indent="-285750" defTabSz="914400" eaLnBrk="1" hangingPunct="1">
              <a:buFont typeface="Arial" panose="020B0604020202020204" pitchFamily="34" charset="0"/>
              <a:buChar char="•"/>
            </a:pPr>
            <a:r>
              <a:rPr lang="en-GB" altLang="de-DE" sz="2200" dirty="0">
                <a:solidFill>
                  <a:schemeClr val="tx2"/>
                </a:solidFill>
                <a:latin typeface="Source Sans Pro" panose="020B0503030403020204" pitchFamily="34" charset="0"/>
                <a:ea typeface="Source Sans Pro" panose="020B0503030403020204" pitchFamily="34" charset="0"/>
              </a:rPr>
              <a:t>Profession</a:t>
            </a:r>
          </a:p>
          <a:p>
            <a:pPr marL="285750" indent="-285750" defTabSz="914400" eaLnBrk="1" hangingPunct="1">
              <a:buFont typeface="Arial" panose="020B0604020202020204" pitchFamily="34" charset="0"/>
              <a:buChar char="•"/>
            </a:pPr>
            <a:endParaRPr lang="en-GB" altLang="de-DE" sz="2200" dirty="0">
              <a:solidFill>
                <a:schemeClr val="tx2"/>
              </a:solidFill>
              <a:latin typeface="Source Sans Pro" panose="020B0503030403020204" pitchFamily="34" charset="0"/>
              <a:ea typeface="Source Sans Pro" panose="020B0503030403020204" pitchFamily="34" charset="0"/>
            </a:endParaRPr>
          </a:p>
          <a:p>
            <a:pPr marL="285750" indent="-285750" defTabSz="914400" eaLnBrk="1" hangingPunct="1">
              <a:buFont typeface="Arial" panose="020B0604020202020204" pitchFamily="34" charset="0"/>
              <a:buChar char="•"/>
            </a:pPr>
            <a:r>
              <a:rPr lang="en-GB" altLang="de-DE" sz="2200" dirty="0">
                <a:solidFill>
                  <a:schemeClr val="tx2"/>
                </a:solidFill>
                <a:latin typeface="Source Sans Pro" panose="020B0503030403020204" pitchFamily="34" charset="0"/>
                <a:ea typeface="Source Sans Pro" panose="020B0503030403020204" pitchFamily="34" charset="0"/>
              </a:rPr>
              <a:t>Organization</a:t>
            </a:r>
          </a:p>
          <a:p>
            <a:pPr defTabSz="914400" eaLnBrk="1" hangingPunct="1"/>
            <a:endParaRPr lang="en-GB" altLang="de-DE" sz="2200" dirty="0">
              <a:solidFill>
                <a:schemeClr val="tx2"/>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7356755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1616C205-92B1-DE44-9B27-78AFB76902E3}"/>
              </a:ext>
            </a:extLst>
          </p:cNvPr>
          <p:cNvSpPr>
            <a:spLocks noGrp="1"/>
          </p:cNvSpPr>
          <p:nvPr>
            <p:ph type="body" sz="quarter" idx="14"/>
          </p:nvPr>
        </p:nvSpPr>
        <p:spPr>
          <a:xfrm>
            <a:off x="343775" y="2534703"/>
            <a:ext cx="1863887" cy="894297"/>
          </a:xfrm>
        </p:spPr>
        <p:txBody>
          <a:bodyPr/>
          <a:lstStyle/>
          <a:p>
            <a:pPr algn="ctr">
              <a:lnSpc>
                <a:spcPct val="100000"/>
              </a:lnSpc>
            </a:pPr>
            <a:r>
              <a:rPr lang="en-GB" sz="2000" dirty="0">
                <a:solidFill>
                  <a:schemeClr val="tx2"/>
                </a:solidFill>
                <a:latin typeface="Source Sans Pro" panose="020B0503030403020204" pitchFamily="34" charset="0"/>
                <a:ea typeface="Source Sans Pro" panose="020B0503030403020204" pitchFamily="34" charset="0"/>
              </a:rPr>
              <a:t>Participants will have acquired the skills, knowledge and resources to:</a:t>
            </a:r>
          </a:p>
        </p:txBody>
      </p:sp>
      <p:sp>
        <p:nvSpPr>
          <p:cNvPr id="5" name="Text Placeholder 19">
            <a:extLst>
              <a:ext uri="{FF2B5EF4-FFF2-40B4-BE49-F238E27FC236}">
                <a16:creationId xmlns:a16="http://schemas.microsoft.com/office/drawing/2014/main" id="{A3581ACA-1DD0-EC46-A4F5-09E8FA1FEF01}"/>
              </a:ext>
            </a:extLst>
          </p:cNvPr>
          <p:cNvSpPr txBox="1">
            <a:spLocks/>
          </p:cNvSpPr>
          <p:nvPr/>
        </p:nvSpPr>
        <p:spPr>
          <a:xfrm>
            <a:off x="256985" y="873875"/>
            <a:ext cx="8100952" cy="52086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chemeClr val="tx2"/>
                </a:solidFill>
                <a:latin typeface="Source Sans Pro" panose="020B0503030403020204" pitchFamily="34" charset="0"/>
                <a:ea typeface="Source Sans Pro" panose="020B0503030403020204" pitchFamily="34" charset="0"/>
              </a:rPr>
              <a:t>At the end of the training</a:t>
            </a:r>
            <a:endParaRPr lang="en-CH" sz="2000" dirty="0">
              <a:solidFill>
                <a:schemeClr val="tx2"/>
              </a:solidFill>
              <a:latin typeface="Source Sans Pro" panose="020B0503030403020204" pitchFamily="34" charset="0"/>
              <a:ea typeface="Source Sans Pro" panose="020B0503030403020204" pitchFamily="34" charset="0"/>
            </a:endParaRPr>
          </a:p>
        </p:txBody>
      </p:sp>
      <p:sp>
        <p:nvSpPr>
          <p:cNvPr id="6" name="Text Placeholder 19">
            <a:extLst>
              <a:ext uri="{FF2B5EF4-FFF2-40B4-BE49-F238E27FC236}">
                <a16:creationId xmlns:a16="http://schemas.microsoft.com/office/drawing/2014/main" id="{144472F5-CB03-0140-9347-5C8BFC42E228}"/>
              </a:ext>
            </a:extLst>
          </p:cNvPr>
          <p:cNvSpPr txBox="1">
            <a:spLocks/>
          </p:cNvSpPr>
          <p:nvPr/>
        </p:nvSpPr>
        <p:spPr>
          <a:xfrm>
            <a:off x="224901" y="283385"/>
            <a:ext cx="8622216"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379175"/>
                </a:solidFill>
              </a:rPr>
              <a:t>Objectives of our workshop</a:t>
            </a:r>
          </a:p>
        </p:txBody>
      </p:sp>
      <p:sp>
        <p:nvSpPr>
          <p:cNvPr id="7" name="Textplatzhalter 1">
            <a:extLst>
              <a:ext uri="{FF2B5EF4-FFF2-40B4-BE49-F238E27FC236}">
                <a16:creationId xmlns:a16="http://schemas.microsoft.com/office/drawing/2014/main" id="{6BD3BCD1-C5B3-B84C-9256-D3D792A13E17}"/>
              </a:ext>
            </a:extLst>
          </p:cNvPr>
          <p:cNvSpPr txBox="1">
            <a:spLocks/>
          </p:cNvSpPr>
          <p:nvPr/>
        </p:nvSpPr>
        <p:spPr>
          <a:xfrm>
            <a:off x="2867699" y="1619342"/>
            <a:ext cx="5932526" cy="4789574"/>
          </a:xfrm>
          <a:prstGeom prst="rect">
            <a:avLst/>
          </a:prstGeom>
        </p:spPr>
        <p:txBody>
          <a:bodyPr anchor="t"/>
          <a:lstStyle>
            <a:lvl1pPr marL="228600" indent="-228600" algn="l" defTabSz="914400" rtl="0" eaLnBrk="1" latinLnBrk="0" hangingPunct="1">
              <a:lnSpc>
                <a:spcPct val="150000"/>
              </a:lnSpc>
              <a:spcBef>
                <a:spcPts val="1000"/>
              </a:spcBef>
              <a:buFont typeface="Arial" panose="020B0604020202020204" pitchFamily="34" charset="0"/>
              <a:buChar char="•"/>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000" dirty="0">
                <a:solidFill>
                  <a:schemeClr val="tx2"/>
                </a:solidFill>
                <a:latin typeface="Source Sans Pro" panose="020B0503030403020204" pitchFamily="34" charset="0"/>
                <a:ea typeface="Source Sans Pro" panose="020B0503030403020204" pitchFamily="34" charset="0"/>
              </a:rPr>
              <a:t>Understand the value of SSP, and how it is a tool to implement the 2018 WHO Guidelines on Sanitation and Health.</a:t>
            </a:r>
          </a:p>
          <a:p>
            <a:pPr marL="0" indent="0">
              <a:lnSpc>
                <a:spcPct val="100000"/>
              </a:lnSpc>
              <a:buNone/>
            </a:pPr>
            <a:endParaRPr lang="en-GB" sz="2000" dirty="0">
              <a:solidFill>
                <a:schemeClr val="tx2"/>
              </a:solidFill>
              <a:latin typeface="Source Sans Pro" panose="020B0503030403020204" pitchFamily="34" charset="0"/>
              <a:ea typeface="Source Sans Pro" panose="020B0503030403020204" pitchFamily="34" charset="0"/>
            </a:endParaRPr>
          </a:p>
          <a:p>
            <a:pPr>
              <a:lnSpc>
                <a:spcPct val="100000"/>
              </a:lnSpc>
            </a:pPr>
            <a:r>
              <a:rPr lang="en-GB" sz="2000" dirty="0">
                <a:solidFill>
                  <a:schemeClr val="tx2"/>
                </a:solidFill>
                <a:latin typeface="Source Sans Pro" panose="020B0503030403020204" pitchFamily="34" charset="0"/>
                <a:ea typeface="Source Sans Pro" panose="020B0503030403020204" pitchFamily="34" charset="0"/>
              </a:rPr>
              <a:t>Carry out each step of the Sanitation Safety Planning methodology.</a:t>
            </a:r>
          </a:p>
          <a:p>
            <a:pPr marL="0" indent="0">
              <a:lnSpc>
                <a:spcPct val="100000"/>
              </a:lnSpc>
              <a:buNone/>
            </a:pPr>
            <a:endParaRPr lang="en-GB" sz="2000" dirty="0">
              <a:solidFill>
                <a:schemeClr val="tx2"/>
              </a:solidFill>
              <a:latin typeface="Source Sans Pro" panose="020B0503030403020204" pitchFamily="34" charset="0"/>
              <a:ea typeface="Source Sans Pro" panose="020B0503030403020204" pitchFamily="34" charset="0"/>
            </a:endParaRPr>
          </a:p>
          <a:p>
            <a:pPr>
              <a:lnSpc>
                <a:spcPct val="100000"/>
              </a:lnSpc>
            </a:pPr>
            <a:r>
              <a:rPr lang="en-GB" sz="2000" dirty="0">
                <a:solidFill>
                  <a:schemeClr val="tx2"/>
                </a:solidFill>
                <a:latin typeface="Source Sans Pro" panose="020B0503030403020204" pitchFamily="34" charset="0"/>
                <a:ea typeface="Source Sans Pro" panose="020B0503030403020204" pitchFamily="34" charset="0"/>
              </a:rPr>
              <a:t>Identify future SSP sites, those who should be involved, and know how to best prepare for SSP.</a:t>
            </a:r>
          </a:p>
          <a:p>
            <a:pPr>
              <a:lnSpc>
                <a:spcPct val="100000"/>
              </a:lnSpc>
            </a:pPr>
            <a:endParaRPr lang="en-GB" sz="2000" dirty="0">
              <a:solidFill>
                <a:schemeClr val="tx2"/>
              </a:solidFill>
              <a:latin typeface="Source Sans Pro" panose="020B0503030403020204" pitchFamily="34" charset="0"/>
              <a:ea typeface="Source Sans Pro" panose="020B0503030403020204" pitchFamily="34" charset="0"/>
            </a:endParaRPr>
          </a:p>
          <a:p>
            <a:pPr>
              <a:lnSpc>
                <a:spcPct val="100000"/>
              </a:lnSpc>
            </a:pPr>
            <a:r>
              <a:rPr lang="en-GB" sz="2000" dirty="0">
                <a:solidFill>
                  <a:schemeClr val="tx2"/>
                </a:solidFill>
                <a:latin typeface="Source Sans Pro" panose="020B0503030403020204" pitchFamily="34" charset="0"/>
                <a:ea typeface="Source Sans Pro" panose="020B0503030403020204" pitchFamily="34" charset="0"/>
              </a:rPr>
              <a:t>Initiate and sustain a Sanitation Safety Planning process in a locality. </a:t>
            </a:r>
          </a:p>
          <a:p>
            <a:pPr>
              <a:lnSpc>
                <a:spcPct val="100000"/>
              </a:lnSpc>
            </a:pPr>
            <a:endParaRPr lang="en-GB" sz="2000" dirty="0">
              <a:solidFill>
                <a:schemeClr val="tx2"/>
              </a:solidFill>
              <a:latin typeface="Source Sans Pro" panose="020B0503030403020204" pitchFamily="34" charset="0"/>
              <a:ea typeface="Source Sans Pro" panose="020B0503030403020204" pitchFamily="34" charset="0"/>
            </a:endParaRPr>
          </a:p>
          <a:p>
            <a:pPr>
              <a:lnSpc>
                <a:spcPct val="100000"/>
              </a:lnSpc>
            </a:pPr>
            <a:endParaRPr lang="en-GB" sz="2000" dirty="0">
              <a:solidFill>
                <a:schemeClr val="tx2"/>
              </a:solidFill>
              <a:latin typeface="Source Sans Pro" panose="020B0503030403020204" pitchFamily="34" charset="0"/>
              <a:ea typeface="Source Sans Pro" panose="020B0503030403020204" pitchFamily="34" charset="0"/>
            </a:endParaRPr>
          </a:p>
          <a:p>
            <a:pPr>
              <a:lnSpc>
                <a:spcPct val="100000"/>
              </a:lnSpc>
            </a:pPr>
            <a:endParaRPr lang="en-GB" sz="2000" dirty="0">
              <a:solidFill>
                <a:schemeClr val="tx2"/>
              </a:solidFill>
              <a:latin typeface="Source Sans Pro" panose="020B0503030403020204" pitchFamily="34" charset="0"/>
              <a:ea typeface="Source Sans Pro" panose="020B0503030403020204" pitchFamily="34" charset="0"/>
            </a:endParaRPr>
          </a:p>
        </p:txBody>
      </p:sp>
      <p:sp>
        <p:nvSpPr>
          <p:cNvPr id="9" name="Text Placeholder 33">
            <a:extLst>
              <a:ext uri="{FF2B5EF4-FFF2-40B4-BE49-F238E27FC236}">
                <a16:creationId xmlns:a16="http://schemas.microsoft.com/office/drawing/2014/main" id="{23976D82-7E7A-8748-B3F0-BF75A329FE67}"/>
              </a:ext>
            </a:extLst>
          </p:cNvPr>
          <p:cNvSpPr txBox="1">
            <a:spLocks/>
          </p:cNvSpPr>
          <p:nvPr/>
        </p:nvSpPr>
        <p:spPr>
          <a:xfrm>
            <a:off x="132100" y="6455808"/>
            <a:ext cx="1882438" cy="371475"/>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en-CH"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WELCOME SESSION</a:t>
            </a:r>
          </a:p>
        </p:txBody>
      </p:sp>
    </p:spTree>
    <p:extLst>
      <p:ext uri="{BB962C8B-B14F-4D97-AF65-F5344CB8AC3E}">
        <p14:creationId xmlns:p14="http://schemas.microsoft.com/office/powerpoint/2010/main" val="29974798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9952A0C-7D0A-1C4C-9E77-FE80D529ECF0}"/>
              </a:ext>
            </a:extLst>
          </p:cNvPr>
          <p:cNvSpPr>
            <a:spLocks noGrp="1"/>
          </p:cNvSpPr>
          <p:nvPr>
            <p:ph type="body" sz="quarter" idx="14"/>
          </p:nvPr>
        </p:nvSpPr>
        <p:spPr>
          <a:xfrm>
            <a:off x="224901" y="2217218"/>
            <a:ext cx="4204224" cy="2850618"/>
          </a:xfrm>
        </p:spPr>
        <p:txBody>
          <a:bodyPr lIns="0" tIns="0" rIns="0" bIns="0" anchor="t"/>
          <a:lstStyle/>
          <a:p>
            <a:pPr>
              <a:lnSpc>
                <a:spcPct val="100000"/>
              </a:lnSpc>
            </a:pPr>
            <a:r>
              <a:rPr lang="en-GB" sz="2000" dirty="0">
                <a:latin typeface="Source Sans Pro" panose="020B0503030403020204" pitchFamily="34" charset="0"/>
                <a:ea typeface="Source Sans Pro" panose="020B0503030403020204" pitchFamily="34" charset="0"/>
              </a:rPr>
              <a:t>Lectures with explanation of each step of the SSP methodology.</a:t>
            </a:r>
          </a:p>
          <a:p>
            <a:pPr>
              <a:lnSpc>
                <a:spcPct val="100000"/>
              </a:lnSpc>
            </a:pPr>
            <a:r>
              <a:rPr lang="en-GB" sz="2000" dirty="0">
                <a:latin typeface="Source Sans Pro" panose="020B0503030403020204" pitchFamily="34" charset="0"/>
                <a:ea typeface="Source Sans Pro" panose="020B0503030403020204" pitchFamily="34" charset="0"/>
              </a:rPr>
              <a:t>Examples from your SSP manual and the 2018 WHO Guidelines on Sanitation and Health.</a:t>
            </a:r>
          </a:p>
          <a:p>
            <a:pPr>
              <a:lnSpc>
                <a:spcPct val="100000"/>
              </a:lnSpc>
            </a:pPr>
            <a:r>
              <a:rPr lang="en-GB" sz="2000" dirty="0">
                <a:latin typeface="Source Sans Pro" panose="020B0503030403020204" pitchFamily="34" charset="0"/>
                <a:ea typeface="Source Sans Pro" panose="020B0503030403020204" pitchFamily="34" charset="0"/>
              </a:rPr>
              <a:t>Plenary discussions.</a:t>
            </a:r>
          </a:p>
        </p:txBody>
      </p:sp>
      <p:sp>
        <p:nvSpPr>
          <p:cNvPr id="3" name="Textplatzhalter 2">
            <a:extLst>
              <a:ext uri="{FF2B5EF4-FFF2-40B4-BE49-F238E27FC236}">
                <a16:creationId xmlns:a16="http://schemas.microsoft.com/office/drawing/2014/main" id="{3C99F10D-CF1A-F94C-B451-4565CEFFCEAA}"/>
              </a:ext>
            </a:extLst>
          </p:cNvPr>
          <p:cNvSpPr>
            <a:spLocks noGrp="1"/>
          </p:cNvSpPr>
          <p:nvPr>
            <p:ph type="body" sz="quarter" idx="17"/>
          </p:nvPr>
        </p:nvSpPr>
        <p:spPr>
          <a:xfrm>
            <a:off x="4714877" y="1931323"/>
            <a:ext cx="4429123" cy="4380106"/>
          </a:xfrm>
        </p:spPr>
        <p:txBody>
          <a:bodyPr lIns="0" tIns="0" rIns="0" bIns="0" anchor="t"/>
          <a:lstStyle/>
          <a:p>
            <a:pPr>
              <a:lnSpc>
                <a:spcPct val="100000"/>
              </a:lnSpc>
            </a:pPr>
            <a:r>
              <a:rPr lang="en-GB" sz="2000" dirty="0">
                <a:latin typeface="Source Sans Pro" panose="020B0503030403020204" pitchFamily="34" charset="0"/>
                <a:ea typeface="Source Sans Pro" panose="020B0503030403020204" pitchFamily="34" charset="0"/>
              </a:rPr>
              <a:t>You will form groups with the people sitting with you in your tables. </a:t>
            </a:r>
          </a:p>
          <a:p>
            <a:pPr>
              <a:lnSpc>
                <a:spcPct val="100000"/>
              </a:lnSpc>
            </a:pPr>
            <a:r>
              <a:rPr lang="en-GB" sz="2000" dirty="0">
                <a:latin typeface="Source Sans Pro" panose="020B0503030403020204" pitchFamily="34" charset="0"/>
                <a:ea typeface="Source Sans Pro" panose="020B0503030403020204" pitchFamily="34" charset="0"/>
              </a:rPr>
              <a:t>You all will be developing a SSP for a locality.. </a:t>
            </a:r>
          </a:p>
          <a:p>
            <a:pPr>
              <a:lnSpc>
                <a:spcPct val="100000"/>
              </a:lnSpc>
            </a:pPr>
            <a:r>
              <a:rPr lang="en-GB" sz="2000" dirty="0">
                <a:latin typeface="Source Sans Pro" panose="020B0503030403020204" pitchFamily="34" charset="0"/>
                <a:ea typeface="Source Sans Pro" panose="020B0503030403020204" pitchFamily="34" charset="0"/>
              </a:rPr>
              <a:t>You will keep notes for yourself in your individual notebook.</a:t>
            </a:r>
          </a:p>
          <a:p>
            <a:pPr>
              <a:lnSpc>
                <a:spcPct val="100000"/>
              </a:lnSpc>
            </a:pPr>
            <a:r>
              <a:rPr lang="en-GB" sz="2000" dirty="0">
                <a:latin typeface="Source Sans Pro" panose="020B0503030403020204" pitchFamily="34" charset="0"/>
                <a:ea typeface="Source Sans Pro" panose="020B0503030403020204" pitchFamily="34" charset="0"/>
              </a:rPr>
              <a:t>You will also work in table-group exercises to allow discussions and brainstorming.</a:t>
            </a:r>
          </a:p>
          <a:p>
            <a:pPr>
              <a:lnSpc>
                <a:spcPct val="100000"/>
              </a:lnSpc>
            </a:pPr>
            <a:r>
              <a:rPr lang="en-GB" sz="2000" dirty="0">
                <a:latin typeface="Source Sans Pro" panose="020B0503030403020204" pitchFamily="34" charset="0"/>
                <a:ea typeface="Source Sans Pro" panose="020B0503030403020204" pitchFamily="34" charset="0"/>
              </a:rPr>
              <a:t>You will report back to plenary. </a:t>
            </a:r>
          </a:p>
          <a:p>
            <a:pPr>
              <a:lnSpc>
                <a:spcPct val="100000"/>
              </a:lnSpc>
            </a:pPr>
            <a:r>
              <a:rPr lang="en-GB" sz="2000" dirty="0">
                <a:latin typeface="Source Sans Pro" panose="020B0503030403020204" pitchFamily="34" charset="0"/>
                <a:ea typeface="Source Sans Pro" panose="020B0503030403020204" pitchFamily="34" charset="0"/>
              </a:rPr>
              <a:t>At the end, your group will have a consolidated SSP.</a:t>
            </a:r>
          </a:p>
          <a:p>
            <a:pPr>
              <a:lnSpc>
                <a:spcPct val="100000"/>
              </a:lnSpc>
            </a:pPr>
            <a:endParaRPr lang="en-GB" sz="2000" dirty="0">
              <a:latin typeface="Source Sans Pro" panose="020B0503030403020204" pitchFamily="34" charset="0"/>
              <a:ea typeface="Source Sans Pro" panose="020B0503030403020204" pitchFamily="34" charset="0"/>
            </a:endParaRPr>
          </a:p>
        </p:txBody>
      </p:sp>
      <p:sp>
        <p:nvSpPr>
          <p:cNvPr id="4" name="Text Placeholder 19">
            <a:extLst>
              <a:ext uri="{FF2B5EF4-FFF2-40B4-BE49-F238E27FC236}">
                <a16:creationId xmlns:a16="http://schemas.microsoft.com/office/drawing/2014/main" id="{002B65CD-000F-CC41-BFE4-A425962F2AC6}"/>
              </a:ext>
            </a:extLst>
          </p:cNvPr>
          <p:cNvSpPr txBox="1">
            <a:spLocks/>
          </p:cNvSpPr>
          <p:nvPr/>
        </p:nvSpPr>
        <p:spPr>
          <a:xfrm>
            <a:off x="314330" y="873875"/>
            <a:ext cx="9144000" cy="371475"/>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000000"/>
                </a:solidFill>
                <a:latin typeface="Source Sans Pro" panose="020B0503030403020204" pitchFamily="34" charset="0"/>
                <a:ea typeface="Source Sans Pro" panose="020B0503030403020204" pitchFamily="34" charset="0"/>
              </a:rPr>
              <a:t>Hands-on</a:t>
            </a:r>
            <a:endParaRPr lang="en-CH" dirty="0">
              <a:solidFill>
                <a:srgbClr val="000000"/>
              </a:solidFill>
              <a:latin typeface="Source Sans Pro" panose="020B0503030403020204" pitchFamily="34" charset="0"/>
              <a:ea typeface="Source Sans Pro" panose="020B0503030403020204" pitchFamily="34" charset="0"/>
            </a:endParaRPr>
          </a:p>
        </p:txBody>
      </p:sp>
      <p:sp>
        <p:nvSpPr>
          <p:cNvPr id="5" name="Text Placeholder 19">
            <a:extLst>
              <a:ext uri="{FF2B5EF4-FFF2-40B4-BE49-F238E27FC236}">
                <a16:creationId xmlns:a16="http://schemas.microsoft.com/office/drawing/2014/main" id="{0E5EE612-C02C-9E4D-B165-AD0FA62C02FE}"/>
              </a:ext>
            </a:extLst>
          </p:cNvPr>
          <p:cNvSpPr txBox="1">
            <a:spLocks/>
          </p:cNvSpPr>
          <p:nvPr/>
        </p:nvSpPr>
        <p:spPr>
          <a:xfrm>
            <a:off x="224901" y="283385"/>
            <a:ext cx="8622216"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379175"/>
                </a:solidFill>
              </a:rPr>
              <a:t>Training methodology</a:t>
            </a:r>
          </a:p>
        </p:txBody>
      </p:sp>
      <p:sp>
        <p:nvSpPr>
          <p:cNvPr id="6" name="Text Placeholder 7">
            <a:extLst>
              <a:ext uri="{FF2B5EF4-FFF2-40B4-BE49-F238E27FC236}">
                <a16:creationId xmlns:a16="http://schemas.microsoft.com/office/drawing/2014/main" id="{D721EBFA-A232-524E-9D18-67785531A032}"/>
              </a:ext>
            </a:extLst>
          </p:cNvPr>
          <p:cNvSpPr txBox="1">
            <a:spLocks/>
          </p:cNvSpPr>
          <p:nvPr/>
        </p:nvSpPr>
        <p:spPr>
          <a:xfrm>
            <a:off x="314330" y="1443411"/>
            <a:ext cx="3853786" cy="748807"/>
          </a:xfrm>
          <a:prstGeom prst="rect">
            <a:avLst/>
          </a:prstGeom>
        </p:spPr>
        <p:txBody>
          <a:bodyPr lIns="0" tIns="0" rIns="0" bIns="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GB" sz="2200" dirty="0">
                <a:solidFill>
                  <a:srgbClr val="379175"/>
                </a:solidFill>
                <a:latin typeface="Source Sans Pro" panose="020B0503030403020204" pitchFamily="34" charset="0"/>
                <a:ea typeface="Source Sans Pro" panose="020B0503030403020204" pitchFamily="34" charset="0"/>
              </a:rPr>
              <a:t>Inputs</a:t>
            </a:r>
          </a:p>
        </p:txBody>
      </p:sp>
      <p:sp>
        <p:nvSpPr>
          <p:cNvPr id="7" name="Text Placeholder 7">
            <a:extLst>
              <a:ext uri="{FF2B5EF4-FFF2-40B4-BE49-F238E27FC236}">
                <a16:creationId xmlns:a16="http://schemas.microsoft.com/office/drawing/2014/main" id="{1B65BBD6-BB8A-2746-8E5A-0D056C9E9AF1}"/>
              </a:ext>
            </a:extLst>
          </p:cNvPr>
          <p:cNvSpPr txBox="1">
            <a:spLocks/>
          </p:cNvSpPr>
          <p:nvPr/>
        </p:nvSpPr>
        <p:spPr>
          <a:xfrm>
            <a:off x="4886330" y="1443411"/>
            <a:ext cx="3853786" cy="727474"/>
          </a:xfrm>
          <a:prstGeom prst="rect">
            <a:avLst/>
          </a:prstGeom>
        </p:spPr>
        <p:txBody>
          <a:bodyPr lIns="0" tIns="0" rIns="0" bIns="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GB" sz="2200" dirty="0">
                <a:solidFill>
                  <a:srgbClr val="379175"/>
                </a:solidFill>
                <a:latin typeface="Source Sans Pro" panose="020B0503030403020204" pitchFamily="34" charset="0"/>
                <a:ea typeface="Source Sans Pro" panose="020B0503030403020204" pitchFamily="34" charset="0"/>
              </a:rPr>
              <a:t>Working in groups</a:t>
            </a:r>
          </a:p>
        </p:txBody>
      </p:sp>
      <p:sp>
        <p:nvSpPr>
          <p:cNvPr id="10" name="Text Placeholder 33">
            <a:extLst>
              <a:ext uri="{FF2B5EF4-FFF2-40B4-BE49-F238E27FC236}">
                <a16:creationId xmlns:a16="http://schemas.microsoft.com/office/drawing/2014/main" id="{DCB6D31F-046F-D948-A047-10C26F47CDEC}"/>
              </a:ext>
            </a:extLst>
          </p:cNvPr>
          <p:cNvSpPr txBox="1">
            <a:spLocks/>
          </p:cNvSpPr>
          <p:nvPr/>
        </p:nvSpPr>
        <p:spPr>
          <a:xfrm>
            <a:off x="132100" y="6455808"/>
            <a:ext cx="1882438" cy="371475"/>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en-CH"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WELCOME SESSION</a:t>
            </a:r>
          </a:p>
        </p:txBody>
      </p:sp>
    </p:spTree>
    <p:extLst>
      <p:ext uri="{BB962C8B-B14F-4D97-AF65-F5344CB8AC3E}">
        <p14:creationId xmlns:p14="http://schemas.microsoft.com/office/powerpoint/2010/main" val="719566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9">
            <a:extLst>
              <a:ext uri="{FF2B5EF4-FFF2-40B4-BE49-F238E27FC236}">
                <a16:creationId xmlns:a16="http://schemas.microsoft.com/office/drawing/2014/main" id="{144472F5-CB03-0140-9347-5C8BFC42E228}"/>
              </a:ext>
            </a:extLst>
          </p:cNvPr>
          <p:cNvSpPr txBox="1">
            <a:spLocks/>
          </p:cNvSpPr>
          <p:nvPr/>
        </p:nvSpPr>
        <p:spPr>
          <a:xfrm>
            <a:off x="260892" y="30717"/>
            <a:ext cx="8622216"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4500" dirty="0">
                <a:solidFill>
                  <a:srgbClr val="379175"/>
                </a:solidFill>
              </a:rPr>
              <a:t>Agenda</a:t>
            </a:r>
          </a:p>
        </p:txBody>
      </p:sp>
      <p:sp>
        <p:nvSpPr>
          <p:cNvPr id="9" name="Text Placeholder 33">
            <a:extLst>
              <a:ext uri="{FF2B5EF4-FFF2-40B4-BE49-F238E27FC236}">
                <a16:creationId xmlns:a16="http://schemas.microsoft.com/office/drawing/2014/main" id="{23976D82-7E7A-8748-B3F0-BF75A329FE67}"/>
              </a:ext>
            </a:extLst>
          </p:cNvPr>
          <p:cNvSpPr txBox="1">
            <a:spLocks/>
          </p:cNvSpPr>
          <p:nvPr/>
        </p:nvSpPr>
        <p:spPr>
          <a:xfrm>
            <a:off x="132100" y="6455808"/>
            <a:ext cx="1882438" cy="371475"/>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en-CH"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WELCOME SESSION</a:t>
            </a:r>
          </a:p>
        </p:txBody>
      </p:sp>
      <p:graphicFrame>
        <p:nvGraphicFramePr>
          <p:cNvPr id="3" name="Table 2">
            <a:extLst>
              <a:ext uri="{FF2B5EF4-FFF2-40B4-BE49-F238E27FC236}">
                <a16:creationId xmlns:a16="http://schemas.microsoft.com/office/drawing/2014/main" id="{23E35B7F-0264-8748-8849-A8819E38A84E}"/>
              </a:ext>
            </a:extLst>
          </p:cNvPr>
          <p:cNvGraphicFramePr>
            <a:graphicFrameLocks noGrp="1"/>
          </p:cNvGraphicFramePr>
          <p:nvPr>
            <p:extLst>
              <p:ext uri="{D42A27DB-BD31-4B8C-83A1-F6EECF244321}">
                <p14:modId xmlns:p14="http://schemas.microsoft.com/office/powerpoint/2010/main" val="2719038252"/>
              </p:ext>
            </p:extLst>
          </p:nvPr>
        </p:nvGraphicFramePr>
        <p:xfrm>
          <a:off x="578644" y="680851"/>
          <a:ext cx="7986712" cy="5486400"/>
        </p:xfrm>
        <a:graphic>
          <a:graphicData uri="http://schemas.openxmlformats.org/drawingml/2006/table">
            <a:tbl>
              <a:tblPr firstRow="1" firstCol="1" bandRow="1"/>
              <a:tblGrid>
                <a:gridCol w="2025731">
                  <a:extLst>
                    <a:ext uri="{9D8B030D-6E8A-4147-A177-3AD203B41FA5}">
                      <a16:colId xmlns:a16="http://schemas.microsoft.com/office/drawing/2014/main" val="2350033698"/>
                    </a:ext>
                  </a:extLst>
                </a:gridCol>
                <a:gridCol w="2025731">
                  <a:extLst>
                    <a:ext uri="{9D8B030D-6E8A-4147-A177-3AD203B41FA5}">
                      <a16:colId xmlns:a16="http://schemas.microsoft.com/office/drawing/2014/main" val="585927200"/>
                    </a:ext>
                  </a:extLst>
                </a:gridCol>
                <a:gridCol w="2027323">
                  <a:extLst>
                    <a:ext uri="{9D8B030D-6E8A-4147-A177-3AD203B41FA5}">
                      <a16:colId xmlns:a16="http://schemas.microsoft.com/office/drawing/2014/main" val="4038061295"/>
                    </a:ext>
                  </a:extLst>
                </a:gridCol>
                <a:gridCol w="1907927">
                  <a:extLst>
                    <a:ext uri="{9D8B030D-6E8A-4147-A177-3AD203B41FA5}">
                      <a16:colId xmlns:a16="http://schemas.microsoft.com/office/drawing/2014/main" val="1946679117"/>
                    </a:ext>
                  </a:extLst>
                </a:gridCol>
              </a:tblGrid>
              <a:tr h="82763">
                <a:tc>
                  <a:txBody>
                    <a:bodyPr/>
                    <a:lstStyle/>
                    <a:p>
                      <a:pPr algn="ctr">
                        <a:lnSpc>
                          <a:spcPct val="100000"/>
                        </a:lnSpc>
                        <a:spcBef>
                          <a:spcPts val="0"/>
                        </a:spcBef>
                        <a:spcAft>
                          <a:spcPts val="0"/>
                        </a:spcAft>
                      </a:pPr>
                      <a:r>
                        <a:rPr lang="en-US" sz="1000" b="1" dirty="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Time</a:t>
                      </a:r>
                      <a:endParaRPr lang="en-CH" sz="10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5538" marR="25538"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lnSpc>
                          <a:spcPct val="100000"/>
                        </a:lnSpc>
                        <a:spcBef>
                          <a:spcPts val="0"/>
                        </a:spcBef>
                        <a:spcAft>
                          <a:spcPts val="0"/>
                        </a:spcAft>
                      </a:pPr>
                      <a:r>
                        <a:rPr lang="en-US" sz="1000" b="1" dirty="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Day 1</a:t>
                      </a:r>
                      <a:endParaRPr lang="en-CH" sz="10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5538" marR="25538"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lnSpc>
                          <a:spcPct val="100000"/>
                        </a:lnSpc>
                        <a:spcBef>
                          <a:spcPts val="0"/>
                        </a:spcBef>
                        <a:spcAft>
                          <a:spcPts val="0"/>
                        </a:spcAft>
                      </a:pPr>
                      <a:r>
                        <a:rPr lang="en-US" sz="1000" b="1">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Day 2</a:t>
                      </a:r>
                      <a:endParaRPr lang="en-CH" sz="100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5538" marR="25538"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lnSpc>
                          <a:spcPct val="100000"/>
                        </a:lnSpc>
                        <a:spcBef>
                          <a:spcPts val="0"/>
                        </a:spcBef>
                        <a:spcAft>
                          <a:spcPts val="0"/>
                        </a:spcAft>
                      </a:pPr>
                      <a:r>
                        <a:rPr lang="en-US" sz="1000" b="1">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Day 3</a:t>
                      </a:r>
                      <a:endParaRPr lang="en-CH" sz="100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5538" marR="25538"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338157603"/>
                  </a:ext>
                </a:extLst>
              </a:tr>
              <a:tr h="82999">
                <a:tc>
                  <a:txBody>
                    <a:bodyPr/>
                    <a:lstStyle/>
                    <a:p>
                      <a:pPr algn="ctr">
                        <a:lnSpc>
                          <a:spcPct val="100000"/>
                        </a:lnSpc>
                        <a:spcBef>
                          <a:spcPts val="0"/>
                        </a:spcBef>
                        <a:spcAft>
                          <a:spcPts val="0"/>
                        </a:spcAft>
                      </a:pPr>
                      <a:r>
                        <a:rPr lang="en-US" sz="100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9:00 - 9:15</a:t>
                      </a:r>
                      <a:endParaRPr lang="en-CH" sz="100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5538" marR="25538"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rowSpan="2">
                  <a:txBody>
                    <a:bodyPr/>
                    <a:lstStyle/>
                    <a:p>
                      <a:pPr algn="ctr">
                        <a:lnSpc>
                          <a:spcPct val="100000"/>
                        </a:lnSpc>
                        <a:spcBef>
                          <a:spcPts val="0"/>
                        </a:spcBef>
                        <a:spcAft>
                          <a:spcPts val="0"/>
                        </a:spcAft>
                      </a:pPr>
                      <a:r>
                        <a:rPr lang="en-US" sz="100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Welcome to the workshop and presentation of participants</a:t>
                      </a:r>
                      <a:endParaRPr lang="en-CH" sz="100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5538" marR="25538"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lnSpc>
                          <a:spcPct val="100000"/>
                        </a:lnSpc>
                        <a:spcBef>
                          <a:spcPts val="0"/>
                        </a:spcBef>
                        <a:spcAft>
                          <a:spcPts val="0"/>
                        </a:spcAft>
                      </a:pPr>
                      <a:r>
                        <a:rPr lang="en-US" sz="100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Recap</a:t>
                      </a:r>
                      <a:endParaRPr lang="en-CH" sz="100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5538" marR="25538"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lnSpc>
                          <a:spcPct val="100000"/>
                        </a:lnSpc>
                        <a:spcBef>
                          <a:spcPts val="0"/>
                        </a:spcBef>
                        <a:spcAft>
                          <a:spcPts val="0"/>
                        </a:spcAft>
                      </a:pPr>
                      <a:r>
                        <a:rPr lang="en-US" sz="100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Recap</a:t>
                      </a:r>
                      <a:endParaRPr lang="en-CH" sz="100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5538" marR="25538"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646322374"/>
                  </a:ext>
                </a:extLst>
              </a:tr>
              <a:tr h="82999">
                <a:tc>
                  <a:txBody>
                    <a:bodyPr/>
                    <a:lstStyle/>
                    <a:p>
                      <a:pPr algn="ctr">
                        <a:lnSpc>
                          <a:spcPct val="100000"/>
                        </a:lnSpc>
                        <a:spcBef>
                          <a:spcPts val="0"/>
                        </a:spcBef>
                        <a:spcAft>
                          <a:spcPts val="0"/>
                        </a:spcAft>
                      </a:pPr>
                      <a:r>
                        <a:rPr lang="en-US" sz="1000" dirty="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9:15-9:30</a:t>
                      </a:r>
                      <a:endParaRPr lang="en-CH" sz="10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5538" marR="25538"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vMerge="1">
                  <a:txBody>
                    <a:bodyPr/>
                    <a:lstStyle/>
                    <a:p>
                      <a:endParaRPr lang="es-ES_tradnl"/>
                    </a:p>
                  </a:txBody>
                  <a:tcPr/>
                </a:tc>
                <a:tc rowSpan="2">
                  <a:txBody>
                    <a:bodyPr/>
                    <a:lstStyle/>
                    <a:p>
                      <a:pPr algn="ctr">
                        <a:lnSpc>
                          <a:spcPct val="100000"/>
                        </a:lnSpc>
                        <a:spcBef>
                          <a:spcPts val="0"/>
                        </a:spcBef>
                        <a:spcAft>
                          <a:spcPts val="0"/>
                        </a:spcAft>
                      </a:pPr>
                      <a:r>
                        <a:rPr lang="en-US" sz="1000" b="1" dirty="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Step 2.4: Gather supporting information</a:t>
                      </a:r>
                      <a:endParaRPr lang="en-CH" sz="10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p>
                      <a:pPr algn="ctr">
                        <a:lnSpc>
                          <a:spcPct val="100000"/>
                        </a:lnSpc>
                        <a:spcBef>
                          <a:spcPts val="0"/>
                        </a:spcBef>
                        <a:spcAft>
                          <a:spcPts val="0"/>
                        </a:spcAft>
                      </a:pPr>
                      <a:r>
                        <a:rPr lang="en-US" sz="1000" b="1" dirty="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Step 2.5: Confirm the system description</a:t>
                      </a:r>
                      <a:endParaRPr lang="en-CH" sz="10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p>
                      <a:pPr algn="ctr">
                        <a:lnSpc>
                          <a:spcPct val="100000"/>
                        </a:lnSpc>
                        <a:spcBef>
                          <a:spcPts val="0"/>
                        </a:spcBef>
                        <a:spcAft>
                          <a:spcPts val="0"/>
                        </a:spcAft>
                      </a:pPr>
                      <a:r>
                        <a:rPr lang="en-US" sz="1000" dirty="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(45 min lecture)</a:t>
                      </a:r>
                      <a:endParaRPr lang="en-CH" sz="10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p>
                      <a:pPr algn="ctr">
                        <a:lnSpc>
                          <a:spcPct val="100000"/>
                        </a:lnSpc>
                        <a:spcBef>
                          <a:spcPts val="0"/>
                        </a:spcBef>
                        <a:spcAft>
                          <a:spcPts val="0"/>
                        </a:spcAft>
                      </a:pPr>
                      <a:r>
                        <a:rPr lang="en-US" sz="1000" dirty="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(45 min group work)</a:t>
                      </a:r>
                      <a:endParaRPr lang="en-CH" sz="10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5538" marR="25538"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rowSpan="2">
                  <a:txBody>
                    <a:bodyPr/>
                    <a:lstStyle/>
                    <a:p>
                      <a:pPr algn="ctr">
                        <a:lnSpc>
                          <a:spcPct val="100000"/>
                        </a:lnSpc>
                        <a:spcBef>
                          <a:spcPts val="0"/>
                        </a:spcBef>
                        <a:spcAft>
                          <a:spcPts val="0"/>
                        </a:spcAft>
                      </a:pPr>
                      <a:r>
                        <a:rPr lang="en-US" sz="1000" b="1" dirty="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Module 4: Develop and implement an incremental plan</a:t>
                      </a:r>
                      <a:endParaRPr lang="en-CH" sz="10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p>
                      <a:pPr algn="ctr">
                        <a:lnSpc>
                          <a:spcPct val="100000"/>
                        </a:lnSpc>
                        <a:spcBef>
                          <a:spcPts val="0"/>
                        </a:spcBef>
                        <a:spcAft>
                          <a:spcPts val="0"/>
                        </a:spcAft>
                      </a:pPr>
                      <a:r>
                        <a:rPr lang="en-US" sz="1000" dirty="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(30 min lecture)</a:t>
                      </a:r>
                      <a:endParaRPr lang="en-CH" sz="10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p>
                      <a:pPr algn="ctr">
                        <a:lnSpc>
                          <a:spcPct val="100000"/>
                        </a:lnSpc>
                        <a:spcBef>
                          <a:spcPts val="0"/>
                        </a:spcBef>
                        <a:spcAft>
                          <a:spcPts val="0"/>
                        </a:spcAft>
                      </a:pPr>
                      <a:r>
                        <a:rPr lang="en-US" sz="1000" dirty="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(60 min group work)</a:t>
                      </a:r>
                      <a:endParaRPr lang="en-CH" sz="10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5538" marR="25538"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212456084"/>
                  </a:ext>
                </a:extLst>
              </a:tr>
              <a:tr h="590004">
                <a:tc>
                  <a:txBody>
                    <a:bodyPr/>
                    <a:lstStyle/>
                    <a:p>
                      <a:pPr algn="ctr">
                        <a:lnSpc>
                          <a:spcPct val="100000"/>
                        </a:lnSpc>
                        <a:spcBef>
                          <a:spcPts val="0"/>
                        </a:spcBef>
                        <a:spcAft>
                          <a:spcPts val="0"/>
                        </a:spcAft>
                      </a:pPr>
                      <a:r>
                        <a:rPr lang="en-US" sz="100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9:30- 10:45</a:t>
                      </a:r>
                      <a:endParaRPr lang="en-CH" sz="100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5538" marR="25538"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lnSpc>
                          <a:spcPct val="100000"/>
                        </a:lnSpc>
                        <a:spcBef>
                          <a:spcPts val="0"/>
                        </a:spcBef>
                        <a:spcAft>
                          <a:spcPts val="0"/>
                        </a:spcAft>
                      </a:pPr>
                      <a:r>
                        <a:rPr lang="en-US" sz="1000" b="1" dirty="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Introductory session</a:t>
                      </a:r>
                      <a:endParaRPr lang="en-CH" sz="10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p>
                      <a:pPr algn="ctr">
                        <a:lnSpc>
                          <a:spcPct val="100000"/>
                        </a:lnSpc>
                        <a:spcBef>
                          <a:spcPts val="0"/>
                        </a:spcBef>
                        <a:spcAft>
                          <a:spcPts val="0"/>
                        </a:spcAft>
                      </a:pPr>
                      <a:r>
                        <a:rPr lang="en-US" sz="1000" dirty="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(30 min lecture)</a:t>
                      </a:r>
                      <a:endParaRPr lang="en-CH" sz="10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p>
                      <a:pPr algn="ctr">
                        <a:lnSpc>
                          <a:spcPct val="100000"/>
                        </a:lnSpc>
                        <a:spcBef>
                          <a:spcPts val="0"/>
                        </a:spcBef>
                        <a:spcAft>
                          <a:spcPts val="0"/>
                        </a:spcAft>
                      </a:pPr>
                      <a:r>
                        <a:rPr lang="en-US" sz="1000" dirty="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(15 min presentation of case study)</a:t>
                      </a:r>
                      <a:endParaRPr lang="en-CH" sz="10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p>
                      <a:pPr algn="ctr">
                        <a:lnSpc>
                          <a:spcPct val="100000"/>
                        </a:lnSpc>
                        <a:spcBef>
                          <a:spcPts val="0"/>
                        </a:spcBef>
                        <a:spcAft>
                          <a:spcPts val="0"/>
                        </a:spcAft>
                      </a:pPr>
                      <a:r>
                        <a:rPr lang="en-US" sz="1000" dirty="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(30 min group work)</a:t>
                      </a:r>
                      <a:endParaRPr lang="en-CH" sz="10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5538" marR="25538"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vMerge="1">
                  <a:txBody>
                    <a:bodyPr/>
                    <a:lstStyle/>
                    <a:p>
                      <a:endParaRPr lang="es-ES_tradnl"/>
                    </a:p>
                  </a:txBody>
                  <a:tcPr/>
                </a:tc>
                <a:tc vMerge="1">
                  <a:txBody>
                    <a:bodyPr/>
                    <a:lstStyle/>
                    <a:p>
                      <a:endParaRPr lang="es-ES_tradnl"/>
                    </a:p>
                  </a:txBody>
                  <a:tcPr/>
                </a:tc>
                <a:extLst>
                  <a:ext uri="{0D108BD9-81ED-4DB2-BD59-A6C34878D82A}">
                    <a16:rowId xmlns:a16="http://schemas.microsoft.com/office/drawing/2014/main" val="1975329270"/>
                  </a:ext>
                </a:extLst>
              </a:tr>
              <a:tr h="82763">
                <a:tc>
                  <a:txBody>
                    <a:bodyPr/>
                    <a:lstStyle/>
                    <a:p>
                      <a:pPr algn="ctr">
                        <a:lnSpc>
                          <a:spcPct val="100000"/>
                        </a:lnSpc>
                        <a:spcBef>
                          <a:spcPts val="0"/>
                        </a:spcBef>
                        <a:spcAft>
                          <a:spcPts val="0"/>
                        </a:spcAft>
                      </a:pPr>
                      <a:r>
                        <a:rPr lang="en-US" sz="100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10:45 – 11:00</a:t>
                      </a:r>
                      <a:endParaRPr lang="en-CH" sz="100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5538" marR="25538"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gridSpan="3">
                  <a:txBody>
                    <a:bodyPr/>
                    <a:lstStyle/>
                    <a:p>
                      <a:pPr algn="ctr">
                        <a:lnSpc>
                          <a:spcPct val="100000"/>
                        </a:lnSpc>
                        <a:spcBef>
                          <a:spcPts val="0"/>
                        </a:spcBef>
                        <a:spcAft>
                          <a:spcPts val="0"/>
                        </a:spcAft>
                      </a:pPr>
                      <a:r>
                        <a:rPr lang="en-US" sz="1000" dirty="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Coffee Break</a:t>
                      </a:r>
                      <a:endParaRPr lang="en-CH" sz="10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5538" marR="25538"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hMerge="1">
                  <a:txBody>
                    <a:bodyPr/>
                    <a:lstStyle/>
                    <a:p>
                      <a:endParaRPr lang="es-ES_tradnl"/>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s-ES_tradnl"/>
                    </a:p>
                  </a:txBody>
                  <a:tcPr/>
                </a:tc>
                <a:extLst>
                  <a:ext uri="{0D108BD9-81ED-4DB2-BD59-A6C34878D82A}">
                    <a16:rowId xmlns:a16="http://schemas.microsoft.com/office/drawing/2014/main" val="3740472971"/>
                  </a:ext>
                </a:extLst>
              </a:tr>
              <a:tr h="194445">
                <a:tc rowSpan="2">
                  <a:txBody>
                    <a:bodyPr/>
                    <a:lstStyle/>
                    <a:p>
                      <a:pPr algn="ctr">
                        <a:lnSpc>
                          <a:spcPct val="100000"/>
                        </a:lnSpc>
                        <a:spcBef>
                          <a:spcPts val="0"/>
                        </a:spcBef>
                        <a:spcAft>
                          <a:spcPts val="0"/>
                        </a:spcAft>
                      </a:pPr>
                      <a:r>
                        <a:rPr lang="en-US" sz="100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11:00 –12:30</a:t>
                      </a:r>
                      <a:endParaRPr lang="en-CH" sz="100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5538" marR="25538"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lnSpc>
                          <a:spcPct val="100000"/>
                        </a:lnSpc>
                        <a:spcBef>
                          <a:spcPts val="0"/>
                        </a:spcBef>
                        <a:spcAft>
                          <a:spcPts val="0"/>
                        </a:spcAft>
                      </a:pPr>
                      <a:r>
                        <a:rPr lang="en-US" sz="1000" b="1">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The value of SSP</a:t>
                      </a:r>
                      <a:endParaRPr lang="en-CH" sz="100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p>
                      <a:pPr algn="ctr">
                        <a:lnSpc>
                          <a:spcPct val="100000"/>
                        </a:lnSpc>
                        <a:spcBef>
                          <a:spcPts val="0"/>
                        </a:spcBef>
                        <a:spcAft>
                          <a:spcPts val="0"/>
                        </a:spcAft>
                      </a:pPr>
                      <a:r>
                        <a:rPr lang="en-US" sz="100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(20 min discussion)</a:t>
                      </a:r>
                      <a:endParaRPr lang="en-CH" sz="100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5538" marR="25538"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rowSpan="2">
                  <a:txBody>
                    <a:bodyPr/>
                    <a:lstStyle/>
                    <a:p>
                      <a:pPr algn="ctr">
                        <a:lnSpc>
                          <a:spcPct val="100000"/>
                        </a:lnSpc>
                        <a:spcBef>
                          <a:spcPts val="0"/>
                        </a:spcBef>
                        <a:spcAft>
                          <a:spcPts val="0"/>
                        </a:spcAft>
                      </a:pPr>
                      <a:r>
                        <a:rPr lang="en-US" sz="1000" b="1" dirty="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Step 3.1 Identify hazards and hazardous events</a:t>
                      </a:r>
                      <a:endParaRPr lang="en-CH" sz="10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p>
                      <a:pPr algn="ctr">
                        <a:lnSpc>
                          <a:spcPct val="100000"/>
                        </a:lnSpc>
                        <a:spcBef>
                          <a:spcPts val="0"/>
                        </a:spcBef>
                        <a:spcAft>
                          <a:spcPts val="0"/>
                        </a:spcAft>
                      </a:pPr>
                      <a:r>
                        <a:rPr lang="en-US" sz="1000" dirty="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(30 min lecture)</a:t>
                      </a:r>
                      <a:endParaRPr lang="en-CH" sz="10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p>
                      <a:pPr algn="ctr">
                        <a:lnSpc>
                          <a:spcPct val="100000"/>
                        </a:lnSpc>
                        <a:spcBef>
                          <a:spcPts val="0"/>
                        </a:spcBef>
                        <a:spcAft>
                          <a:spcPts val="0"/>
                        </a:spcAft>
                      </a:pPr>
                      <a:r>
                        <a:rPr lang="en-US" sz="1000" dirty="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(60 min group work)</a:t>
                      </a:r>
                      <a:endParaRPr lang="en-CH" sz="10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5538" marR="25538"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rowSpan="2">
                  <a:txBody>
                    <a:bodyPr/>
                    <a:lstStyle/>
                    <a:p>
                      <a:pPr algn="ctr">
                        <a:lnSpc>
                          <a:spcPct val="100000"/>
                        </a:lnSpc>
                        <a:spcBef>
                          <a:spcPts val="0"/>
                        </a:spcBef>
                        <a:spcAft>
                          <a:spcPts val="0"/>
                        </a:spcAft>
                      </a:pPr>
                      <a:r>
                        <a:rPr lang="en-US" sz="1000" b="1">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Module 4 (cont.): Develop and implement an incremental plan</a:t>
                      </a:r>
                      <a:endParaRPr lang="en-CH" sz="100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p>
                      <a:pPr algn="ctr">
                        <a:lnSpc>
                          <a:spcPct val="100000"/>
                        </a:lnSpc>
                        <a:spcBef>
                          <a:spcPts val="0"/>
                        </a:spcBef>
                        <a:spcAft>
                          <a:spcPts val="0"/>
                        </a:spcAft>
                      </a:pPr>
                      <a:r>
                        <a:rPr lang="en-US" sz="100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(30 min group work)</a:t>
                      </a:r>
                      <a:endParaRPr lang="en-CH" sz="100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p>
                      <a:pPr algn="ctr">
                        <a:lnSpc>
                          <a:spcPct val="100000"/>
                        </a:lnSpc>
                        <a:spcBef>
                          <a:spcPts val="0"/>
                        </a:spcBef>
                        <a:spcAft>
                          <a:spcPts val="0"/>
                        </a:spcAft>
                      </a:pPr>
                      <a:r>
                        <a:rPr lang="en-US" sz="1000" b="1">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Groups sharing in plenary</a:t>
                      </a:r>
                      <a:endParaRPr lang="en-CH" sz="100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p>
                      <a:pPr algn="ctr">
                        <a:lnSpc>
                          <a:spcPct val="100000"/>
                        </a:lnSpc>
                        <a:spcBef>
                          <a:spcPts val="0"/>
                        </a:spcBef>
                        <a:spcAft>
                          <a:spcPts val="0"/>
                        </a:spcAft>
                      </a:pPr>
                      <a:r>
                        <a:rPr lang="en-US" sz="100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(30 min)</a:t>
                      </a:r>
                      <a:endParaRPr lang="en-CH" sz="100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p>
                      <a:pPr algn="ctr">
                        <a:lnSpc>
                          <a:spcPct val="100000"/>
                        </a:lnSpc>
                        <a:spcBef>
                          <a:spcPts val="0"/>
                        </a:spcBef>
                        <a:spcAft>
                          <a:spcPts val="0"/>
                        </a:spcAft>
                      </a:pPr>
                      <a:r>
                        <a:rPr lang="en-US" sz="1000" b="1">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Module 5: Monitor control measures and verify performance</a:t>
                      </a:r>
                      <a:endParaRPr lang="en-CH" sz="100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p>
                      <a:pPr algn="ctr">
                        <a:lnSpc>
                          <a:spcPct val="100000"/>
                        </a:lnSpc>
                        <a:spcBef>
                          <a:spcPts val="0"/>
                        </a:spcBef>
                        <a:spcAft>
                          <a:spcPts val="0"/>
                        </a:spcAft>
                      </a:pPr>
                      <a:r>
                        <a:rPr lang="en-US" sz="100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(30 min lecture)</a:t>
                      </a:r>
                      <a:endParaRPr lang="en-CH" sz="100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5538" marR="25538"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3611034549"/>
                  </a:ext>
                </a:extLst>
              </a:tr>
              <a:tr h="846167">
                <a:tc vMerge="1">
                  <a:txBody>
                    <a:bodyPr/>
                    <a:lstStyle/>
                    <a:p>
                      <a:endParaRPr lang="es-ES_tradnl"/>
                    </a:p>
                  </a:txBody>
                  <a:tcPr/>
                </a:tc>
                <a:tc>
                  <a:txBody>
                    <a:bodyPr/>
                    <a:lstStyle/>
                    <a:p>
                      <a:pPr algn="ctr">
                        <a:lnSpc>
                          <a:spcPct val="100000"/>
                        </a:lnSpc>
                        <a:spcBef>
                          <a:spcPts val="0"/>
                        </a:spcBef>
                        <a:spcAft>
                          <a:spcPts val="0"/>
                        </a:spcAft>
                      </a:pPr>
                      <a:r>
                        <a:rPr lang="en-US" sz="1000" b="1" dirty="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Module 1: Prepare for SSP</a:t>
                      </a:r>
                      <a:endParaRPr lang="en-CH" sz="10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p>
                      <a:pPr algn="ctr">
                        <a:lnSpc>
                          <a:spcPct val="100000"/>
                        </a:lnSpc>
                        <a:spcBef>
                          <a:spcPts val="0"/>
                        </a:spcBef>
                        <a:spcAft>
                          <a:spcPts val="0"/>
                        </a:spcAft>
                      </a:pPr>
                      <a:r>
                        <a:rPr lang="en-US" sz="1000" dirty="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(30 min lecture)</a:t>
                      </a:r>
                      <a:endParaRPr lang="en-CH" sz="10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p>
                      <a:pPr algn="ctr">
                        <a:lnSpc>
                          <a:spcPct val="100000"/>
                        </a:lnSpc>
                        <a:spcBef>
                          <a:spcPts val="0"/>
                        </a:spcBef>
                        <a:spcAft>
                          <a:spcPts val="0"/>
                        </a:spcAft>
                      </a:pPr>
                      <a:r>
                        <a:rPr lang="en-US" sz="1000" dirty="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(40 min group work)</a:t>
                      </a:r>
                      <a:endParaRPr lang="en-CH" sz="10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5538" marR="25538"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vMerge="1">
                  <a:txBody>
                    <a:bodyPr/>
                    <a:lstStyle/>
                    <a:p>
                      <a:endParaRPr lang="es-ES_tradnl"/>
                    </a:p>
                  </a:txBody>
                  <a:tcPr/>
                </a:tc>
                <a:tc vMerge="1">
                  <a:txBody>
                    <a:bodyPr/>
                    <a:lstStyle/>
                    <a:p>
                      <a:endParaRPr lang="es-ES_tradnl"/>
                    </a:p>
                  </a:txBody>
                  <a:tcPr/>
                </a:tc>
                <a:extLst>
                  <a:ext uri="{0D108BD9-81ED-4DB2-BD59-A6C34878D82A}">
                    <a16:rowId xmlns:a16="http://schemas.microsoft.com/office/drawing/2014/main" val="405156399"/>
                  </a:ext>
                </a:extLst>
              </a:tr>
              <a:tr h="82763">
                <a:tc>
                  <a:txBody>
                    <a:bodyPr/>
                    <a:lstStyle/>
                    <a:p>
                      <a:pPr algn="ctr">
                        <a:lnSpc>
                          <a:spcPct val="100000"/>
                        </a:lnSpc>
                        <a:spcBef>
                          <a:spcPts val="0"/>
                        </a:spcBef>
                        <a:spcAft>
                          <a:spcPts val="0"/>
                        </a:spcAft>
                      </a:pPr>
                      <a:r>
                        <a:rPr lang="en-US" sz="100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12:30 – 13:30</a:t>
                      </a:r>
                      <a:endParaRPr lang="en-CH" sz="100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5538" marR="25538"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gridSpan="3">
                  <a:txBody>
                    <a:bodyPr/>
                    <a:lstStyle/>
                    <a:p>
                      <a:pPr algn="ctr">
                        <a:lnSpc>
                          <a:spcPct val="100000"/>
                        </a:lnSpc>
                        <a:spcBef>
                          <a:spcPts val="0"/>
                        </a:spcBef>
                        <a:spcAft>
                          <a:spcPts val="0"/>
                        </a:spcAft>
                      </a:pPr>
                      <a:r>
                        <a:rPr lang="en-US" sz="1000" dirty="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Lunch Break</a:t>
                      </a:r>
                      <a:endParaRPr lang="en-CH" sz="10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5538" marR="25538"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hMerge="1">
                  <a:txBody>
                    <a:bodyPr/>
                    <a:lstStyle/>
                    <a:p>
                      <a:endParaRPr lang="es-ES_tradnl"/>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s-ES_tradnl"/>
                    </a:p>
                  </a:txBody>
                  <a:tcPr/>
                </a:tc>
                <a:extLst>
                  <a:ext uri="{0D108BD9-81ED-4DB2-BD59-A6C34878D82A}">
                    <a16:rowId xmlns:a16="http://schemas.microsoft.com/office/drawing/2014/main" val="1020763604"/>
                  </a:ext>
                </a:extLst>
              </a:tr>
              <a:tr h="1210867">
                <a:tc>
                  <a:txBody>
                    <a:bodyPr/>
                    <a:lstStyle/>
                    <a:p>
                      <a:pPr algn="ctr">
                        <a:lnSpc>
                          <a:spcPct val="100000"/>
                        </a:lnSpc>
                        <a:spcBef>
                          <a:spcPts val="0"/>
                        </a:spcBef>
                        <a:spcAft>
                          <a:spcPts val="0"/>
                        </a:spcAft>
                      </a:pPr>
                      <a:r>
                        <a:rPr lang="en-US" sz="100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13:30 – 15:00</a:t>
                      </a:r>
                      <a:endParaRPr lang="en-CH" sz="100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5538" marR="25538"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lnSpc>
                          <a:spcPct val="100000"/>
                        </a:lnSpc>
                        <a:spcBef>
                          <a:spcPts val="0"/>
                        </a:spcBef>
                        <a:spcAft>
                          <a:spcPts val="0"/>
                        </a:spcAft>
                      </a:pPr>
                      <a:r>
                        <a:rPr lang="en-US" sz="1000" b="1">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Step 2.1: Map the system</a:t>
                      </a:r>
                      <a:endParaRPr lang="en-CH" sz="100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p>
                      <a:pPr algn="ctr">
                        <a:lnSpc>
                          <a:spcPct val="100000"/>
                        </a:lnSpc>
                        <a:spcBef>
                          <a:spcPts val="0"/>
                        </a:spcBef>
                        <a:spcAft>
                          <a:spcPts val="0"/>
                        </a:spcAft>
                      </a:pPr>
                      <a:r>
                        <a:rPr lang="en-US" sz="100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(25 min lecture)</a:t>
                      </a:r>
                      <a:endParaRPr lang="en-CH" sz="100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p>
                      <a:pPr algn="ctr">
                        <a:lnSpc>
                          <a:spcPct val="100000"/>
                        </a:lnSpc>
                        <a:spcBef>
                          <a:spcPts val="0"/>
                        </a:spcBef>
                        <a:spcAft>
                          <a:spcPts val="0"/>
                        </a:spcAft>
                      </a:pPr>
                      <a:r>
                        <a:rPr lang="en-US" sz="1000" b="1">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Step 2.2: Characterize the system flow</a:t>
                      </a:r>
                      <a:endParaRPr lang="en-CH" sz="100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p>
                      <a:pPr algn="ctr">
                        <a:lnSpc>
                          <a:spcPct val="100000"/>
                        </a:lnSpc>
                        <a:spcBef>
                          <a:spcPts val="0"/>
                        </a:spcBef>
                        <a:spcAft>
                          <a:spcPts val="0"/>
                        </a:spcAft>
                      </a:pPr>
                      <a:r>
                        <a:rPr lang="en-US" sz="100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(5 min lecture)</a:t>
                      </a:r>
                      <a:endParaRPr lang="en-CH" sz="100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p>
                      <a:pPr algn="ctr">
                        <a:lnSpc>
                          <a:spcPct val="100000"/>
                        </a:lnSpc>
                        <a:spcBef>
                          <a:spcPts val="0"/>
                        </a:spcBef>
                        <a:spcAft>
                          <a:spcPts val="0"/>
                        </a:spcAft>
                      </a:pPr>
                      <a:r>
                        <a:rPr lang="en-US" sz="100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(60 min group work Step 1 and Step 2)</a:t>
                      </a:r>
                      <a:endParaRPr lang="en-CH" sz="100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5538" marR="25538"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lnSpc>
                          <a:spcPct val="100000"/>
                        </a:lnSpc>
                        <a:spcBef>
                          <a:spcPts val="0"/>
                        </a:spcBef>
                        <a:spcAft>
                          <a:spcPts val="0"/>
                        </a:spcAft>
                      </a:pPr>
                      <a:r>
                        <a:rPr lang="en-US" sz="1000" b="1">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Step 3.2 Identify and assess existing control measures </a:t>
                      </a:r>
                      <a:endParaRPr lang="en-CH" sz="100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p>
                      <a:pPr algn="ctr">
                        <a:lnSpc>
                          <a:spcPct val="100000"/>
                        </a:lnSpc>
                        <a:spcBef>
                          <a:spcPts val="0"/>
                        </a:spcBef>
                        <a:spcAft>
                          <a:spcPts val="0"/>
                        </a:spcAft>
                      </a:pPr>
                      <a:r>
                        <a:rPr lang="en-US" sz="100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(30 min lecture)</a:t>
                      </a:r>
                      <a:endParaRPr lang="en-CH" sz="100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p>
                      <a:pPr algn="ctr">
                        <a:lnSpc>
                          <a:spcPct val="100000"/>
                        </a:lnSpc>
                        <a:spcBef>
                          <a:spcPts val="0"/>
                        </a:spcBef>
                        <a:spcAft>
                          <a:spcPts val="0"/>
                        </a:spcAft>
                      </a:pPr>
                      <a:r>
                        <a:rPr lang="en-US" sz="100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 </a:t>
                      </a:r>
                      <a:endParaRPr lang="en-CH" sz="100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p>
                      <a:pPr algn="ctr">
                        <a:lnSpc>
                          <a:spcPct val="100000"/>
                        </a:lnSpc>
                        <a:spcBef>
                          <a:spcPts val="0"/>
                        </a:spcBef>
                        <a:spcAft>
                          <a:spcPts val="0"/>
                        </a:spcAft>
                      </a:pPr>
                      <a:r>
                        <a:rPr lang="en-US" sz="100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(30 min group work)</a:t>
                      </a:r>
                      <a:r>
                        <a:rPr lang="en-US" sz="1000" b="1">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 </a:t>
                      </a:r>
                      <a:endParaRPr lang="en-CH" sz="100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p>
                      <a:pPr algn="ctr">
                        <a:lnSpc>
                          <a:spcPct val="100000"/>
                        </a:lnSpc>
                        <a:spcBef>
                          <a:spcPts val="0"/>
                        </a:spcBef>
                        <a:spcAft>
                          <a:spcPts val="0"/>
                        </a:spcAft>
                      </a:pPr>
                      <a:r>
                        <a:rPr lang="en-US" sz="1000" b="1">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Step 3.3 Assess and prioritize the exposure risk</a:t>
                      </a:r>
                      <a:endParaRPr lang="en-CH" sz="100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p>
                      <a:pPr algn="ctr">
                        <a:lnSpc>
                          <a:spcPct val="100000"/>
                        </a:lnSpc>
                        <a:spcBef>
                          <a:spcPts val="0"/>
                        </a:spcBef>
                        <a:spcAft>
                          <a:spcPts val="0"/>
                        </a:spcAft>
                      </a:pPr>
                      <a:r>
                        <a:rPr lang="en-US" sz="100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(30 min lecture)</a:t>
                      </a:r>
                      <a:endParaRPr lang="en-CH" sz="100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p>
                      <a:pPr algn="ctr">
                        <a:lnSpc>
                          <a:spcPct val="100000"/>
                        </a:lnSpc>
                        <a:spcBef>
                          <a:spcPts val="0"/>
                        </a:spcBef>
                        <a:spcAft>
                          <a:spcPts val="0"/>
                        </a:spcAft>
                      </a:pPr>
                      <a:r>
                        <a:rPr lang="en-US" sz="100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 </a:t>
                      </a:r>
                      <a:endParaRPr lang="en-CH" sz="100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5538" marR="25538"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lnSpc>
                          <a:spcPct val="100000"/>
                        </a:lnSpc>
                        <a:spcBef>
                          <a:spcPts val="0"/>
                        </a:spcBef>
                        <a:spcAft>
                          <a:spcPts val="0"/>
                        </a:spcAft>
                      </a:pPr>
                      <a:r>
                        <a:rPr lang="en-US" sz="1000" b="1" dirty="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Cont. Module 5: Monitor control measures and verify performance</a:t>
                      </a:r>
                      <a:endParaRPr lang="en-CH" sz="10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p>
                      <a:pPr algn="ctr">
                        <a:lnSpc>
                          <a:spcPct val="100000"/>
                        </a:lnSpc>
                        <a:spcBef>
                          <a:spcPts val="0"/>
                        </a:spcBef>
                        <a:spcAft>
                          <a:spcPts val="0"/>
                        </a:spcAft>
                      </a:pPr>
                      <a:r>
                        <a:rPr lang="en-US" sz="1000" dirty="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(60 min group work)</a:t>
                      </a:r>
                      <a:endParaRPr lang="en-CH" sz="10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p>
                      <a:pPr algn="ctr">
                        <a:lnSpc>
                          <a:spcPct val="100000"/>
                        </a:lnSpc>
                        <a:spcBef>
                          <a:spcPts val="0"/>
                        </a:spcBef>
                        <a:spcAft>
                          <a:spcPts val="0"/>
                        </a:spcAft>
                      </a:pPr>
                      <a:r>
                        <a:rPr lang="en-US" sz="1000" b="1" dirty="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Module 6: Develop supporting programs and review plan</a:t>
                      </a:r>
                      <a:endParaRPr lang="en-CH" sz="10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p>
                      <a:pPr algn="ctr">
                        <a:lnSpc>
                          <a:spcPct val="100000"/>
                        </a:lnSpc>
                        <a:spcBef>
                          <a:spcPts val="0"/>
                        </a:spcBef>
                        <a:spcAft>
                          <a:spcPts val="0"/>
                        </a:spcAft>
                      </a:pPr>
                      <a:r>
                        <a:rPr lang="en-US" sz="1000" dirty="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(10 min lecture)</a:t>
                      </a:r>
                      <a:endParaRPr lang="en-CH" sz="10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p>
                      <a:pPr algn="ctr">
                        <a:lnSpc>
                          <a:spcPct val="100000"/>
                        </a:lnSpc>
                        <a:spcBef>
                          <a:spcPts val="0"/>
                        </a:spcBef>
                        <a:spcAft>
                          <a:spcPts val="0"/>
                        </a:spcAft>
                      </a:pPr>
                      <a:r>
                        <a:rPr lang="en-US" sz="1000" dirty="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(20 min group work)</a:t>
                      </a:r>
                      <a:endParaRPr lang="en-CH" sz="10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5538" marR="25538"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085218253"/>
                  </a:ext>
                </a:extLst>
              </a:tr>
              <a:tr h="82763">
                <a:tc>
                  <a:txBody>
                    <a:bodyPr/>
                    <a:lstStyle/>
                    <a:p>
                      <a:pPr algn="ctr">
                        <a:lnSpc>
                          <a:spcPct val="100000"/>
                        </a:lnSpc>
                        <a:spcBef>
                          <a:spcPts val="0"/>
                        </a:spcBef>
                        <a:spcAft>
                          <a:spcPts val="0"/>
                        </a:spcAft>
                      </a:pPr>
                      <a:r>
                        <a:rPr lang="en-US" sz="1000" dirty="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15:00 – 15:15</a:t>
                      </a:r>
                      <a:endParaRPr lang="en-CH" sz="10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5538" marR="25538"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gridSpan="3">
                  <a:txBody>
                    <a:bodyPr/>
                    <a:lstStyle/>
                    <a:p>
                      <a:pPr algn="ctr">
                        <a:lnSpc>
                          <a:spcPct val="100000"/>
                        </a:lnSpc>
                        <a:spcBef>
                          <a:spcPts val="0"/>
                        </a:spcBef>
                        <a:spcAft>
                          <a:spcPts val="0"/>
                        </a:spcAft>
                      </a:pPr>
                      <a:r>
                        <a:rPr lang="en-US" sz="1000" dirty="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Coffee Break</a:t>
                      </a:r>
                      <a:endParaRPr lang="en-CH" sz="10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5538" marR="25538"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hMerge="1">
                  <a:txBody>
                    <a:bodyPr/>
                    <a:lstStyle/>
                    <a:p>
                      <a:endParaRPr lang="es-ES_tradnl"/>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s-ES_tradnl"/>
                    </a:p>
                  </a:txBody>
                  <a:tcPr/>
                </a:tc>
                <a:extLst>
                  <a:ext uri="{0D108BD9-81ED-4DB2-BD59-A6C34878D82A}">
                    <a16:rowId xmlns:a16="http://schemas.microsoft.com/office/drawing/2014/main" val="1242966451"/>
                  </a:ext>
                </a:extLst>
              </a:tr>
              <a:tr h="731316">
                <a:tc>
                  <a:txBody>
                    <a:bodyPr/>
                    <a:lstStyle/>
                    <a:p>
                      <a:pPr algn="ctr">
                        <a:lnSpc>
                          <a:spcPct val="100000"/>
                        </a:lnSpc>
                        <a:spcBef>
                          <a:spcPts val="0"/>
                        </a:spcBef>
                        <a:spcAft>
                          <a:spcPts val="0"/>
                        </a:spcAft>
                      </a:pPr>
                      <a:r>
                        <a:rPr lang="en-US" sz="1000" dirty="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15:15 – 16:45</a:t>
                      </a:r>
                      <a:endParaRPr lang="en-CH" sz="10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5538" marR="25538"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lnSpc>
                          <a:spcPct val="100000"/>
                        </a:lnSpc>
                        <a:spcBef>
                          <a:spcPts val="0"/>
                        </a:spcBef>
                        <a:spcAft>
                          <a:spcPts val="0"/>
                        </a:spcAft>
                      </a:pPr>
                      <a:r>
                        <a:rPr lang="en-US" sz="1000" b="1" dirty="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Step 2.3: Identify exposure groups</a:t>
                      </a:r>
                      <a:endParaRPr lang="en-CH" sz="10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p>
                      <a:pPr algn="ctr">
                        <a:lnSpc>
                          <a:spcPct val="100000"/>
                        </a:lnSpc>
                        <a:spcBef>
                          <a:spcPts val="0"/>
                        </a:spcBef>
                        <a:spcAft>
                          <a:spcPts val="0"/>
                        </a:spcAft>
                      </a:pPr>
                      <a:r>
                        <a:rPr lang="en-US" sz="1000" dirty="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(15 min lecture)</a:t>
                      </a:r>
                      <a:endParaRPr lang="en-CH" sz="10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p>
                      <a:pPr algn="ctr">
                        <a:lnSpc>
                          <a:spcPct val="100000"/>
                        </a:lnSpc>
                        <a:spcBef>
                          <a:spcPts val="0"/>
                        </a:spcBef>
                        <a:spcAft>
                          <a:spcPts val="0"/>
                        </a:spcAft>
                      </a:pPr>
                      <a:r>
                        <a:rPr lang="en-US" sz="1000" dirty="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(45 min group work)</a:t>
                      </a:r>
                      <a:endParaRPr lang="en-CH" sz="10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p>
                      <a:pPr algn="ctr">
                        <a:lnSpc>
                          <a:spcPct val="100000"/>
                        </a:lnSpc>
                        <a:spcBef>
                          <a:spcPts val="0"/>
                        </a:spcBef>
                        <a:spcAft>
                          <a:spcPts val="0"/>
                        </a:spcAft>
                      </a:pPr>
                      <a:r>
                        <a:rPr lang="en-US" sz="1000" b="1" dirty="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Groups sharing in plenary</a:t>
                      </a:r>
                      <a:endParaRPr lang="en-CH" sz="10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p>
                      <a:pPr algn="ctr">
                        <a:lnSpc>
                          <a:spcPct val="100000"/>
                        </a:lnSpc>
                        <a:spcBef>
                          <a:spcPts val="0"/>
                        </a:spcBef>
                        <a:spcAft>
                          <a:spcPts val="0"/>
                        </a:spcAft>
                      </a:pPr>
                      <a:r>
                        <a:rPr lang="en-US" sz="1000" dirty="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(30 min)</a:t>
                      </a:r>
                      <a:endParaRPr lang="en-CH" sz="10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5538" marR="25538"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lnSpc>
                          <a:spcPct val="100000"/>
                        </a:lnSpc>
                        <a:spcBef>
                          <a:spcPts val="0"/>
                        </a:spcBef>
                        <a:spcAft>
                          <a:spcPts val="0"/>
                        </a:spcAft>
                      </a:pPr>
                      <a:r>
                        <a:rPr lang="en-US" sz="1000" b="1" dirty="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Cont. Step 3.3 Assess and prioritize the exposure risk</a:t>
                      </a:r>
                      <a:endParaRPr lang="en-CH" sz="10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p>
                      <a:pPr algn="ctr">
                        <a:lnSpc>
                          <a:spcPct val="100000"/>
                        </a:lnSpc>
                        <a:spcBef>
                          <a:spcPts val="0"/>
                        </a:spcBef>
                        <a:spcAft>
                          <a:spcPts val="0"/>
                        </a:spcAft>
                      </a:pPr>
                      <a:r>
                        <a:rPr lang="en-US" sz="1000" dirty="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(60 min group work)</a:t>
                      </a:r>
                      <a:endParaRPr lang="en-CH" sz="10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p>
                      <a:pPr algn="ctr">
                        <a:lnSpc>
                          <a:spcPct val="100000"/>
                        </a:lnSpc>
                        <a:spcBef>
                          <a:spcPts val="0"/>
                        </a:spcBef>
                        <a:spcAft>
                          <a:spcPts val="0"/>
                        </a:spcAft>
                      </a:pPr>
                      <a:r>
                        <a:rPr lang="en-US" sz="1000" b="1" dirty="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Groups sharing in plenary</a:t>
                      </a:r>
                      <a:endParaRPr lang="en-CH" sz="10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p>
                      <a:pPr algn="ctr">
                        <a:lnSpc>
                          <a:spcPct val="100000"/>
                        </a:lnSpc>
                        <a:spcBef>
                          <a:spcPts val="0"/>
                        </a:spcBef>
                        <a:spcAft>
                          <a:spcPts val="0"/>
                        </a:spcAft>
                      </a:pPr>
                      <a:r>
                        <a:rPr lang="en-US" sz="1000" dirty="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(30 min)</a:t>
                      </a:r>
                      <a:endParaRPr lang="en-CH" sz="10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5538" marR="25538"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rowSpan="2">
                  <a:txBody>
                    <a:bodyPr/>
                    <a:lstStyle/>
                    <a:p>
                      <a:pPr algn="ctr">
                        <a:lnSpc>
                          <a:spcPct val="100000"/>
                        </a:lnSpc>
                        <a:spcBef>
                          <a:spcPts val="0"/>
                        </a:spcBef>
                        <a:spcAft>
                          <a:spcPts val="0"/>
                        </a:spcAft>
                      </a:pPr>
                      <a:r>
                        <a:rPr lang="en-US" sz="1000" b="1" dirty="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 Plenary for exploring SSP opportunities or </a:t>
                      </a:r>
                      <a:endParaRPr lang="en-CH" sz="10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p>
                      <a:pPr algn="ctr">
                        <a:lnSpc>
                          <a:spcPct val="100000"/>
                        </a:lnSpc>
                        <a:spcBef>
                          <a:spcPts val="0"/>
                        </a:spcBef>
                        <a:spcAft>
                          <a:spcPts val="0"/>
                        </a:spcAft>
                      </a:pPr>
                      <a:r>
                        <a:rPr lang="en-US" sz="1000" b="1" dirty="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to develop SSP roadmaps</a:t>
                      </a:r>
                      <a:endParaRPr lang="en-CH" sz="10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p>
                      <a:pPr algn="ctr">
                        <a:lnSpc>
                          <a:spcPct val="100000"/>
                        </a:lnSpc>
                        <a:spcBef>
                          <a:spcPts val="0"/>
                        </a:spcBef>
                        <a:spcAft>
                          <a:spcPts val="0"/>
                        </a:spcAft>
                      </a:pPr>
                      <a:r>
                        <a:rPr lang="en-US" sz="1000" dirty="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(60 min)</a:t>
                      </a:r>
                      <a:endParaRPr lang="en-CH" sz="10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p>
                      <a:pPr algn="ctr">
                        <a:lnSpc>
                          <a:spcPct val="100000"/>
                        </a:lnSpc>
                        <a:spcBef>
                          <a:spcPts val="0"/>
                        </a:spcBef>
                        <a:spcAft>
                          <a:spcPts val="0"/>
                        </a:spcAft>
                      </a:pPr>
                      <a:r>
                        <a:rPr lang="en-US" sz="1000" b="1" dirty="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Closing session</a:t>
                      </a:r>
                      <a:endParaRPr lang="en-CH" sz="10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p>
                      <a:pPr algn="ctr">
                        <a:lnSpc>
                          <a:spcPct val="100000"/>
                        </a:lnSpc>
                        <a:spcBef>
                          <a:spcPts val="0"/>
                        </a:spcBef>
                        <a:spcAft>
                          <a:spcPts val="0"/>
                        </a:spcAft>
                      </a:pPr>
                      <a:r>
                        <a:rPr lang="en-US" sz="1000" dirty="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(45 min for evaluation and presentation of certificates)</a:t>
                      </a:r>
                      <a:endParaRPr lang="en-CH" sz="10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5538" marR="25538"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656220062"/>
                  </a:ext>
                </a:extLst>
              </a:tr>
              <a:tr h="281488">
                <a:tc>
                  <a:txBody>
                    <a:bodyPr/>
                    <a:lstStyle/>
                    <a:p>
                      <a:pPr algn="ctr">
                        <a:lnSpc>
                          <a:spcPct val="100000"/>
                        </a:lnSpc>
                        <a:spcBef>
                          <a:spcPts val="0"/>
                        </a:spcBef>
                        <a:spcAft>
                          <a:spcPts val="0"/>
                        </a:spcAft>
                      </a:pPr>
                      <a:r>
                        <a:rPr lang="en-US" sz="1000" dirty="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16:45 – 17:00</a:t>
                      </a:r>
                      <a:endParaRPr lang="en-CH" sz="10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5538" marR="25538"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lnSpc>
                          <a:spcPct val="100000"/>
                        </a:lnSpc>
                        <a:spcBef>
                          <a:spcPts val="0"/>
                        </a:spcBef>
                        <a:spcAft>
                          <a:spcPts val="0"/>
                        </a:spcAft>
                      </a:pPr>
                      <a:r>
                        <a:rPr lang="en-US" sz="1000" dirty="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Day 1 close</a:t>
                      </a:r>
                      <a:endParaRPr lang="en-CH" sz="10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5538" marR="25538"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lnSpc>
                          <a:spcPct val="100000"/>
                        </a:lnSpc>
                        <a:spcBef>
                          <a:spcPts val="0"/>
                        </a:spcBef>
                        <a:spcAft>
                          <a:spcPts val="0"/>
                        </a:spcAft>
                      </a:pPr>
                      <a:r>
                        <a:rPr lang="en-US" sz="1000" dirty="0">
                          <a:solidFill>
                            <a:srgbClr val="333333"/>
                          </a:solidFill>
                          <a:effectLst/>
                          <a:latin typeface="Source Sans Pro" panose="020B0503030403020204" pitchFamily="34" charset="0"/>
                          <a:ea typeface="Source Sans Pro" panose="020B0503030403020204" pitchFamily="34" charset="0"/>
                          <a:cs typeface="Arial" panose="020B0604020202020204" pitchFamily="34" charset="0"/>
                        </a:rPr>
                        <a:t>Day 2 close</a:t>
                      </a:r>
                      <a:endParaRPr lang="en-CH" sz="1000" dirty="0">
                        <a:solidFill>
                          <a:srgbClr val="181818"/>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5538" marR="25538"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vMerge="1">
                  <a:txBody>
                    <a:bodyPr/>
                    <a:lstStyle/>
                    <a:p>
                      <a:endParaRPr lang="es-ES_tradnl"/>
                    </a:p>
                  </a:txBody>
                  <a:tcPr/>
                </a:tc>
                <a:extLst>
                  <a:ext uri="{0D108BD9-81ED-4DB2-BD59-A6C34878D82A}">
                    <a16:rowId xmlns:a16="http://schemas.microsoft.com/office/drawing/2014/main" val="1944923146"/>
                  </a:ext>
                </a:extLst>
              </a:tr>
            </a:tbl>
          </a:graphicData>
        </a:graphic>
      </p:graphicFrame>
    </p:spTree>
    <p:extLst>
      <p:ext uri="{BB962C8B-B14F-4D97-AF65-F5344CB8AC3E}">
        <p14:creationId xmlns:p14="http://schemas.microsoft.com/office/powerpoint/2010/main" val="41476996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descr="C:\Users\Darryl\Documents\Darryl's Docs\Work\WHO\WHO SSP 2015 -\SSP Trng Pckg\PPs\Graphics\laptop.jpg">
            <a:extLst>
              <a:ext uri="{FF2B5EF4-FFF2-40B4-BE49-F238E27FC236}">
                <a16:creationId xmlns:a16="http://schemas.microsoft.com/office/drawing/2014/main" id="{EB6182E6-4B8B-F24A-876A-46F5AB76AB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1475" y="3802865"/>
            <a:ext cx="2743200"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 Placeholder 19">
            <a:extLst>
              <a:ext uri="{FF2B5EF4-FFF2-40B4-BE49-F238E27FC236}">
                <a16:creationId xmlns:a16="http://schemas.microsoft.com/office/drawing/2014/main" id="{AC18BF1A-6E8A-0F4B-A739-5A3F88F3603F}"/>
              </a:ext>
            </a:extLst>
          </p:cNvPr>
          <p:cNvSpPr txBox="1">
            <a:spLocks/>
          </p:cNvSpPr>
          <p:nvPr/>
        </p:nvSpPr>
        <p:spPr>
          <a:xfrm>
            <a:off x="224901" y="283385"/>
            <a:ext cx="8622216"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379175"/>
                </a:solidFill>
              </a:rPr>
              <a:t>Resources</a:t>
            </a:r>
          </a:p>
        </p:txBody>
      </p:sp>
      <p:sp>
        <p:nvSpPr>
          <p:cNvPr id="7" name="Content Placeholder 2">
            <a:extLst>
              <a:ext uri="{FF2B5EF4-FFF2-40B4-BE49-F238E27FC236}">
                <a16:creationId xmlns:a16="http://schemas.microsoft.com/office/drawing/2014/main" id="{6545C7FE-77EF-8646-8539-BAD12466C2FF}"/>
              </a:ext>
            </a:extLst>
          </p:cNvPr>
          <p:cNvSpPr txBox="1">
            <a:spLocks/>
          </p:cNvSpPr>
          <p:nvPr/>
        </p:nvSpPr>
        <p:spPr>
          <a:xfrm>
            <a:off x="559174" y="5460661"/>
            <a:ext cx="2616387" cy="747713"/>
          </a:xfrm>
          <a:prstGeom prst="rect">
            <a:avLst/>
          </a:prstGeom>
        </p:spPr>
        <p:txBody>
          <a:bodyPr/>
          <a:lstStyle>
            <a:lvl1pPr>
              <a:defRPr>
                <a:solidFill>
                  <a:schemeClr val="tx1"/>
                </a:solidFill>
                <a:latin typeface="Calibri" charset="0"/>
                <a:ea typeface="ヒラギノ角ゴ Pro W3" charset="0"/>
              </a:defRPr>
            </a:lvl1pPr>
            <a:lvl2pPr marL="742950" indent="-285750">
              <a:defRPr>
                <a:solidFill>
                  <a:schemeClr val="tx1"/>
                </a:solidFill>
                <a:latin typeface="Calibri" charset="0"/>
                <a:ea typeface="ヒラギノ角ゴ Pro W3" charset="0"/>
              </a:defRPr>
            </a:lvl2pPr>
            <a:lvl3pPr marL="1143000" indent="-228600">
              <a:defRPr>
                <a:solidFill>
                  <a:schemeClr val="tx1"/>
                </a:solidFill>
                <a:latin typeface="Calibri" charset="0"/>
                <a:ea typeface="ヒラギノ角ゴ Pro W3" charset="0"/>
              </a:defRPr>
            </a:lvl3pPr>
            <a:lvl4pPr marL="1600200" indent="-228600">
              <a:defRPr>
                <a:solidFill>
                  <a:schemeClr val="tx1"/>
                </a:solidFill>
                <a:latin typeface="Calibri" charset="0"/>
                <a:ea typeface="ヒラギノ角ゴ Pro W3" charset="0"/>
              </a:defRPr>
            </a:lvl4pPr>
            <a:lvl5pPr marL="2057400" indent="-228600">
              <a:defRPr>
                <a:solidFill>
                  <a:schemeClr val="tx1"/>
                </a:solidFill>
                <a:latin typeface="Calibri" charset="0"/>
                <a:ea typeface="ヒラギノ角ゴ Pro W3" charset="0"/>
              </a:defRPr>
            </a:lvl5pPr>
            <a:lvl6pPr marL="2514600" indent="-228600" fontAlgn="base">
              <a:spcBef>
                <a:spcPct val="0"/>
              </a:spcBef>
              <a:spcAft>
                <a:spcPct val="0"/>
              </a:spcAft>
              <a:defRPr>
                <a:solidFill>
                  <a:schemeClr val="tx1"/>
                </a:solidFill>
                <a:latin typeface="Calibri" charset="0"/>
                <a:ea typeface="ヒラギノ角ゴ Pro W3" charset="0"/>
              </a:defRPr>
            </a:lvl6pPr>
            <a:lvl7pPr marL="2971800" indent="-228600" fontAlgn="base">
              <a:spcBef>
                <a:spcPct val="0"/>
              </a:spcBef>
              <a:spcAft>
                <a:spcPct val="0"/>
              </a:spcAft>
              <a:defRPr>
                <a:solidFill>
                  <a:schemeClr val="tx1"/>
                </a:solidFill>
                <a:latin typeface="Calibri" charset="0"/>
                <a:ea typeface="ヒラギノ角ゴ Pro W3" charset="0"/>
              </a:defRPr>
            </a:lvl7pPr>
            <a:lvl8pPr marL="3429000" indent="-228600" fontAlgn="base">
              <a:spcBef>
                <a:spcPct val="0"/>
              </a:spcBef>
              <a:spcAft>
                <a:spcPct val="0"/>
              </a:spcAft>
              <a:defRPr>
                <a:solidFill>
                  <a:schemeClr val="tx1"/>
                </a:solidFill>
                <a:latin typeface="Calibri" charset="0"/>
                <a:ea typeface="ヒラギノ角ゴ Pro W3" charset="0"/>
              </a:defRPr>
            </a:lvl8pPr>
            <a:lvl9pPr marL="3886200" indent="-228600" fontAlgn="base">
              <a:spcBef>
                <a:spcPct val="0"/>
              </a:spcBef>
              <a:spcAft>
                <a:spcPct val="0"/>
              </a:spcAft>
              <a:defRPr>
                <a:solidFill>
                  <a:schemeClr val="tx1"/>
                </a:solidFill>
                <a:latin typeface="Calibri" charset="0"/>
                <a:ea typeface="ヒラギノ角ゴ Pro W3" charset="0"/>
              </a:defRPr>
            </a:lvl9pPr>
          </a:lstStyle>
          <a:p>
            <a:pPr algn="ctr" defTabSz="914400" eaLnBrk="1" hangingPunct="1">
              <a:buClr>
                <a:srgbClr val="666699"/>
              </a:buClr>
              <a:buSzPct val="95000"/>
              <a:buFont typeface="Wingdings 2" charset="0"/>
              <a:buNone/>
            </a:pPr>
            <a:r>
              <a:rPr lang="en-AU" sz="2200" dirty="0">
                <a:solidFill>
                  <a:srgbClr val="000000"/>
                </a:solidFill>
                <a:latin typeface="Source Sans Pro" panose="020B0503030403020204" pitchFamily="34" charset="0"/>
                <a:ea typeface="Source Sans Pro" panose="020B0503030403020204" pitchFamily="34" charset="0"/>
              </a:rPr>
              <a:t>Participant’s Worksheets </a:t>
            </a:r>
          </a:p>
          <a:p>
            <a:pPr algn="ctr" defTabSz="914400" eaLnBrk="1" hangingPunct="1">
              <a:buClr>
                <a:srgbClr val="666699"/>
              </a:buClr>
              <a:buSzPct val="95000"/>
              <a:buFont typeface="Wingdings 2" charset="0"/>
              <a:buNone/>
            </a:pPr>
            <a:endParaRPr lang="en-AU" sz="2200" dirty="0">
              <a:solidFill>
                <a:srgbClr val="000000"/>
              </a:solidFill>
              <a:latin typeface="Source Sans Pro" panose="020B0503030403020204" pitchFamily="34" charset="0"/>
              <a:ea typeface="Source Sans Pro" panose="020B0503030403020204" pitchFamily="34" charset="0"/>
            </a:endParaRPr>
          </a:p>
          <a:p>
            <a:pPr algn="ctr" defTabSz="914400" eaLnBrk="1" hangingPunct="1">
              <a:buClr>
                <a:srgbClr val="666699"/>
              </a:buClr>
              <a:buSzPct val="95000"/>
              <a:buFont typeface="Wingdings 2" charset="0"/>
              <a:buNone/>
            </a:pPr>
            <a:endParaRPr lang="en-AU" sz="2200" dirty="0">
              <a:solidFill>
                <a:srgbClr val="000000"/>
              </a:solidFill>
              <a:latin typeface="Source Sans Pro" panose="020B0503030403020204" pitchFamily="34" charset="0"/>
              <a:ea typeface="Source Sans Pro" panose="020B0503030403020204" pitchFamily="34" charset="0"/>
            </a:endParaRPr>
          </a:p>
        </p:txBody>
      </p:sp>
      <p:pic>
        <p:nvPicPr>
          <p:cNvPr id="13" name="Grafik 12">
            <a:extLst>
              <a:ext uri="{FF2B5EF4-FFF2-40B4-BE49-F238E27FC236}">
                <a16:creationId xmlns:a16="http://schemas.microsoft.com/office/drawing/2014/main" id="{DFC7FFCA-554F-CE41-AE20-C3139CA3E516}"/>
              </a:ext>
            </a:extLst>
          </p:cNvPr>
          <p:cNvPicPr>
            <a:picLocks noChangeAspect="1"/>
          </p:cNvPicPr>
          <p:nvPr/>
        </p:nvPicPr>
        <p:blipFill>
          <a:blip r:embed="rId3"/>
          <a:stretch>
            <a:fillRect/>
          </a:stretch>
        </p:blipFill>
        <p:spPr>
          <a:xfrm>
            <a:off x="6970988" y="797995"/>
            <a:ext cx="1425628" cy="1900837"/>
          </a:xfrm>
          <a:prstGeom prst="rect">
            <a:avLst/>
          </a:prstGeom>
          <a:ln>
            <a:solidFill>
              <a:srgbClr val="000000"/>
            </a:solidFill>
          </a:ln>
        </p:spPr>
      </p:pic>
      <p:sp>
        <p:nvSpPr>
          <p:cNvPr id="14" name="Content Placeholder 9">
            <a:extLst>
              <a:ext uri="{FF2B5EF4-FFF2-40B4-BE49-F238E27FC236}">
                <a16:creationId xmlns:a16="http://schemas.microsoft.com/office/drawing/2014/main" id="{EFCCF0D4-541E-C844-9D70-B1FFE029D475}"/>
              </a:ext>
            </a:extLst>
          </p:cNvPr>
          <p:cNvSpPr txBox="1">
            <a:spLocks/>
          </p:cNvSpPr>
          <p:nvPr/>
        </p:nvSpPr>
        <p:spPr bwMode="auto">
          <a:xfrm>
            <a:off x="309901" y="2776686"/>
            <a:ext cx="2680789" cy="469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fontAlgn="auto">
              <a:spcBef>
                <a:spcPts val="0"/>
              </a:spcBef>
              <a:spcAft>
                <a:spcPts val="0"/>
              </a:spcAft>
              <a:buFont typeface="Arial"/>
              <a:buNone/>
              <a:defRPr/>
            </a:pPr>
            <a:r>
              <a:rPr lang="en-AU" sz="2200" dirty="0">
                <a:solidFill>
                  <a:srgbClr val="000000"/>
                </a:solidFill>
                <a:latin typeface="Source Sans Pro" panose="020B0503030403020204" pitchFamily="34" charset="0"/>
                <a:ea typeface="Source Sans Pro" panose="020B0503030403020204" pitchFamily="34" charset="0"/>
              </a:rPr>
              <a:t>SSP Manual</a:t>
            </a:r>
            <a:endParaRPr lang="en-GB" sz="2200" dirty="0">
              <a:solidFill>
                <a:srgbClr val="000000"/>
              </a:solidFill>
              <a:latin typeface="Source Sans Pro" panose="020B0503030403020204" pitchFamily="34" charset="0"/>
              <a:ea typeface="Source Sans Pro" panose="020B0503030403020204" pitchFamily="34" charset="0"/>
            </a:endParaRPr>
          </a:p>
        </p:txBody>
      </p:sp>
      <p:sp>
        <p:nvSpPr>
          <p:cNvPr id="18" name="Content Placeholder 2">
            <a:extLst>
              <a:ext uri="{FF2B5EF4-FFF2-40B4-BE49-F238E27FC236}">
                <a16:creationId xmlns:a16="http://schemas.microsoft.com/office/drawing/2014/main" id="{122F821F-1340-184A-9DF0-D9C9A77EFECE}"/>
              </a:ext>
            </a:extLst>
          </p:cNvPr>
          <p:cNvSpPr txBox="1">
            <a:spLocks/>
          </p:cNvSpPr>
          <p:nvPr/>
        </p:nvSpPr>
        <p:spPr>
          <a:xfrm>
            <a:off x="6207444" y="5631665"/>
            <a:ext cx="2743199" cy="747713"/>
          </a:xfrm>
          <a:prstGeom prst="rect">
            <a:avLst/>
          </a:prstGeom>
        </p:spPr>
        <p:txBody>
          <a:bodyPr/>
          <a:lstStyle/>
          <a:p>
            <a:pPr algn="ctr" defTabSz="914400" eaLnBrk="1" fontAlgn="auto" hangingPunct="1">
              <a:spcAft>
                <a:spcPts val="0"/>
              </a:spcAft>
              <a:buClr>
                <a:schemeClr val="accent3"/>
              </a:buClr>
              <a:buSzPct val="95000"/>
              <a:buFont typeface="Wingdings 2"/>
              <a:buNone/>
              <a:defRPr/>
            </a:pPr>
            <a:r>
              <a:rPr lang="en-AU" sz="2200" dirty="0">
                <a:solidFill>
                  <a:srgbClr val="000000"/>
                </a:solidFill>
                <a:latin typeface="Source Sans Pro" panose="020B0503030403020204" pitchFamily="34" charset="0"/>
                <a:ea typeface="Source Sans Pro" panose="020B0503030403020204" pitchFamily="34" charset="0"/>
              </a:rPr>
              <a:t>SSP knowledge Hub</a:t>
            </a:r>
          </a:p>
          <a:p>
            <a:pPr marL="514350" indent="-514350" algn="ctr" defTabSz="914400" eaLnBrk="1" fontAlgn="auto" hangingPunct="1">
              <a:spcAft>
                <a:spcPts val="0"/>
              </a:spcAft>
              <a:buClr>
                <a:schemeClr val="accent3"/>
              </a:buClr>
              <a:buSzPct val="95000"/>
              <a:buFont typeface="Wingdings 2"/>
              <a:buNone/>
              <a:defRPr/>
            </a:pPr>
            <a:endParaRPr lang="en-AU" sz="2200" dirty="0">
              <a:solidFill>
                <a:srgbClr val="000000"/>
              </a:solidFill>
              <a:latin typeface="Source Sans Pro" panose="020B0503030403020204" pitchFamily="34" charset="0"/>
              <a:ea typeface="Source Sans Pro" panose="020B0503030403020204" pitchFamily="34" charset="0"/>
            </a:endParaRPr>
          </a:p>
          <a:p>
            <a:pPr marL="514350" indent="-514350" algn="ctr" defTabSz="914400" eaLnBrk="1" fontAlgn="auto" hangingPunct="1">
              <a:spcAft>
                <a:spcPts val="0"/>
              </a:spcAft>
              <a:buClr>
                <a:schemeClr val="accent3"/>
              </a:buClr>
              <a:buSzPct val="95000"/>
              <a:buFont typeface="Wingdings 2"/>
              <a:buNone/>
              <a:defRPr/>
            </a:pPr>
            <a:endParaRPr lang="en-AU" sz="2200" dirty="0">
              <a:solidFill>
                <a:srgbClr val="000000"/>
              </a:solidFill>
              <a:latin typeface="Source Sans Pro" panose="020B0503030403020204" pitchFamily="34" charset="0"/>
              <a:ea typeface="Source Sans Pro" panose="020B0503030403020204" pitchFamily="34" charset="0"/>
            </a:endParaRPr>
          </a:p>
        </p:txBody>
      </p:sp>
      <p:sp>
        <p:nvSpPr>
          <p:cNvPr id="15" name="Content Placeholder 9">
            <a:extLst>
              <a:ext uri="{FF2B5EF4-FFF2-40B4-BE49-F238E27FC236}">
                <a16:creationId xmlns:a16="http://schemas.microsoft.com/office/drawing/2014/main" id="{FB821C2D-FA36-5249-80AB-4CDD07A46131}"/>
              </a:ext>
            </a:extLst>
          </p:cNvPr>
          <p:cNvSpPr txBox="1">
            <a:spLocks/>
          </p:cNvSpPr>
          <p:nvPr/>
        </p:nvSpPr>
        <p:spPr bwMode="auto">
          <a:xfrm>
            <a:off x="5740067" y="2828931"/>
            <a:ext cx="3646835" cy="478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fontAlgn="auto">
              <a:spcBef>
                <a:spcPts val="0"/>
              </a:spcBef>
              <a:spcAft>
                <a:spcPts val="0"/>
              </a:spcAft>
              <a:buFont typeface="Arial"/>
              <a:buNone/>
              <a:defRPr/>
            </a:pPr>
            <a:r>
              <a:rPr lang="en-AU" sz="2200" dirty="0">
                <a:solidFill>
                  <a:srgbClr val="000000"/>
                </a:solidFill>
                <a:latin typeface="Source Sans Pro" panose="020B0503030403020204" pitchFamily="34" charset="0"/>
                <a:ea typeface="Source Sans Pro" panose="020B0503030403020204" pitchFamily="34" charset="0"/>
              </a:rPr>
              <a:t>WHO Guidelines on Sanitation and Health</a:t>
            </a:r>
            <a:endParaRPr lang="en-GB" sz="2200" dirty="0">
              <a:solidFill>
                <a:srgbClr val="000000"/>
              </a:solidFill>
              <a:latin typeface="Source Sans Pro" panose="020B0503030403020204" pitchFamily="34" charset="0"/>
              <a:ea typeface="Source Sans Pro" panose="020B0503030403020204" pitchFamily="34" charset="0"/>
            </a:endParaRPr>
          </a:p>
        </p:txBody>
      </p:sp>
      <p:sp>
        <p:nvSpPr>
          <p:cNvPr id="20" name="Text Placeholder 33">
            <a:extLst>
              <a:ext uri="{FF2B5EF4-FFF2-40B4-BE49-F238E27FC236}">
                <a16:creationId xmlns:a16="http://schemas.microsoft.com/office/drawing/2014/main" id="{B87EE03A-EE0D-5141-9882-D34FEFF6C319}"/>
              </a:ext>
            </a:extLst>
          </p:cNvPr>
          <p:cNvSpPr txBox="1">
            <a:spLocks/>
          </p:cNvSpPr>
          <p:nvPr/>
        </p:nvSpPr>
        <p:spPr>
          <a:xfrm>
            <a:off x="132100" y="6455808"/>
            <a:ext cx="1882438" cy="371475"/>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en-CH"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WELCOME SESSION</a:t>
            </a:r>
          </a:p>
        </p:txBody>
      </p:sp>
      <p:pic>
        <p:nvPicPr>
          <p:cNvPr id="4" name="Picture 3">
            <a:extLst>
              <a:ext uri="{FF2B5EF4-FFF2-40B4-BE49-F238E27FC236}">
                <a16:creationId xmlns:a16="http://schemas.microsoft.com/office/drawing/2014/main" id="{FDDE47F9-9391-CF4D-83B6-EA2BC29B8C3D}"/>
              </a:ext>
            </a:extLst>
          </p:cNvPr>
          <p:cNvPicPr>
            <a:picLocks noChangeAspect="1"/>
          </p:cNvPicPr>
          <p:nvPr/>
        </p:nvPicPr>
        <p:blipFill>
          <a:blip r:embed="rId4"/>
          <a:stretch>
            <a:fillRect/>
          </a:stretch>
        </p:blipFill>
        <p:spPr>
          <a:xfrm>
            <a:off x="418963" y="827132"/>
            <a:ext cx="2713562" cy="1906421"/>
          </a:xfrm>
          <a:prstGeom prst="rect">
            <a:avLst/>
          </a:prstGeom>
          <a:ln>
            <a:solidFill>
              <a:srgbClr val="000000"/>
            </a:solidFill>
          </a:ln>
        </p:spPr>
      </p:pic>
      <p:pic>
        <p:nvPicPr>
          <p:cNvPr id="10" name="Picture 9">
            <a:extLst>
              <a:ext uri="{FF2B5EF4-FFF2-40B4-BE49-F238E27FC236}">
                <a16:creationId xmlns:a16="http://schemas.microsoft.com/office/drawing/2014/main" id="{220DE4C9-F9F1-9444-95AF-10E0DE9D0E8A}"/>
              </a:ext>
            </a:extLst>
          </p:cNvPr>
          <p:cNvPicPr>
            <a:picLocks noChangeAspect="1"/>
          </p:cNvPicPr>
          <p:nvPr/>
        </p:nvPicPr>
        <p:blipFill>
          <a:blip r:embed="rId5"/>
          <a:stretch>
            <a:fillRect/>
          </a:stretch>
        </p:blipFill>
        <p:spPr>
          <a:xfrm>
            <a:off x="3482626" y="786159"/>
            <a:ext cx="2768849" cy="1906421"/>
          </a:xfrm>
          <a:prstGeom prst="rect">
            <a:avLst/>
          </a:prstGeom>
          <a:ln>
            <a:solidFill>
              <a:schemeClr val="tx2"/>
            </a:solidFill>
          </a:ln>
        </p:spPr>
      </p:pic>
      <p:sp>
        <p:nvSpPr>
          <p:cNvPr id="21" name="Content Placeholder 9">
            <a:extLst>
              <a:ext uri="{FF2B5EF4-FFF2-40B4-BE49-F238E27FC236}">
                <a16:creationId xmlns:a16="http://schemas.microsoft.com/office/drawing/2014/main" id="{5C0E70DB-A7A1-3642-B3AB-29DB0555FFDA}"/>
              </a:ext>
            </a:extLst>
          </p:cNvPr>
          <p:cNvSpPr txBox="1">
            <a:spLocks/>
          </p:cNvSpPr>
          <p:nvPr/>
        </p:nvSpPr>
        <p:spPr bwMode="auto">
          <a:xfrm>
            <a:off x="3526655" y="2811495"/>
            <a:ext cx="2680789" cy="469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fontAlgn="auto">
              <a:spcBef>
                <a:spcPts val="0"/>
              </a:spcBef>
              <a:spcAft>
                <a:spcPts val="0"/>
              </a:spcAft>
              <a:buFont typeface="Arial"/>
              <a:buNone/>
              <a:defRPr/>
            </a:pPr>
            <a:r>
              <a:rPr lang="en-AU" sz="2200" dirty="0">
                <a:solidFill>
                  <a:srgbClr val="000000"/>
                </a:solidFill>
                <a:latin typeface="Source Sans Pro" panose="020B0503030403020204" pitchFamily="34" charset="0"/>
                <a:ea typeface="Source Sans Pro" panose="020B0503030403020204" pitchFamily="34" charset="0"/>
              </a:rPr>
              <a:t>SSP Worked example</a:t>
            </a:r>
            <a:endParaRPr lang="en-GB" sz="2200" dirty="0">
              <a:solidFill>
                <a:srgbClr val="000000"/>
              </a:solidFill>
              <a:latin typeface="Source Sans Pro" panose="020B0503030403020204" pitchFamily="34" charset="0"/>
              <a:ea typeface="Source Sans Pro" panose="020B0503030403020204" pitchFamily="34" charset="0"/>
            </a:endParaRPr>
          </a:p>
        </p:txBody>
      </p:sp>
      <p:pic>
        <p:nvPicPr>
          <p:cNvPr id="2" name="Picture 1">
            <a:extLst>
              <a:ext uri="{FF2B5EF4-FFF2-40B4-BE49-F238E27FC236}">
                <a16:creationId xmlns:a16="http://schemas.microsoft.com/office/drawing/2014/main" id="{34B4B197-88AD-6C42-A1E5-E1B5E5D3F897}"/>
              </a:ext>
            </a:extLst>
          </p:cNvPr>
          <p:cNvPicPr>
            <a:picLocks noChangeAspect="1"/>
          </p:cNvPicPr>
          <p:nvPr/>
        </p:nvPicPr>
        <p:blipFill>
          <a:blip r:embed="rId6"/>
          <a:stretch>
            <a:fillRect/>
          </a:stretch>
        </p:blipFill>
        <p:spPr>
          <a:xfrm>
            <a:off x="589306" y="3612980"/>
            <a:ext cx="2616387" cy="1828801"/>
          </a:xfrm>
          <a:prstGeom prst="rect">
            <a:avLst/>
          </a:prstGeom>
          <a:ln>
            <a:solidFill>
              <a:schemeClr val="tx2"/>
            </a:solidFill>
          </a:ln>
        </p:spPr>
      </p:pic>
      <p:pic>
        <p:nvPicPr>
          <p:cNvPr id="3" name="Picture 2">
            <a:extLst>
              <a:ext uri="{FF2B5EF4-FFF2-40B4-BE49-F238E27FC236}">
                <a16:creationId xmlns:a16="http://schemas.microsoft.com/office/drawing/2014/main" id="{6712DF88-3A03-0943-B124-1D8AEF6293AA}"/>
              </a:ext>
            </a:extLst>
          </p:cNvPr>
          <p:cNvPicPr>
            <a:picLocks noChangeAspect="1"/>
          </p:cNvPicPr>
          <p:nvPr/>
        </p:nvPicPr>
        <p:blipFill>
          <a:blip r:embed="rId7"/>
          <a:stretch>
            <a:fillRect/>
          </a:stretch>
        </p:blipFill>
        <p:spPr>
          <a:xfrm>
            <a:off x="3314707" y="3581784"/>
            <a:ext cx="2646008" cy="1859998"/>
          </a:xfrm>
          <a:prstGeom prst="rect">
            <a:avLst/>
          </a:prstGeom>
          <a:ln>
            <a:solidFill>
              <a:schemeClr val="tx2"/>
            </a:solidFill>
          </a:ln>
        </p:spPr>
      </p:pic>
      <p:sp>
        <p:nvSpPr>
          <p:cNvPr id="17" name="Content Placeholder 2">
            <a:extLst>
              <a:ext uri="{FF2B5EF4-FFF2-40B4-BE49-F238E27FC236}">
                <a16:creationId xmlns:a16="http://schemas.microsoft.com/office/drawing/2014/main" id="{5715538B-7DAA-0A4C-A5DF-4630895F4DCE}"/>
              </a:ext>
            </a:extLst>
          </p:cNvPr>
          <p:cNvSpPr txBox="1">
            <a:spLocks/>
          </p:cNvSpPr>
          <p:nvPr/>
        </p:nvSpPr>
        <p:spPr>
          <a:xfrm>
            <a:off x="3314707" y="5470118"/>
            <a:ext cx="2616387" cy="747713"/>
          </a:xfrm>
          <a:prstGeom prst="rect">
            <a:avLst/>
          </a:prstGeom>
        </p:spPr>
        <p:txBody>
          <a:bodyPr/>
          <a:lstStyle>
            <a:lvl1pPr>
              <a:defRPr>
                <a:solidFill>
                  <a:schemeClr val="tx1"/>
                </a:solidFill>
                <a:latin typeface="Calibri" charset="0"/>
                <a:ea typeface="ヒラギノ角ゴ Pro W3" charset="0"/>
              </a:defRPr>
            </a:lvl1pPr>
            <a:lvl2pPr marL="742950" indent="-285750">
              <a:defRPr>
                <a:solidFill>
                  <a:schemeClr val="tx1"/>
                </a:solidFill>
                <a:latin typeface="Calibri" charset="0"/>
                <a:ea typeface="ヒラギノ角ゴ Pro W3" charset="0"/>
              </a:defRPr>
            </a:lvl2pPr>
            <a:lvl3pPr marL="1143000" indent="-228600">
              <a:defRPr>
                <a:solidFill>
                  <a:schemeClr val="tx1"/>
                </a:solidFill>
                <a:latin typeface="Calibri" charset="0"/>
                <a:ea typeface="ヒラギノ角ゴ Pro W3" charset="0"/>
              </a:defRPr>
            </a:lvl3pPr>
            <a:lvl4pPr marL="1600200" indent="-228600">
              <a:defRPr>
                <a:solidFill>
                  <a:schemeClr val="tx1"/>
                </a:solidFill>
                <a:latin typeface="Calibri" charset="0"/>
                <a:ea typeface="ヒラギノ角ゴ Pro W3" charset="0"/>
              </a:defRPr>
            </a:lvl4pPr>
            <a:lvl5pPr marL="2057400" indent="-228600">
              <a:defRPr>
                <a:solidFill>
                  <a:schemeClr val="tx1"/>
                </a:solidFill>
                <a:latin typeface="Calibri" charset="0"/>
                <a:ea typeface="ヒラギノ角ゴ Pro W3" charset="0"/>
              </a:defRPr>
            </a:lvl5pPr>
            <a:lvl6pPr marL="2514600" indent="-228600" fontAlgn="base">
              <a:spcBef>
                <a:spcPct val="0"/>
              </a:spcBef>
              <a:spcAft>
                <a:spcPct val="0"/>
              </a:spcAft>
              <a:defRPr>
                <a:solidFill>
                  <a:schemeClr val="tx1"/>
                </a:solidFill>
                <a:latin typeface="Calibri" charset="0"/>
                <a:ea typeface="ヒラギノ角ゴ Pro W3" charset="0"/>
              </a:defRPr>
            </a:lvl6pPr>
            <a:lvl7pPr marL="2971800" indent="-228600" fontAlgn="base">
              <a:spcBef>
                <a:spcPct val="0"/>
              </a:spcBef>
              <a:spcAft>
                <a:spcPct val="0"/>
              </a:spcAft>
              <a:defRPr>
                <a:solidFill>
                  <a:schemeClr val="tx1"/>
                </a:solidFill>
                <a:latin typeface="Calibri" charset="0"/>
                <a:ea typeface="ヒラギノ角ゴ Pro W3" charset="0"/>
              </a:defRPr>
            </a:lvl7pPr>
            <a:lvl8pPr marL="3429000" indent="-228600" fontAlgn="base">
              <a:spcBef>
                <a:spcPct val="0"/>
              </a:spcBef>
              <a:spcAft>
                <a:spcPct val="0"/>
              </a:spcAft>
              <a:defRPr>
                <a:solidFill>
                  <a:schemeClr val="tx1"/>
                </a:solidFill>
                <a:latin typeface="Calibri" charset="0"/>
                <a:ea typeface="ヒラギノ角ゴ Pro W3" charset="0"/>
              </a:defRPr>
            </a:lvl8pPr>
            <a:lvl9pPr marL="3886200" indent="-228600" fontAlgn="base">
              <a:spcBef>
                <a:spcPct val="0"/>
              </a:spcBef>
              <a:spcAft>
                <a:spcPct val="0"/>
              </a:spcAft>
              <a:defRPr>
                <a:solidFill>
                  <a:schemeClr val="tx1"/>
                </a:solidFill>
                <a:latin typeface="Calibri" charset="0"/>
                <a:ea typeface="ヒラギノ角ゴ Pro W3" charset="0"/>
              </a:defRPr>
            </a:lvl9pPr>
          </a:lstStyle>
          <a:p>
            <a:pPr algn="ctr" defTabSz="914400" eaLnBrk="1" hangingPunct="1">
              <a:buClr>
                <a:srgbClr val="666699"/>
              </a:buClr>
              <a:buSzPct val="95000"/>
              <a:buFont typeface="Wingdings 2" charset="0"/>
              <a:buNone/>
            </a:pPr>
            <a:r>
              <a:rPr lang="en-AU" sz="2200" dirty="0">
                <a:solidFill>
                  <a:srgbClr val="000000"/>
                </a:solidFill>
                <a:latin typeface="Source Sans Pro" panose="020B0503030403020204" pitchFamily="34" charset="0"/>
                <a:ea typeface="Source Sans Pro" panose="020B0503030403020204" pitchFamily="34" charset="0"/>
              </a:rPr>
              <a:t>Table group Worksheets  </a:t>
            </a:r>
          </a:p>
          <a:p>
            <a:pPr algn="ctr" defTabSz="914400" eaLnBrk="1" hangingPunct="1">
              <a:buClr>
                <a:srgbClr val="666699"/>
              </a:buClr>
              <a:buSzPct val="95000"/>
              <a:buFont typeface="Wingdings 2" charset="0"/>
              <a:buNone/>
            </a:pPr>
            <a:endParaRPr lang="en-AU" sz="2200" dirty="0">
              <a:solidFill>
                <a:srgbClr val="000000"/>
              </a:solidFill>
              <a:latin typeface="Source Sans Pro" panose="020B0503030403020204" pitchFamily="34" charset="0"/>
              <a:ea typeface="Source Sans Pro" panose="020B0503030403020204" pitchFamily="34" charset="0"/>
            </a:endParaRPr>
          </a:p>
          <a:p>
            <a:pPr algn="ctr" defTabSz="914400" eaLnBrk="1" hangingPunct="1">
              <a:buClr>
                <a:srgbClr val="666699"/>
              </a:buClr>
              <a:buSzPct val="95000"/>
              <a:buFont typeface="Wingdings 2" charset="0"/>
              <a:buNone/>
            </a:pPr>
            <a:endParaRPr lang="en-AU" sz="2200" dirty="0">
              <a:solidFill>
                <a:srgbClr val="000000"/>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2577972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941990-0BEF-5C4A-A282-D29081BD7E17}"/>
              </a:ext>
            </a:extLst>
          </p:cNvPr>
          <p:cNvSpPr txBox="1"/>
          <p:nvPr/>
        </p:nvSpPr>
        <p:spPr>
          <a:xfrm>
            <a:off x="1138336" y="2447070"/>
            <a:ext cx="6867330" cy="1323439"/>
          </a:xfrm>
          <a:prstGeom prst="rect">
            <a:avLst/>
          </a:prstGeom>
          <a:noFill/>
        </p:spPr>
        <p:txBody>
          <a:bodyPr wrap="square" rtlCol="0">
            <a:spAutoFit/>
          </a:bodyPr>
          <a:lstStyle/>
          <a:p>
            <a:pPr algn="ctr"/>
            <a:r>
              <a:rPr lang="en-GB" sz="4800" spc="300" dirty="0">
                <a:solidFill>
                  <a:srgbClr val="379175"/>
                </a:solidFill>
                <a:latin typeface="Source Sans Pro" panose="020B0503030403020204" pitchFamily="34" charset="0"/>
                <a:ea typeface="Source Sans Pro" panose="020B0503030403020204" pitchFamily="34" charset="0"/>
                <a:cs typeface="Arial" panose="020B0604020202020204" pitchFamily="34" charset="0"/>
              </a:rPr>
              <a:t>THANK YOU</a:t>
            </a:r>
            <a:endParaRPr lang="en-GB" sz="3600" spc="300" dirty="0">
              <a:solidFill>
                <a:srgbClr val="379175"/>
              </a:solidFill>
              <a:latin typeface="Source Sans Pro" panose="020B0503030403020204" pitchFamily="34" charset="0"/>
              <a:ea typeface="Source Sans Pro" panose="020B0503030403020204" pitchFamily="34" charset="0"/>
              <a:cs typeface="Arial" panose="020B0604020202020204" pitchFamily="34" charset="0"/>
            </a:endParaRPr>
          </a:p>
          <a:p>
            <a:pPr algn="ctr"/>
            <a:r>
              <a:rPr lang="en-GB" sz="3200" spc="300" dirty="0">
                <a:solidFill>
                  <a:srgbClr val="379175"/>
                </a:solidFill>
                <a:latin typeface="Source Sans Pro" panose="020B0503030403020204" pitchFamily="34" charset="0"/>
                <a:ea typeface="Source Sans Pro" panose="020B0503030403020204" pitchFamily="34" charset="0"/>
                <a:cs typeface="Arial" panose="020B0604020202020204" pitchFamily="34" charset="0"/>
              </a:rPr>
              <a:t>Let’s start!</a:t>
            </a:r>
          </a:p>
        </p:txBody>
      </p:sp>
    </p:spTree>
    <p:extLst>
      <p:ext uri="{BB962C8B-B14F-4D97-AF65-F5344CB8AC3E}">
        <p14:creationId xmlns:p14="http://schemas.microsoft.com/office/powerpoint/2010/main" val="1475548734"/>
      </p:ext>
    </p:extLst>
  </p:cSld>
  <p:clrMapOvr>
    <a:masterClrMapping/>
  </p:clrMapOvr>
</p:sld>
</file>

<file path=ppt/theme/theme1.xml><?xml version="1.0" encoding="utf-8"?>
<a:theme xmlns:a="http://schemas.openxmlformats.org/drawingml/2006/main" name="Blank slide">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elcome and Thank you slides (Beige)">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dule Slides">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odules/Outputs">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ontent Slides (Blank)">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ontent Beige (Blank)">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Last Content Slides (blank)">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2556</TotalTime>
  <Words>678</Words>
  <Application>Microsoft Macintosh PowerPoint</Application>
  <PresentationFormat>On-screen Show (4:3)</PresentationFormat>
  <Paragraphs>141</Paragraphs>
  <Slides>8</Slides>
  <Notes>0</Notes>
  <HiddenSlides>0</HiddenSlides>
  <MMClips>0</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8</vt:i4>
      </vt:variant>
    </vt:vector>
  </HeadingPairs>
  <TitlesOfParts>
    <vt:vector size="21" baseType="lpstr">
      <vt:lpstr>Arial</vt:lpstr>
      <vt:lpstr>Calibri</vt:lpstr>
      <vt:lpstr>Source Sans Pro</vt:lpstr>
      <vt:lpstr>Source Sans Pro Light</vt:lpstr>
      <vt:lpstr>Source Sans Pro Semibold</vt:lpstr>
      <vt:lpstr>Wingdings 2</vt:lpstr>
      <vt:lpstr>Blank slide</vt:lpstr>
      <vt:lpstr>Welcome and Thank you slides (Beige)</vt:lpstr>
      <vt:lpstr>Module Slides</vt:lpstr>
      <vt:lpstr>Modules/Outputs</vt:lpstr>
      <vt:lpstr>Content Slides (Blank)</vt:lpstr>
      <vt:lpstr>Content Beige (Blank)</vt:lpstr>
      <vt:lpstr>Last Content Slides (blank)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Manuel Imhof</dc:creator>
  <cp:lastModifiedBy>Leonellha Barreto-Dillon</cp:lastModifiedBy>
  <cp:revision>156</cp:revision>
  <cp:lastPrinted>2022-08-28T13:25:49Z</cp:lastPrinted>
  <dcterms:created xsi:type="dcterms:W3CDTF">2020-03-15T11:08:24Z</dcterms:created>
  <dcterms:modified xsi:type="dcterms:W3CDTF">2022-11-02T23:55:50Z</dcterms:modified>
</cp:coreProperties>
</file>