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03" r:id="rId2"/>
    <p:sldMasterId id="2147483663" r:id="rId3"/>
    <p:sldMasterId id="2147483679" r:id="rId4"/>
    <p:sldMasterId id="2147483688" r:id="rId5"/>
    <p:sldMasterId id="2147483721" r:id="rId6"/>
    <p:sldMasterId id="2147483731" r:id="rId7"/>
    <p:sldMasterId id="2147483741" r:id="rId8"/>
    <p:sldMasterId id="2147483694" r:id="rId9"/>
    <p:sldMasterId id="2147483714" r:id="rId10"/>
  </p:sldMasterIdLst>
  <p:notesMasterIdLst>
    <p:notesMasterId r:id="rId38"/>
  </p:notesMasterIdLst>
  <p:handoutMasterIdLst>
    <p:handoutMasterId r:id="rId39"/>
  </p:handoutMasterIdLst>
  <p:sldIdLst>
    <p:sldId id="260" r:id="rId11"/>
    <p:sldId id="263" r:id="rId12"/>
    <p:sldId id="297" r:id="rId13"/>
    <p:sldId id="304" r:id="rId14"/>
    <p:sldId id="305" r:id="rId15"/>
    <p:sldId id="307" r:id="rId16"/>
    <p:sldId id="306" r:id="rId17"/>
    <p:sldId id="311" r:id="rId18"/>
    <p:sldId id="299" r:id="rId19"/>
    <p:sldId id="312" r:id="rId20"/>
    <p:sldId id="313" r:id="rId21"/>
    <p:sldId id="301" r:id="rId22"/>
    <p:sldId id="314" r:id="rId23"/>
    <p:sldId id="315" r:id="rId24"/>
    <p:sldId id="316" r:id="rId25"/>
    <p:sldId id="317" r:id="rId26"/>
    <p:sldId id="318" r:id="rId27"/>
    <p:sldId id="320" r:id="rId28"/>
    <p:sldId id="319" r:id="rId29"/>
    <p:sldId id="321" r:id="rId30"/>
    <p:sldId id="322" r:id="rId31"/>
    <p:sldId id="323" r:id="rId32"/>
    <p:sldId id="324" r:id="rId33"/>
    <p:sldId id="479" r:id="rId34"/>
    <p:sldId id="480" r:id="rId35"/>
    <p:sldId id="291" r:id="rId36"/>
    <p:sldId id="29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175"/>
    <a:srgbClr val="000000"/>
    <a:srgbClr val="212121"/>
    <a:srgbClr val="226676"/>
    <a:srgbClr val="D2D2D2"/>
    <a:srgbClr val="DDE6E1"/>
    <a:srgbClr val="543900"/>
    <a:srgbClr val="B1C936"/>
    <a:srgbClr val="E0DCD5"/>
    <a:srgbClr val="C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14" autoAdjust="0"/>
    <p:restoredTop sz="88507" autoAdjust="0"/>
  </p:normalViewPr>
  <p:slideViewPr>
    <p:cSldViewPr snapToGrid="0" snapToObjects="1">
      <p:cViewPr varScale="1">
        <p:scale>
          <a:sx n="57" d="100"/>
          <a:sy n="57" d="100"/>
        </p:scale>
        <p:origin x="1496"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18"/>
    </p:cViewPr>
  </p:sorterViewPr>
  <p:notesViewPr>
    <p:cSldViewPr snapToGrid="0" snapToObjects="1">
      <p:cViewPr varScale="1">
        <p:scale>
          <a:sx n="87" d="100"/>
          <a:sy n="87" d="100"/>
        </p:scale>
        <p:origin x="-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47084F-B7A2-459A-8C12-53A24F8B6006}" type="datetimeFigureOut">
              <a:rPr lang="es-VE" smtClean="0"/>
              <a:t>15/11/22</a:t>
            </a:fld>
            <a:endParaRPr lang="es-VE"/>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53720F-4C05-4032-ADEE-40B26484F8E6}" type="slidenum">
              <a:rPr lang="es-VE" smtClean="0"/>
              <a:t>‹#›</a:t>
            </a:fld>
            <a:endParaRPr lang="es-VE"/>
          </a:p>
        </p:txBody>
      </p:sp>
    </p:spTree>
    <p:extLst>
      <p:ext uri="{BB962C8B-B14F-4D97-AF65-F5344CB8AC3E}">
        <p14:creationId xmlns:p14="http://schemas.microsoft.com/office/powerpoint/2010/main" val="1653047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291D3-FA47-B84F-8A3A-A93002F1F08A}" type="datetimeFigureOut">
              <a:rPr lang="es-ES_tradnl" smtClean="0"/>
              <a:t>15/11/22</a:t>
            </a:fld>
            <a:endParaRPr lang="es-ES_trad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23F8A-D805-6441-B7B2-A41B0452D3FC}" type="slidenum">
              <a:rPr lang="es-ES_tradnl" smtClean="0"/>
              <a:t>‹#›</a:t>
            </a:fld>
            <a:endParaRPr lang="es-ES_tradnl"/>
          </a:p>
        </p:txBody>
      </p:sp>
    </p:spTree>
    <p:extLst>
      <p:ext uri="{BB962C8B-B14F-4D97-AF65-F5344CB8AC3E}">
        <p14:creationId xmlns:p14="http://schemas.microsoft.com/office/powerpoint/2010/main" val="3508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023F8A-D805-6441-B7B2-A41B0452D3FC}" type="slidenum">
              <a:rPr lang="es-ES_tradnl" smtClean="0"/>
              <a:t>1</a:t>
            </a:fld>
            <a:endParaRPr lang="es-ES_tradnl"/>
          </a:p>
        </p:txBody>
      </p:sp>
    </p:spTree>
    <p:extLst>
      <p:ext uri="{BB962C8B-B14F-4D97-AF65-F5344CB8AC3E}">
        <p14:creationId xmlns:p14="http://schemas.microsoft.com/office/powerpoint/2010/main" val="82042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12</a:t>
            </a:fld>
            <a:endParaRPr lang="es-ES_tradnl"/>
          </a:p>
        </p:txBody>
      </p:sp>
    </p:spTree>
    <p:extLst>
      <p:ext uri="{BB962C8B-B14F-4D97-AF65-F5344CB8AC3E}">
        <p14:creationId xmlns:p14="http://schemas.microsoft.com/office/powerpoint/2010/main" val="114597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13</a:t>
            </a:fld>
            <a:endParaRPr lang="es-ES_tradnl"/>
          </a:p>
        </p:txBody>
      </p:sp>
    </p:spTree>
    <p:extLst>
      <p:ext uri="{BB962C8B-B14F-4D97-AF65-F5344CB8AC3E}">
        <p14:creationId xmlns:p14="http://schemas.microsoft.com/office/powerpoint/2010/main" val="92790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14</a:t>
            </a:fld>
            <a:endParaRPr lang="es-ES_tradnl"/>
          </a:p>
        </p:txBody>
      </p:sp>
    </p:spTree>
    <p:extLst>
      <p:ext uri="{BB962C8B-B14F-4D97-AF65-F5344CB8AC3E}">
        <p14:creationId xmlns:p14="http://schemas.microsoft.com/office/powerpoint/2010/main" val="253560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15</a:t>
            </a:fld>
            <a:endParaRPr lang="es-ES_tradnl"/>
          </a:p>
        </p:txBody>
      </p:sp>
    </p:spTree>
    <p:extLst>
      <p:ext uri="{BB962C8B-B14F-4D97-AF65-F5344CB8AC3E}">
        <p14:creationId xmlns:p14="http://schemas.microsoft.com/office/powerpoint/2010/main" val="1437076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16</a:t>
            </a:fld>
            <a:endParaRPr lang="es-ES_tradnl"/>
          </a:p>
        </p:txBody>
      </p:sp>
    </p:spTree>
    <p:extLst>
      <p:ext uri="{BB962C8B-B14F-4D97-AF65-F5344CB8AC3E}">
        <p14:creationId xmlns:p14="http://schemas.microsoft.com/office/powerpoint/2010/main" val="3442631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17</a:t>
            </a:fld>
            <a:endParaRPr lang="es-ES_tradnl"/>
          </a:p>
        </p:txBody>
      </p:sp>
    </p:spTree>
    <p:extLst>
      <p:ext uri="{BB962C8B-B14F-4D97-AF65-F5344CB8AC3E}">
        <p14:creationId xmlns:p14="http://schemas.microsoft.com/office/powerpoint/2010/main" val="265381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18</a:t>
            </a:fld>
            <a:endParaRPr lang="es-ES_tradnl"/>
          </a:p>
        </p:txBody>
      </p:sp>
    </p:spTree>
    <p:extLst>
      <p:ext uri="{BB962C8B-B14F-4D97-AF65-F5344CB8AC3E}">
        <p14:creationId xmlns:p14="http://schemas.microsoft.com/office/powerpoint/2010/main" val="2520077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19</a:t>
            </a:fld>
            <a:endParaRPr lang="es-ES_tradnl"/>
          </a:p>
        </p:txBody>
      </p:sp>
    </p:spTree>
    <p:extLst>
      <p:ext uri="{BB962C8B-B14F-4D97-AF65-F5344CB8AC3E}">
        <p14:creationId xmlns:p14="http://schemas.microsoft.com/office/powerpoint/2010/main" val="433932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20</a:t>
            </a:fld>
            <a:endParaRPr lang="es-ES_tradnl"/>
          </a:p>
        </p:txBody>
      </p:sp>
    </p:spTree>
    <p:extLst>
      <p:ext uri="{BB962C8B-B14F-4D97-AF65-F5344CB8AC3E}">
        <p14:creationId xmlns:p14="http://schemas.microsoft.com/office/powerpoint/2010/main" val="1050092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21</a:t>
            </a:fld>
            <a:endParaRPr lang="es-ES_tradnl"/>
          </a:p>
        </p:txBody>
      </p:sp>
    </p:spTree>
    <p:extLst>
      <p:ext uri="{BB962C8B-B14F-4D97-AF65-F5344CB8AC3E}">
        <p14:creationId xmlns:p14="http://schemas.microsoft.com/office/powerpoint/2010/main" val="395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2</a:t>
            </a:fld>
            <a:endParaRPr lang="es-ES_tradnl"/>
          </a:p>
        </p:txBody>
      </p:sp>
    </p:spTree>
    <p:extLst>
      <p:ext uri="{BB962C8B-B14F-4D97-AF65-F5344CB8AC3E}">
        <p14:creationId xmlns:p14="http://schemas.microsoft.com/office/powerpoint/2010/main" val="2653895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22</a:t>
            </a:fld>
            <a:endParaRPr lang="es-ES_tradnl"/>
          </a:p>
        </p:txBody>
      </p:sp>
    </p:spTree>
    <p:extLst>
      <p:ext uri="{BB962C8B-B14F-4D97-AF65-F5344CB8AC3E}">
        <p14:creationId xmlns:p14="http://schemas.microsoft.com/office/powerpoint/2010/main" val="232710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3</a:t>
            </a:fld>
            <a:endParaRPr lang="es-ES_tradnl"/>
          </a:p>
        </p:txBody>
      </p:sp>
    </p:spTree>
    <p:extLst>
      <p:ext uri="{BB962C8B-B14F-4D97-AF65-F5344CB8AC3E}">
        <p14:creationId xmlns:p14="http://schemas.microsoft.com/office/powerpoint/2010/main" val="197027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4</a:t>
            </a:fld>
            <a:endParaRPr lang="es-ES_tradnl"/>
          </a:p>
        </p:txBody>
      </p:sp>
    </p:spTree>
    <p:extLst>
      <p:ext uri="{BB962C8B-B14F-4D97-AF65-F5344CB8AC3E}">
        <p14:creationId xmlns:p14="http://schemas.microsoft.com/office/powerpoint/2010/main" val="247908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7</a:t>
            </a:fld>
            <a:endParaRPr lang="es-ES_tradnl"/>
          </a:p>
        </p:txBody>
      </p:sp>
    </p:spTree>
    <p:extLst>
      <p:ext uri="{BB962C8B-B14F-4D97-AF65-F5344CB8AC3E}">
        <p14:creationId xmlns:p14="http://schemas.microsoft.com/office/powerpoint/2010/main" val="337886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8</a:t>
            </a:fld>
            <a:endParaRPr lang="es-ES_tradnl"/>
          </a:p>
        </p:txBody>
      </p:sp>
    </p:spTree>
    <p:extLst>
      <p:ext uri="{BB962C8B-B14F-4D97-AF65-F5344CB8AC3E}">
        <p14:creationId xmlns:p14="http://schemas.microsoft.com/office/powerpoint/2010/main" val="397315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9</a:t>
            </a:fld>
            <a:endParaRPr lang="es-ES_tradnl"/>
          </a:p>
        </p:txBody>
      </p:sp>
    </p:spTree>
    <p:extLst>
      <p:ext uri="{BB962C8B-B14F-4D97-AF65-F5344CB8AC3E}">
        <p14:creationId xmlns:p14="http://schemas.microsoft.com/office/powerpoint/2010/main" val="285905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10</a:t>
            </a:fld>
            <a:endParaRPr lang="es-ES_tradnl"/>
          </a:p>
        </p:txBody>
      </p:sp>
    </p:spTree>
    <p:extLst>
      <p:ext uri="{BB962C8B-B14F-4D97-AF65-F5344CB8AC3E}">
        <p14:creationId xmlns:p14="http://schemas.microsoft.com/office/powerpoint/2010/main" val="241174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23F8A-D805-6441-B7B2-A41B0452D3FC}" type="slidenum">
              <a:rPr lang="es-ES_tradnl" smtClean="0"/>
              <a:t>11</a:t>
            </a:fld>
            <a:endParaRPr lang="es-ES_tradnl"/>
          </a:p>
        </p:txBody>
      </p:sp>
    </p:spTree>
    <p:extLst>
      <p:ext uri="{BB962C8B-B14F-4D97-AF65-F5344CB8AC3E}">
        <p14:creationId xmlns:p14="http://schemas.microsoft.com/office/powerpoint/2010/main" val="69074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09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1</a:t>
            </a:r>
          </a:p>
          <a:p>
            <a:r>
              <a:rPr lang="en-GB" sz="2000" b="0" i="0" spc="300" dirty="0">
                <a:solidFill>
                  <a:srgbClr val="379175"/>
                </a:solidFill>
                <a:latin typeface="Source Sans Pro" panose="020B0503030403020204" pitchFamily="34" charset="0"/>
                <a:ea typeface="Source Sans Pro" panose="020B05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0213" cy="307777"/>
          </a:xfrm>
          <a:prstGeom prst="rect">
            <a:avLst/>
          </a:prstGeom>
          <a:noFill/>
        </p:spPr>
        <p:txBody>
          <a:bodyPr wrap="none" rtlCol="0">
            <a:spAutoFit/>
          </a:bodyPr>
          <a:lstStyle/>
          <a:p>
            <a:r>
              <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MODULE 1:</a:t>
            </a:r>
          </a:p>
        </p:txBody>
      </p:sp>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32" name="Text Placeholder 30">
            <a:extLst>
              <a:ext uri="{FF2B5EF4-FFF2-40B4-BE49-F238E27FC236}">
                <a16:creationId xmlns:a16="http://schemas.microsoft.com/office/drawing/2014/main" id="{D2504807-F4B2-134E-A5FA-67F1C10F08D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34" name="Text Placeholder 33">
            <a:extLst>
              <a:ext uri="{FF2B5EF4-FFF2-40B4-BE49-F238E27FC236}">
                <a16:creationId xmlns:a16="http://schemas.microsoft.com/office/drawing/2014/main" id="{808AF518-ACD3-2B4E-A918-BABDE65A2785}"/>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260298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2</a:t>
            </a:r>
          </a:p>
          <a:p>
            <a:r>
              <a:rPr lang="en-GB" spc="300" dirty="0">
                <a:solidFill>
                  <a:srgbClr val="37917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2:</a:t>
            </a:r>
          </a:p>
        </p:txBody>
      </p:sp>
      <p:sp>
        <p:nvSpPr>
          <p:cNvPr id="9" name="Text Placeholder 30">
            <a:extLst>
              <a:ext uri="{FF2B5EF4-FFF2-40B4-BE49-F238E27FC236}">
                <a16:creationId xmlns:a16="http://schemas.microsoft.com/office/drawing/2014/main" id="{86DC1670-E1C7-EB45-862B-2D2769316018}"/>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99327D60-76CD-A746-B465-367090F41D1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6F781DBA-9E1A-F94A-A425-551ECCBE059C}"/>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4023413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3</a:t>
            </a:r>
          </a:p>
          <a:p>
            <a:r>
              <a:rPr lang="en-GB" spc="300" dirty="0">
                <a:solidFill>
                  <a:srgbClr val="37917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3:</a:t>
            </a:r>
          </a:p>
        </p:txBody>
      </p:sp>
      <p:sp>
        <p:nvSpPr>
          <p:cNvPr id="9" name="Text Placeholder 30">
            <a:extLst>
              <a:ext uri="{FF2B5EF4-FFF2-40B4-BE49-F238E27FC236}">
                <a16:creationId xmlns:a16="http://schemas.microsoft.com/office/drawing/2014/main" id="{C30AFD9D-8708-8540-A3B6-3E8EEAD4AF2F}"/>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C322E70F-0F25-0348-B25B-2B9AA3A443C0}"/>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94BDB679-0B71-2A40-9B44-639B09C6B2C7}"/>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3342533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4</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4:</a:t>
            </a:r>
          </a:p>
        </p:txBody>
      </p:sp>
      <p:pic>
        <p:nvPicPr>
          <p:cNvPr id="8" name="Picture 2" descr="C:\Users\Darryl\Documents\Darryl's Docs\Work\WHO\WHO SSP 2015 -\SSP Trng Pckg\SSP icons\14118_SSP Manual-Module 4-Icon.jpg">
            <a:extLst>
              <a:ext uri="{FF2B5EF4-FFF2-40B4-BE49-F238E27FC236}">
                <a16:creationId xmlns:a16="http://schemas.microsoft.com/office/drawing/2014/main" id="{11C628DA-C6EE-9E49-8203-81CEF00329B9}"/>
              </a:ext>
            </a:extLst>
          </p:cNvPr>
          <p:cNvPicPr>
            <a:picLocks noChangeAspect="1" noChangeArrowheads="1"/>
          </p:cNvPicPr>
          <p:nvPr userDrawn="1"/>
        </p:nvPicPr>
        <p:blipFill>
          <a:blip r:embed="rId2" cstate="email">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4022489" y="3140511"/>
            <a:ext cx="1099021" cy="7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0C0C7A31-E957-BB4C-9C55-401AA09D0FBA}"/>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8A38FC19-F03A-7141-9E62-1371244CB609}"/>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F820AF35-140F-A444-BCFD-8310E3DC3F76}"/>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2943137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5</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5:</a:t>
            </a:r>
          </a:p>
        </p:txBody>
      </p:sp>
      <p:pic>
        <p:nvPicPr>
          <p:cNvPr id="8" name="Picture 2" descr="C:\Users\Darryl\Documents\Darryl's Docs\Work\WHO\WHO SSP 2015 -\SSP Trng Pckg\PPs\Graphics\SSP Icons PNGs\Module 5-Icon Tnspt.png">
            <a:extLst>
              <a:ext uri="{FF2B5EF4-FFF2-40B4-BE49-F238E27FC236}">
                <a16:creationId xmlns:a16="http://schemas.microsoft.com/office/drawing/2014/main" id="{259498FF-A9C6-FC46-8E9F-00402DFBDDA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63877" y="3068239"/>
            <a:ext cx="793095" cy="86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4F166354-0AB9-164E-941F-29A324F69415}"/>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90B1967D-EE29-D443-A56F-B578FE438E7D}"/>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BDA48568-C77A-FE48-B5FB-A575DE333F1E}"/>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320723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4A4E17-846D-E146-82DD-42B7155C1045}"/>
              </a:ext>
            </a:extLst>
          </p:cNvPr>
          <p:cNvSpPr txBox="1"/>
          <p:nvPr userDrawn="1"/>
        </p:nvSpPr>
        <p:spPr>
          <a:xfrm>
            <a:off x="223284" y="222186"/>
            <a:ext cx="4146698" cy="954107"/>
          </a:xfrm>
          <a:prstGeom prst="rect">
            <a:avLst/>
          </a:prstGeom>
          <a:noFill/>
        </p:spPr>
        <p:txBody>
          <a:bodyPr wrap="square" rtlCol="0">
            <a:spAutoFit/>
          </a:bodyPr>
          <a:lstStyle/>
          <a:p>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MODULE</a:t>
            </a:r>
            <a:r>
              <a:rPr lang="en-GB"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 </a:t>
            </a:r>
            <a:r>
              <a:rPr lang="en-GB" sz="3600" b="1"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rPr>
              <a:t>6</a:t>
            </a:r>
          </a:p>
          <a:p>
            <a:r>
              <a:rPr lang="en-GB" spc="300" dirty="0">
                <a:solidFill>
                  <a:srgbClr val="C2B195"/>
                </a:solidFill>
                <a:latin typeface="Source Sans Pro Light" panose="020B0403030403020204" pitchFamily="34" charset="0"/>
                <a:ea typeface="Source Sans Pro Light" panose="020B0403030403020204" pitchFamily="34" charset="0"/>
                <a:cs typeface="Arial" panose="020B0604020202020204" pitchFamily="34" charset="0"/>
              </a:rPr>
              <a:t>Overview</a:t>
            </a:r>
          </a:p>
        </p:txBody>
      </p:sp>
      <p:sp>
        <p:nvSpPr>
          <p:cNvPr id="27" name="TextBox 26">
            <a:extLst>
              <a:ext uri="{FF2B5EF4-FFF2-40B4-BE49-F238E27FC236}">
                <a16:creationId xmlns:a16="http://schemas.microsoft.com/office/drawing/2014/main" id="{C7C4E17E-72AB-E043-AF29-132CE0D6F5C9}"/>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pic>
        <p:nvPicPr>
          <p:cNvPr id="8" name="Picture 2" descr="C:\Users\Darryl\Documents\Darryl's Docs\Work\WHO\WHO SSP 2015 -\SSP Trng Pckg\PPs\Graphics\SSP Icons PNGs\Module 6-Icon Tnspt.png">
            <a:extLst>
              <a:ext uri="{FF2B5EF4-FFF2-40B4-BE49-F238E27FC236}">
                <a16:creationId xmlns:a16="http://schemas.microsoft.com/office/drawing/2014/main" id="{5C5435C2-1AAA-BC4D-B2CB-90F127FD3AD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78298" y="3043277"/>
            <a:ext cx="1010555" cy="9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30">
            <a:extLst>
              <a:ext uri="{FF2B5EF4-FFF2-40B4-BE49-F238E27FC236}">
                <a16:creationId xmlns:a16="http://schemas.microsoft.com/office/drawing/2014/main" id="{548389EF-FBAF-154E-A989-1CCE3335BBE9}"/>
              </a:ext>
            </a:extLst>
          </p:cNvPr>
          <p:cNvSpPr>
            <a:spLocks noGrp="1"/>
          </p:cNvSpPr>
          <p:nvPr>
            <p:ph type="body" sz="quarter" idx="10" hasCustomPrompt="1"/>
          </p:nvPr>
        </p:nvSpPr>
        <p:spPr>
          <a:xfrm>
            <a:off x="485775"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0" name="Text Placeholder 30">
            <a:extLst>
              <a:ext uri="{FF2B5EF4-FFF2-40B4-BE49-F238E27FC236}">
                <a16:creationId xmlns:a16="http://schemas.microsoft.com/office/drawing/2014/main" id="{D6CCE340-B746-C244-88D0-0702D4135B4E}"/>
              </a:ext>
            </a:extLst>
          </p:cNvPr>
          <p:cNvSpPr>
            <a:spLocks noGrp="1"/>
          </p:cNvSpPr>
          <p:nvPr>
            <p:ph type="body" sz="quarter" idx="11" hasCustomPrompt="1"/>
          </p:nvPr>
        </p:nvSpPr>
        <p:spPr>
          <a:xfrm>
            <a:off x="5937451" y="2441575"/>
            <a:ext cx="2905125" cy="3357563"/>
          </a:xfrm>
          <a:prstGeom prst="rect">
            <a:avLst/>
          </a:prstGeom>
        </p:spPr>
        <p:txBody>
          <a:bodyPr/>
          <a:lstStyle>
            <a:lvl1pPr>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
        <p:nvSpPr>
          <p:cNvPr id="12" name="Text Placeholder 33">
            <a:extLst>
              <a:ext uri="{FF2B5EF4-FFF2-40B4-BE49-F238E27FC236}">
                <a16:creationId xmlns:a16="http://schemas.microsoft.com/office/drawing/2014/main" id="{80945C9D-EC15-2340-86C4-E4B098200558}"/>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63658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76915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238277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5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12830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F9AA1FC8-3244-AD46-8F01-374A7B45E7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40" t="13733" r="2533" b="11376"/>
          <a:stretch/>
        </p:blipFill>
        <p:spPr>
          <a:xfrm>
            <a:off x="142505" y="6248387"/>
            <a:ext cx="2101931" cy="521085"/>
          </a:xfrm>
          <a:prstGeom prst="rect">
            <a:avLst/>
          </a:prstGeom>
          <a:ln>
            <a:noFill/>
          </a:ln>
        </p:spPr>
      </p:pic>
    </p:spTree>
    <p:extLst>
      <p:ext uri="{BB962C8B-B14F-4D97-AF65-F5344CB8AC3E}">
        <p14:creationId xmlns:p14="http://schemas.microsoft.com/office/powerpoint/2010/main" val="8404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44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3677406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1807842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38" y="1519238"/>
            <a:ext cx="8035925" cy="4405312"/>
          </a:xfrm>
          <a:prstGeom prst="rect">
            <a:avLst/>
          </a:prstGeom>
        </p:spPr>
        <p:txBody>
          <a:bodyPr/>
          <a:lstStyle>
            <a:lvl1pPr marL="0" indent="0" algn="l">
              <a:buFontTx/>
              <a:buNone/>
              <a:defRPr sz="2000">
                <a:solidFill>
                  <a:srgbClr val="212121"/>
                </a:solidFill>
                <a:latin typeface="Source Sans Pro" pitchFamily="34" charset="0"/>
              </a:defRPr>
            </a:lvl1pPr>
            <a:lvl2pPr marL="457200" indent="0" algn="l">
              <a:buFontTx/>
              <a:buNone/>
              <a:defRPr sz="2000">
                <a:solidFill>
                  <a:srgbClr val="212121"/>
                </a:solidFill>
                <a:latin typeface="Source Sans Pro" pitchFamily="34" charset="0"/>
              </a:defRPr>
            </a:lvl2pPr>
            <a:lvl3pPr marL="914400" indent="0" algn="l">
              <a:buFontTx/>
              <a:buNone/>
              <a:defRPr sz="2000">
                <a:solidFill>
                  <a:srgbClr val="212121"/>
                </a:solidFill>
                <a:latin typeface="Source Sans Pro" pitchFamily="34" charset="0"/>
              </a:defRPr>
            </a:lvl3pPr>
            <a:lvl4pPr marL="1371600" indent="0" algn="l">
              <a:buFontTx/>
              <a:buNone/>
              <a:defRPr sz="2000">
                <a:solidFill>
                  <a:srgbClr val="212121"/>
                </a:solidFill>
                <a:latin typeface="Source Sans Pro" pitchFamily="34" charset="0"/>
              </a:defRPr>
            </a:lvl4pPr>
            <a:lvl5pPr marL="1828800" indent="0" algn="l">
              <a:buFontTx/>
              <a:buNone/>
              <a:defRPr sz="2000">
                <a:solidFill>
                  <a:srgbClr val="212121"/>
                </a:solidFill>
                <a:latin typeface="Source Sans Pro"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3616161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1768132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ig Text">
    <p:spTree>
      <p:nvGrpSpPr>
        <p:cNvPr id="1" name=""/>
        <p:cNvGrpSpPr/>
        <p:nvPr/>
      </p:nvGrpSpPr>
      <p:grpSpPr>
        <a:xfrm>
          <a:off x="0" y="0"/>
          <a:ext cx="0" cy="0"/>
          <a:chOff x="0" y="0"/>
          <a:chExt cx="0" cy="0"/>
        </a:xfrm>
      </p:grpSpPr>
      <p:sp>
        <p:nvSpPr>
          <p:cNvPr id="9" name="2 Marcador de texto"/>
          <p:cNvSpPr>
            <a:spLocks noGrp="1"/>
          </p:cNvSpPr>
          <p:nvPr>
            <p:ph type="body" sz="quarter" idx="12"/>
          </p:nvPr>
        </p:nvSpPr>
        <p:spPr>
          <a:xfrm>
            <a:off x="528638" y="1519238"/>
            <a:ext cx="8035925" cy="4405312"/>
          </a:xfrm>
          <a:prstGeom prst="rect">
            <a:avLst/>
          </a:prstGeom>
        </p:spPr>
        <p:txBody>
          <a:bodyPr/>
          <a:lstStyle>
            <a:lvl1pPr marL="0" indent="0" algn="l">
              <a:buFontTx/>
              <a:buNone/>
              <a:defRPr sz="2200">
                <a:latin typeface="Source Sans Pro ExtraLight" pitchFamily="34" charset="0"/>
              </a:defRPr>
            </a:lvl1pPr>
            <a:lvl2pPr marL="457200" indent="0" algn="l">
              <a:buFontTx/>
              <a:buNone/>
              <a:defRPr sz="2200">
                <a:latin typeface="Source Sans Pro ExtraLight" pitchFamily="34" charset="0"/>
              </a:defRPr>
            </a:lvl2pPr>
            <a:lvl3pPr marL="914400" indent="0" algn="l">
              <a:buFontTx/>
              <a:buNone/>
              <a:defRPr sz="2200">
                <a:latin typeface="Source Sans Pro ExtraLight" pitchFamily="34" charset="0"/>
              </a:defRPr>
            </a:lvl3pPr>
            <a:lvl4pPr marL="1371600" indent="0" algn="l">
              <a:buFontTx/>
              <a:buNone/>
              <a:defRPr sz="2200">
                <a:latin typeface="Source Sans Pro ExtraLight" pitchFamily="34" charset="0"/>
              </a:defRPr>
            </a:lvl4pPr>
            <a:lvl5pPr marL="1828800" indent="0" algn="l">
              <a:buFontTx/>
              <a:buNone/>
              <a:defRPr sz="2200">
                <a:latin typeface="Source Sans Pro ExtraLight"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2888620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4097923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323983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339776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212121"/>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50712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8FD45-E19C-A641-B950-AA36E6621FD4}"/>
              </a:ext>
            </a:extLst>
          </p:cNvPr>
          <p:cNvSpPr txBox="1"/>
          <p:nvPr userDrawn="1"/>
        </p:nvSpPr>
        <p:spPr>
          <a:xfrm>
            <a:off x="2769263" y="2447070"/>
            <a:ext cx="3605474" cy="1323439"/>
          </a:xfrm>
          <a:prstGeom prst="rect">
            <a:avLst/>
          </a:prstGeom>
          <a:noFill/>
        </p:spPr>
        <p:txBody>
          <a:bodyPr wrap="none" rtlCol="0">
            <a:spAutoFit/>
          </a:bodyPr>
          <a:lstStyle/>
          <a:p>
            <a:pPr algn="ctr"/>
            <a:r>
              <a:rPr lang="en-GB" sz="4800" b="1" spc="300" dirty="0">
                <a:solidFill>
                  <a:srgbClr val="212121"/>
                </a:solidFill>
                <a:latin typeface="Source Sans Pro Light" panose="020B0403030403020204" pitchFamily="34" charset="0"/>
                <a:ea typeface="Source Sans Pro Light" panose="020B0403030403020204" pitchFamily="34" charset="0"/>
                <a:cs typeface="Arial" panose="020B0604020202020204" pitchFamily="34" charset="0"/>
              </a:rPr>
              <a:t>THANK YOU</a:t>
            </a:r>
            <a:endParaRPr lang="en-GB" sz="3600" b="1" spc="300" dirty="0">
              <a:solidFill>
                <a:srgbClr val="212121"/>
              </a:solidFill>
              <a:latin typeface="Source Sans Pro Light" panose="020B0403030403020204" pitchFamily="34" charset="0"/>
              <a:ea typeface="Source Sans Pro Light" panose="020B0403030403020204" pitchFamily="34" charset="0"/>
              <a:cs typeface="Arial" panose="020B0604020202020204" pitchFamily="34" charset="0"/>
            </a:endParaRPr>
          </a:p>
          <a:p>
            <a:pPr algn="ctr"/>
            <a:r>
              <a:rPr lang="en-GB" sz="3200" spc="300" dirty="0">
                <a:solidFill>
                  <a:srgbClr val="212121"/>
                </a:solidFill>
                <a:latin typeface="Source Sans Pro Light" panose="020B0403030403020204" pitchFamily="34" charset="0"/>
                <a:ea typeface="Source Sans Pro Light" panose="020B0403030403020204" pitchFamily="34" charset="0"/>
                <a:cs typeface="Arial" panose="020B0604020202020204" pitchFamily="34" charset="0"/>
              </a:rPr>
              <a:t>and happy SPP!</a:t>
            </a:r>
          </a:p>
        </p:txBody>
      </p:sp>
    </p:spTree>
    <p:extLst>
      <p:ext uri="{BB962C8B-B14F-4D97-AF65-F5344CB8AC3E}">
        <p14:creationId xmlns:p14="http://schemas.microsoft.com/office/powerpoint/2010/main" val="4266144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475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439180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2167143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38" y="1519238"/>
            <a:ext cx="8035925" cy="4405312"/>
          </a:xfrm>
          <a:prstGeom prst="rect">
            <a:avLst/>
          </a:prstGeom>
        </p:spPr>
        <p:txBody>
          <a:bodyPr/>
          <a:lstStyle>
            <a:lvl1pPr marL="0" indent="0" algn="l">
              <a:buFontTx/>
              <a:buNone/>
              <a:defRPr sz="2000">
                <a:solidFill>
                  <a:srgbClr val="212121"/>
                </a:solidFill>
                <a:latin typeface="Source Sans Pro" pitchFamily="34" charset="0"/>
              </a:defRPr>
            </a:lvl1pPr>
            <a:lvl2pPr marL="457200" indent="0" algn="l">
              <a:buFontTx/>
              <a:buNone/>
              <a:defRPr sz="2000">
                <a:solidFill>
                  <a:srgbClr val="212121"/>
                </a:solidFill>
                <a:latin typeface="Source Sans Pro" pitchFamily="34" charset="0"/>
              </a:defRPr>
            </a:lvl2pPr>
            <a:lvl3pPr marL="914400" indent="0" algn="l">
              <a:buFontTx/>
              <a:buNone/>
              <a:defRPr sz="2000">
                <a:solidFill>
                  <a:srgbClr val="212121"/>
                </a:solidFill>
                <a:latin typeface="Source Sans Pro" pitchFamily="34" charset="0"/>
              </a:defRPr>
            </a:lvl3pPr>
            <a:lvl4pPr marL="1371600" indent="0" algn="l">
              <a:buFontTx/>
              <a:buNone/>
              <a:defRPr sz="2000">
                <a:solidFill>
                  <a:srgbClr val="212121"/>
                </a:solidFill>
                <a:latin typeface="Source Sans Pro" pitchFamily="34" charset="0"/>
              </a:defRPr>
            </a:lvl4pPr>
            <a:lvl5pPr marL="1828800" indent="0" algn="l">
              <a:buFontTx/>
              <a:buNone/>
              <a:defRPr sz="2000">
                <a:solidFill>
                  <a:srgbClr val="212121"/>
                </a:solidFill>
                <a:latin typeface="Source Sans Pro"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3029639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1574288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4123849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196087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3569907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3243973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7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261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2760804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461822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38" y="1519238"/>
            <a:ext cx="8035925" cy="4405312"/>
          </a:xfrm>
          <a:prstGeom prst="rect">
            <a:avLst/>
          </a:prstGeom>
        </p:spPr>
        <p:txBody>
          <a:bodyPr/>
          <a:lstStyle>
            <a:lvl1pPr marL="0" indent="0" algn="l">
              <a:buFontTx/>
              <a:buNone/>
              <a:defRPr sz="2000">
                <a:solidFill>
                  <a:srgbClr val="212121"/>
                </a:solidFill>
                <a:latin typeface="Source Sans Pro" pitchFamily="34" charset="0"/>
              </a:defRPr>
            </a:lvl1pPr>
            <a:lvl2pPr marL="457200" indent="0" algn="l">
              <a:buFontTx/>
              <a:buNone/>
              <a:defRPr sz="2000">
                <a:solidFill>
                  <a:srgbClr val="212121"/>
                </a:solidFill>
                <a:latin typeface="Source Sans Pro" pitchFamily="34" charset="0"/>
              </a:defRPr>
            </a:lvl2pPr>
            <a:lvl3pPr marL="914400" indent="0" algn="l">
              <a:buFontTx/>
              <a:buNone/>
              <a:defRPr sz="2000">
                <a:solidFill>
                  <a:srgbClr val="212121"/>
                </a:solidFill>
                <a:latin typeface="Source Sans Pro" pitchFamily="34" charset="0"/>
              </a:defRPr>
            </a:lvl3pPr>
            <a:lvl4pPr marL="1371600" indent="0" algn="l">
              <a:buFontTx/>
              <a:buNone/>
              <a:defRPr sz="2000">
                <a:solidFill>
                  <a:srgbClr val="212121"/>
                </a:solidFill>
                <a:latin typeface="Source Sans Pro" pitchFamily="34" charset="0"/>
              </a:defRPr>
            </a:lvl4pPr>
            <a:lvl5pPr marL="1828800" indent="0" algn="l">
              <a:buFontTx/>
              <a:buNone/>
              <a:defRPr sz="2000">
                <a:solidFill>
                  <a:srgbClr val="212121"/>
                </a:solidFill>
                <a:latin typeface="Source Sans Pro"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2388966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4085293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2108801"/>
            <a:ext cx="6239116" cy="12391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 Placeholder Text, insert content here.</a:t>
            </a:r>
          </a:p>
          <a:p>
            <a:pPr lvl="0"/>
            <a:endParaRPr lang="en-GB" dirty="0"/>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461518"/>
            <a:ext cx="4146698" cy="584775"/>
          </a:xfrm>
          <a:prstGeom prst="rect">
            <a:avLst/>
          </a:prstGeom>
          <a:noFill/>
        </p:spPr>
        <p:txBody>
          <a:bodyPr wrap="square" rtlCol="0">
            <a:spAutoFit/>
          </a:bodyPr>
          <a:lstStyle/>
          <a:p>
            <a:r>
              <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935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rot="5400000">
            <a:off x="4589381" y="-526762"/>
            <a:ext cx="0" cy="8305064"/>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3921086"/>
            <a:ext cx="8049974" cy="2120914"/>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spTree>
    <p:extLst>
      <p:ext uri="{BB962C8B-B14F-4D97-AF65-F5344CB8AC3E}">
        <p14:creationId xmlns:p14="http://schemas.microsoft.com/office/powerpoint/2010/main" val="808499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399458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414529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35521999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154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323134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4E457A-30EB-3A4A-A80A-8238C1C2FF6E}"/>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2</a:t>
            </a:r>
          </a:p>
        </p:txBody>
      </p:sp>
      <p:pic>
        <p:nvPicPr>
          <p:cNvPr id="8" name="Picture 2" descr="C:\Users\Darryl\Documents\Darryl's Docs\Work\WHO\WHO SSP 2015 -\SSP Trng Pckg\PPs\Graphics\SSP Icons PNGs\Module 2 Icon Transp.png">
            <a:extLst>
              <a:ext uri="{FF2B5EF4-FFF2-40B4-BE49-F238E27FC236}">
                <a16:creationId xmlns:a16="http://schemas.microsoft.com/office/drawing/2014/main" id="{BCF7A4B3-7625-244C-90D4-8960AFFA2F0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18983" y="1388942"/>
            <a:ext cx="1265296" cy="119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882C4A-89F7-CA48-A297-A85DBFF3DCAB}"/>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2:</a:t>
            </a:r>
          </a:p>
        </p:txBody>
      </p:sp>
      <p:sp>
        <p:nvSpPr>
          <p:cNvPr id="10" name="Text Placeholder 33">
            <a:extLst>
              <a:ext uri="{FF2B5EF4-FFF2-40B4-BE49-F238E27FC236}">
                <a16:creationId xmlns:a16="http://schemas.microsoft.com/office/drawing/2014/main" id="{E4BBF251-5DE9-AA4D-AD0E-A05A55F968B3}"/>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1" name="Text Placeholder 19">
            <a:extLst>
              <a:ext uri="{FF2B5EF4-FFF2-40B4-BE49-F238E27FC236}">
                <a16:creationId xmlns:a16="http://schemas.microsoft.com/office/drawing/2014/main" id="{D5B1BB6E-74F0-7A46-9199-27916EB5D777}"/>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3162367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2080355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2 Marcador de texto"/>
          <p:cNvSpPr>
            <a:spLocks noGrp="1"/>
          </p:cNvSpPr>
          <p:nvPr>
            <p:ph type="body" sz="quarter" idx="10"/>
          </p:nvPr>
        </p:nvSpPr>
        <p:spPr>
          <a:xfrm>
            <a:off x="528638" y="1519238"/>
            <a:ext cx="8035925" cy="4405312"/>
          </a:xfrm>
          <a:prstGeom prst="rect">
            <a:avLst/>
          </a:prstGeom>
        </p:spPr>
        <p:txBody>
          <a:bodyPr/>
          <a:lstStyle>
            <a:lvl1pPr marL="0" indent="0" algn="l">
              <a:buFontTx/>
              <a:buNone/>
              <a:defRPr sz="2000">
                <a:solidFill>
                  <a:srgbClr val="212121"/>
                </a:solidFill>
                <a:latin typeface="Source Sans Pro" pitchFamily="34" charset="0"/>
              </a:defRPr>
            </a:lvl1pPr>
            <a:lvl2pPr marL="457200" indent="0" algn="l">
              <a:buFontTx/>
              <a:buNone/>
              <a:defRPr sz="2000">
                <a:solidFill>
                  <a:srgbClr val="212121"/>
                </a:solidFill>
                <a:latin typeface="Source Sans Pro" pitchFamily="34" charset="0"/>
              </a:defRPr>
            </a:lvl2pPr>
            <a:lvl3pPr marL="914400" indent="0" algn="l">
              <a:buFontTx/>
              <a:buNone/>
              <a:defRPr sz="2000">
                <a:solidFill>
                  <a:srgbClr val="212121"/>
                </a:solidFill>
                <a:latin typeface="Source Sans Pro" pitchFamily="34" charset="0"/>
              </a:defRPr>
            </a:lvl3pPr>
            <a:lvl4pPr marL="1371600" indent="0" algn="l">
              <a:buFontTx/>
              <a:buNone/>
              <a:defRPr sz="2000">
                <a:solidFill>
                  <a:srgbClr val="212121"/>
                </a:solidFill>
                <a:latin typeface="Source Sans Pro" pitchFamily="34" charset="0"/>
              </a:defRPr>
            </a:lvl4pPr>
            <a:lvl5pPr marL="1828800" indent="0" algn="l">
              <a:buFontTx/>
              <a:buNone/>
              <a:defRPr sz="2000">
                <a:solidFill>
                  <a:srgbClr val="212121"/>
                </a:solidFill>
                <a:latin typeface="Source Sans Pro" pitchFamily="34" charset="0"/>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VE" dirty="0"/>
          </a:p>
        </p:txBody>
      </p:sp>
    </p:spTree>
    <p:extLst>
      <p:ext uri="{BB962C8B-B14F-4D97-AF65-F5344CB8AC3E}">
        <p14:creationId xmlns:p14="http://schemas.microsoft.com/office/powerpoint/2010/main" val="2227627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1611928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B346876D-45AF-EC48-8B66-0F2DEBAE0DC5}"/>
              </a:ext>
            </a:extLst>
          </p:cNvPr>
          <p:cNvSpPr>
            <a:spLocks noGrp="1"/>
          </p:cNvSpPr>
          <p:nvPr>
            <p:ph type="body" sz="quarter" idx="10" hasCustomPrompt="1"/>
          </p:nvPr>
        </p:nvSpPr>
        <p:spPr>
          <a:xfrm>
            <a:off x="2296633" y="1702401"/>
            <a:ext cx="6239116" cy="7867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solidFill>
                  <a:srgbClr val="212121"/>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Placeholder Text, insert content here. Placeholder Text, insert content here. Placeholder Text, insert content here. Placeholder Text, insert content here. Placeholder Text, insert content here. Placeholder Text,</a:t>
            </a:r>
          </a:p>
        </p:txBody>
      </p:sp>
      <p:sp>
        <p:nvSpPr>
          <p:cNvPr id="12" name="TextBox 11">
            <a:extLst>
              <a:ext uri="{FF2B5EF4-FFF2-40B4-BE49-F238E27FC236}">
                <a16:creationId xmlns:a16="http://schemas.microsoft.com/office/drawing/2014/main" id="{0539C4FC-454F-2449-95FD-33397D3A8934}"/>
              </a:ext>
            </a:extLst>
          </p:cNvPr>
          <p:cNvSpPr txBox="1"/>
          <p:nvPr userDrawn="1"/>
        </p:nvSpPr>
        <p:spPr>
          <a:xfrm>
            <a:off x="2296633" y="1055118"/>
            <a:ext cx="4146698" cy="584775"/>
          </a:xfrm>
          <a:prstGeom prst="rect">
            <a:avLst/>
          </a:prstGeom>
          <a:noFill/>
        </p:spPr>
        <p:txBody>
          <a:bodyPr wrap="square" rtlCol="0">
            <a:spAutoFit/>
          </a:bodyPr>
          <a:lstStyle/>
          <a:p>
            <a:r>
              <a:rPr lang="en-GB" sz="32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OBJECTIVE</a:t>
            </a:r>
          </a:p>
        </p:txBody>
      </p:sp>
      <p:pic>
        <p:nvPicPr>
          <p:cNvPr id="13" name="Picture 12">
            <a:extLst>
              <a:ext uri="{FF2B5EF4-FFF2-40B4-BE49-F238E27FC236}">
                <a16:creationId xmlns:a16="http://schemas.microsoft.com/office/drawing/2014/main" id="{574A3279-8BF1-7A40-8DE6-00D98F87BEBB}"/>
              </a:ext>
            </a:extLst>
          </p:cNvPr>
          <p:cNvPicPr>
            <a:picLocks noChangeAspect="1"/>
          </p:cNvPicPr>
          <p:nvPr userDrawn="1"/>
        </p:nvPicPr>
        <p:blipFill rotWithShape="1">
          <a:blip r:embed="rId2" cstate="email">
            <a:clrChange>
              <a:clrFrom>
                <a:srgbClr val="FEFFFF"/>
              </a:clrFrom>
              <a:clrTo>
                <a:srgbClr val="FE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806984" y="1300902"/>
            <a:ext cx="1091955" cy="1082032"/>
          </a:xfrm>
          <a:prstGeom prst="rect">
            <a:avLst/>
          </a:prstGeom>
        </p:spPr>
      </p:pic>
      <p:cxnSp>
        <p:nvCxnSpPr>
          <p:cNvPr id="14" name="Straight Connector 13">
            <a:extLst>
              <a:ext uri="{FF2B5EF4-FFF2-40B4-BE49-F238E27FC236}">
                <a16:creationId xmlns:a16="http://schemas.microsoft.com/office/drawing/2014/main" id="{8A1DAEE7-A29F-194B-91BA-487E3E5E2375}"/>
              </a:ext>
            </a:extLst>
          </p:cNvPr>
          <p:cNvCxnSpPr>
            <a:cxnSpLocks/>
          </p:cNvCxnSpPr>
          <p:nvPr userDrawn="1"/>
        </p:nvCxnSpPr>
        <p:spPr>
          <a:xfrm flipH="1">
            <a:off x="1" y="2540363"/>
            <a:ext cx="9143999" cy="0"/>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2717442"/>
            <a:ext cx="8049974" cy="3581758"/>
          </a:xfrm>
          <a:prstGeom prst="rect">
            <a:avLst/>
          </a:prstGeom>
        </p:spPr>
        <p:txBody>
          <a:bodyPr/>
          <a:lstStyle>
            <a:lvl1pPr>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a:p>
            <a:pPr lvl="0"/>
            <a:endParaRPr lang="x-none" dirty="0"/>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8699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69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485775"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cxnSp>
        <p:nvCxnSpPr>
          <p:cNvPr id="18" name="Straight Connector 17">
            <a:extLst>
              <a:ext uri="{FF2B5EF4-FFF2-40B4-BE49-F238E27FC236}">
                <a16:creationId xmlns:a16="http://schemas.microsoft.com/office/drawing/2014/main" id="{A00399C6-04E7-1546-A3B8-FED465D8C877}"/>
              </a:ext>
            </a:extLst>
          </p:cNvPr>
          <p:cNvCxnSpPr>
            <a:cxnSpLocks/>
          </p:cNvCxnSpPr>
          <p:nvPr userDrawn="1"/>
        </p:nvCxnSpPr>
        <p:spPr>
          <a:xfrm rot="10800000">
            <a:off x="4589381" y="1734486"/>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19" name="Text Placeholder 30">
            <a:extLst>
              <a:ext uri="{FF2B5EF4-FFF2-40B4-BE49-F238E27FC236}">
                <a16:creationId xmlns:a16="http://schemas.microsoft.com/office/drawing/2014/main" id="{77424490-54C3-7A4C-8636-3E53A3A6C39C}"/>
              </a:ext>
            </a:extLst>
          </p:cNvPr>
          <p:cNvSpPr>
            <a:spLocks noGrp="1"/>
          </p:cNvSpPr>
          <p:nvPr>
            <p:ph type="body" sz="quarter" idx="17" hasCustomPrompt="1"/>
          </p:nvPr>
        </p:nvSpPr>
        <p:spPr>
          <a:xfrm>
            <a:off x="4976752" y="1714698"/>
            <a:ext cx="3738980" cy="4185638"/>
          </a:xfrm>
          <a:prstGeom prst="rect">
            <a:avLst/>
          </a:prstGeom>
        </p:spPr>
        <p:txBody>
          <a:bodyPr anchor="ctr"/>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1392179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sp>
        <p:nvSpPr>
          <p:cNvPr id="15" name="Text Placeholder 30">
            <a:extLst>
              <a:ext uri="{FF2B5EF4-FFF2-40B4-BE49-F238E27FC236}">
                <a16:creationId xmlns:a16="http://schemas.microsoft.com/office/drawing/2014/main" id="{12A346DA-2B3C-6E43-A8E1-372E55A947BF}"/>
              </a:ext>
            </a:extLst>
          </p:cNvPr>
          <p:cNvSpPr>
            <a:spLocks noGrp="1"/>
          </p:cNvSpPr>
          <p:nvPr>
            <p:ph type="body" sz="quarter" idx="14" hasCustomPrompt="1"/>
          </p:nvPr>
        </p:nvSpPr>
        <p:spPr>
          <a:xfrm>
            <a:off x="370028" y="2945755"/>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5" name="Text Placeholder 19">
            <a:extLst>
              <a:ext uri="{FF2B5EF4-FFF2-40B4-BE49-F238E27FC236}">
                <a16:creationId xmlns:a16="http://schemas.microsoft.com/office/drawing/2014/main" id="{39EC9140-1942-F143-8A24-943DB6C01FE9}"/>
              </a:ext>
            </a:extLst>
          </p:cNvPr>
          <p:cNvSpPr txBox="1">
            <a:spLocks/>
          </p:cNvSpPr>
          <p:nvPr userDrawn="1"/>
        </p:nvSpPr>
        <p:spPr>
          <a:xfrm>
            <a:off x="370029" y="2592729"/>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3" name="Picture Placeholder 2">
            <a:extLst>
              <a:ext uri="{FF2B5EF4-FFF2-40B4-BE49-F238E27FC236}">
                <a16:creationId xmlns:a16="http://schemas.microsoft.com/office/drawing/2014/main" id="{DFEBF346-4833-7C4E-B76E-41CCCC38CFB0}"/>
              </a:ext>
            </a:extLst>
          </p:cNvPr>
          <p:cNvSpPr>
            <a:spLocks noGrp="1"/>
          </p:cNvSpPr>
          <p:nvPr>
            <p:ph type="pic" sz="quarter" idx="15" hasCustomPrompt="1"/>
          </p:nvPr>
        </p:nvSpPr>
        <p:spPr>
          <a:xfrm>
            <a:off x="369888" y="1515600"/>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72B8C849-C19F-8042-BCC6-E4CA34C9433A}"/>
              </a:ext>
            </a:extLst>
          </p:cNvPr>
          <p:cNvSpPr>
            <a:spLocks noGrp="1"/>
          </p:cNvSpPr>
          <p:nvPr>
            <p:ph type="body" sz="quarter" idx="16" hasCustomPrompt="1"/>
          </p:nvPr>
        </p:nvSpPr>
        <p:spPr>
          <a:xfrm>
            <a:off x="370028"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9" name="Text Placeholder 19">
            <a:extLst>
              <a:ext uri="{FF2B5EF4-FFF2-40B4-BE49-F238E27FC236}">
                <a16:creationId xmlns:a16="http://schemas.microsoft.com/office/drawing/2014/main" id="{959BFD2B-891D-184E-996E-B5EF5410F3E6}"/>
              </a:ext>
            </a:extLst>
          </p:cNvPr>
          <p:cNvSpPr txBox="1">
            <a:spLocks/>
          </p:cNvSpPr>
          <p:nvPr userDrawn="1"/>
        </p:nvSpPr>
        <p:spPr>
          <a:xfrm>
            <a:off x="370029"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0" name="Picture Placeholder 2">
            <a:extLst>
              <a:ext uri="{FF2B5EF4-FFF2-40B4-BE49-F238E27FC236}">
                <a16:creationId xmlns:a16="http://schemas.microsoft.com/office/drawing/2014/main" id="{C2390C98-D181-E84E-81FE-DF891D279EF1}"/>
              </a:ext>
            </a:extLst>
          </p:cNvPr>
          <p:cNvSpPr>
            <a:spLocks noGrp="1"/>
          </p:cNvSpPr>
          <p:nvPr>
            <p:ph type="pic" sz="quarter" idx="17" hasCustomPrompt="1"/>
          </p:nvPr>
        </p:nvSpPr>
        <p:spPr>
          <a:xfrm>
            <a:off x="369888" y="3853686"/>
            <a:ext cx="4063215" cy="984250"/>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1" name="Text Placeholder 30">
            <a:extLst>
              <a:ext uri="{FF2B5EF4-FFF2-40B4-BE49-F238E27FC236}">
                <a16:creationId xmlns:a16="http://schemas.microsoft.com/office/drawing/2014/main" id="{17E53703-C363-BD49-A15F-734086262BC7}"/>
              </a:ext>
            </a:extLst>
          </p:cNvPr>
          <p:cNvSpPr>
            <a:spLocks noGrp="1"/>
          </p:cNvSpPr>
          <p:nvPr>
            <p:ph type="body" sz="quarter" idx="18" hasCustomPrompt="1"/>
          </p:nvPr>
        </p:nvSpPr>
        <p:spPr>
          <a:xfrm>
            <a:off x="4711039" y="5283841"/>
            <a:ext cx="4062829" cy="752355"/>
          </a:xfrm>
          <a:prstGeom prst="rect">
            <a:avLst/>
          </a:prstGeom>
        </p:spPr>
        <p:txBody>
          <a:bodyPr anchor="ctr"/>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 Placeholder Text, insert content here. </a:t>
            </a:r>
          </a:p>
        </p:txBody>
      </p:sp>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4711040" y="4930815"/>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4710899" y="1515600"/>
            <a:ext cx="4063215"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573606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 Points + Image">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0883A16F-1DF4-554C-B491-31877D13E98A}"/>
              </a:ext>
            </a:extLst>
          </p:cNvPr>
          <p:cNvSpPr txBox="1">
            <a:spLocks/>
          </p:cNvSpPr>
          <p:nvPr userDrawn="1"/>
        </p:nvSpPr>
        <p:spPr>
          <a:xfrm>
            <a:off x="509171" y="1551007"/>
            <a:ext cx="4062829" cy="300942"/>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Placement Title</a:t>
            </a:r>
          </a:p>
        </p:txBody>
      </p:sp>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5428527" y="1701478"/>
            <a:ext cx="2671782" cy="3322336"/>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8" name="Text Placeholder 30">
            <a:extLst>
              <a:ext uri="{FF2B5EF4-FFF2-40B4-BE49-F238E27FC236}">
                <a16:creationId xmlns:a16="http://schemas.microsoft.com/office/drawing/2014/main" id="{A2B5F3C3-99E8-1547-9EDE-3EF30E6035A8}"/>
              </a:ext>
            </a:extLst>
          </p:cNvPr>
          <p:cNvSpPr>
            <a:spLocks noGrp="1"/>
          </p:cNvSpPr>
          <p:nvPr>
            <p:ph type="body" sz="quarter" idx="14" hasCustomPrompt="1"/>
          </p:nvPr>
        </p:nvSpPr>
        <p:spPr>
          <a:xfrm>
            <a:off x="485774" y="2037143"/>
            <a:ext cx="4352443" cy="3712721"/>
          </a:xfrm>
          <a:prstGeom prst="rect">
            <a:avLst/>
          </a:prstGeom>
        </p:spPr>
        <p:txBody>
          <a:bodyPr anchor="t"/>
          <a:lstStyle>
            <a:lvl1pPr>
              <a:lnSpc>
                <a:spcPct val="150000"/>
              </a:lnSpc>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Tree>
    <p:extLst>
      <p:ext uri="{BB962C8B-B14F-4D97-AF65-F5344CB8AC3E}">
        <p14:creationId xmlns:p14="http://schemas.microsoft.com/office/powerpoint/2010/main" val="2021363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ttle Text + 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2893708" y="1584015"/>
            <a:ext cx="5648404" cy="4261811"/>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37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ttle Text + Big Chart">
    <p:spTree>
      <p:nvGrpSpPr>
        <p:cNvPr id="1" name=""/>
        <p:cNvGrpSpPr/>
        <p:nvPr/>
      </p:nvGrpSpPr>
      <p:grpSpPr>
        <a:xfrm>
          <a:off x="0" y="0"/>
          <a:ext cx="0" cy="0"/>
          <a:chOff x="0" y="0"/>
          <a:chExt cx="0" cy="0"/>
        </a:xfrm>
      </p:grpSpPr>
      <p:sp>
        <p:nvSpPr>
          <p:cNvPr id="17" name="Text Placeholder 30">
            <a:extLst>
              <a:ext uri="{FF2B5EF4-FFF2-40B4-BE49-F238E27FC236}">
                <a16:creationId xmlns:a16="http://schemas.microsoft.com/office/drawing/2014/main" id="{4F8B1A37-91D3-2145-8EC6-61D3DBDF7FA5}"/>
              </a:ext>
            </a:extLst>
          </p:cNvPr>
          <p:cNvSpPr>
            <a:spLocks noGrp="1"/>
          </p:cNvSpPr>
          <p:nvPr>
            <p:ph type="body" sz="quarter" idx="14" hasCustomPrompt="1"/>
          </p:nvPr>
        </p:nvSpPr>
        <p:spPr>
          <a:xfrm>
            <a:off x="485774" y="2233914"/>
            <a:ext cx="1863887" cy="2581156"/>
          </a:xfrm>
          <a:prstGeom prst="rect">
            <a:avLst/>
          </a:prstGeom>
        </p:spPr>
        <p:txBody>
          <a:bodyPr anchor="t"/>
          <a:lstStyle>
            <a:lvl1pPr marL="0" indent="0">
              <a:lnSpc>
                <a:spcPct val="150000"/>
              </a:lnSpc>
              <a:buNone/>
              <a:defRPr sz="1600" b="0" i="0">
                <a:solidFill>
                  <a:srgbClr val="212121"/>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endParaRPr lang="x-none" dirty="0"/>
          </a:p>
        </p:txBody>
      </p:sp>
      <p:cxnSp>
        <p:nvCxnSpPr>
          <p:cNvPr id="6" name="Straight Connector 5">
            <a:extLst>
              <a:ext uri="{FF2B5EF4-FFF2-40B4-BE49-F238E27FC236}">
                <a16:creationId xmlns:a16="http://schemas.microsoft.com/office/drawing/2014/main" id="{A346F0A2-645B-2C42-AD5A-E917EB1EA2EF}"/>
              </a:ext>
            </a:extLst>
          </p:cNvPr>
          <p:cNvCxnSpPr>
            <a:cxnSpLocks/>
          </p:cNvCxnSpPr>
          <p:nvPr userDrawn="1"/>
        </p:nvCxnSpPr>
        <p:spPr>
          <a:xfrm rot="10800000">
            <a:off x="2621685" y="1584015"/>
            <a:ext cx="0" cy="4261811"/>
          </a:xfrm>
          <a:prstGeom prst="line">
            <a:avLst/>
          </a:prstGeom>
          <a:ln>
            <a:solidFill>
              <a:srgbClr val="C2B195"/>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893708" y="1584325"/>
            <a:ext cx="5648099" cy="42608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4052630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EC08F9C0-9D67-7147-8A8E-003845194C9E}"/>
              </a:ext>
            </a:extLst>
          </p:cNvPr>
          <p:cNvSpPr>
            <a:spLocks noGrp="1"/>
          </p:cNvSpPr>
          <p:nvPr>
            <p:ph type="pic" sz="quarter" idx="19" hasCustomPrompt="1"/>
          </p:nvPr>
        </p:nvSpPr>
        <p:spPr>
          <a:xfrm>
            <a:off x="-1" y="1296365"/>
            <a:ext cx="9142031" cy="5127584"/>
          </a:xfrm>
          <a:prstGeom prst="rect">
            <a:avLst/>
          </a:prstGeom>
        </p:spPr>
        <p:txBody>
          <a:bodyPr anchor="ctr"/>
          <a:lstStyle>
            <a:lvl1pPr marL="0" indent="0" algn="ctr">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Picture Here</a:t>
            </a:r>
          </a:p>
        </p:txBody>
      </p:sp>
    </p:spTree>
    <p:extLst>
      <p:ext uri="{BB962C8B-B14F-4D97-AF65-F5344CB8AC3E}">
        <p14:creationId xmlns:p14="http://schemas.microsoft.com/office/powerpoint/2010/main" val="44256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3">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1E005F4-5EA6-4B43-96FF-4DB49C29AB55}"/>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3</a:t>
            </a:r>
          </a:p>
        </p:txBody>
      </p:sp>
      <p:pic>
        <p:nvPicPr>
          <p:cNvPr id="8" name="Picture 1" descr="C:\Users\Darryl\Documents\Darryl's Docs\Work\WHO\WHO SSP 2015 -\SSP Trng Pckg\SSP icons\14118_SSP Manual-Module 3-ICON transparent.tif">
            <a:extLst>
              <a:ext uri="{FF2B5EF4-FFF2-40B4-BE49-F238E27FC236}">
                <a16:creationId xmlns:a16="http://schemas.microsoft.com/office/drawing/2014/main" id="{9E95E759-5B1F-7640-945D-95205D5A1AD4}"/>
              </a:ext>
            </a:extLst>
          </p:cNvPr>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47045" y="1280801"/>
            <a:ext cx="1169005" cy="1261875"/>
          </a:xfrm>
          <a:prstGeom prst="rect">
            <a:avLst/>
          </a:prstGeom>
          <a:noFill/>
          <a:ln w="9525">
            <a:noFill/>
            <a:miter lim="800000"/>
            <a:headEnd/>
            <a:tailEnd/>
          </a:ln>
        </p:spPr>
      </p:pic>
      <p:sp>
        <p:nvSpPr>
          <p:cNvPr id="9" name="TextBox 8">
            <a:extLst>
              <a:ext uri="{FF2B5EF4-FFF2-40B4-BE49-F238E27FC236}">
                <a16:creationId xmlns:a16="http://schemas.microsoft.com/office/drawing/2014/main" id="{9F8B0874-00CE-4548-BAD1-9C75B3074CBB}"/>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3:</a:t>
            </a:r>
          </a:p>
        </p:txBody>
      </p:sp>
      <p:sp>
        <p:nvSpPr>
          <p:cNvPr id="10" name="Text Placeholder 33">
            <a:extLst>
              <a:ext uri="{FF2B5EF4-FFF2-40B4-BE49-F238E27FC236}">
                <a16:creationId xmlns:a16="http://schemas.microsoft.com/office/drawing/2014/main" id="{25D96256-81A1-1C4F-B487-3E2DA1312FDB}"/>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1" name="Text Placeholder 19">
            <a:extLst>
              <a:ext uri="{FF2B5EF4-FFF2-40B4-BE49-F238E27FC236}">
                <a16:creationId xmlns:a16="http://schemas.microsoft.com/office/drawing/2014/main" id="{E8FD6E68-A427-3B40-A7C7-B89E197FF6EF}"/>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40189611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B250CC-4CFB-E54E-AA40-F736219E5B0D}"/>
              </a:ext>
            </a:extLst>
          </p:cNvPr>
          <p:cNvSpPr>
            <a:spLocks noGrp="1"/>
          </p:cNvSpPr>
          <p:nvPr>
            <p:ph type="chart" sz="quarter" idx="20" hasCustomPrompt="1"/>
          </p:nvPr>
        </p:nvSpPr>
        <p:spPr>
          <a:xfrm>
            <a:off x="-2" y="1296364"/>
            <a:ext cx="9144002" cy="510443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x-none" sz="2000" b="1" kern="1200" spc="300" dirty="0">
                <a:solidFill>
                  <a:srgbClr val="E0DCD5"/>
                </a:solidFill>
                <a:latin typeface="Source Sans Pro Semibold" panose="020B0503030403020204" pitchFamily="34" charset="0"/>
                <a:ea typeface="Source Sans Pro Semibold" panose="020B0503030403020204" pitchFamily="34" charset="0"/>
                <a:cs typeface="Arial" panose="020B0604020202020204" pitchFamily="34" charset="0"/>
              </a:defRPr>
            </a:lvl1pPr>
          </a:lstStyle>
          <a:p>
            <a:r>
              <a:rPr lang="x-none" dirty="0"/>
              <a:t>Insert Chart Here</a:t>
            </a:r>
          </a:p>
        </p:txBody>
      </p:sp>
    </p:spTree>
    <p:extLst>
      <p:ext uri="{BB962C8B-B14F-4D97-AF65-F5344CB8AC3E}">
        <p14:creationId xmlns:p14="http://schemas.microsoft.com/office/powerpoint/2010/main" val="2761923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Modul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5FC095-4200-6C41-9DB9-9AC66044F6C5}"/>
              </a:ext>
            </a:extLst>
          </p:cNvPr>
          <p:cNvPicPr>
            <a:picLocks noChangeAspect="1"/>
          </p:cNvPicPr>
          <p:nvPr userDrawn="1"/>
        </p:nvPicPr>
        <p:blipFill>
          <a:blip r:embed="rId2"/>
          <a:stretch>
            <a:fillRect/>
          </a:stretch>
        </p:blipFill>
        <p:spPr>
          <a:xfrm>
            <a:off x="1068779" y="1063828"/>
            <a:ext cx="6626431" cy="4305752"/>
          </a:xfrm>
          <a:prstGeom prst="rect">
            <a:avLst/>
          </a:prstGeom>
        </p:spPr>
      </p:pic>
    </p:spTree>
    <p:extLst>
      <p:ext uri="{BB962C8B-B14F-4D97-AF65-F5344CB8AC3E}">
        <p14:creationId xmlns:p14="http://schemas.microsoft.com/office/powerpoint/2010/main" val="19851459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2FB48-4AEF-F04C-9B4E-9DF052EF763A}"/>
              </a:ext>
            </a:extLst>
          </p:cNvPr>
          <p:cNvPicPr>
            <a:picLocks noChangeAspect="1"/>
          </p:cNvPicPr>
          <p:nvPr userDrawn="1"/>
        </p:nvPicPr>
        <p:blipFill rotWithShape="1">
          <a:blip r:embed="rId2" cstate="email">
            <a:graysc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3356264" y="10991"/>
            <a:ext cx="5787735" cy="6400442"/>
          </a:xfrm>
          <a:prstGeom prst="rect">
            <a:avLst/>
          </a:prstGeom>
        </p:spPr>
      </p:pic>
      <p:sp>
        <p:nvSpPr>
          <p:cNvPr id="8" name="Rectangle 7">
            <a:extLst>
              <a:ext uri="{FF2B5EF4-FFF2-40B4-BE49-F238E27FC236}">
                <a16:creationId xmlns:a16="http://schemas.microsoft.com/office/drawing/2014/main" id="{8F93F0E7-036D-4E45-B9B3-0DB0FD4A0C40}"/>
              </a:ext>
            </a:extLst>
          </p:cNvPr>
          <p:cNvSpPr/>
          <p:nvPr userDrawn="1"/>
        </p:nvSpPr>
        <p:spPr>
          <a:xfrm>
            <a:off x="3356263" y="1"/>
            <a:ext cx="5673013" cy="6411432"/>
          </a:xfrm>
          <a:prstGeom prst="rect">
            <a:avLst/>
          </a:prstGeom>
          <a:gradFill flip="none" rotWithShape="1">
            <a:gsLst>
              <a:gs pos="56000">
                <a:schemeClr val="bg1">
                  <a:alpha val="92000"/>
                </a:schemeClr>
              </a:gs>
              <a:gs pos="40000">
                <a:schemeClr val="bg1"/>
              </a:gs>
              <a:gs pos="77000">
                <a:schemeClr val="bg1">
                  <a:alpha val="68000"/>
                </a:schemeClr>
              </a:gs>
              <a:gs pos="100000">
                <a:schemeClr val="bg1">
                  <a:alpha val="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97587F-4B3C-2A49-B85D-19360E7EB9F6}"/>
              </a:ext>
            </a:extLst>
          </p:cNvPr>
          <p:cNvSpPr/>
          <p:nvPr userDrawn="1"/>
        </p:nvSpPr>
        <p:spPr>
          <a:xfrm>
            <a:off x="384464" y="1516285"/>
            <a:ext cx="6826827" cy="4494397"/>
          </a:xfrm>
          <a:prstGeom prst="rect">
            <a:avLst/>
          </a:prstGeom>
          <a:solidFill>
            <a:schemeClr val="bg1">
              <a:alpha val="2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585732"/>
            <a:ext cx="6540059" cy="4314604"/>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10" name="Text Placeholder 19">
            <a:extLst>
              <a:ext uri="{FF2B5EF4-FFF2-40B4-BE49-F238E27FC236}">
                <a16:creationId xmlns:a16="http://schemas.microsoft.com/office/drawing/2014/main" id="{D8636154-4781-4B49-A2BA-120CCCBEB783}"/>
              </a:ext>
            </a:extLst>
          </p:cNvPr>
          <p:cNvSpPr txBox="1">
            <a:spLocks/>
          </p:cNvSpPr>
          <p:nvPr userDrawn="1"/>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Insert Subtitle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PLANNING YOUR NEXT STEPS</a:t>
            </a:r>
          </a:p>
        </p:txBody>
      </p:sp>
    </p:spTree>
    <p:extLst>
      <p:ext uri="{BB962C8B-B14F-4D97-AF65-F5344CB8AC3E}">
        <p14:creationId xmlns:p14="http://schemas.microsoft.com/office/powerpoint/2010/main" val="3213042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oup Work">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87DE28B9-B6DC-164C-98F7-B6BF5F116473}"/>
              </a:ext>
            </a:extLst>
          </p:cNvPr>
          <p:cNvSpPr>
            <a:spLocks noGrp="1"/>
          </p:cNvSpPr>
          <p:nvPr>
            <p:ph type="body" sz="quarter" idx="14" hasCustomPrompt="1"/>
          </p:nvPr>
        </p:nvSpPr>
        <p:spPr>
          <a:xfrm>
            <a:off x="485774" y="1585732"/>
            <a:ext cx="6528484" cy="4314604"/>
          </a:xfrm>
          <a:prstGeom prst="rect">
            <a:avLst/>
          </a:prstGeom>
        </p:spPr>
        <p:txBody>
          <a:bodyPr anchor="ctr"/>
          <a:lstStyle>
            <a:lvl1pPr>
              <a:lnSpc>
                <a:spcPct val="150000"/>
              </a:lnSpc>
              <a:defRPr sz="1600" b="0" i="0">
                <a:solidFill>
                  <a:srgbClr val="543900"/>
                </a:solidFill>
                <a:latin typeface="Source Sans Pro Light" panose="020B0403030403020204" pitchFamily="34" charset="0"/>
                <a:ea typeface="Source Sans Pro Light" panose="020B0403030403020204" pitchFamily="34" charset="0"/>
              </a:defRPr>
            </a:lvl1pPr>
          </a:lstStyle>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p>
          <a:p>
            <a:pPr lvl="0"/>
            <a:r>
              <a:rPr lang="en-GB" dirty="0"/>
              <a:t>Placeholder Text, insert content here.</a:t>
            </a:r>
            <a:endParaRPr lang="x-none" dirty="0"/>
          </a:p>
          <a:p>
            <a:pPr lvl="0"/>
            <a:r>
              <a:rPr lang="en-GB" dirty="0"/>
              <a:t>Placeholder Text, insert content here.</a:t>
            </a:r>
          </a:p>
          <a:p>
            <a:pPr lvl="0"/>
            <a:r>
              <a:rPr lang="en-GB" dirty="0"/>
              <a:t>Placeholder Text, insert content here.</a:t>
            </a:r>
            <a:endParaRPr lang="x-none" dirty="0"/>
          </a:p>
        </p:txBody>
      </p:sp>
      <p:sp>
        <p:nvSpPr>
          <p:cNvPr id="11" name="Text Placeholder 19">
            <a:extLst>
              <a:ext uri="{FF2B5EF4-FFF2-40B4-BE49-F238E27FC236}">
                <a16:creationId xmlns:a16="http://schemas.microsoft.com/office/drawing/2014/main" id="{2EB335EE-C723-9D4E-9439-3E76FDBC4A56}"/>
              </a:ext>
            </a:extLst>
          </p:cNvPr>
          <p:cNvSpPr txBox="1">
            <a:spLocks/>
          </p:cNvSpPr>
          <p:nvPr userDrawn="1"/>
        </p:nvSpPr>
        <p:spPr>
          <a:xfrm>
            <a:off x="224901" y="283385"/>
            <a:ext cx="7101874"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GROUP WORK</a:t>
            </a:r>
          </a:p>
        </p:txBody>
      </p:sp>
    </p:spTree>
    <p:extLst>
      <p:ext uri="{BB962C8B-B14F-4D97-AF65-F5344CB8AC3E}">
        <p14:creationId xmlns:p14="http://schemas.microsoft.com/office/powerpoint/2010/main" val="71981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4">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2CEB50-E8E4-664C-ABC9-9AA7ABFD3EFE}"/>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4</a:t>
            </a:r>
          </a:p>
        </p:txBody>
      </p:sp>
      <p:pic>
        <p:nvPicPr>
          <p:cNvPr id="9" name="Picture 2" descr="C:\Users\Darryl\Documents\Darryl's Docs\Work\WHO\WHO SSP 2015 -\SSP Trng Pckg\SSP icons\14118_SSP Manual-Module 4-Icon.jpg">
            <a:extLst>
              <a:ext uri="{FF2B5EF4-FFF2-40B4-BE49-F238E27FC236}">
                <a16:creationId xmlns:a16="http://schemas.microsoft.com/office/drawing/2014/main" id="{F29350B6-4A73-C842-8642-58D5867D93CD}"/>
              </a:ext>
            </a:extLst>
          </p:cNvPr>
          <p:cNvPicPr>
            <a:picLocks noChangeAspect="1" noChangeArrowheads="1"/>
          </p:cNvPicPr>
          <p:nvPr userDrawn="1"/>
        </p:nvPicPr>
        <p:blipFill>
          <a:blip r:embed="rId2" cstate="email">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2467116" y="1470668"/>
            <a:ext cx="1462797" cy="104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30E1BD7-5C20-3147-8DDF-3E0A4FFE5274}"/>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4:</a:t>
            </a:r>
          </a:p>
        </p:txBody>
      </p:sp>
      <p:sp>
        <p:nvSpPr>
          <p:cNvPr id="11" name="Text Placeholder 33">
            <a:extLst>
              <a:ext uri="{FF2B5EF4-FFF2-40B4-BE49-F238E27FC236}">
                <a16:creationId xmlns:a16="http://schemas.microsoft.com/office/drawing/2014/main" id="{EB270731-95BE-FE40-8198-7F1394CE7C7F}"/>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2" name="Text Placeholder 19">
            <a:extLst>
              <a:ext uri="{FF2B5EF4-FFF2-40B4-BE49-F238E27FC236}">
                <a16:creationId xmlns:a16="http://schemas.microsoft.com/office/drawing/2014/main" id="{2D8C60BA-B809-CD4C-AA88-2556C6DF2B0E}"/>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259081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5">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C57E04-BA3B-9B48-8DCB-6BD4F3D8A641}"/>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5</a:t>
            </a:r>
          </a:p>
        </p:txBody>
      </p:sp>
      <p:pic>
        <p:nvPicPr>
          <p:cNvPr id="11" name="Picture 2" descr="C:\Users\Darryl\Documents\Darryl's Docs\Work\WHO\WHO SSP 2015 -\SSP Trng Pckg\PPs\Graphics\SSP Icons PNGs\Module 5-Icon Tnspt.png">
            <a:extLst>
              <a:ext uri="{FF2B5EF4-FFF2-40B4-BE49-F238E27FC236}">
                <a16:creationId xmlns:a16="http://schemas.microsoft.com/office/drawing/2014/main" id="{3753BEA8-098C-894B-9E47-79BABD398F3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50257" y="1501568"/>
            <a:ext cx="959644" cy="10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2445F1E-60CE-EE42-8751-2C471634ACAD}"/>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5:</a:t>
            </a:r>
          </a:p>
        </p:txBody>
      </p:sp>
      <p:sp>
        <p:nvSpPr>
          <p:cNvPr id="13" name="Text Placeholder 33">
            <a:extLst>
              <a:ext uri="{FF2B5EF4-FFF2-40B4-BE49-F238E27FC236}">
                <a16:creationId xmlns:a16="http://schemas.microsoft.com/office/drawing/2014/main" id="{5F973977-68E0-FF48-8563-034C56E7BBD3}"/>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4" name="Text Placeholder 19">
            <a:extLst>
              <a:ext uri="{FF2B5EF4-FFF2-40B4-BE49-F238E27FC236}">
                <a16:creationId xmlns:a16="http://schemas.microsoft.com/office/drawing/2014/main" id="{3AA4CE44-53D2-084A-9FBE-775616D5212D}"/>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10491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ule 6">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C3BCC1-B65C-9142-BE89-DDCF8BD6C933}"/>
              </a:ext>
            </a:extLst>
          </p:cNvPr>
          <p:cNvSpPr txBox="1"/>
          <p:nvPr userDrawn="1"/>
        </p:nvSpPr>
        <p:spPr>
          <a:xfrm>
            <a:off x="2498651" y="2542676"/>
            <a:ext cx="4146698" cy="830997"/>
          </a:xfrm>
          <a:prstGeom prst="rect">
            <a:avLst/>
          </a:prstGeom>
          <a:noFill/>
        </p:spPr>
        <p:txBody>
          <a:bodyPr wrap="square" rtlCol="0">
            <a:spAutoFit/>
          </a:bodyPr>
          <a:lstStyle/>
          <a:p>
            <a:r>
              <a:rPr lang="en-GB" sz="4800" b="1" spc="300" dirty="0">
                <a:solidFill>
                  <a:srgbClr val="543900"/>
                </a:solidFill>
                <a:latin typeface="Source Sans Pro Light" panose="020B0403030403020204" pitchFamily="34" charset="0"/>
                <a:ea typeface="Source Sans Pro Light" panose="020B0403030403020204" pitchFamily="34" charset="0"/>
                <a:cs typeface="Arial" panose="020B0604020202020204" pitchFamily="34" charset="0"/>
              </a:rPr>
              <a:t>MODULE 6</a:t>
            </a:r>
          </a:p>
        </p:txBody>
      </p:sp>
      <p:pic>
        <p:nvPicPr>
          <p:cNvPr id="7" name="Picture 2" descr="C:\Users\Darryl\Documents\Darryl's Docs\Work\WHO\WHO SSP 2015 -\SSP Trng Pckg\PPs\Graphics\SSP Icons PNGs\Module 6-Icon Tnspt.png">
            <a:extLst>
              <a:ext uri="{FF2B5EF4-FFF2-40B4-BE49-F238E27FC236}">
                <a16:creationId xmlns:a16="http://schemas.microsoft.com/office/drawing/2014/main" id="{01D8B04F-31F7-A943-9C2C-2F538BCC7AA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09932" y="1298937"/>
            <a:ext cx="1222772" cy="11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C686EBB-9077-A54E-B0B7-AEE9A0121A7F}"/>
              </a:ext>
            </a:extLst>
          </p:cNvPr>
          <p:cNvSpPr txBox="1"/>
          <p:nvPr userDrawn="1"/>
        </p:nvSpPr>
        <p:spPr>
          <a:xfrm>
            <a:off x="114724" y="6496216"/>
            <a:ext cx="1013419" cy="276999"/>
          </a:xfrm>
          <a:prstGeom prst="rect">
            <a:avLst/>
          </a:prstGeom>
          <a:noFill/>
        </p:spPr>
        <p:txBody>
          <a:bodyPr wrap="none" rtlCol="0">
            <a:spAutoFit/>
          </a:bodyPr>
          <a:lstStyle>
            <a:defPPr>
              <a:defRPr lang="en-US"/>
            </a:defPPr>
            <a:lvl1pPr>
              <a:defRPr sz="140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pPr lvl="0"/>
            <a:r>
              <a:rPr lang="en-GB" dirty="0"/>
              <a:t>MODULE 6:</a:t>
            </a:r>
          </a:p>
        </p:txBody>
      </p:sp>
      <p:sp>
        <p:nvSpPr>
          <p:cNvPr id="9" name="Text Placeholder 33">
            <a:extLst>
              <a:ext uri="{FF2B5EF4-FFF2-40B4-BE49-F238E27FC236}">
                <a16:creationId xmlns:a16="http://schemas.microsoft.com/office/drawing/2014/main" id="{CCC43853-D46D-9B49-8915-AB338F0C3124}"/>
              </a:ext>
            </a:extLst>
          </p:cNvPr>
          <p:cNvSpPr>
            <a:spLocks noGrp="1"/>
          </p:cNvSpPr>
          <p:nvPr>
            <p:ph type="body" sz="quarter" idx="12" hasCustomPrompt="1"/>
          </p:nvPr>
        </p:nvSpPr>
        <p:spPr>
          <a:xfrm>
            <a:off x="1024540" y="6448977"/>
            <a:ext cx="5295900" cy="371475"/>
          </a:xfrm>
          <a:prstGeom prst="rect">
            <a:avLst/>
          </a:prstGeom>
        </p:spPr>
        <p:txBody>
          <a:bodyPr anchor="ctr"/>
          <a:lstStyle>
            <a:lvl1pPr marL="0" indent="0">
              <a:buNone/>
              <a:defRPr sz="1400" b="0" i="0">
                <a:solidFill>
                  <a:schemeClr val="bg1"/>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
        <p:nvSpPr>
          <p:cNvPr id="10" name="Text Placeholder 19">
            <a:extLst>
              <a:ext uri="{FF2B5EF4-FFF2-40B4-BE49-F238E27FC236}">
                <a16:creationId xmlns:a16="http://schemas.microsoft.com/office/drawing/2014/main" id="{B7012E07-D9C5-AB4C-8EC5-280F2A5B4ED9}"/>
              </a:ext>
            </a:extLst>
          </p:cNvPr>
          <p:cNvSpPr>
            <a:spLocks noGrp="1"/>
          </p:cNvSpPr>
          <p:nvPr>
            <p:ph type="body" sz="quarter" idx="13" hasCustomPrompt="1"/>
          </p:nvPr>
        </p:nvSpPr>
        <p:spPr>
          <a:xfrm>
            <a:off x="2527107" y="3205826"/>
            <a:ext cx="3517900" cy="1227138"/>
          </a:xfrm>
          <a:prstGeom prst="rect">
            <a:avLst/>
          </a:prstGeom>
        </p:spPr>
        <p:txBody>
          <a:bodyPr/>
          <a:lstStyle>
            <a:lvl1pPr marL="0" indent="0">
              <a:buNone/>
              <a:defRPr sz="3200" b="0" i="0">
                <a:solidFill>
                  <a:srgbClr val="C2B195"/>
                </a:solidFill>
                <a:latin typeface="Source Sans Pro Light" panose="020B0403030403020204" pitchFamily="34" charset="0"/>
                <a:ea typeface="Source Sans Pro Light" panose="020B0403030403020204" pitchFamily="34" charset="0"/>
              </a:defRPr>
            </a:lvl1pPr>
          </a:lstStyle>
          <a:p>
            <a:pPr lvl="0"/>
            <a:r>
              <a:rPr lang="en-GB" dirty="0"/>
              <a:t>Insert Subtitle here</a:t>
            </a:r>
            <a:endParaRPr lang="x-none" dirty="0"/>
          </a:p>
        </p:txBody>
      </p:sp>
    </p:spTree>
    <p:extLst>
      <p:ext uri="{BB962C8B-B14F-4D97-AF65-F5344CB8AC3E}">
        <p14:creationId xmlns:p14="http://schemas.microsoft.com/office/powerpoint/2010/main" val="41031626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5.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3.png"/><Relationship Id="rId5" Type="http://schemas.openxmlformats.org/officeDocument/2006/relationships/slideLayout" Target="../slideLayouts/slideLayout30.xml"/><Relationship Id="rId10" Type="http://schemas.openxmlformats.org/officeDocument/2006/relationships/theme" Target="../theme/theme6.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3.png"/><Relationship Id="rId5" Type="http://schemas.openxmlformats.org/officeDocument/2006/relationships/slideLayout" Target="../slideLayouts/slideLayout39.xml"/><Relationship Id="rId10" Type="http://schemas.openxmlformats.org/officeDocument/2006/relationships/theme" Target="../theme/theme7.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3.png"/><Relationship Id="rId5" Type="http://schemas.openxmlformats.org/officeDocument/2006/relationships/slideLayout" Target="../slideLayouts/slideLayout48.xml"/><Relationship Id="rId10" Type="http://schemas.openxmlformats.org/officeDocument/2006/relationships/theme" Target="../theme/theme8.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3.png"/><Relationship Id="rId5" Type="http://schemas.openxmlformats.org/officeDocument/2006/relationships/slideLayout" Target="../slideLayouts/slideLayout57.xml"/><Relationship Id="rId10" Type="http://schemas.openxmlformats.org/officeDocument/2006/relationships/theme" Target="../theme/theme9.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37883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FCA4E0-8181-A64C-9B0C-389DAEAB4C09}"/>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Picture 7" descr="A picture containing drawing&#10;&#10;Description automatically generated">
            <a:extLst>
              <a:ext uri="{FF2B5EF4-FFF2-40B4-BE49-F238E27FC236}">
                <a16:creationId xmlns:a16="http://schemas.microsoft.com/office/drawing/2014/main" id="{061177B0-6583-6845-8AA1-8C9FE488360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6" name="Text Placeholder 33">
            <a:extLst>
              <a:ext uri="{FF2B5EF4-FFF2-40B4-BE49-F238E27FC236}">
                <a16:creationId xmlns:a16="http://schemas.microsoft.com/office/drawing/2014/main" id="{FB67AE90-A0D3-8C41-9F47-2CF0AADE0738}"/>
              </a:ext>
            </a:extLst>
          </p:cNvPr>
          <p:cNvSpPr txBox="1">
            <a:spLocks/>
          </p:cNvSpPr>
          <p:nvPr userDrawn="1"/>
        </p:nvSpPr>
        <p:spPr>
          <a:xfrm>
            <a:off x="1027644" y="6465910"/>
            <a:ext cx="5223346" cy="3714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PREPARE FOR SANITATION</a:t>
            </a:r>
            <a:r>
              <a:rPr lang="en-GB" b="0" baseline="0" dirty="0"/>
              <a:t> SAFETY PLANNING</a:t>
            </a:r>
            <a:endParaRPr lang="x-none" b="0" dirty="0"/>
          </a:p>
        </p:txBody>
      </p:sp>
      <p:sp>
        <p:nvSpPr>
          <p:cNvPr id="11" name="Text Placeholder 33">
            <a:extLst>
              <a:ext uri="{FF2B5EF4-FFF2-40B4-BE49-F238E27FC236}">
                <a16:creationId xmlns:a16="http://schemas.microsoft.com/office/drawing/2014/main" id="{218EB451-D167-8C41-967E-222EFC5EA04F}"/>
              </a:ext>
            </a:extLst>
          </p:cNvPr>
          <p:cNvSpPr txBox="1">
            <a:spLocks/>
          </p:cNvSpPr>
          <p:nvPr userDrawn="1"/>
        </p:nvSpPr>
        <p:spPr>
          <a:xfrm>
            <a:off x="132100" y="6455808"/>
            <a:ext cx="1349459" cy="371475"/>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MODULE 1:</a:t>
            </a:r>
          </a:p>
        </p:txBody>
      </p:sp>
    </p:spTree>
    <p:extLst>
      <p:ext uri="{BB962C8B-B14F-4D97-AF65-F5344CB8AC3E}">
        <p14:creationId xmlns:p14="http://schemas.microsoft.com/office/powerpoint/2010/main" val="4107240798"/>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88525F-CE1A-B148-BEFF-8659AEF7251E}"/>
              </a:ext>
            </a:extLst>
          </p:cNvPr>
          <p:cNvSpPr/>
          <p:nvPr userDrawn="1"/>
        </p:nvSpPr>
        <p:spPr>
          <a:xfrm>
            <a:off x="0" y="5741580"/>
            <a:ext cx="9144000" cy="1132368"/>
          </a:xfrm>
          <a:prstGeom prst="rect">
            <a:avLst/>
          </a:prstGeom>
          <a:gradFill>
            <a:gsLst>
              <a:gs pos="0">
                <a:schemeClr val="bg1">
                  <a:alpha val="88000"/>
                </a:schemeClr>
              </a:gs>
              <a:gs pos="69000">
                <a:schemeClr val="bg1">
                  <a:alpha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x-none"/>
          </a:p>
        </p:txBody>
      </p:sp>
      <p:sp>
        <p:nvSpPr>
          <p:cNvPr id="12" name="Rectangle 11">
            <a:extLst>
              <a:ext uri="{FF2B5EF4-FFF2-40B4-BE49-F238E27FC236}">
                <a16:creationId xmlns:a16="http://schemas.microsoft.com/office/drawing/2014/main" id="{95087187-7DB8-6A4E-AB47-966BBB9F0ED1}"/>
              </a:ext>
            </a:extLst>
          </p:cNvPr>
          <p:cNvSpPr/>
          <p:nvPr userDrawn="1"/>
        </p:nvSpPr>
        <p:spPr>
          <a:xfrm>
            <a:off x="0" y="15043"/>
            <a:ext cx="9144000" cy="1035463"/>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x-none"/>
          </a:p>
        </p:txBody>
      </p:sp>
      <p:pic>
        <p:nvPicPr>
          <p:cNvPr id="13" name="Picture 12" descr="A picture containing drawing&#10;&#10;Description automatically generated">
            <a:extLst>
              <a:ext uri="{FF2B5EF4-FFF2-40B4-BE49-F238E27FC236}">
                <a16:creationId xmlns:a16="http://schemas.microsoft.com/office/drawing/2014/main" id="{30B41ACD-35AC-8943-A422-82E1F4E77ED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696191" y="15043"/>
            <a:ext cx="2258745" cy="820860"/>
          </a:xfrm>
          <a:prstGeom prst="rect">
            <a:avLst/>
          </a:prstGeom>
        </p:spPr>
      </p:pic>
    </p:spTree>
    <p:extLst>
      <p:ext uri="{BB962C8B-B14F-4D97-AF65-F5344CB8AC3E}">
        <p14:creationId xmlns:p14="http://schemas.microsoft.com/office/powerpoint/2010/main" val="2850626881"/>
      </p:ext>
    </p:extLst>
  </p:cSld>
  <p:clrMap bg1="lt1" tx1="dk1" bg2="lt2" tx2="dk2" accent1="accent1" accent2="accent2" accent3="accent3" accent4="accent4" accent5="accent5" accent6="accent6" hlink="hlink" folHlink="folHlink"/>
  <p:sldLayoutIdLst>
    <p:sldLayoutId id="2147483704" r:id="rId1"/>
    <p:sldLayoutId id="214748371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C7C3C-1BA1-7145-9B81-ECAF5FFC5D56}"/>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descr="A picture containing drawing&#10;&#10;Description automatically generated">
            <a:extLst>
              <a:ext uri="{FF2B5EF4-FFF2-40B4-BE49-F238E27FC236}">
                <a16:creationId xmlns:a16="http://schemas.microsoft.com/office/drawing/2014/main" id="{2D788298-CD0F-3B4D-B5B6-134873A483C4}"/>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29439222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E8CDAE-2C15-974B-939F-8E88430F646F}"/>
              </a:ext>
            </a:extLst>
          </p:cNvPr>
          <p:cNvGrpSpPr/>
          <p:nvPr userDrawn="1"/>
        </p:nvGrpSpPr>
        <p:grpSpPr>
          <a:xfrm>
            <a:off x="3577490" y="1190932"/>
            <a:ext cx="1989021" cy="4687992"/>
            <a:chOff x="3544909" y="1190932"/>
            <a:chExt cx="1989021" cy="4687992"/>
          </a:xfrm>
        </p:grpSpPr>
        <p:grpSp>
          <p:nvGrpSpPr>
            <p:cNvPr id="9" name="Group 8">
              <a:extLst>
                <a:ext uri="{FF2B5EF4-FFF2-40B4-BE49-F238E27FC236}">
                  <a16:creationId xmlns:a16="http://schemas.microsoft.com/office/drawing/2014/main" id="{36DAB557-3F36-964A-9ACD-E6607DA8720C}"/>
                </a:ext>
              </a:extLst>
            </p:cNvPr>
            <p:cNvGrpSpPr/>
            <p:nvPr/>
          </p:nvGrpSpPr>
          <p:grpSpPr>
            <a:xfrm rot="16200000">
              <a:off x="2187826" y="3416475"/>
              <a:ext cx="4687992" cy="236905"/>
              <a:chOff x="3748461" y="3161096"/>
              <a:chExt cx="4687992" cy="236905"/>
            </a:xfrm>
          </p:grpSpPr>
          <p:cxnSp>
            <p:nvCxnSpPr>
              <p:cNvPr id="14" name="Straight Connector 13">
                <a:extLst>
                  <a:ext uri="{FF2B5EF4-FFF2-40B4-BE49-F238E27FC236}">
                    <a16:creationId xmlns:a16="http://schemas.microsoft.com/office/drawing/2014/main" id="{4602C8BC-32A0-8042-A356-897189B7D9AF}"/>
                  </a:ext>
                </a:extLst>
              </p:cNvPr>
              <p:cNvCxnSpPr>
                <a:cxnSpLocks/>
              </p:cNvCxnSpPr>
              <p:nvPr/>
            </p:nvCxnSpPr>
            <p:spPr>
              <a:xfrm rot="5400000">
                <a:off x="6092457" y="912087"/>
                <a:ext cx="0" cy="4687992"/>
              </a:xfrm>
              <a:prstGeom prst="line">
                <a:avLst/>
              </a:prstGeom>
              <a:ln>
                <a:solidFill>
                  <a:srgbClr val="E0DCD5"/>
                </a:solidFill>
              </a:ln>
            </p:spPr>
            <p:style>
              <a:lnRef idx="1">
                <a:schemeClr val="accent1"/>
              </a:lnRef>
              <a:fillRef idx="0">
                <a:schemeClr val="accent1"/>
              </a:fillRef>
              <a:effectRef idx="0">
                <a:schemeClr val="accent1"/>
              </a:effectRef>
              <a:fontRef idx="minor">
                <a:schemeClr val="tx1"/>
              </a:fontRef>
            </p:style>
          </p:cxnSp>
          <p:sp>
            <p:nvSpPr>
              <p:cNvPr id="15" name="Down Arrow 14">
                <a:extLst>
                  <a:ext uri="{FF2B5EF4-FFF2-40B4-BE49-F238E27FC236}">
                    <a16:creationId xmlns:a16="http://schemas.microsoft.com/office/drawing/2014/main" id="{3F68EC76-93D6-F14B-B97E-FDD3AA35069C}"/>
                  </a:ext>
                </a:extLst>
              </p:cNvPr>
              <p:cNvSpPr/>
              <p:nvPr/>
            </p:nvSpPr>
            <p:spPr>
              <a:xfrm>
                <a:off x="404165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Down Arrow 15">
                <a:extLst>
                  <a:ext uri="{FF2B5EF4-FFF2-40B4-BE49-F238E27FC236}">
                    <a16:creationId xmlns:a16="http://schemas.microsoft.com/office/drawing/2014/main" id="{749547D3-B696-DD4C-A812-AAEF8A36F54E}"/>
                  </a:ext>
                </a:extLst>
              </p:cNvPr>
              <p:cNvSpPr/>
              <p:nvPr/>
            </p:nvSpPr>
            <p:spPr>
              <a:xfrm>
                <a:off x="4686701"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Down Arrow 16">
                <a:extLst>
                  <a:ext uri="{FF2B5EF4-FFF2-40B4-BE49-F238E27FC236}">
                    <a16:creationId xmlns:a16="http://schemas.microsoft.com/office/drawing/2014/main" id="{021851FB-C4B1-FA44-ADCA-5B13C1CDE123}"/>
                  </a:ext>
                </a:extLst>
              </p:cNvPr>
              <p:cNvSpPr/>
              <p:nvPr/>
            </p:nvSpPr>
            <p:spPr>
              <a:xfrm>
                <a:off x="5331743"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Down Arrow 17">
                <a:extLst>
                  <a:ext uri="{FF2B5EF4-FFF2-40B4-BE49-F238E27FC236}">
                    <a16:creationId xmlns:a16="http://schemas.microsoft.com/office/drawing/2014/main" id="{4EB5F96C-CC84-E34C-934E-4CC798BFB783}"/>
                  </a:ext>
                </a:extLst>
              </p:cNvPr>
              <p:cNvSpPr/>
              <p:nvPr/>
            </p:nvSpPr>
            <p:spPr>
              <a:xfrm>
                <a:off x="5976785"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Down Arrow 18">
                <a:extLst>
                  <a:ext uri="{FF2B5EF4-FFF2-40B4-BE49-F238E27FC236}">
                    <a16:creationId xmlns:a16="http://schemas.microsoft.com/office/drawing/2014/main" id="{0F1FB291-DAFF-6E48-9E07-A7C43FC23D3F}"/>
                  </a:ext>
                </a:extLst>
              </p:cNvPr>
              <p:cNvSpPr/>
              <p:nvPr/>
            </p:nvSpPr>
            <p:spPr>
              <a:xfrm>
                <a:off x="6621827" y="3161096"/>
                <a:ext cx="188816" cy="236905"/>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Down Arrow 19">
                <a:extLst>
                  <a:ext uri="{FF2B5EF4-FFF2-40B4-BE49-F238E27FC236}">
                    <a16:creationId xmlns:a16="http://schemas.microsoft.com/office/drawing/2014/main" id="{3B618FE2-B28E-D048-872A-7085AD433CE2}"/>
                  </a:ext>
                </a:extLst>
              </p:cNvPr>
              <p:cNvSpPr/>
              <p:nvPr/>
            </p:nvSpPr>
            <p:spPr>
              <a:xfrm>
                <a:off x="726686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Down Arrow 20">
                <a:extLst>
                  <a:ext uri="{FF2B5EF4-FFF2-40B4-BE49-F238E27FC236}">
                    <a16:creationId xmlns:a16="http://schemas.microsoft.com/office/drawing/2014/main" id="{ABD25A1E-EF80-EB4E-9306-E58398063D4F}"/>
                  </a:ext>
                </a:extLst>
              </p:cNvPr>
              <p:cNvSpPr/>
              <p:nvPr/>
            </p:nvSpPr>
            <p:spPr>
              <a:xfrm>
                <a:off x="7911909" y="3161096"/>
                <a:ext cx="188816" cy="236905"/>
              </a:xfrm>
              <a:prstGeom prst="downArrow">
                <a:avLst/>
              </a:prstGeom>
              <a:solidFill>
                <a:srgbClr val="E0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0" name="Oval 9">
              <a:extLst>
                <a:ext uri="{FF2B5EF4-FFF2-40B4-BE49-F238E27FC236}">
                  <a16:creationId xmlns:a16="http://schemas.microsoft.com/office/drawing/2014/main" id="{021F8FE1-0888-0D44-A941-4E2668D5AE06}"/>
                </a:ext>
              </a:extLst>
            </p:cNvPr>
            <p:cNvSpPr/>
            <p:nvPr/>
          </p:nvSpPr>
          <p:spPr>
            <a:xfrm>
              <a:off x="3598804" y="2624252"/>
              <a:ext cx="1935126" cy="17756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Doughnut 11">
              <a:extLst>
                <a:ext uri="{FF2B5EF4-FFF2-40B4-BE49-F238E27FC236}">
                  <a16:creationId xmlns:a16="http://schemas.microsoft.com/office/drawing/2014/main" id="{DAA18B67-FBF3-D24E-BEA9-D9C7E67946D1}"/>
                </a:ext>
              </a:extLst>
            </p:cNvPr>
            <p:cNvSpPr/>
            <p:nvPr/>
          </p:nvSpPr>
          <p:spPr>
            <a:xfrm flipH="1">
              <a:off x="3544909" y="2547092"/>
              <a:ext cx="1952525" cy="1952525"/>
            </a:xfrm>
            <a:prstGeom prst="donut">
              <a:avLst>
                <a:gd name="adj" fmla="val 12611"/>
              </a:avLst>
            </a:prstGeom>
            <a:solidFill>
              <a:srgbClr val="37917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3" name="Freeform 12">
              <a:extLst>
                <a:ext uri="{FF2B5EF4-FFF2-40B4-BE49-F238E27FC236}">
                  <a16:creationId xmlns:a16="http://schemas.microsoft.com/office/drawing/2014/main" id="{AC56BD5F-60BF-564E-B1D1-43ED28D7F052}"/>
                </a:ext>
              </a:extLst>
            </p:cNvPr>
            <p:cNvSpPr/>
            <p:nvPr/>
          </p:nvSpPr>
          <p:spPr>
            <a:xfrm flipH="1">
              <a:off x="4535260" y="2547092"/>
              <a:ext cx="976263" cy="1952525"/>
            </a:xfrm>
            <a:custGeom>
              <a:avLst/>
              <a:gdLst>
                <a:gd name="connsiteX0" fmla="*/ 1073889 w 1073889"/>
                <a:gd name="connsiteY0" fmla="*/ 0 h 2147778"/>
                <a:gd name="connsiteX1" fmla="*/ 1073889 w 1073889"/>
                <a:gd name="connsiteY1" fmla="*/ 270857 h 2147778"/>
                <a:gd name="connsiteX2" fmla="*/ 1073888 w 1073889"/>
                <a:gd name="connsiteY2" fmla="*/ 270857 h 2147778"/>
                <a:gd name="connsiteX3" fmla="*/ 270856 w 1073889"/>
                <a:gd name="connsiteY3" fmla="*/ 1073889 h 2147778"/>
                <a:gd name="connsiteX4" fmla="*/ 1073888 w 1073889"/>
                <a:gd name="connsiteY4" fmla="*/ 1876921 h 2147778"/>
                <a:gd name="connsiteX5" fmla="*/ 1073889 w 1073889"/>
                <a:gd name="connsiteY5" fmla="*/ 1876921 h 2147778"/>
                <a:gd name="connsiteX6" fmla="*/ 1073889 w 1073889"/>
                <a:gd name="connsiteY6" fmla="*/ 2147778 h 2147778"/>
                <a:gd name="connsiteX7" fmla="*/ 0 w 1073889"/>
                <a:gd name="connsiteY7" fmla="*/ 1073889 h 2147778"/>
                <a:gd name="connsiteX8" fmla="*/ 1073889 w 1073889"/>
                <a:gd name="connsiteY8" fmla="*/ 0 h 214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889" h="2147778">
                  <a:moveTo>
                    <a:pt x="1073889" y="0"/>
                  </a:moveTo>
                  <a:lnTo>
                    <a:pt x="1073889" y="270857"/>
                  </a:lnTo>
                  <a:lnTo>
                    <a:pt x="1073888" y="270857"/>
                  </a:lnTo>
                  <a:cubicBezTo>
                    <a:pt x="630386" y="270857"/>
                    <a:pt x="270856" y="630387"/>
                    <a:pt x="270856" y="1073889"/>
                  </a:cubicBezTo>
                  <a:cubicBezTo>
                    <a:pt x="270856" y="1517391"/>
                    <a:pt x="630386" y="1876921"/>
                    <a:pt x="1073888" y="1876921"/>
                  </a:cubicBezTo>
                  <a:lnTo>
                    <a:pt x="1073889" y="1876921"/>
                  </a:lnTo>
                  <a:lnTo>
                    <a:pt x="1073889" y="2147778"/>
                  </a:lnTo>
                  <a:cubicBezTo>
                    <a:pt x="480796" y="2147778"/>
                    <a:pt x="0" y="1666982"/>
                    <a:pt x="0" y="1073889"/>
                  </a:cubicBezTo>
                  <a:cubicBezTo>
                    <a:pt x="0" y="480796"/>
                    <a:pt x="480796" y="0"/>
                    <a:pt x="1073889" y="0"/>
                  </a:cubicBezTo>
                  <a:close/>
                </a:path>
              </a:pathLst>
            </a:custGeom>
            <a:solidFill>
              <a:srgbClr val="DDE6E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grpSp>
      <p:sp>
        <p:nvSpPr>
          <p:cNvPr id="22" name="TextBox 21">
            <a:extLst>
              <a:ext uri="{FF2B5EF4-FFF2-40B4-BE49-F238E27FC236}">
                <a16:creationId xmlns:a16="http://schemas.microsoft.com/office/drawing/2014/main" id="{9095E5B5-9351-AB4B-B47F-F43A5332209E}"/>
              </a:ext>
            </a:extLst>
          </p:cNvPr>
          <p:cNvSpPr txBox="1"/>
          <p:nvPr userDrawn="1"/>
        </p:nvSpPr>
        <p:spPr>
          <a:xfrm>
            <a:off x="418000" y="1815758"/>
            <a:ext cx="2841556" cy="523220"/>
          </a:xfrm>
          <a:prstGeom prst="rect">
            <a:avLst/>
          </a:prstGeom>
          <a:noFill/>
        </p:spPr>
        <p:txBody>
          <a:bodyPr wrap="square" rtlCol="0">
            <a:spAutoFit/>
          </a:bodyPr>
          <a:lstStyle/>
          <a:p>
            <a:pPr algn="ctr"/>
            <a:r>
              <a:rPr lang="en-GB" sz="2800" b="1" spc="300" dirty="0">
                <a:solidFill>
                  <a:srgbClr val="379175"/>
                </a:solidFill>
                <a:latin typeface="Source Sans Pro Semibold" panose="020B0503030403020204" pitchFamily="34" charset="0"/>
                <a:ea typeface="Source Sans Pro Semibold" panose="020B0503030403020204" pitchFamily="34" charset="0"/>
                <a:cs typeface="Arial" panose="020B0604020202020204" pitchFamily="34" charset="0"/>
              </a:rPr>
              <a:t>STEPS</a:t>
            </a:r>
          </a:p>
        </p:txBody>
      </p:sp>
      <p:sp>
        <p:nvSpPr>
          <p:cNvPr id="23" name="TextBox 22">
            <a:extLst>
              <a:ext uri="{FF2B5EF4-FFF2-40B4-BE49-F238E27FC236}">
                <a16:creationId xmlns:a16="http://schemas.microsoft.com/office/drawing/2014/main" id="{C1FEFBA1-76C9-9A4B-B892-B9CA7AF31596}"/>
              </a:ext>
            </a:extLst>
          </p:cNvPr>
          <p:cNvSpPr txBox="1"/>
          <p:nvPr userDrawn="1"/>
        </p:nvSpPr>
        <p:spPr>
          <a:xfrm>
            <a:off x="5833954" y="1820647"/>
            <a:ext cx="2841556" cy="523220"/>
          </a:xfrm>
          <a:prstGeom prst="rect">
            <a:avLst/>
          </a:prstGeom>
          <a:noFill/>
        </p:spPr>
        <p:txBody>
          <a:bodyPr wrap="square" rtlCol="0">
            <a:spAutoFit/>
          </a:bodyPr>
          <a:lstStyle/>
          <a:p>
            <a:pPr algn="ctr"/>
            <a:r>
              <a:rPr lang="en-GB" sz="2800" b="1" spc="300" dirty="0">
                <a:solidFill>
                  <a:srgbClr val="212121"/>
                </a:solidFill>
                <a:latin typeface="Source Sans Pro Semibold" panose="020B0503030403020204" pitchFamily="34" charset="0"/>
                <a:ea typeface="Source Sans Pro Semibold" panose="020B0503030403020204" pitchFamily="34" charset="0"/>
                <a:cs typeface="Arial" panose="020B0604020202020204" pitchFamily="34" charset="0"/>
              </a:rPr>
              <a:t>OUTPUTS</a:t>
            </a:r>
          </a:p>
        </p:txBody>
      </p:sp>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solidFill>
              <a:srgbClr val="379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Tree>
    <p:extLst>
      <p:ext uri="{BB962C8B-B14F-4D97-AF65-F5344CB8AC3E}">
        <p14:creationId xmlns:p14="http://schemas.microsoft.com/office/powerpoint/2010/main" val="339569743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30" name="Text Placeholder 33">
            <a:extLst>
              <a:ext uri="{FF2B5EF4-FFF2-40B4-BE49-F238E27FC236}">
                <a16:creationId xmlns:a16="http://schemas.microsoft.com/office/drawing/2014/main" id="{FB67AE90-A0D3-8C41-9F47-2CF0AADE0738}"/>
              </a:ext>
            </a:extLst>
          </p:cNvPr>
          <p:cNvSpPr txBox="1">
            <a:spLocks/>
          </p:cNvSpPr>
          <p:nvPr userDrawn="1"/>
        </p:nvSpPr>
        <p:spPr>
          <a:xfrm>
            <a:off x="1027644" y="6465910"/>
            <a:ext cx="5223346" cy="3714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PREPARE FOR SANITATION</a:t>
            </a:r>
            <a:r>
              <a:rPr lang="en-GB" b="0" baseline="0" dirty="0"/>
              <a:t> SAFETY PLANNING</a:t>
            </a:r>
            <a:endParaRPr lang="x-none" b="0" dirty="0"/>
          </a:p>
        </p:txBody>
      </p:sp>
      <p:sp>
        <p:nvSpPr>
          <p:cNvPr id="31" name="Text Placeholder 33">
            <a:extLst>
              <a:ext uri="{FF2B5EF4-FFF2-40B4-BE49-F238E27FC236}">
                <a16:creationId xmlns:a16="http://schemas.microsoft.com/office/drawing/2014/main" id="{218EB451-D167-8C41-967E-222EFC5EA04F}"/>
              </a:ext>
            </a:extLst>
          </p:cNvPr>
          <p:cNvSpPr txBox="1">
            <a:spLocks/>
          </p:cNvSpPr>
          <p:nvPr userDrawn="1"/>
        </p:nvSpPr>
        <p:spPr>
          <a:xfrm>
            <a:off x="132100" y="6455808"/>
            <a:ext cx="1349459" cy="371475"/>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MODULE 1:</a:t>
            </a:r>
          </a:p>
        </p:txBody>
      </p:sp>
      <p:cxnSp>
        <p:nvCxnSpPr>
          <p:cNvPr id="11"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2255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674478"/>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2" r:id="rId3"/>
    <p:sldLayoutId id="2147483699" r:id="rId4"/>
    <p:sldLayoutId id="2147483705" r:id="rId5"/>
    <p:sldLayoutId id="2147483706" r:id="rId6"/>
    <p:sldLayoutId id="2147483709" r:id="rId7"/>
    <p:sldLayoutId id="2147483720" r:id="rId8"/>
    <p:sldLayoutId id="2147483710" r:id="rId9"/>
    <p:sldLayoutId id="214748375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4" name="Text Placeholder 19">
            <a:extLst>
              <a:ext uri="{FF2B5EF4-FFF2-40B4-BE49-F238E27FC236}">
                <a16:creationId xmlns:a16="http://schemas.microsoft.com/office/drawing/2014/main" id="{CC9DD54C-427A-8D4A-99E5-BA6DE356402D}"/>
              </a:ext>
            </a:extLst>
          </p:cNvPr>
          <p:cNvSpPr txBox="1">
            <a:spLocks/>
          </p:cNvSpPr>
          <p:nvPr userDrawn="1"/>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spc="0" dirty="0">
                <a:solidFill>
                  <a:srgbClr val="212121"/>
                </a:solidFill>
                <a:latin typeface="Source Sans Pro Light" panose="020B0403030403020204" pitchFamily="34" charset="0"/>
                <a:ea typeface="Source Sans Pro Light" panose="020B0403030403020204" pitchFamily="34" charset="0"/>
              </a:rPr>
              <a:t>Assemble the SSP team</a:t>
            </a:r>
            <a:endParaRPr lang="x-none" sz="1800" b="0" i="0" spc="0" dirty="0">
              <a:solidFill>
                <a:srgbClr val="212121"/>
              </a:solidFill>
              <a:latin typeface="Source Sans Pro Light" panose="020B0403030403020204" pitchFamily="34" charset="0"/>
              <a:ea typeface="Source Sans Pro Light" panose="020B0403030403020204" pitchFamily="34" charset="0"/>
            </a:endParaRPr>
          </a:p>
        </p:txBody>
      </p:sp>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30" name="Text Placeholder 33">
            <a:extLst>
              <a:ext uri="{FF2B5EF4-FFF2-40B4-BE49-F238E27FC236}">
                <a16:creationId xmlns:a16="http://schemas.microsoft.com/office/drawing/2014/main" id="{FB67AE90-A0D3-8C41-9F47-2CF0AADE0738}"/>
              </a:ext>
            </a:extLst>
          </p:cNvPr>
          <p:cNvSpPr txBox="1">
            <a:spLocks/>
          </p:cNvSpPr>
          <p:nvPr userDrawn="1"/>
        </p:nvSpPr>
        <p:spPr>
          <a:xfrm>
            <a:off x="1027644" y="6465910"/>
            <a:ext cx="5223346" cy="3714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PREPARE FOR SANITATION</a:t>
            </a:r>
            <a:r>
              <a:rPr lang="en-GB" b="0" baseline="0" dirty="0"/>
              <a:t> SAFETY PLANNING</a:t>
            </a:r>
            <a:endParaRPr lang="x-none" b="0" dirty="0"/>
          </a:p>
        </p:txBody>
      </p:sp>
      <p:sp>
        <p:nvSpPr>
          <p:cNvPr id="31" name="Text Placeholder 33">
            <a:extLst>
              <a:ext uri="{FF2B5EF4-FFF2-40B4-BE49-F238E27FC236}">
                <a16:creationId xmlns:a16="http://schemas.microsoft.com/office/drawing/2014/main" id="{218EB451-D167-8C41-967E-222EFC5EA04F}"/>
              </a:ext>
            </a:extLst>
          </p:cNvPr>
          <p:cNvSpPr txBox="1">
            <a:spLocks/>
          </p:cNvSpPr>
          <p:nvPr userDrawn="1"/>
        </p:nvSpPr>
        <p:spPr>
          <a:xfrm>
            <a:off x="132100" y="6455808"/>
            <a:ext cx="1349459" cy="371475"/>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MODULE 1:</a:t>
            </a:r>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2255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5422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MODULE 1.3</a:t>
            </a:r>
          </a:p>
        </p:txBody>
      </p:sp>
      <p:sp>
        <p:nvSpPr>
          <p:cNvPr id="30" name="Text Placeholder 33">
            <a:extLst>
              <a:ext uri="{FF2B5EF4-FFF2-40B4-BE49-F238E27FC236}">
                <a16:creationId xmlns:a16="http://schemas.microsoft.com/office/drawing/2014/main" id="{FB67AE90-A0D3-8C41-9F47-2CF0AADE0738}"/>
              </a:ext>
            </a:extLst>
          </p:cNvPr>
          <p:cNvSpPr txBox="1">
            <a:spLocks/>
          </p:cNvSpPr>
          <p:nvPr userDrawn="1"/>
        </p:nvSpPr>
        <p:spPr>
          <a:xfrm>
            <a:off x="1027644" y="6465910"/>
            <a:ext cx="5223346" cy="3714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PREPARE FOR SANITATION</a:t>
            </a:r>
            <a:r>
              <a:rPr lang="en-GB" b="0" baseline="0" dirty="0"/>
              <a:t> SAFETY PLANNING</a:t>
            </a:r>
            <a:endParaRPr lang="x-none" b="0" dirty="0"/>
          </a:p>
        </p:txBody>
      </p:sp>
      <p:sp>
        <p:nvSpPr>
          <p:cNvPr id="31" name="Text Placeholder 33">
            <a:extLst>
              <a:ext uri="{FF2B5EF4-FFF2-40B4-BE49-F238E27FC236}">
                <a16:creationId xmlns:a16="http://schemas.microsoft.com/office/drawing/2014/main" id="{218EB451-D167-8C41-967E-222EFC5EA04F}"/>
              </a:ext>
            </a:extLst>
          </p:cNvPr>
          <p:cNvSpPr txBox="1">
            <a:spLocks/>
          </p:cNvSpPr>
          <p:nvPr userDrawn="1"/>
        </p:nvSpPr>
        <p:spPr>
          <a:xfrm>
            <a:off x="132100" y="6455808"/>
            <a:ext cx="1349459" cy="371475"/>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MODULE 1:</a:t>
            </a:r>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2255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9" name="Text Placeholder 19">
            <a:extLst>
              <a:ext uri="{FF2B5EF4-FFF2-40B4-BE49-F238E27FC236}">
                <a16:creationId xmlns:a16="http://schemas.microsoft.com/office/drawing/2014/main" id="{05F6423B-2BA3-9D47-8055-82D0280BF257}"/>
              </a:ext>
            </a:extLst>
          </p:cNvPr>
          <p:cNvSpPr txBox="1">
            <a:spLocks/>
          </p:cNvSpPr>
          <p:nvPr userDrawn="1"/>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spc="0" dirty="0">
                <a:solidFill>
                  <a:srgbClr val="212121"/>
                </a:solidFill>
                <a:latin typeface="Source Sans Pro Light" panose="020B0403030403020204" pitchFamily="34" charset="0"/>
                <a:ea typeface="Source Sans Pro Light" panose="020B0403030403020204" pitchFamily="34" charset="0"/>
              </a:rPr>
              <a:t>Establish SSP priorities</a:t>
            </a:r>
            <a:endParaRPr lang="x-none" sz="1800" b="0" i="0" spc="0" dirty="0">
              <a:solidFill>
                <a:srgbClr val="21212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133340633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4" name="Text Placeholder 19">
            <a:extLst>
              <a:ext uri="{FF2B5EF4-FFF2-40B4-BE49-F238E27FC236}">
                <a16:creationId xmlns:a16="http://schemas.microsoft.com/office/drawing/2014/main" id="{CC9DD54C-427A-8D4A-99E5-BA6DE356402D}"/>
              </a:ext>
            </a:extLst>
          </p:cNvPr>
          <p:cNvSpPr txBox="1">
            <a:spLocks/>
          </p:cNvSpPr>
          <p:nvPr userDrawn="1"/>
        </p:nvSpPr>
        <p:spPr>
          <a:xfrm>
            <a:off x="224901" y="873875"/>
            <a:ext cx="677279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spc="0" dirty="0">
                <a:solidFill>
                  <a:srgbClr val="212121"/>
                </a:solidFill>
                <a:latin typeface="Source Sans Pro Light" panose="020B0403030403020204" pitchFamily="34" charset="0"/>
                <a:ea typeface="Source Sans Pro Light" panose="020B0403030403020204" pitchFamily="34" charset="0"/>
              </a:rPr>
              <a:t>Assemble</a:t>
            </a:r>
            <a:r>
              <a:rPr lang="en-GB" sz="1800" b="0" i="0" spc="0" baseline="0" dirty="0">
                <a:solidFill>
                  <a:srgbClr val="212121"/>
                </a:solidFill>
                <a:latin typeface="Source Sans Pro Light" panose="020B0403030403020204" pitchFamily="34" charset="0"/>
                <a:ea typeface="Source Sans Pro Light" panose="020B0403030403020204" pitchFamily="34" charset="0"/>
              </a:rPr>
              <a:t> the team</a:t>
            </a:r>
            <a:endParaRPr lang="x-none" sz="1800" b="0" i="0" spc="0" dirty="0">
              <a:solidFill>
                <a:srgbClr val="212121"/>
              </a:solidFill>
              <a:latin typeface="Source Sans Pro Light" panose="020B0403030403020204" pitchFamily="34" charset="0"/>
              <a:ea typeface="Source Sans Pro Light" panose="020B0403030403020204" pitchFamily="34" charset="0"/>
            </a:endParaRPr>
          </a:p>
        </p:txBody>
      </p:sp>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MODULE 1.4</a:t>
            </a:r>
          </a:p>
        </p:txBody>
      </p:sp>
      <p:sp>
        <p:nvSpPr>
          <p:cNvPr id="30" name="Text Placeholder 33">
            <a:extLst>
              <a:ext uri="{FF2B5EF4-FFF2-40B4-BE49-F238E27FC236}">
                <a16:creationId xmlns:a16="http://schemas.microsoft.com/office/drawing/2014/main" id="{FB67AE90-A0D3-8C41-9F47-2CF0AADE0738}"/>
              </a:ext>
            </a:extLst>
          </p:cNvPr>
          <p:cNvSpPr txBox="1">
            <a:spLocks/>
          </p:cNvSpPr>
          <p:nvPr userDrawn="1"/>
        </p:nvSpPr>
        <p:spPr>
          <a:xfrm>
            <a:off x="1027644" y="6465910"/>
            <a:ext cx="5223346" cy="3714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PREPARE FOR SANITATION</a:t>
            </a:r>
            <a:r>
              <a:rPr lang="en-GB" b="0" baseline="0" dirty="0"/>
              <a:t> SAFETY PLANNING</a:t>
            </a:r>
            <a:endParaRPr lang="x-none" b="0" dirty="0"/>
          </a:p>
        </p:txBody>
      </p:sp>
      <p:sp>
        <p:nvSpPr>
          <p:cNvPr id="31" name="Text Placeholder 33">
            <a:extLst>
              <a:ext uri="{FF2B5EF4-FFF2-40B4-BE49-F238E27FC236}">
                <a16:creationId xmlns:a16="http://schemas.microsoft.com/office/drawing/2014/main" id="{218EB451-D167-8C41-967E-222EFC5EA04F}"/>
              </a:ext>
            </a:extLst>
          </p:cNvPr>
          <p:cNvSpPr txBox="1">
            <a:spLocks/>
          </p:cNvSpPr>
          <p:nvPr userDrawn="1"/>
        </p:nvSpPr>
        <p:spPr>
          <a:xfrm>
            <a:off x="132100" y="6455808"/>
            <a:ext cx="1349459" cy="371475"/>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MODULE 1:</a:t>
            </a:r>
          </a:p>
        </p:txBody>
      </p:sp>
      <p:cxnSp>
        <p:nvCxnSpPr>
          <p:cNvPr id="8" name="Straight Connector 17">
            <a:extLst>
              <a:ext uri="{FF2B5EF4-FFF2-40B4-BE49-F238E27FC236}">
                <a16:creationId xmlns:a16="http://schemas.microsoft.com/office/drawing/2014/main" id="{A00399C6-04E7-1546-A3B8-FED465D8C877}"/>
              </a:ext>
            </a:extLst>
          </p:cNvPr>
          <p:cNvCxnSpPr>
            <a:cxnSpLocks/>
          </p:cNvCxnSpPr>
          <p:nvPr userDrawn="1"/>
        </p:nvCxnSpPr>
        <p:spPr>
          <a:xfrm flipH="1">
            <a:off x="334851" y="1225547"/>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1134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E902589-ADF1-C74A-84B6-D7ECE385A2D7}"/>
              </a:ext>
            </a:extLst>
          </p:cNvPr>
          <p:cNvSpPr/>
          <p:nvPr userDrawn="1"/>
        </p:nvSpPr>
        <p:spPr>
          <a:xfrm>
            <a:off x="0" y="6411433"/>
            <a:ext cx="9144000" cy="446567"/>
          </a:xfrm>
          <a:prstGeom prst="rect">
            <a:avLst/>
          </a:prstGeom>
          <a:solidFill>
            <a:srgbClr val="379175"/>
          </a:solidFill>
          <a:ln>
            <a:solidFill>
              <a:srgbClr val="3791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8" name="Picture 27" descr="A picture containing drawing&#10;&#10;Description automatically generated">
            <a:extLst>
              <a:ext uri="{FF2B5EF4-FFF2-40B4-BE49-F238E27FC236}">
                <a16:creationId xmlns:a16="http://schemas.microsoft.com/office/drawing/2014/main" id="{85931751-8687-994B-A0AC-18C3DE0B7E64}"/>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7975553" y="6400442"/>
            <a:ext cx="1053723" cy="382937"/>
          </a:xfrm>
          <a:prstGeom prst="rect">
            <a:avLst/>
          </a:prstGeom>
        </p:spPr>
      </p:pic>
      <p:sp>
        <p:nvSpPr>
          <p:cNvPr id="25" name="Text Placeholder 19">
            <a:extLst>
              <a:ext uri="{FF2B5EF4-FFF2-40B4-BE49-F238E27FC236}">
                <a16:creationId xmlns:a16="http://schemas.microsoft.com/office/drawing/2014/main" id="{C2EBDCDE-43EC-274C-97C7-7CA36AA5B0D8}"/>
              </a:ext>
            </a:extLst>
          </p:cNvPr>
          <p:cNvSpPr txBox="1">
            <a:spLocks/>
          </p:cNvSpPr>
          <p:nvPr userDrawn="1"/>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MODULE 1</a:t>
            </a:r>
          </a:p>
        </p:txBody>
      </p:sp>
      <p:sp>
        <p:nvSpPr>
          <p:cNvPr id="10" name="Text Placeholder 33">
            <a:extLst>
              <a:ext uri="{FF2B5EF4-FFF2-40B4-BE49-F238E27FC236}">
                <a16:creationId xmlns:a16="http://schemas.microsoft.com/office/drawing/2014/main" id="{FB67AE90-A0D3-8C41-9F47-2CF0AADE0738}"/>
              </a:ext>
            </a:extLst>
          </p:cNvPr>
          <p:cNvSpPr txBox="1">
            <a:spLocks/>
          </p:cNvSpPr>
          <p:nvPr userDrawn="1"/>
        </p:nvSpPr>
        <p:spPr>
          <a:xfrm>
            <a:off x="1027644" y="6465910"/>
            <a:ext cx="5223346" cy="3714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dirty="0"/>
              <a:t>PREPARE FOR SANITATION</a:t>
            </a:r>
            <a:r>
              <a:rPr lang="en-GB" b="0" baseline="0" dirty="0"/>
              <a:t> SAFETY PLANNING</a:t>
            </a:r>
            <a:endParaRPr lang="x-none" b="0" dirty="0"/>
          </a:p>
        </p:txBody>
      </p:sp>
      <p:sp>
        <p:nvSpPr>
          <p:cNvPr id="11" name="Text Placeholder 33">
            <a:extLst>
              <a:ext uri="{FF2B5EF4-FFF2-40B4-BE49-F238E27FC236}">
                <a16:creationId xmlns:a16="http://schemas.microsoft.com/office/drawing/2014/main" id="{218EB451-D167-8C41-967E-222EFC5EA04F}"/>
              </a:ext>
            </a:extLst>
          </p:cNvPr>
          <p:cNvSpPr txBox="1">
            <a:spLocks/>
          </p:cNvSpPr>
          <p:nvPr userDrawn="1"/>
        </p:nvSpPr>
        <p:spPr>
          <a:xfrm>
            <a:off x="132100" y="6455808"/>
            <a:ext cx="1349459" cy="371475"/>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14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MODULE 1:</a:t>
            </a:r>
          </a:p>
        </p:txBody>
      </p:sp>
    </p:spTree>
    <p:extLst>
      <p:ext uri="{BB962C8B-B14F-4D97-AF65-F5344CB8AC3E}">
        <p14:creationId xmlns:p14="http://schemas.microsoft.com/office/powerpoint/2010/main" val="2697228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698" r:id="rId4"/>
    <p:sldLayoutId id="2147483707" r:id="rId5"/>
    <p:sldLayoutId id="2147483708" r:id="rId6"/>
    <p:sldLayoutId id="2147483711" r:id="rId7"/>
    <p:sldLayoutId id="2147483712" r:id="rId8"/>
    <p:sldLayoutId id="214748375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5.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22D1B1-4E70-AA40-AE2B-815D57BDB391}"/>
              </a:ext>
            </a:extLst>
          </p:cNvPr>
          <p:cNvPicPr>
            <a:picLocks noChangeAspect="1"/>
          </p:cNvPicPr>
          <p:nvPr/>
        </p:nvPicPr>
        <p:blipFill>
          <a:blip r:embed="rId3"/>
          <a:stretch>
            <a:fillRect/>
          </a:stretch>
        </p:blipFill>
        <p:spPr>
          <a:xfrm>
            <a:off x="1335024" y="1167138"/>
            <a:ext cx="6287151" cy="4085293"/>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D23CC2F2-D625-9945-96EA-711221F771A0}"/>
              </a:ext>
            </a:extLst>
          </p:cNvPr>
          <p:cNvPicPr>
            <a:picLocks noChangeAspect="1"/>
          </p:cNvPicPr>
          <p:nvPr/>
        </p:nvPicPr>
        <p:blipFill rotWithShape="1">
          <a:blip r:embed="rId4">
            <a:extLst>
              <a:ext uri="{28A0092B-C50C-407E-A947-70E740481C1C}">
                <a14:useLocalDpi xmlns:a14="http://schemas.microsoft.com/office/drawing/2010/main" val="0"/>
              </a:ext>
            </a:extLst>
          </a:blip>
          <a:srcRect l="3240" t="13733" r="2533" b="11376"/>
          <a:stretch/>
        </p:blipFill>
        <p:spPr>
          <a:xfrm>
            <a:off x="118442" y="5665335"/>
            <a:ext cx="2101931" cy="521085"/>
          </a:xfrm>
          <a:prstGeom prst="rect">
            <a:avLst/>
          </a:prstGeom>
          <a:ln>
            <a:noFill/>
          </a:ln>
        </p:spPr>
      </p:pic>
      <p:sp>
        <p:nvSpPr>
          <p:cNvPr id="12" name="Rectangular Callout 11">
            <a:extLst>
              <a:ext uri="{FF2B5EF4-FFF2-40B4-BE49-F238E27FC236}">
                <a16:creationId xmlns:a16="http://schemas.microsoft.com/office/drawing/2014/main" id="{F723A748-A011-EF40-8E0E-D6E2A4DCF80F}"/>
              </a:ext>
            </a:extLst>
          </p:cNvPr>
          <p:cNvSpPr/>
          <p:nvPr/>
        </p:nvSpPr>
        <p:spPr>
          <a:xfrm>
            <a:off x="7585558" y="517933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Pages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9 to 19</a:t>
            </a:r>
          </a:p>
        </p:txBody>
      </p:sp>
      <p:sp>
        <p:nvSpPr>
          <p:cNvPr id="5" name="TextBox 4">
            <a:extLst>
              <a:ext uri="{FF2B5EF4-FFF2-40B4-BE49-F238E27FC236}">
                <a16:creationId xmlns:a16="http://schemas.microsoft.com/office/drawing/2014/main" id="{AAF8FE4D-E877-6145-9D6B-61780F40D930}"/>
              </a:ext>
            </a:extLst>
          </p:cNvPr>
          <p:cNvSpPr txBox="1"/>
          <p:nvPr/>
        </p:nvSpPr>
        <p:spPr>
          <a:xfrm>
            <a:off x="114724" y="6496216"/>
            <a:ext cx="1010213" cy="307777"/>
          </a:xfrm>
          <a:prstGeom prst="rect">
            <a:avLst/>
          </a:prstGeom>
          <a:noFill/>
        </p:spPr>
        <p:txBody>
          <a:bodyPr wrap="none" rtlCol="0">
            <a:spAutoFit/>
          </a:bodyPr>
          <a:lstStyle/>
          <a:p>
            <a:r>
              <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MODULE 1:</a:t>
            </a:r>
          </a:p>
        </p:txBody>
      </p:sp>
      <p:sp>
        <p:nvSpPr>
          <p:cNvPr id="6" name="Text Placeholder 32">
            <a:extLst>
              <a:ext uri="{FF2B5EF4-FFF2-40B4-BE49-F238E27FC236}">
                <a16:creationId xmlns:a16="http://schemas.microsoft.com/office/drawing/2014/main" id="{9F9174C3-102B-4B4D-B4FE-34EFEC33C5A9}"/>
              </a:ext>
            </a:extLst>
          </p:cNvPr>
          <p:cNvSpPr txBox="1">
            <a:spLocks/>
          </p:cNvSpPr>
          <p:nvPr/>
        </p:nvSpPr>
        <p:spPr>
          <a:xfrm>
            <a:off x="1002238" y="6509910"/>
            <a:ext cx="5295900" cy="371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Source Sans Pro Light" panose="020B0403030403020204" pitchFamily="34" charset="0"/>
                <a:ea typeface="Source Sans Pro Light" panose="020B0403030403020204" pitchFamily="34" charset="0"/>
              </a:rPr>
              <a:t>PREPARE FOR  SANITATION SAFETY  PLANNING  </a:t>
            </a:r>
            <a:endParaRPr lang="x-none" sz="1400">
              <a:solidFill>
                <a:schemeClr val="bg1"/>
              </a:solidFill>
              <a:ea typeface="Source Sans Pro Light" panose="020B0403030403020204" pitchFamily="34" charset="0"/>
            </a:endParaRPr>
          </a:p>
        </p:txBody>
      </p:sp>
    </p:spTree>
    <p:extLst>
      <p:ext uri="{BB962C8B-B14F-4D97-AF65-F5344CB8AC3E}">
        <p14:creationId xmlns:p14="http://schemas.microsoft.com/office/powerpoint/2010/main" val="274743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Assemble the SSP team </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Appoint a SSP team leader</a:t>
            </a:r>
          </a:p>
        </p:txBody>
      </p:sp>
      <p:sp>
        <p:nvSpPr>
          <p:cNvPr id="7" name="Text Placeholder 30">
            <a:extLst>
              <a:ext uri="{FF2B5EF4-FFF2-40B4-BE49-F238E27FC236}">
                <a16:creationId xmlns:a16="http://schemas.microsoft.com/office/drawing/2014/main" id="{3287F3CE-82E5-E14F-AB3D-E172D31BD4BE}"/>
              </a:ext>
            </a:extLst>
          </p:cNvPr>
          <p:cNvSpPr txBox="1">
            <a:spLocks/>
          </p:cNvSpPr>
          <p:nvPr/>
        </p:nvSpPr>
        <p:spPr>
          <a:xfrm>
            <a:off x="499257" y="2288965"/>
            <a:ext cx="4479748" cy="2627933"/>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latin typeface="Source Sans Pro" panose="020B0503030403020204" pitchFamily="34" charset="0"/>
                <a:ea typeface="Source Sans Pro" panose="020B0503030403020204" pitchFamily="34" charset="0"/>
              </a:rPr>
              <a:t>A team leader should be identified and appointed at the outset who will play a critical role in:</a:t>
            </a:r>
          </a:p>
          <a:p>
            <a:pPr>
              <a:lnSpc>
                <a:spcPct val="100000"/>
              </a:lnSpc>
            </a:pPr>
            <a:endParaRPr lang="en-GB" sz="2000" dirty="0">
              <a:latin typeface="Source Sans Pro" panose="020B0503030403020204" pitchFamily="34" charset="0"/>
              <a:ea typeface="Source Sans Pro" panose="020B0503030403020204" pitchFamily="34" charset="0"/>
            </a:endParaRPr>
          </a:p>
          <a:p>
            <a:pPr>
              <a:lnSpc>
                <a:spcPct val="100000"/>
              </a:lnSpc>
            </a:pPr>
            <a:r>
              <a:rPr lang="en-GB" sz="2000" dirty="0">
                <a:latin typeface="Source Sans Pro" panose="020B0503030403020204" pitchFamily="34" charset="0"/>
                <a:ea typeface="Source Sans Pro" panose="020B0503030403020204" pitchFamily="34" charset="0"/>
              </a:rPr>
              <a:t>-communicating about SSP;</a:t>
            </a:r>
          </a:p>
          <a:p>
            <a:pPr>
              <a:lnSpc>
                <a:spcPct val="100000"/>
              </a:lnSpc>
            </a:pPr>
            <a:r>
              <a:rPr lang="en-GB" sz="2000" dirty="0">
                <a:latin typeface="Source Sans Pro" panose="020B0503030403020204" pitchFamily="34" charset="0"/>
                <a:ea typeface="Source Sans Pro" panose="020B0503030403020204" pitchFamily="34" charset="0"/>
              </a:rPr>
              <a:t>-mobilizing stakeholders; and </a:t>
            </a:r>
          </a:p>
          <a:p>
            <a:pPr>
              <a:lnSpc>
                <a:spcPct val="100000"/>
              </a:lnSpc>
            </a:pPr>
            <a:r>
              <a:rPr lang="en-GB" sz="2000" dirty="0">
                <a:latin typeface="Source Sans Pro" panose="020B0503030403020204" pitchFamily="34" charset="0"/>
                <a:ea typeface="Source Sans Pro" panose="020B0503030403020204" pitchFamily="34" charset="0"/>
              </a:rPr>
              <a:t>-leading development, implementation and updates of the SSP. </a:t>
            </a:r>
          </a:p>
        </p:txBody>
      </p:sp>
      <p:pic>
        <p:nvPicPr>
          <p:cNvPr id="9" name="Graphic 8" descr="Director's Chair with solid fill">
            <a:extLst>
              <a:ext uri="{FF2B5EF4-FFF2-40B4-BE49-F238E27FC236}">
                <a16:creationId xmlns:a16="http://schemas.microsoft.com/office/drawing/2014/main" id="{28EED513-8555-3D46-8C93-2FA9A6EB38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3812" y="2337245"/>
            <a:ext cx="3343819" cy="3343819"/>
          </a:xfrm>
          <a:prstGeom prst="rect">
            <a:avLst/>
          </a:prstGeom>
        </p:spPr>
      </p:pic>
      <p:sp>
        <p:nvSpPr>
          <p:cNvPr id="10" name="TextBox 9">
            <a:extLst>
              <a:ext uri="{FF2B5EF4-FFF2-40B4-BE49-F238E27FC236}">
                <a16:creationId xmlns:a16="http://schemas.microsoft.com/office/drawing/2014/main" id="{4EC08357-F934-B44D-B26C-4B0AFF6EFCBB}"/>
              </a:ext>
            </a:extLst>
          </p:cNvPr>
          <p:cNvSpPr txBox="1"/>
          <p:nvPr/>
        </p:nvSpPr>
        <p:spPr>
          <a:xfrm>
            <a:off x="5697551" y="1644138"/>
            <a:ext cx="3157216" cy="369332"/>
          </a:xfrm>
          <a:prstGeom prst="rect">
            <a:avLst/>
          </a:prstGeom>
        </p:spPr>
        <p:txBody>
          <a:bodyPr wrap="square" rtlCol="0" anchor="t">
            <a:spAutoFit/>
          </a:bodyPr>
          <a:lstStyle/>
          <a:p>
            <a:r>
              <a:rPr lang="en-US" dirty="0">
                <a:solidFill>
                  <a:srgbClr val="212121"/>
                </a:solidFill>
                <a:latin typeface="Source Sans Pro" panose="020B0503030403020204" pitchFamily="34" charset="0"/>
                <a:ea typeface="Source Sans Pro" panose="020B0503030403020204" pitchFamily="34" charset="0"/>
              </a:rPr>
              <a:t>The team leader should have:</a:t>
            </a:r>
            <a:endParaRPr lang="en-US" sz="1800" dirty="0">
              <a:solidFill>
                <a:srgbClr val="212121"/>
              </a:solidFill>
              <a:latin typeface="Source Sans Pro" panose="020B0503030403020204" pitchFamily="34" charset="0"/>
              <a:ea typeface="Source Sans Pro" panose="020B0503030403020204" pitchFamily="34" charset="0"/>
            </a:endParaRPr>
          </a:p>
        </p:txBody>
      </p:sp>
      <p:sp>
        <p:nvSpPr>
          <p:cNvPr id="11" name="TextBox 10">
            <a:extLst>
              <a:ext uri="{FF2B5EF4-FFF2-40B4-BE49-F238E27FC236}">
                <a16:creationId xmlns:a16="http://schemas.microsoft.com/office/drawing/2014/main" id="{6B69AE83-7E55-1E4F-A066-2DEB6D6F7FD9}"/>
              </a:ext>
            </a:extLst>
          </p:cNvPr>
          <p:cNvSpPr txBox="1"/>
          <p:nvPr/>
        </p:nvSpPr>
        <p:spPr>
          <a:xfrm>
            <a:off x="5021615" y="2956568"/>
            <a:ext cx="1250995" cy="369332"/>
          </a:xfrm>
          <a:prstGeom prst="rect">
            <a:avLst/>
          </a:prstGeom>
        </p:spPr>
        <p:txBody>
          <a:bodyPr wrap="square" rtlCol="0" anchor="t">
            <a:spAutoFit/>
          </a:bodyPr>
          <a:lstStyle/>
          <a:p>
            <a:r>
              <a:rPr lang="en-US" dirty="0">
                <a:solidFill>
                  <a:srgbClr val="226676"/>
                </a:solidFill>
                <a:latin typeface="Source Sans Pro" panose="020B0503030403020204" pitchFamily="34" charset="0"/>
                <a:ea typeface="Source Sans Pro" panose="020B0503030403020204" pitchFamily="34" charset="0"/>
              </a:rPr>
              <a:t>Authority</a:t>
            </a:r>
            <a:endParaRPr lang="en-US" sz="1800" dirty="0">
              <a:solidFill>
                <a:srgbClr val="226676"/>
              </a:solidFill>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94B8E44C-36D4-9049-B5E8-9432A91382F5}"/>
              </a:ext>
            </a:extLst>
          </p:cNvPr>
          <p:cNvSpPr txBox="1"/>
          <p:nvPr/>
        </p:nvSpPr>
        <p:spPr>
          <a:xfrm>
            <a:off x="5170012" y="2123984"/>
            <a:ext cx="4479748" cy="369332"/>
          </a:xfrm>
          <a:prstGeom prst="rect">
            <a:avLst/>
          </a:prstGeom>
        </p:spPr>
        <p:txBody>
          <a:bodyPr wrap="square" rtlCol="0" anchor="t">
            <a:spAutoFit/>
          </a:bodyPr>
          <a:lstStyle/>
          <a:p>
            <a:r>
              <a:rPr lang="en-US" dirty="0">
                <a:solidFill>
                  <a:srgbClr val="226676"/>
                </a:solidFill>
                <a:latin typeface="Source Sans Pro" panose="020B0503030403020204" pitchFamily="34" charset="0"/>
                <a:ea typeface="Source Sans Pro" panose="020B0503030403020204" pitchFamily="34" charset="0"/>
              </a:rPr>
              <a:t>Organizational and interpersonal skills</a:t>
            </a:r>
            <a:endParaRPr lang="en-US" sz="1800" dirty="0">
              <a:solidFill>
                <a:srgbClr val="226676"/>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5135893E-F412-5A47-B31F-E9E0D48771F4}"/>
              </a:ext>
            </a:extLst>
          </p:cNvPr>
          <p:cNvSpPr txBox="1"/>
          <p:nvPr/>
        </p:nvSpPr>
        <p:spPr>
          <a:xfrm>
            <a:off x="8184519" y="2888549"/>
            <a:ext cx="748992" cy="369332"/>
          </a:xfrm>
          <a:prstGeom prst="rect">
            <a:avLst/>
          </a:prstGeom>
        </p:spPr>
        <p:txBody>
          <a:bodyPr wrap="square" rtlCol="0" anchor="t">
            <a:spAutoFit/>
          </a:bodyPr>
          <a:lstStyle/>
          <a:p>
            <a:r>
              <a:rPr lang="en-US" dirty="0">
                <a:solidFill>
                  <a:srgbClr val="226676"/>
                </a:solidFill>
                <a:latin typeface="Source Sans Pro" panose="020B0503030403020204" pitchFamily="34" charset="0"/>
                <a:ea typeface="Source Sans Pro" panose="020B0503030403020204" pitchFamily="34" charset="0"/>
              </a:rPr>
              <a:t>Time </a:t>
            </a:r>
            <a:endParaRPr lang="en-US" sz="1800" dirty="0">
              <a:solidFill>
                <a:srgbClr val="226676"/>
              </a:solidFill>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865E3D70-98AB-7243-967B-3EDA3F3EE268}"/>
              </a:ext>
            </a:extLst>
          </p:cNvPr>
          <p:cNvSpPr txBox="1"/>
          <p:nvPr/>
        </p:nvSpPr>
        <p:spPr>
          <a:xfrm>
            <a:off x="248713" y="5928257"/>
            <a:ext cx="8698483" cy="400110"/>
          </a:xfrm>
          <a:prstGeom prst="rect">
            <a:avLst/>
          </a:prstGeom>
        </p:spPr>
        <p:txBody>
          <a:bodyPr wrap="square" rtlCol="0" anchor="t">
            <a:spAutoFit/>
          </a:bodyPr>
          <a:lstStyle/>
          <a:p>
            <a:r>
              <a:rPr lang="en-US" sz="2000" dirty="0">
                <a:solidFill>
                  <a:srgbClr val="212121"/>
                </a:solidFill>
                <a:latin typeface="Source Sans Pro" panose="020B0503030403020204" pitchFamily="34" charset="0"/>
                <a:ea typeface="Source Sans Pro" panose="020B0503030403020204" pitchFamily="34" charset="0"/>
              </a:rPr>
              <a:t>If the skills are not available locally: explore opportunities for external support</a:t>
            </a:r>
          </a:p>
        </p:txBody>
      </p:sp>
      <p:sp>
        <p:nvSpPr>
          <p:cNvPr id="15" name="TextBox 14">
            <a:extLst>
              <a:ext uri="{FF2B5EF4-FFF2-40B4-BE49-F238E27FC236}">
                <a16:creationId xmlns:a16="http://schemas.microsoft.com/office/drawing/2014/main" id="{F6CD4E22-B735-784B-B9BC-83DE70DEA43F}"/>
              </a:ext>
            </a:extLst>
          </p:cNvPr>
          <p:cNvSpPr txBox="1"/>
          <p:nvPr/>
        </p:nvSpPr>
        <p:spPr>
          <a:xfrm>
            <a:off x="5238727" y="5516143"/>
            <a:ext cx="3973988" cy="369332"/>
          </a:xfrm>
          <a:prstGeom prst="rect">
            <a:avLst/>
          </a:prstGeom>
        </p:spPr>
        <p:txBody>
          <a:bodyPr wrap="square" rtlCol="0" anchor="t">
            <a:spAutoFit/>
          </a:bodyPr>
          <a:lstStyle/>
          <a:p>
            <a:pPr algn="ctr"/>
            <a:r>
              <a:rPr lang="en-US" dirty="0">
                <a:solidFill>
                  <a:srgbClr val="226676"/>
                </a:solidFill>
                <a:latin typeface="Source Sans Pro" panose="020B0503030403020204" pitchFamily="34" charset="0"/>
                <a:ea typeface="Source Sans Pro" panose="020B0503030403020204" pitchFamily="34" charset="0"/>
              </a:rPr>
              <a:t>Sufficient knowledge</a:t>
            </a:r>
            <a:endParaRPr lang="en-US" sz="1800" dirty="0">
              <a:solidFill>
                <a:srgbClr val="226676"/>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962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Assemble the SSP team </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131418" y="1435017"/>
            <a:ext cx="3221549"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Form the SSP team</a:t>
            </a:r>
          </a:p>
        </p:txBody>
      </p:sp>
      <p:sp>
        <p:nvSpPr>
          <p:cNvPr id="7" name="Text Placeholder 30">
            <a:extLst>
              <a:ext uri="{FF2B5EF4-FFF2-40B4-BE49-F238E27FC236}">
                <a16:creationId xmlns:a16="http://schemas.microsoft.com/office/drawing/2014/main" id="{3287F3CE-82E5-E14F-AB3D-E172D31BD4BE}"/>
              </a:ext>
            </a:extLst>
          </p:cNvPr>
          <p:cNvSpPr txBox="1">
            <a:spLocks/>
          </p:cNvSpPr>
          <p:nvPr/>
        </p:nvSpPr>
        <p:spPr>
          <a:xfrm>
            <a:off x="149489" y="1783122"/>
            <a:ext cx="4399937" cy="4296594"/>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latin typeface="Source Sans Pro" panose="020B0503030403020204" pitchFamily="34" charset="0"/>
                <a:ea typeface="Source Sans Pro" panose="020B0503030403020204" pitchFamily="34" charset="0"/>
              </a:rPr>
              <a:t>The team should include:</a:t>
            </a:r>
          </a:p>
          <a:p>
            <a:pPr marL="285750" indent="-285750">
              <a:lnSpc>
                <a:spcPct val="100000"/>
              </a:lnSpc>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managers within the relevant organizations</a:t>
            </a:r>
          </a:p>
          <a:p>
            <a:pPr marL="285750" indent="-285750">
              <a:lnSpc>
                <a:spcPct val="100000"/>
              </a:lnSpc>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Key representatives of organizations in charge of sanitation steps outside the responsibilities of the lead institution;</a:t>
            </a:r>
          </a:p>
          <a:p>
            <a:pPr marL="285750" indent="-285750">
              <a:lnSpc>
                <a:spcPct val="100000"/>
              </a:lnSpc>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people with public health expertise;</a:t>
            </a:r>
          </a:p>
          <a:p>
            <a:pPr marL="285750" indent="-285750">
              <a:lnSpc>
                <a:spcPct val="100000"/>
              </a:lnSpc>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representatives of key exposure groups;</a:t>
            </a:r>
          </a:p>
          <a:p>
            <a:pPr marL="285750" indent="-285750">
              <a:lnSpc>
                <a:spcPct val="100000"/>
              </a:lnSpc>
              <a:buFont typeface="Arial" panose="020B0604020202020204" pitchFamily="34" charset="0"/>
              <a:buChar char="•"/>
            </a:pPr>
            <a:r>
              <a:rPr lang="en-GB" sz="1800" dirty="0">
                <a:latin typeface="Source Sans Pro" panose="020B0503030403020204" pitchFamily="34" charset="0"/>
                <a:ea typeface="Source Sans Pro" panose="020B0503030403020204" pitchFamily="34" charset="0"/>
              </a:rPr>
              <a:t> External experts and independent members (universities, etc.)</a:t>
            </a:r>
          </a:p>
          <a:p>
            <a:pPr>
              <a:lnSpc>
                <a:spcPct val="100000"/>
              </a:lnSpc>
            </a:pPr>
            <a:endParaRPr lang="en-GB" sz="1800" dirty="0">
              <a:latin typeface="Source Sans Pro" panose="020B0503030403020204" pitchFamily="34" charset="0"/>
              <a:ea typeface="Source Sans Pro" panose="020B0503030403020204" pitchFamily="34" charset="0"/>
            </a:endParaRPr>
          </a:p>
        </p:txBody>
      </p:sp>
      <p:pic>
        <p:nvPicPr>
          <p:cNvPr id="8" name="Graphic 7" descr="Group with solid fill">
            <a:extLst>
              <a:ext uri="{FF2B5EF4-FFF2-40B4-BE49-F238E27FC236}">
                <a16:creationId xmlns:a16="http://schemas.microsoft.com/office/drawing/2014/main" id="{E58A08FF-AAF7-2740-A86B-38B2917475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0216" y="3023562"/>
            <a:ext cx="3733801" cy="3733801"/>
          </a:xfrm>
          <a:prstGeom prst="rect">
            <a:avLst/>
          </a:prstGeom>
        </p:spPr>
      </p:pic>
      <p:sp>
        <p:nvSpPr>
          <p:cNvPr id="16" name="TextBox 15">
            <a:extLst>
              <a:ext uri="{FF2B5EF4-FFF2-40B4-BE49-F238E27FC236}">
                <a16:creationId xmlns:a16="http://schemas.microsoft.com/office/drawing/2014/main" id="{5F88123B-AEA2-5347-ACED-C2422E48A549}"/>
              </a:ext>
            </a:extLst>
          </p:cNvPr>
          <p:cNvSpPr txBox="1"/>
          <p:nvPr/>
        </p:nvSpPr>
        <p:spPr>
          <a:xfrm>
            <a:off x="5456801" y="1597187"/>
            <a:ext cx="3157216" cy="369332"/>
          </a:xfrm>
          <a:prstGeom prst="rect">
            <a:avLst/>
          </a:prstGeom>
        </p:spPr>
        <p:txBody>
          <a:bodyPr wrap="square" rtlCol="0" anchor="t">
            <a:spAutoFit/>
          </a:bodyPr>
          <a:lstStyle/>
          <a:p>
            <a:r>
              <a:rPr lang="en-US" dirty="0">
                <a:solidFill>
                  <a:srgbClr val="212121"/>
                </a:solidFill>
                <a:latin typeface="Source Sans Pro" panose="020B0503030403020204" pitchFamily="34" charset="0"/>
                <a:ea typeface="Source Sans Pro" panose="020B0503030403020204" pitchFamily="34" charset="0"/>
              </a:rPr>
              <a:t>The team should be able to:</a:t>
            </a:r>
            <a:endParaRPr lang="en-US" sz="1800" dirty="0">
              <a:solidFill>
                <a:srgbClr val="212121"/>
              </a:solidFill>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DE6C0B78-68D4-CF40-93C8-C11459FA7474}"/>
              </a:ext>
            </a:extLst>
          </p:cNvPr>
          <p:cNvSpPr txBox="1"/>
          <p:nvPr/>
        </p:nvSpPr>
        <p:spPr>
          <a:xfrm>
            <a:off x="4567497" y="1951672"/>
            <a:ext cx="4352883" cy="1477328"/>
          </a:xfrm>
          <a:prstGeom prst="rect">
            <a:avLst/>
          </a:prstGeom>
        </p:spPr>
        <p:txBody>
          <a:bodyPr wrap="square" rtlCol="0" anchor="t">
            <a:spAutoFit/>
          </a:bodyPr>
          <a:lstStyle/>
          <a:p>
            <a:pPr marL="285750" indent="-285750">
              <a:buFont typeface="Wingdings" pitchFamily="2" charset="2"/>
              <a:buChar char="ü"/>
            </a:pPr>
            <a:r>
              <a:rPr lang="en-US" dirty="0">
                <a:solidFill>
                  <a:srgbClr val="226676"/>
                </a:solidFill>
                <a:latin typeface="Source Sans Pro" panose="020B0503030403020204" pitchFamily="34" charset="0"/>
                <a:ea typeface="Source Sans Pro" panose="020B0503030403020204" pitchFamily="34" charset="0"/>
              </a:rPr>
              <a:t>Recognize all the hazards and hazardous events</a:t>
            </a:r>
          </a:p>
          <a:p>
            <a:pPr marL="285750" indent="-285750">
              <a:buFont typeface="Wingdings" pitchFamily="2" charset="2"/>
              <a:buChar char="ü"/>
            </a:pPr>
            <a:r>
              <a:rPr lang="en-US" dirty="0">
                <a:solidFill>
                  <a:srgbClr val="226676"/>
                </a:solidFill>
                <a:latin typeface="Source Sans Pro" panose="020B0503030403020204" pitchFamily="34" charset="0"/>
                <a:ea typeface="Source Sans Pro" panose="020B0503030403020204" pitchFamily="34" charset="0"/>
              </a:rPr>
              <a:t>Rate the risk</a:t>
            </a:r>
          </a:p>
          <a:p>
            <a:pPr marL="285750" indent="-285750">
              <a:buFont typeface="Wingdings" pitchFamily="2" charset="2"/>
              <a:buChar char="ü"/>
            </a:pPr>
            <a:r>
              <a:rPr lang="en-US" sz="1800" dirty="0">
                <a:solidFill>
                  <a:srgbClr val="226676"/>
                </a:solidFill>
                <a:latin typeface="Source Sans Pro" panose="020B0503030403020204" pitchFamily="34" charset="0"/>
                <a:ea typeface="Source Sans Pro" panose="020B0503030403020204" pitchFamily="34" charset="0"/>
              </a:rPr>
              <a:t>D</a:t>
            </a:r>
            <a:r>
              <a:rPr lang="en-US" dirty="0">
                <a:solidFill>
                  <a:srgbClr val="226676"/>
                </a:solidFill>
                <a:latin typeface="Source Sans Pro" panose="020B0503030403020204" pitchFamily="34" charset="0"/>
                <a:ea typeface="Source Sans Pro" panose="020B0503030403020204" pitchFamily="34" charset="0"/>
              </a:rPr>
              <a:t>rive improvements in all areas of sanitation</a:t>
            </a:r>
            <a:endParaRPr lang="en-US" sz="1800" dirty="0">
              <a:solidFill>
                <a:srgbClr val="226676"/>
              </a:solidFill>
              <a:latin typeface="Source Sans Pro" panose="020B0503030403020204" pitchFamily="34" charset="0"/>
              <a:ea typeface="Source Sans Pro" panose="020B0503030403020204" pitchFamily="34" charset="0"/>
            </a:endParaRPr>
          </a:p>
        </p:txBody>
      </p:sp>
      <p:sp>
        <p:nvSpPr>
          <p:cNvPr id="21" name="Rectangular Callout 20">
            <a:extLst>
              <a:ext uri="{FF2B5EF4-FFF2-40B4-BE49-F238E27FC236}">
                <a16:creationId xmlns:a16="http://schemas.microsoft.com/office/drawing/2014/main" id="{A2E7FD58-FF4A-154C-9C7A-4CC0839E2DE2}"/>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Example 1.7</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14</a:t>
            </a:r>
          </a:p>
        </p:txBody>
      </p:sp>
    </p:spTree>
    <p:extLst>
      <p:ext uri="{BB962C8B-B14F-4D97-AF65-F5344CB8AC3E}">
        <p14:creationId xmlns:p14="http://schemas.microsoft.com/office/powerpoint/2010/main" val="12969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a:xfrm>
            <a:off x="128141" y="1451504"/>
            <a:ext cx="8749766" cy="520861"/>
          </a:xfrm>
        </p:spPr>
        <p:txBody>
          <a:bodyPr anchor="t"/>
          <a:lstStyle/>
          <a:p>
            <a:pPr>
              <a:spcBef>
                <a:spcPct val="20000"/>
              </a:spcBef>
              <a:buNone/>
              <a:defRPr/>
            </a:pPr>
            <a:r>
              <a:rPr lang="en-AU" sz="2200" dirty="0">
                <a:solidFill>
                  <a:srgbClr val="379175"/>
                </a:solidFill>
                <a:ea typeface="Source Sans Pro" panose="020B0503030403020204" pitchFamily="34" charset="0"/>
              </a:rPr>
              <a:t>Mix of skills in technical, health and climate topics</a:t>
            </a:r>
            <a:endParaRPr lang="en-GB" sz="2200" dirty="0">
              <a:solidFill>
                <a:srgbClr val="379175"/>
              </a:solidFill>
              <a:ea typeface="Source Sans Pro" panose="020B0503030403020204" pitchFamily="34" charset="0"/>
            </a:endParaRPr>
          </a:p>
        </p:txBody>
      </p:sp>
      <p:sp>
        <p:nvSpPr>
          <p:cNvPr id="12" name="3 Marcador de texto">
            <a:extLst>
              <a:ext uri="{FF2B5EF4-FFF2-40B4-BE49-F238E27FC236}">
                <a16:creationId xmlns:a16="http://schemas.microsoft.com/office/drawing/2014/main" id="{38563984-CF6F-1841-B714-DBB942772A79}"/>
              </a:ext>
            </a:extLst>
          </p:cNvPr>
          <p:cNvSpPr txBox="1">
            <a:spLocks/>
          </p:cNvSpPr>
          <p:nvPr/>
        </p:nvSpPr>
        <p:spPr>
          <a:xfrm>
            <a:off x="258767" y="2442673"/>
            <a:ext cx="8885233" cy="98517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AU" sz="1800" dirty="0">
                <a:solidFill>
                  <a:srgbClr val="212121"/>
                </a:solidFill>
                <a:latin typeface="Source Sans Pro" panose="020B0503030403020204" pitchFamily="34" charset="0"/>
                <a:ea typeface="Source Sans Pro" panose="020B0503030403020204" pitchFamily="34" charset="0"/>
              </a:rPr>
              <a:t>WHO Guidelines on Sanitation and Health, Recommendation 4:</a:t>
            </a:r>
          </a:p>
          <a:p>
            <a:pPr marL="0" indent="0">
              <a:lnSpc>
                <a:spcPct val="100000"/>
              </a:lnSpc>
              <a:buNone/>
              <a:defRPr/>
            </a:pPr>
            <a:r>
              <a:rPr lang="en-AU" sz="1800" i="1" dirty="0">
                <a:solidFill>
                  <a:srgbClr val="212121"/>
                </a:solidFill>
                <a:latin typeface="Source Sans Pro" panose="020B0503030403020204" pitchFamily="34" charset="0"/>
                <a:ea typeface="Source Sans Pro" panose="020B0503030403020204" pitchFamily="34" charset="0"/>
              </a:rPr>
              <a:t>The health sector should fulfil core functions to ensure safe sanitation to protect public health. Mandate of local health authorities includes:</a:t>
            </a:r>
          </a:p>
        </p:txBody>
      </p:sp>
      <p:sp>
        <p:nvSpPr>
          <p:cNvPr id="13" name="3 Marcador de texto">
            <a:extLst>
              <a:ext uri="{FF2B5EF4-FFF2-40B4-BE49-F238E27FC236}">
                <a16:creationId xmlns:a16="http://schemas.microsoft.com/office/drawing/2014/main" id="{FE4FCE6C-F4C8-9A4A-BFC9-FCC2CF123530}"/>
              </a:ext>
            </a:extLst>
          </p:cNvPr>
          <p:cNvSpPr txBox="1">
            <a:spLocks/>
          </p:cNvSpPr>
          <p:nvPr/>
        </p:nvSpPr>
        <p:spPr>
          <a:xfrm>
            <a:off x="3557549" y="3747309"/>
            <a:ext cx="6888351" cy="189933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212121"/>
                </a:solidFill>
                <a:latin typeface="Source Sans Pro" panose="020B0503030403020204" pitchFamily="34" charset="0"/>
                <a:ea typeface="Source Sans Pro" panose="020B0503030403020204" pitchFamily="34" charset="0"/>
              </a:rPr>
              <a:t>Health protecting norms and standards</a:t>
            </a:r>
          </a:p>
          <a:p>
            <a:r>
              <a:rPr lang="en-GB" sz="1800" dirty="0">
                <a:solidFill>
                  <a:srgbClr val="212121"/>
                </a:solidFill>
                <a:latin typeface="Source Sans Pro" panose="020B0503030403020204" pitchFamily="34" charset="0"/>
                <a:ea typeface="Source Sans Pro" panose="020B0503030403020204" pitchFamily="34" charset="0"/>
              </a:rPr>
              <a:t>Health surveillance and response</a:t>
            </a:r>
          </a:p>
          <a:p>
            <a:r>
              <a:rPr lang="en-GB" sz="1800" dirty="0">
                <a:solidFill>
                  <a:srgbClr val="212121"/>
                </a:solidFill>
                <a:latin typeface="Source Sans Pro" panose="020B0503030403020204" pitchFamily="34" charset="0"/>
                <a:ea typeface="Source Sans Pro" panose="020B0503030403020204" pitchFamily="34" charset="0"/>
              </a:rPr>
              <a:t>Sanitation in health programme delivery</a:t>
            </a:r>
          </a:p>
          <a:p>
            <a:r>
              <a:rPr lang="en-GB" sz="1800" dirty="0">
                <a:solidFill>
                  <a:srgbClr val="212121"/>
                </a:solidFill>
                <a:latin typeface="Source Sans Pro" panose="020B0503030403020204" pitchFamily="34" charset="0"/>
                <a:ea typeface="Source Sans Pro" panose="020B0503030403020204" pitchFamily="34" charset="0"/>
              </a:rPr>
              <a:t>Sanitation behaviour change</a:t>
            </a:r>
          </a:p>
          <a:p>
            <a:endParaRPr lang="en-GB" sz="1800" dirty="0">
              <a:solidFill>
                <a:srgbClr val="212121"/>
              </a:solidFill>
              <a:latin typeface="Source Sans Pro" panose="020B0503030403020204" pitchFamily="34" charset="0"/>
              <a:ea typeface="Source Sans Pro" panose="020B0503030403020204" pitchFamily="34" charset="0"/>
            </a:endParaRPr>
          </a:p>
          <a:p>
            <a:pPr>
              <a:spcBef>
                <a:spcPct val="20000"/>
              </a:spcBef>
              <a:buFont typeface="Arial" panose="020B0604020202020204" pitchFamily="34" charset="0"/>
              <a:buNone/>
              <a:defRPr/>
            </a:pPr>
            <a:endParaRPr lang="en-GB" sz="1800" dirty="0">
              <a:solidFill>
                <a:srgbClr val="212121"/>
              </a:solidFill>
              <a:latin typeface="Source Sans Pro" panose="020B0503030403020204" pitchFamily="34" charset="0"/>
              <a:ea typeface="Source Sans Pro" panose="020B0503030403020204" pitchFamily="34" charset="0"/>
            </a:endParaRPr>
          </a:p>
        </p:txBody>
      </p:sp>
      <p:sp>
        <p:nvSpPr>
          <p:cNvPr id="14" name="Text Placeholder 7">
            <a:extLst>
              <a:ext uri="{FF2B5EF4-FFF2-40B4-BE49-F238E27FC236}">
                <a16:creationId xmlns:a16="http://schemas.microsoft.com/office/drawing/2014/main" id="{F9F833D6-D6CE-C84A-A01B-2C7EA21DE0C4}"/>
              </a:ext>
            </a:extLst>
          </p:cNvPr>
          <p:cNvSpPr txBox="1">
            <a:spLocks/>
          </p:cNvSpPr>
          <p:nvPr/>
        </p:nvSpPr>
        <p:spPr>
          <a:xfrm>
            <a:off x="121577" y="1906367"/>
            <a:ext cx="9159611" cy="594736"/>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2200">
                <a:solidFill>
                  <a:srgbClr val="226676"/>
                </a:solidFill>
                <a:latin typeface="Source Sans Pro" panose="020B0503030403020204" pitchFamily="34" charset="0"/>
                <a:ea typeface="Source Sans Pro" panose="020B0503030403020204" pitchFamily="34" charset="0"/>
              </a:rPr>
              <a:t>Health Authorities (e.g. Environmental Health and Public Health Authorities)</a:t>
            </a:r>
            <a:endParaRPr lang="en-GB" sz="2200" dirty="0">
              <a:solidFill>
                <a:srgbClr val="226676"/>
              </a:solidFill>
              <a:latin typeface="Source Sans Pro" panose="020B0503030403020204" pitchFamily="34" charset="0"/>
              <a:ea typeface="Source Sans Pro" panose="020B0503030403020204" pitchFamily="34" charset="0"/>
            </a:endParaRPr>
          </a:p>
        </p:txBody>
      </p:sp>
      <p:sp>
        <p:nvSpPr>
          <p:cNvPr id="15" name="Text Placeholder 7">
            <a:extLst>
              <a:ext uri="{FF2B5EF4-FFF2-40B4-BE49-F238E27FC236}">
                <a16:creationId xmlns:a16="http://schemas.microsoft.com/office/drawing/2014/main" id="{0A8C4B2B-5B51-EC46-8523-6A1BFDE9736C}"/>
              </a:ext>
            </a:extLst>
          </p:cNvPr>
          <p:cNvSpPr txBox="1">
            <a:spLocks/>
          </p:cNvSpPr>
          <p:nvPr/>
        </p:nvSpPr>
        <p:spPr>
          <a:xfrm>
            <a:off x="140313" y="5479709"/>
            <a:ext cx="8212373" cy="328311"/>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2200" dirty="0">
                <a:solidFill>
                  <a:srgbClr val="226676"/>
                </a:solidFill>
                <a:latin typeface="Source Sans Pro" panose="020B0503030403020204" pitchFamily="34" charset="0"/>
                <a:ea typeface="Source Sans Pro" panose="020B0503030403020204" pitchFamily="34" charset="0"/>
              </a:rPr>
              <a:t>Climate change specialists</a:t>
            </a:r>
          </a:p>
        </p:txBody>
      </p:sp>
      <p:sp>
        <p:nvSpPr>
          <p:cNvPr id="16" name="3 Marcador de texto">
            <a:extLst>
              <a:ext uri="{FF2B5EF4-FFF2-40B4-BE49-F238E27FC236}">
                <a16:creationId xmlns:a16="http://schemas.microsoft.com/office/drawing/2014/main" id="{7720BC7D-AF9C-C546-B495-4B133AC2C0FA}"/>
              </a:ext>
            </a:extLst>
          </p:cNvPr>
          <p:cNvSpPr txBox="1">
            <a:spLocks/>
          </p:cNvSpPr>
          <p:nvPr/>
        </p:nvSpPr>
        <p:spPr>
          <a:xfrm>
            <a:off x="289014" y="5893198"/>
            <a:ext cx="2109129" cy="38856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212121"/>
                </a:solidFill>
                <a:latin typeface="Source Sans Pro" panose="020B0503030403020204" pitchFamily="34" charset="0"/>
                <a:ea typeface="Source Sans Pro" panose="020B0503030403020204" pitchFamily="34" charset="0"/>
              </a:rPr>
              <a:t>Climatology</a:t>
            </a:r>
          </a:p>
          <a:p>
            <a:endParaRPr lang="en-GB" sz="1800" dirty="0">
              <a:solidFill>
                <a:srgbClr val="212121"/>
              </a:solidFill>
              <a:latin typeface="Source Sans Pro" panose="020B0503030403020204" pitchFamily="34" charset="0"/>
              <a:ea typeface="Source Sans Pro" panose="020B0503030403020204" pitchFamily="34" charset="0"/>
            </a:endParaRPr>
          </a:p>
          <a:p>
            <a:endParaRPr lang="en-GB" sz="1800" dirty="0">
              <a:solidFill>
                <a:srgbClr val="212121"/>
              </a:solidFill>
              <a:latin typeface="Source Sans Pro" panose="020B0503030403020204" pitchFamily="34" charset="0"/>
              <a:ea typeface="Source Sans Pro" panose="020B0503030403020204" pitchFamily="34" charset="0"/>
            </a:endParaRPr>
          </a:p>
          <a:p>
            <a:pPr>
              <a:spcBef>
                <a:spcPct val="20000"/>
              </a:spcBef>
              <a:buFont typeface="Arial" panose="020B0604020202020204" pitchFamily="34" charset="0"/>
              <a:buNone/>
              <a:defRPr/>
            </a:pPr>
            <a:endParaRPr lang="en-GB" sz="1800" dirty="0">
              <a:solidFill>
                <a:srgbClr val="212121"/>
              </a:solidFill>
              <a:latin typeface="Source Sans Pro" panose="020B0503030403020204" pitchFamily="34" charset="0"/>
              <a:ea typeface="Source Sans Pro" panose="020B0503030403020204" pitchFamily="34" charset="0"/>
            </a:endParaRPr>
          </a:p>
        </p:txBody>
      </p:sp>
      <p:sp>
        <p:nvSpPr>
          <p:cNvPr id="17" name="3 Marcador de texto">
            <a:extLst>
              <a:ext uri="{FF2B5EF4-FFF2-40B4-BE49-F238E27FC236}">
                <a16:creationId xmlns:a16="http://schemas.microsoft.com/office/drawing/2014/main" id="{ABA1EB91-FEA4-0040-AD30-75E04577A1E0}"/>
              </a:ext>
            </a:extLst>
          </p:cNvPr>
          <p:cNvSpPr txBox="1">
            <a:spLocks/>
          </p:cNvSpPr>
          <p:nvPr/>
        </p:nvSpPr>
        <p:spPr>
          <a:xfrm>
            <a:off x="2355083" y="5910451"/>
            <a:ext cx="2109129" cy="38856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212121"/>
                </a:solidFill>
                <a:latin typeface="Source Sans Pro" panose="020B0503030403020204" pitchFamily="34" charset="0"/>
                <a:ea typeface="Source Sans Pro" panose="020B0503030403020204" pitchFamily="34" charset="0"/>
              </a:rPr>
              <a:t>Hydrology</a:t>
            </a:r>
          </a:p>
          <a:p>
            <a:endParaRPr lang="en-GB" sz="1800" dirty="0">
              <a:solidFill>
                <a:srgbClr val="212121"/>
              </a:solidFill>
              <a:latin typeface="Source Sans Pro" panose="020B0503030403020204" pitchFamily="34" charset="0"/>
              <a:ea typeface="Source Sans Pro" panose="020B0503030403020204" pitchFamily="34" charset="0"/>
            </a:endParaRPr>
          </a:p>
          <a:p>
            <a:endParaRPr lang="en-GB" sz="1800" dirty="0">
              <a:solidFill>
                <a:srgbClr val="212121"/>
              </a:solidFill>
              <a:latin typeface="Source Sans Pro" panose="020B0503030403020204" pitchFamily="34" charset="0"/>
              <a:ea typeface="Source Sans Pro" panose="020B0503030403020204" pitchFamily="34" charset="0"/>
            </a:endParaRPr>
          </a:p>
          <a:p>
            <a:pPr>
              <a:spcBef>
                <a:spcPct val="20000"/>
              </a:spcBef>
              <a:buFont typeface="Arial" panose="020B0604020202020204" pitchFamily="34" charset="0"/>
              <a:buNone/>
              <a:defRPr/>
            </a:pPr>
            <a:endParaRPr lang="en-GB" sz="1800" dirty="0">
              <a:solidFill>
                <a:srgbClr val="212121"/>
              </a:solidFill>
              <a:latin typeface="Source Sans Pro" panose="020B0503030403020204" pitchFamily="34" charset="0"/>
              <a:ea typeface="Source Sans Pro" panose="020B0503030403020204" pitchFamily="34" charset="0"/>
            </a:endParaRPr>
          </a:p>
        </p:txBody>
      </p:sp>
      <p:sp>
        <p:nvSpPr>
          <p:cNvPr id="18" name="3 Marcador de texto">
            <a:extLst>
              <a:ext uri="{FF2B5EF4-FFF2-40B4-BE49-F238E27FC236}">
                <a16:creationId xmlns:a16="http://schemas.microsoft.com/office/drawing/2014/main" id="{5A839EEE-BACB-9A49-96DD-9ECCA1B14F57}"/>
              </a:ext>
            </a:extLst>
          </p:cNvPr>
          <p:cNvSpPr txBox="1">
            <a:spLocks/>
          </p:cNvSpPr>
          <p:nvPr/>
        </p:nvSpPr>
        <p:spPr>
          <a:xfrm>
            <a:off x="4073339" y="5910451"/>
            <a:ext cx="5345039" cy="40581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212121"/>
                </a:solidFill>
                <a:latin typeface="Source Sans Pro" panose="020B0503030403020204" pitchFamily="34" charset="0"/>
                <a:ea typeface="Source Sans Pro" panose="020B0503030403020204" pitchFamily="34" charset="0"/>
              </a:rPr>
              <a:t>Disaster or emergency management</a:t>
            </a:r>
          </a:p>
          <a:p>
            <a:endParaRPr lang="en-GB" sz="1800" dirty="0">
              <a:solidFill>
                <a:srgbClr val="212121"/>
              </a:solidFill>
              <a:latin typeface="Source Sans Pro" panose="020B0503030403020204" pitchFamily="34" charset="0"/>
              <a:ea typeface="Source Sans Pro" panose="020B0503030403020204" pitchFamily="34" charset="0"/>
            </a:endParaRPr>
          </a:p>
          <a:p>
            <a:endParaRPr lang="en-GB" sz="1800" dirty="0">
              <a:solidFill>
                <a:srgbClr val="212121"/>
              </a:solidFill>
              <a:latin typeface="Source Sans Pro" panose="020B0503030403020204" pitchFamily="34" charset="0"/>
              <a:ea typeface="Source Sans Pro" panose="020B0503030403020204" pitchFamily="34" charset="0"/>
            </a:endParaRPr>
          </a:p>
          <a:p>
            <a:pPr>
              <a:spcBef>
                <a:spcPct val="20000"/>
              </a:spcBef>
              <a:buFont typeface="Arial" panose="020B0604020202020204" pitchFamily="34" charset="0"/>
              <a:buNone/>
              <a:defRPr/>
            </a:pPr>
            <a:endParaRPr lang="en-GB" sz="1800" dirty="0">
              <a:solidFill>
                <a:srgbClr val="212121"/>
              </a:solidFill>
              <a:latin typeface="Source Sans Pro" panose="020B0503030403020204" pitchFamily="34" charset="0"/>
              <a:ea typeface="Source Sans Pro" panose="020B0503030403020204" pitchFamily="34" charset="0"/>
            </a:endParaRPr>
          </a:p>
        </p:txBody>
      </p:sp>
      <p:sp>
        <p:nvSpPr>
          <p:cNvPr id="23" name="Text Placeholder 19">
            <a:extLst>
              <a:ext uri="{FF2B5EF4-FFF2-40B4-BE49-F238E27FC236}">
                <a16:creationId xmlns:a16="http://schemas.microsoft.com/office/drawing/2014/main" id="{AF975695-5DEC-2F4B-BF6A-00D30891400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Assemble the SSP team </a:t>
            </a:r>
            <a:endParaRPr lang="x-none" sz="1800" spc="0" dirty="0">
              <a:solidFill>
                <a:srgbClr val="212121"/>
              </a:solidFill>
              <a:ea typeface="Source Sans Pro" panose="020B0503030403020204" pitchFamily="34" charset="0"/>
            </a:endParaRPr>
          </a:p>
        </p:txBody>
      </p:sp>
      <p:sp>
        <p:nvSpPr>
          <p:cNvPr id="24" name="Text Placeholder 19">
            <a:extLst>
              <a:ext uri="{FF2B5EF4-FFF2-40B4-BE49-F238E27FC236}">
                <a16:creationId xmlns:a16="http://schemas.microsoft.com/office/drawing/2014/main" id="{F06166C5-278A-9A43-9783-E036228412B4}"/>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25" name="Rectangular Callout 24">
            <a:extLst>
              <a:ext uri="{FF2B5EF4-FFF2-40B4-BE49-F238E27FC236}">
                <a16:creationId xmlns:a16="http://schemas.microsoft.com/office/drawing/2014/main" id="{97B95313-DCBC-3543-9A93-C51BC5A78F1C}"/>
              </a:ext>
            </a:extLst>
          </p:cNvPr>
          <p:cNvSpPr/>
          <p:nvPr/>
        </p:nvSpPr>
        <p:spPr>
          <a:xfrm>
            <a:off x="1132729" y="3924106"/>
            <a:ext cx="1440000" cy="972000"/>
          </a:xfrm>
          <a:prstGeom prst="wedgeRectCallout">
            <a:avLst/>
          </a:prstGeom>
          <a:solidFill>
            <a:srgbClr val="379175"/>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WHO Guidelines</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Chapter 2</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Pages 18-20</a:t>
            </a:r>
          </a:p>
        </p:txBody>
      </p:sp>
    </p:spTree>
    <p:extLst>
      <p:ext uri="{BB962C8B-B14F-4D97-AF65-F5344CB8AC3E}">
        <p14:creationId xmlns:p14="http://schemas.microsoft.com/office/powerpoint/2010/main" val="41020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Assemble the SSP team </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Define and record roles of the individuals on the team</a:t>
            </a:r>
          </a:p>
        </p:txBody>
      </p:sp>
      <p:sp>
        <p:nvSpPr>
          <p:cNvPr id="14" name="TextBox 13">
            <a:extLst>
              <a:ext uri="{FF2B5EF4-FFF2-40B4-BE49-F238E27FC236}">
                <a16:creationId xmlns:a16="http://schemas.microsoft.com/office/drawing/2014/main" id="{865E3D70-98AB-7243-967B-3EDA3F3EE268}"/>
              </a:ext>
            </a:extLst>
          </p:cNvPr>
          <p:cNvSpPr txBox="1"/>
          <p:nvPr/>
        </p:nvSpPr>
        <p:spPr>
          <a:xfrm>
            <a:off x="248713" y="1814210"/>
            <a:ext cx="8001805" cy="646331"/>
          </a:xfrm>
          <a:prstGeom prst="rect">
            <a:avLst/>
          </a:prstGeom>
        </p:spPr>
        <p:txBody>
          <a:bodyPr wrap="square" rtlCol="0" anchor="t">
            <a:spAutoFit/>
          </a:bodyPr>
          <a:lstStyle/>
          <a:p>
            <a:r>
              <a:rPr lang="en-US" dirty="0">
                <a:solidFill>
                  <a:srgbClr val="212121"/>
                </a:solidFill>
                <a:latin typeface="Source Sans Pro" panose="020B0503030403020204" pitchFamily="34" charset="0"/>
                <a:ea typeface="Source Sans Pro" panose="020B0503030403020204" pitchFamily="34" charset="0"/>
              </a:rPr>
              <a:t>Responsibilities should be divided among the team members at the start of the process, and roles clearly defined and recorded. </a:t>
            </a:r>
            <a:endParaRPr lang="en-US" sz="1800" dirty="0">
              <a:solidFill>
                <a:srgbClr val="212121"/>
              </a:solidFill>
              <a:latin typeface="Source Sans Pro" panose="020B0503030403020204" pitchFamily="34" charset="0"/>
              <a:ea typeface="Source Sans Pro" panose="020B0503030403020204" pitchFamily="34" charset="0"/>
            </a:endParaRPr>
          </a:p>
        </p:txBody>
      </p:sp>
      <p:pic>
        <p:nvPicPr>
          <p:cNvPr id="2" name="Picture 1">
            <a:extLst>
              <a:ext uri="{FF2B5EF4-FFF2-40B4-BE49-F238E27FC236}">
                <a16:creationId xmlns:a16="http://schemas.microsoft.com/office/drawing/2014/main" id="{694C13BA-E06D-5842-8737-F7DCA29CFB23}"/>
              </a:ext>
            </a:extLst>
          </p:cNvPr>
          <p:cNvPicPr>
            <a:picLocks noChangeAspect="1"/>
          </p:cNvPicPr>
          <p:nvPr/>
        </p:nvPicPr>
        <p:blipFill>
          <a:blip r:embed="rId3"/>
          <a:stretch>
            <a:fillRect/>
          </a:stretch>
        </p:blipFill>
        <p:spPr>
          <a:xfrm>
            <a:off x="1281660" y="2526405"/>
            <a:ext cx="6524607" cy="3689184"/>
          </a:xfrm>
          <a:prstGeom prst="rect">
            <a:avLst/>
          </a:prstGeom>
        </p:spPr>
      </p:pic>
      <p:sp>
        <p:nvSpPr>
          <p:cNvPr id="16" name="Rectangular Callout 15">
            <a:extLst>
              <a:ext uri="{FF2B5EF4-FFF2-40B4-BE49-F238E27FC236}">
                <a16:creationId xmlns:a16="http://schemas.microsoft.com/office/drawing/2014/main" id="{8010826E-FB3D-894F-9895-71C252BCE224}"/>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Tool 1.1</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15</a:t>
            </a:r>
          </a:p>
        </p:txBody>
      </p:sp>
    </p:spTree>
    <p:extLst>
      <p:ext uri="{BB962C8B-B14F-4D97-AF65-F5344CB8AC3E}">
        <p14:creationId xmlns:p14="http://schemas.microsoft.com/office/powerpoint/2010/main" val="359474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Assemble the SSP team </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Stakeholder analysis for large or complex SSPs</a:t>
            </a:r>
          </a:p>
        </p:txBody>
      </p:sp>
      <p:sp>
        <p:nvSpPr>
          <p:cNvPr id="14" name="TextBox 13">
            <a:extLst>
              <a:ext uri="{FF2B5EF4-FFF2-40B4-BE49-F238E27FC236}">
                <a16:creationId xmlns:a16="http://schemas.microsoft.com/office/drawing/2014/main" id="{865E3D70-98AB-7243-967B-3EDA3F3EE268}"/>
              </a:ext>
            </a:extLst>
          </p:cNvPr>
          <p:cNvSpPr txBox="1"/>
          <p:nvPr/>
        </p:nvSpPr>
        <p:spPr>
          <a:xfrm>
            <a:off x="224901" y="1755246"/>
            <a:ext cx="9144000" cy="369332"/>
          </a:xfrm>
          <a:prstGeom prst="rect">
            <a:avLst/>
          </a:prstGeom>
        </p:spPr>
        <p:txBody>
          <a:bodyPr wrap="square" rtlCol="0" anchor="t">
            <a:spAutoFit/>
          </a:bodyPr>
          <a:lstStyle/>
          <a:p>
            <a:r>
              <a:rPr lang="en-US" dirty="0">
                <a:solidFill>
                  <a:srgbClr val="212121"/>
                </a:solidFill>
                <a:latin typeface="Source Sans Pro" panose="020B0503030403020204" pitchFamily="34" charset="0"/>
                <a:ea typeface="Source Sans Pro" panose="020B0503030403020204" pitchFamily="34" charset="0"/>
              </a:rPr>
              <a:t>Process of identifying and characterizing stakeholders, and planning for their participation.</a:t>
            </a:r>
            <a:endParaRPr lang="en-US" sz="1800" dirty="0">
              <a:solidFill>
                <a:srgbClr val="212121"/>
              </a:solidFill>
              <a:latin typeface="Source Sans Pro" panose="020B0503030403020204" pitchFamily="34" charset="0"/>
              <a:ea typeface="Source Sans Pro" panose="020B0503030403020204" pitchFamily="34" charset="0"/>
            </a:endParaRPr>
          </a:p>
        </p:txBody>
      </p:sp>
      <p:sp>
        <p:nvSpPr>
          <p:cNvPr id="16" name="Rectangular Callout 15">
            <a:extLst>
              <a:ext uri="{FF2B5EF4-FFF2-40B4-BE49-F238E27FC236}">
                <a16:creationId xmlns:a16="http://schemas.microsoft.com/office/drawing/2014/main" id="{8010826E-FB3D-894F-9895-71C252BCE224}"/>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Tool 1.2</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16</a:t>
            </a:r>
          </a:p>
        </p:txBody>
      </p:sp>
      <p:pic>
        <p:nvPicPr>
          <p:cNvPr id="3" name="Picture 2">
            <a:extLst>
              <a:ext uri="{FF2B5EF4-FFF2-40B4-BE49-F238E27FC236}">
                <a16:creationId xmlns:a16="http://schemas.microsoft.com/office/drawing/2014/main" id="{781E8379-3B31-C348-9C45-B7AFE5708C57}"/>
              </a:ext>
            </a:extLst>
          </p:cNvPr>
          <p:cNvPicPr>
            <a:picLocks noChangeAspect="1"/>
          </p:cNvPicPr>
          <p:nvPr/>
        </p:nvPicPr>
        <p:blipFill>
          <a:blip r:embed="rId3"/>
          <a:stretch>
            <a:fillRect/>
          </a:stretch>
        </p:blipFill>
        <p:spPr>
          <a:xfrm>
            <a:off x="0" y="3176520"/>
            <a:ext cx="9144000" cy="3076891"/>
          </a:xfrm>
          <a:prstGeom prst="rect">
            <a:avLst/>
          </a:prstGeom>
        </p:spPr>
      </p:pic>
      <p:sp>
        <p:nvSpPr>
          <p:cNvPr id="10" name="TextBox 9">
            <a:extLst>
              <a:ext uri="{FF2B5EF4-FFF2-40B4-BE49-F238E27FC236}">
                <a16:creationId xmlns:a16="http://schemas.microsoft.com/office/drawing/2014/main" id="{2B0E3DB3-64D6-444D-8A7F-B8F5BE1D8E90}"/>
              </a:ext>
            </a:extLst>
          </p:cNvPr>
          <p:cNvSpPr txBox="1"/>
          <p:nvPr/>
        </p:nvSpPr>
        <p:spPr>
          <a:xfrm>
            <a:off x="248713" y="2233994"/>
            <a:ext cx="9144000" cy="646331"/>
          </a:xfrm>
          <a:prstGeom prst="rect">
            <a:avLst/>
          </a:prstGeom>
        </p:spPr>
        <p:txBody>
          <a:bodyPr wrap="square" rtlCol="0" anchor="t">
            <a:spAutoFit/>
          </a:bodyPr>
          <a:lstStyle/>
          <a:p>
            <a:r>
              <a:rPr lang="en-US" b="1" dirty="0">
                <a:solidFill>
                  <a:srgbClr val="212121"/>
                </a:solidFill>
                <a:latin typeface="Source Sans Pro" panose="020B0503030403020204" pitchFamily="34" charset="0"/>
                <a:ea typeface="Source Sans Pro" panose="020B0503030403020204" pitchFamily="34" charset="0"/>
              </a:rPr>
              <a:t>Stakeholders</a:t>
            </a:r>
            <a:r>
              <a:rPr lang="en-US" dirty="0">
                <a:solidFill>
                  <a:srgbClr val="212121"/>
                </a:solidFill>
                <a:latin typeface="Source Sans Pro" panose="020B0503030403020204" pitchFamily="34" charset="0"/>
                <a:ea typeface="Source Sans Pro" panose="020B0503030403020204" pitchFamily="34" charset="0"/>
              </a:rPr>
              <a:t> are individuals or organizations that: have </a:t>
            </a:r>
            <a:r>
              <a:rPr lang="en-US" b="1" dirty="0">
                <a:solidFill>
                  <a:srgbClr val="212121"/>
                </a:solidFill>
                <a:latin typeface="Source Sans Pro" panose="020B0503030403020204" pitchFamily="34" charset="0"/>
                <a:ea typeface="Source Sans Pro" panose="020B0503030403020204" pitchFamily="34" charset="0"/>
              </a:rPr>
              <a:t>direct control</a:t>
            </a:r>
            <a:r>
              <a:rPr lang="en-US" dirty="0">
                <a:solidFill>
                  <a:srgbClr val="212121"/>
                </a:solidFill>
                <a:latin typeface="Source Sans Pro" panose="020B0503030403020204" pitchFamily="34" charset="0"/>
                <a:ea typeface="Source Sans Pro" panose="020B0503030403020204" pitchFamily="34" charset="0"/>
              </a:rPr>
              <a:t>, have </a:t>
            </a:r>
            <a:r>
              <a:rPr lang="en-US" b="1" dirty="0">
                <a:solidFill>
                  <a:srgbClr val="212121"/>
                </a:solidFill>
                <a:latin typeface="Source Sans Pro" panose="020B0503030403020204" pitchFamily="34" charset="0"/>
                <a:ea typeface="Source Sans Pro" panose="020B0503030403020204" pitchFamily="34" charset="0"/>
              </a:rPr>
              <a:t>some influence</a:t>
            </a:r>
            <a:r>
              <a:rPr lang="en-US" dirty="0">
                <a:solidFill>
                  <a:srgbClr val="212121"/>
                </a:solidFill>
                <a:latin typeface="Source Sans Pro" panose="020B0503030403020204" pitchFamily="34" charset="0"/>
                <a:ea typeface="Source Sans Pro" panose="020B0503030403020204" pitchFamily="34" charset="0"/>
              </a:rPr>
              <a:t>, are </a:t>
            </a:r>
            <a:r>
              <a:rPr lang="en-US" b="1" dirty="0">
                <a:solidFill>
                  <a:srgbClr val="212121"/>
                </a:solidFill>
                <a:latin typeface="Source Sans Pro" panose="020B0503030403020204" pitchFamily="34" charset="0"/>
                <a:ea typeface="Source Sans Pro" panose="020B0503030403020204" pitchFamily="34" charset="0"/>
              </a:rPr>
              <a:t>affected by </a:t>
            </a:r>
            <a:r>
              <a:rPr lang="en-US" dirty="0">
                <a:solidFill>
                  <a:srgbClr val="212121"/>
                </a:solidFill>
                <a:latin typeface="Source Sans Pro" panose="020B0503030403020204" pitchFamily="34" charset="0"/>
                <a:ea typeface="Source Sans Pro" panose="020B0503030403020204" pitchFamily="34" charset="0"/>
              </a:rPr>
              <a:t>and are </a:t>
            </a:r>
            <a:r>
              <a:rPr lang="en-US" b="1" dirty="0">
                <a:solidFill>
                  <a:srgbClr val="212121"/>
                </a:solidFill>
                <a:latin typeface="Source Sans Pro" panose="020B0503030403020204" pitchFamily="34" charset="0"/>
                <a:ea typeface="Source Sans Pro" panose="020B0503030403020204" pitchFamily="34" charset="0"/>
              </a:rPr>
              <a:t>interested in </a:t>
            </a:r>
            <a:r>
              <a:rPr lang="en-US" dirty="0">
                <a:solidFill>
                  <a:srgbClr val="212121"/>
                </a:solidFill>
                <a:latin typeface="Source Sans Pro" panose="020B0503030403020204" pitchFamily="34" charset="0"/>
                <a:ea typeface="Source Sans Pro" panose="020B0503030403020204" pitchFamily="34" charset="0"/>
              </a:rPr>
              <a:t>sanitation systems. </a:t>
            </a:r>
            <a:endParaRPr lang="en-US" sz="1800" dirty="0">
              <a:solidFill>
                <a:srgbClr val="21212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4454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Assemble the SSP team </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SSP Steering Committee for large or complex SSPs</a:t>
            </a:r>
          </a:p>
        </p:txBody>
      </p:sp>
      <p:sp>
        <p:nvSpPr>
          <p:cNvPr id="14" name="TextBox 13">
            <a:extLst>
              <a:ext uri="{FF2B5EF4-FFF2-40B4-BE49-F238E27FC236}">
                <a16:creationId xmlns:a16="http://schemas.microsoft.com/office/drawing/2014/main" id="{865E3D70-98AB-7243-967B-3EDA3F3EE268}"/>
              </a:ext>
            </a:extLst>
          </p:cNvPr>
          <p:cNvSpPr txBox="1"/>
          <p:nvPr/>
        </p:nvSpPr>
        <p:spPr>
          <a:xfrm>
            <a:off x="203084" y="1965555"/>
            <a:ext cx="8694198" cy="1015663"/>
          </a:xfrm>
          <a:prstGeom prst="rect">
            <a:avLst/>
          </a:prstGeom>
        </p:spPr>
        <p:txBody>
          <a:bodyPr wrap="square" rtlCol="0" anchor="t">
            <a:spAutoFit/>
          </a:bodyPr>
          <a:lstStyle/>
          <a:p>
            <a:r>
              <a:rPr lang="en-US" sz="2000" dirty="0">
                <a:solidFill>
                  <a:srgbClr val="212121"/>
                </a:solidFill>
                <a:latin typeface="Source Sans Pro" panose="020B0503030403020204" pitchFamily="34" charset="0"/>
                <a:ea typeface="Source Sans Pro" panose="020B0503030403020204" pitchFamily="34" charset="0"/>
              </a:rPr>
              <a:t>Representative body with combined oversight of each step of the sanitation service chain, from toilet, including on-site containment, to conveyance through sewers or vacuum trucks, to treatment and disposal or reuse.</a:t>
            </a:r>
          </a:p>
        </p:txBody>
      </p:sp>
      <p:sp>
        <p:nvSpPr>
          <p:cNvPr id="16" name="Rectangular Callout 15">
            <a:extLst>
              <a:ext uri="{FF2B5EF4-FFF2-40B4-BE49-F238E27FC236}">
                <a16:creationId xmlns:a16="http://schemas.microsoft.com/office/drawing/2014/main" id="{8010826E-FB3D-894F-9895-71C252BCE224}"/>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Example 1.9</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17</a:t>
            </a:r>
          </a:p>
        </p:txBody>
      </p:sp>
      <p:sp>
        <p:nvSpPr>
          <p:cNvPr id="10" name="TextBox 9">
            <a:extLst>
              <a:ext uri="{FF2B5EF4-FFF2-40B4-BE49-F238E27FC236}">
                <a16:creationId xmlns:a16="http://schemas.microsoft.com/office/drawing/2014/main" id="{2B0E3DB3-64D6-444D-8A7F-B8F5BE1D8E90}"/>
              </a:ext>
            </a:extLst>
          </p:cNvPr>
          <p:cNvSpPr txBox="1"/>
          <p:nvPr/>
        </p:nvSpPr>
        <p:spPr>
          <a:xfrm>
            <a:off x="176097" y="3173234"/>
            <a:ext cx="4323287" cy="707886"/>
          </a:xfrm>
          <a:prstGeom prst="rect">
            <a:avLst/>
          </a:prstGeom>
        </p:spPr>
        <p:txBody>
          <a:bodyPr wrap="square" rtlCol="0" anchor="t">
            <a:spAutoFit/>
          </a:bodyPr>
          <a:lstStyle/>
          <a:p>
            <a:pPr algn="ctr"/>
            <a:r>
              <a:rPr lang="en-US" sz="2000" dirty="0">
                <a:solidFill>
                  <a:srgbClr val="212121"/>
                </a:solidFill>
                <a:latin typeface="Source Sans Pro" panose="020B0503030403020204" pitchFamily="34" charset="0"/>
                <a:ea typeface="Source Sans Pro" panose="020B0503030403020204" pitchFamily="34" charset="0"/>
              </a:rPr>
              <a:t>Senior representatives from relevant authorities</a:t>
            </a:r>
          </a:p>
        </p:txBody>
      </p:sp>
      <p:sp>
        <p:nvSpPr>
          <p:cNvPr id="9" name="TextBox 8">
            <a:extLst>
              <a:ext uri="{FF2B5EF4-FFF2-40B4-BE49-F238E27FC236}">
                <a16:creationId xmlns:a16="http://schemas.microsoft.com/office/drawing/2014/main" id="{E44CA8F2-E4BE-3843-A01C-84F17E620310}"/>
              </a:ext>
            </a:extLst>
          </p:cNvPr>
          <p:cNvSpPr txBox="1"/>
          <p:nvPr/>
        </p:nvSpPr>
        <p:spPr>
          <a:xfrm>
            <a:off x="4771909" y="3173234"/>
            <a:ext cx="4323287" cy="707886"/>
          </a:xfrm>
          <a:prstGeom prst="rect">
            <a:avLst/>
          </a:prstGeom>
        </p:spPr>
        <p:txBody>
          <a:bodyPr wrap="square" rtlCol="0" anchor="t">
            <a:spAutoFit/>
          </a:bodyPr>
          <a:lstStyle/>
          <a:p>
            <a:pPr algn="ctr"/>
            <a:r>
              <a:rPr lang="en-US" sz="2000" dirty="0">
                <a:solidFill>
                  <a:srgbClr val="212121"/>
                </a:solidFill>
                <a:latin typeface="Source Sans Pro" panose="020B0503030403020204" pitchFamily="34" charset="0"/>
                <a:ea typeface="Source Sans Pro" panose="020B0503030403020204" pitchFamily="34" charset="0"/>
              </a:rPr>
              <a:t>Senior representatives of the implementation partners</a:t>
            </a:r>
          </a:p>
        </p:txBody>
      </p:sp>
      <p:sp>
        <p:nvSpPr>
          <p:cNvPr id="13" name="3 Marcador de texto">
            <a:extLst>
              <a:ext uri="{FF2B5EF4-FFF2-40B4-BE49-F238E27FC236}">
                <a16:creationId xmlns:a16="http://schemas.microsoft.com/office/drawing/2014/main" id="{62EF1D9E-BB12-CE4D-B767-A6B66BEF322A}"/>
              </a:ext>
            </a:extLst>
          </p:cNvPr>
          <p:cNvSpPr txBox="1">
            <a:spLocks/>
          </p:cNvSpPr>
          <p:nvPr/>
        </p:nvSpPr>
        <p:spPr>
          <a:xfrm>
            <a:off x="2386544" y="4257997"/>
            <a:ext cx="6855642" cy="141815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AU" sz="2000" dirty="0">
                <a:solidFill>
                  <a:srgbClr val="379175"/>
                </a:solidFill>
                <a:latin typeface="Source Sans Pro" panose="020B0503030403020204" pitchFamily="34" charset="0"/>
                <a:ea typeface="Source Sans Pro" panose="020B0503030403020204" pitchFamily="34" charset="0"/>
              </a:rPr>
              <a:t>WHO Guidelines on Sanitation and Health :</a:t>
            </a:r>
          </a:p>
          <a:p>
            <a:pPr marL="0" indent="0">
              <a:lnSpc>
                <a:spcPct val="100000"/>
              </a:lnSpc>
              <a:buNone/>
              <a:defRPr/>
            </a:pPr>
            <a:r>
              <a:rPr lang="en-AU" sz="2000" dirty="0">
                <a:solidFill>
                  <a:srgbClr val="212121"/>
                </a:solidFill>
                <a:latin typeface="Source Sans Pro" panose="020B0503030403020204" pitchFamily="34" charset="0"/>
                <a:ea typeface="Source Sans Pro" panose="020B0503030403020204" pitchFamily="34" charset="0"/>
              </a:rPr>
              <a:t>Establish local government coordination groups with senior representation from all relevant local government departments and implementation partners to align and coordinate sanitation activities.</a:t>
            </a:r>
          </a:p>
        </p:txBody>
      </p:sp>
      <p:sp>
        <p:nvSpPr>
          <p:cNvPr id="20" name="Rectangular Callout 19">
            <a:extLst>
              <a:ext uri="{FF2B5EF4-FFF2-40B4-BE49-F238E27FC236}">
                <a16:creationId xmlns:a16="http://schemas.microsoft.com/office/drawing/2014/main" id="{35595D9A-9B1E-B44B-A3F3-99DE588725D0}"/>
              </a:ext>
            </a:extLst>
          </p:cNvPr>
          <p:cNvSpPr/>
          <p:nvPr/>
        </p:nvSpPr>
        <p:spPr>
          <a:xfrm>
            <a:off x="507548" y="4704156"/>
            <a:ext cx="1440000" cy="972000"/>
          </a:xfrm>
          <a:prstGeom prst="wedgeRectCallout">
            <a:avLst/>
          </a:prstGeom>
          <a:solidFill>
            <a:srgbClr val="379175"/>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WHO Guidelines</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Chapter 2</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Pages 21-22</a:t>
            </a:r>
          </a:p>
        </p:txBody>
      </p:sp>
    </p:spTree>
    <p:extLst>
      <p:ext uri="{BB962C8B-B14F-4D97-AF65-F5344CB8AC3E}">
        <p14:creationId xmlns:p14="http://schemas.microsoft.com/office/powerpoint/2010/main" val="346895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9" grpId="0"/>
      <p:bldP spid="13"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Assemble the SSP team </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SSP Steering Committee for large or complex SSPs</a:t>
            </a:r>
          </a:p>
        </p:txBody>
      </p:sp>
      <p:sp>
        <p:nvSpPr>
          <p:cNvPr id="11" name="3 Marcador de texto">
            <a:extLst>
              <a:ext uri="{FF2B5EF4-FFF2-40B4-BE49-F238E27FC236}">
                <a16:creationId xmlns:a16="http://schemas.microsoft.com/office/drawing/2014/main" id="{0BE582A6-2646-CA44-B8A5-AC856A86CA36}"/>
              </a:ext>
            </a:extLst>
          </p:cNvPr>
          <p:cNvSpPr txBox="1">
            <a:spLocks/>
          </p:cNvSpPr>
          <p:nvPr/>
        </p:nvSpPr>
        <p:spPr>
          <a:xfrm>
            <a:off x="4067769" y="2070047"/>
            <a:ext cx="4706099" cy="405535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solidFill>
                  <a:srgbClr val="212121"/>
                </a:solidFill>
                <a:latin typeface="Source Sans Pro" panose="020B0503030403020204" pitchFamily="34" charset="0"/>
                <a:ea typeface="Source Sans Pro" panose="020B0503030403020204" pitchFamily="34" charset="0"/>
              </a:rPr>
              <a:t>Leadership and oversight of the entire process.</a:t>
            </a:r>
            <a:endParaRPr lang="en-GB" sz="2000" dirty="0">
              <a:solidFill>
                <a:srgbClr val="212121"/>
              </a:solidFill>
              <a:latin typeface="Source Sans Pro" panose="020B0503030403020204" pitchFamily="34" charset="0"/>
              <a:ea typeface="Source Sans Pro" panose="020B0503030403020204" pitchFamily="34" charset="0"/>
            </a:endParaRPr>
          </a:p>
          <a:p>
            <a:r>
              <a:rPr lang="en-AU" sz="2000" dirty="0">
                <a:solidFill>
                  <a:srgbClr val="212121"/>
                </a:solidFill>
                <a:latin typeface="Source Sans Pro" panose="020B0503030403020204" pitchFamily="34" charset="0"/>
                <a:ea typeface="Source Sans Pro" panose="020B0503030403020204" pitchFamily="34" charset="0"/>
              </a:rPr>
              <a:t>Agreed priority areas for SSP.</a:t>
            </a:r>
          </a:p>
          <a:p>
            <a:r>
              <a:rPr lang="en-AU" sz="2000" dirty="0">
                <a:solidFill>
                  <a:srgbClr val="212121"/>
                </a:solidFill>
                <a:latin typeface="Source Sans Pro" panose="020B0503030403020204" pitchFamily="34" charset="0"/>
                <a:ea typeface="Source Sans Pro" panose="020B0503030403020204" pitchFamily="34" charset="0"/>
              </a:rPr>
              <a:t>Engagement with, and get commitment of, senior management of the lead organization.</a:t>
            </a:r>
          </a:p>
          <a:p>
            <a:r>
              <a:rPr lang="en-AU" sz="2000" dirty="0">
                <a:solidFill>
                  <a:srgbClr val="212121"/>
                </a:solidFill>
                <a:latin typeface="Source Sans Pro" panose="020B0503030403020204" pitchFamily="34" charset="0"/>
                <a:ea typeface="Source Sans Pro" panose="020B0503030403020204" pitchFamily="34" charset="0"/>
              </a:rPr>
              <a:t>Secured financial and resource commitment.</a:t>
            </a:r>
            <a:endParaRPr lang="en-GB" sz="2000" dirty="0">
              <a:solidFill>
                <a:srgbClr val="212121"/>
              </a:solidFill>
              <a:latin typeface="Source Sans Pro" panose="020B0503030403020204" pitchFamily="34" charset="0"/>
              <a:ea typeface="Source Sans Pro" panose="020B0503030403020204" pitchFamily="34" charset="0"/>
            </a:endParaRPr>
          </a:p>
          <a:p>
            <a:r>
              <a:rPr lang="en-AU" sz="2000" dirty="0">
                <a:solidFill>
                  <a:srgbClr val="212121"/>
                </a:solidFill>
                <a:latin typeface="Source Sans Pro" panose="020B0503030403020204" pitchFamily="34" charset="0"/>
                <a:ea typeface="Source Sans Pro" panose="020B0503030403020204" pitchFamily="34" charset="0"/>
              </a:rPr>
              <a:t>Policy dialogue and amendment as needed to create an enabling environment for safe sanitation service delivery.</a:t>
            </a:r>
            <a:endParaRPr lang="en-GB" sz="2000" dirty="0">
              <a:solidFill>
                <a:srgbClr val="212121"/>
              </a:solidFill>
              <a:latin typeface="Source Sans Pro" panose="020B0503030403020204" pitchFamily="34" charset="0"/>
              <a:ea typeface="Source Sans Pro" panose="020B0503030403020204" pitchFamily="34" charset="0"/>
            </a:endParaRPr>
          </a:p>
          <a:p>
            <a:endParaRPr lang="en-AU" sz="2000" dirty="0">
              <a:solidFill>
                <a:srgbClr val="212121"/>
              </a:solidFill>
              <a:latin typeface="Source Sans Pro" panose="020B0503030403020204" pitchFamily="34" charset="0"/>
              <a:ea typeface="Source Sans Pro" panose="020B0503030403020204" pitchFamily="34" charset="0"/>
            </a:endParaRPr>
          </a:p>
          <a:p>
            <a:endParaRPr lang="en-GB" sz="2000" dirty="0">
              <a:solidFill>
                <a:srgbClr val="212121"/>
              </a:solidFill>
              <a:latin typeface="Source Sans Pro" panose="020B0503030403020204" pitchFamily="34" charset="0"/>
              <a:ea typeface="Source Sans Pro" panose="020B0503030403020204" pitchFamily="34" charset="0"/>
            </a:endParaRPr>
          </a:p>
          <a:p>
            <a:pPr>
              <a:spcBef>
                <a:spcPct val="20000"/>
              </a:spcBef>
              <a:buFont typeface="Arial" panose="020B0604020202020204" pitchFamily="34" charset="0"/>
              <a:buNone/>
              <a:defRPr/>
            </a:pPr>
            <a:endParaRPr lang="en-GB" sz="2000" dirty="0">
              <a:solidFill>
                <a:srgbClr val="212121"/>
              </a:solidFill>
              <a:latin typeface="Source Sans Pro" panose="020B0503030403020204" pitchFamily="34" charset="0"/>
              <a:ea typeface="Source Sans Pro" panose="020B0503030403020204" pitchFamily="34" charset="0"/>
            </a:endParaRPr>
          </a:p>
        </p:txBody>
      </p:sp>
      <p:sp>
        <p:nvSpPr>
          <p:cNvPr id="12" name="Text Placeholder 7">
            <a:extLst>
              <a:ext uri="{FF2B5EF4-FFF2-40B4-BE49-F238E27FC236}">
                <a16:creationId xmlns:a16="http://schemas.microsoft.com/office/drawing/2014/main" id="{1AA8C20D-77F2-9E4A-BF7D-2D9148DCB8C6}"/>
              </a:ext>
            </a:extLst>
          </p:cNvPr>
          <p:cNvSpPr txBox="1">
            <a:spLocks/>
          </p:cNvSpPr>
          <p:nvPr/>
        </p:nvSpPr>
        <p:spPr>
          <a:xfrm>
            <a:off x="248713" y="1833921"/>
            <a:ext cx="3738980" cy="472252"/>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2000" dirty="0">
                <a:solidFill>
                  <a:srgbClr val="212121"/>
                </a:solidFill>
                <a:latin typeface="Source Sans Pro" panose="020B0503030403020204" pitchFamily="34" charset="0"/>
                <a:ea typeface="Source Sans Pro" panose="020B0503030403020204" pitchFamily="34" charset="0"/>
              </a:rPr>
              <a:t>Steering committees provide:</a:t>
            </a:r>
          </a:p>
        </p:txBody>
      </p:sp>
      <p:pic>
        <p:nvPicPr>
          <p:cNvPr id="3" name="Graphic 2" descr="Group brainstorm with solid fill">
            <a:extLst>
              <a:ext uri="{FF2B5EF4-FFF2-40B4-BE49-F238E27FC236}">
                <a16:creationId xmlns:a16="http://schemas.microsoft.com/office/drawing/2014/main" id="{B21FE38E-C420-2E46-A697-D79A3E14DF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394" y="2450629"/>
            <a:ext cx="3573618" cy="3573618"/>
          </a:xfrm>
          <a:prstGeom prst="rect">
            <a:avLst/>
          </a:prstGeom>
        </p:spPr>
      </p:pic>
    </p:spTree>
    <p:extLst>
      <p:ext uri="{BB962C8B-B14F-4D97-AF65-F5344CB8AC3E}">
        <p14:creationId xmlns:p14="http://schemas.microsoft.com/office/powerpoint/2010/main" val="379752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Assemble the SSP team </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Management and financial considerations</a:t>
            </a:r>
          </a:p>
        </p:txBody>
      </p:sp>
      <p:sp>
        <p:nvSpPr>
          <p:cNvPr id="11" name="3 Marcador de texto">
            <a:extLst>
              <a:ext uri="{FF2B5EF4-FFF2-40B4-BE49-F238E27FC236}">
                <a16:creationId xmlns:a16="http://schemas.microsoft.com/office/drawing/2014/main" id="{0BE582A6-2646-CA44-B8A5-AC856A86CA36}"/>
              </a:ext>
            </a:extLst>
          </p:cNvPr>
          <p:cNvSpPr txBox="1">
            <a:spLocks/>
          </p:cNvSpPr>
          <p:nvPr/>
        </p:nvSpPr>
        <p:spPr>
          <a:xfrm>
            <a:off x="248712" y="3014134"/>
            <a:ext cx="8670387" cy="125746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solidFill>
                  <a:srgbClr val="212121"/>
                </a:solidFill>
                <a:latin typeface="Source Sans Pro" panose="020B0503030403020204" pitchFamily="34" charset="0"/>
                <a:ea typeface="Source Sans Pro" panose="020B0503030403020204" pitchFamily="34" charset="0"/>
              </a:rPr>
              <a:t>sampling and testing</a:t>
            </a:r>
          </a:p>
          <a:p>
            <a:r>
              <a:rPr lang="en-AU" sz="2000" dirty="0">
                <a:solidFill>
                  <a:srgbClr val="212121"/>
                </a:solidFill>
                <a:latin typeface="Source Sans Pro" panose="020B0503030403020204" pitchFamily="34" charset="0"/>
                <a:ea typeface="Source Sans Pro" panose="020B0503030403020204" pitchFamily="34" charset="0"/>
              </a:rPr>
              <a:t>data collection</a:t>
            </a:r>
          </a:p>
          <a:p>
            <a:r>
              <a:rPr lang="en-AU" sz="2000" dirty="0">
                <a:solidFill>
                  <a:srgbClr val="212121"/>
                </a:solidFill>
                <a:latin typeface="Source Sans Pro" panose="020B0503030403020204" pitchFamily="34" charset="0"/>
                <a:ea typeface="Source Sans Pro" panose="020B0503030403020204" pitchFamily="34" charset="0"/>
              </a:rPr>
              <a:t>field investigations</a:t>
            </a:r>
            <a:endParaRPr lang="en-GB" sz="2000" dirty="0">
              <a:solidFill>
                <a:srgbClr val="212121"/>
              </a:solidFill>
              <a:latin typeface="Source Sans Pro" panose="020B0503030403020204" pitchFamily="34" charset="0"/>
              <a:ea typeface="Source Sans Pro" panose="020B0503030403020204" pitchFamily="34" charset="0"/>
            </a:endParaRPr>
          </a:p>
          <a:p>
            <a:pPr>
              <a:spcBef>
                <a:spcPct val="20000"/>
              </a:spcBef>
              <a:buFont typeface="Arial" panose="020B0604020202020204" pitchFamily="34" charset="0"/>
              <a:buNone/>
              <a:defRPr/>
            </a:pPr>
            <a:endParaRPr lang="en-GB" sz="2000" dirty="0">
              <a:solidFill>
                <a:srgbClr val="212121"/>
              </a:solidFill>
              <a:latin typeface="Source Sans Pro" panose="020B0503030403020204" pitchFamily="34" charset="0"/>
              <a:ea typeface="Source Sans Pro" panose="020B0503030403020204" pitchFamily="34" charset="0"/>
            </a:endParaRPr>
          </a:p>
        </p:txBody>
      </p:sp>
      <p:sp>
        <p:nvSpPr>
          <p:cNvPr id="12" name="Text Placeholder 7">
            <a:extLst>
              <a:ext uri="{FF2B5EF4-FFF2-40B4-BE49-F238E27FC236}">
                <a16:creationId xmlns:a16="http://schemas.microsoft.com/office/drawing/2014/main" id="{1AA8C20D-77F2-9E4A-BF7D-2D9148DCB8C6}"/>
              </a:ext>
            </a:extLst>
          </p:cNvPr>
          <p:cNvSpPr txBox="1">
            <a:spLocks/>
          </p:cNvSpPr>
          <p:nvPr/>
        </p:nvSpPr>
        <p:spPr>
          <a:xfrm>
            <a:off x="248712" y="1833920"/>
            <a:ext cx="9047687" cy="752481"/>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sz="2000" dirty="0">
                <a:solidFill>
                  <a:srgbClr val="212121"/>
                </a:solidFill>
                <a:latin typeface="Source Sans Pro" panose="020B0503030403020204" pitchFamily="34" charset="0"/>
                <a:ea typeface="Source Sans Pro" panose="020B0503030403020204" pitchFamily="34" charset="0"/>
              </a:rPr>
              <a:t>The SSP effort will require an in-kind commitment of time and some direct costs during the preparation phase for:</a:t>
            </a:r>
          </a:p>
        </p:txBody>
      </p:sp>
      <p:sp>
        <p:nvSpPr>
          <p:cNvPr id="8" name="Text Placeholder 7">
            <a:extLst>
              <a:ext uri="{FF2B5EF4-FFF2-40B4-BE49-F238E27FC236}">
                <a16:creationId xmlns:a16="http://schemas.microsoft.com/office/drawing/2014/main" id="{8ED5E599-94A1-D74F-B553-E3C0F0E8B1BD}"/>
              </a:ext>
            </a:extLst>
          </p:cNvPr>
          <p:cNvSpPr txBox="1">
            <a:spLocks/>
          </p:cNvSpPr>
          <p:nvPr/>
        </p:nvSpPr>
        <p:spPr>
          <a:xfrm>
            <a:off x="248712" y="4699333"/>
            <a:ext cx="9047687" cy="752481"/>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sz="2000" dirty="0">
                <a:solidFill>
                  <a:srgbClr val="212121"/>
                </a:solidFill>
                <a:latin typeface="Source Sans Pro" panose="020B0503030403020204" pitchFamily="34" charset="0"/>
                <a:ea typeface="Source Sans Pro" panose="020B0503030403020204" pitchFamily="34" charset="0"/>
              </a:rPr>
              <a:t>Management support will be needed for the SSP process to allocate staff time and any start-up funding needed</a:t>
            </a:r>
          </a:p>
        </p:txBody>
      </p:sp>
    </p:spTree>
    <p:extLst>
      <p:ext uri="{BB962C8B-B14F-4D97-AF65-F5344CB8AC3E}">
        <p14:creationId xmlns:p14="http://schemas.microsoft.com/office/powerpoint/2010/main" val="37186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81F80E-62F9-464F-A397-9F04FF79CA69}"/>
              </a:ext>
            </a:extLst>
          </p:cNvPr>
          <p:cNvSpPr>
            <a:spLocks noGrp="1"/>
          </p:cNvSpPr>
          <p:nvPr>
            <p:ph type="body" sz="quarter" idx="10"/>
          </p:nvPr>
        </p:nvSpPr>
        <p:spPr>
          <a:xfrm>
            <a:off x="2296633" y="2108801"/>
            <a:ext cx="6239116" cy="1108532"/>
          </a:xfrm>
        </p:spPr>
        <p:txBody>
          <a:bodyPr/>
          <a:lstStyle/>
          <a:p>
            <a:r>
              <a:rPr lang="en-GB" sz="2300" dirty="0">
                <a:latin typeface="Source Sans Pro" panose="020B0503030403020204" pitchFamily="34" charset="0"/>
                <a:ea typeface="Source Sans Pro" panose="020B0503030403020204" pitchFamily="34" charset="0"/>
              </a:rPr>
              <a:t>This step establishes the priority sanitation challenges for SSP and makes the SSP process manageable.</a:t>
            </a:r>
          </a:p>
        </p:txBody>
      </p:sp>
      <p:sp>
        <p:nvSpPr>
          <p:cNvPr id="6" name="3 Marcador de texto">
            <a:extLst>
              <a:ext uri="{FF2B5EF4-FFF2-40B4-BE49-F238E27FC236}">
                <a16:creationId xmlns:a16="http://schemas.microsoft.com/office/drawing/2014/main" id="{6471C214-FACE-DD49-B6B8-D2741ACF5EDB}"/>
              </a:ext>
            </a:extLst>
          </p:cNvPr>
          <p:cNvSpPr>
            <a:spLocks noGrp="1"/>
          </p:cNvSpPr>
          <p:nvPr>
            <p:ph type="body" sz="quarter" idx="14"/>
          </p:nvPr>
        </p:nvSpPr>
        <p:spPr>
          <a:xfrm>
            <a:off x="248712" y="3760167"/>
            <a:ext cx="8697373" cy="493329"/>
          </a:xfrm>
        </p:spPr>
        <p:txBody>
          <a:bodyPr anchor="t"/>
          <a:lstStyle/>
          <a:p>
            <a:pPr marL="0" indent="0">
              <a:lnSpc>
                <a:spcPct val="100000"/>
              </a:lnSpc>
              <a:buNone/>
              <a:defRPr/>
            </a:pPr>
            <a:r>
              <a:rPr lang="en-AU" sz="2300" dirty="0">
                <a:latin typeface="Source Sans Pro" panose="020B0503030403020204" pitchFamily="34" charset="0"/>
                <a:ea typeface="Source Sans Pro" panose="020B0503030403020204" pitchFamily="34" charset="0"/>
              </a:rPr>
              <a:t>Risk-based tools can be used to analyse the situation, to identify and reach agreement on SSP priorities:</a:t>
            </a:r>
          </a:p>
          <a:p>
            <a:pPr>
              <a:lnSpc>
                <a:spcPct val="100000"/>
              </a:lnSpc>
              <a:buFont typeface="Arial"/>
              <a:buChar char="•"/>
              <a:defRPr/>
            </a:pPr>
            <a:endParaRPr lang="en-AU" sz="2300" dirty="0">
              <a:latin typeface="Source Sans Pro" panose="020B0503030403020204" pitchFamily="34" charset="0"/>
              <a:ea typeface="Source Sans Pro" panose="020B0503030403020204" pitchFamily="34" charset="0"/>
            </a:endParaRPr>
          </a:p>
        </p:txBody>
      </p:sp>
      <p:sp>
        <p:nvSpPr>
          <p:cNvPr id="17" name="3 Marcador de texto">
            <a:extLst>
              <a:ext uri="{FF2B5EF4-FFF2-40B4-BE49-F238E27FC236}">
                <a16:creationId xmlns:a16="http://schemas.microsoft.com/office/drawing/2014/main" id="{7138602F-7619-2548-9F09-4A0988E513AB}"/>
              </a:ext>
            </a:extLst>
          </p:cNvPr>
          <p:cNvSpPr txBox="1">
            <a:spLocks/>
          </p:cNvSpPr>
          <p:nvPr/>
        </p:nvSpPr>
        <p:spPr>
          <a:xfrm>
            <a:off x="248712" y="4796330"/>
            <a:ext cx="4543421" cy="101121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2300" dirty="0">
                <a:solidFill>
                  <a:srgbClr val="212121"/>
                </a:solidFill>
                <a:latin typeface="Source Sans Pro" panose="020B0503030403020204" pitchFamily="34" charset="0"/>
                <a:ea typeface="Source Sans Pro" panose="020B0503030403020204" pitchFamily="34" charset="0"/>
              </a:rPr>
              <a:t>Excreta flow diagrams (SFDs)</a:t>
            </a:r>
          </a:p>
        </p:txBody>
      </p:sp>
      <p:sp>
        <p:nvSpPr>
          <p:cNvPr id="14" name="Text Placeholder 19">
            <a:extLst>
              <a:ext uri="{FF2B5EF4-FFF2-40B4-BE49-F238E27FC236}">
                <a16:creationId xmlns:a16="http://schemas.microsoft.com/office/drawing/2014/main" id="{8B0A49DB-559F-4A4B-A7F8-1E915F11FA54}"/>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Establish SSP priorities</a:t>
            </a:r>
            <a:endParaRPr lang="x-none" sz="1800" spc="0" dirty="0">
              <a:solidFill>
                <a:srgbClr val="212121"/>
              </a:solidFill>
              <a:ea typeface="Source Sans Pro" panose="020B0503030403020204" pitchFamily="34" charset="0"/>
            </a:endParaRPr>
          </a:p>
        </p:txBody>
      </p:sp>
      <p:sp>
        <p:nvSpPr>
          <p:cNvPr id="15" name="Text Placeholder 19">
            <a:extLst>
              <a:ext uri="{FF2B5EF4-FFF2-40B4-BE49-F238E27FC236}">
                <a16:creationId xmlns:a16="http://schemas.microsoft.com/office/drawing/2014/main" id="{F05A727C-B7E5-394F-8E2B-200E8D094700}"/>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1.3</a:t>
            </a:r>
          </a:p>
        </p:txBody>
      </p:sp>
      <p:sp>
        <p:nvSpPr>
          <p:cNvPr id="18" name="Rectangular Callout 17">
            <a:extLst>
              <a:ext uri="{FF2B5EF4-FFF2-40B4-BE49-F238E27FC236}">
                <a16:creationId xmlns:a16="http://schemas.microsoft.com/office/drawing/2014/main" id="{9BBFCB97-B04F-D643-A7AF-A9845E5FE9F0}"/>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Pages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17 to 19</a:t>
            </a:r>
          </a:p>
        </p:txBody>
      </p:sp>
      <p:sp>
        <p:nvSpPr>
          <p:cNvPr id="8" name="3 Marcador de texto">
            <a:extLst>
              <a:ext uri="{FF2B5EF4-FFF2-40B4-BE49-F238E27FC236}">
                <a16:creationId xmlns:a16="http://schemas.microsoft.com/office/drawing/2014/main" id="{8C9519FB-9440-134A-8E2E-BFA4A255B814}"/>
              </a:ext>
            </a:extLst>
          </p:cNvPr>
          <p:cNvSpPr txBox="1">
            <a:spLocks/>
          </p:cNvSpPr>
          <p:nvPr/>
        </p:nvSpPr>
        <p:spPr>
          <a:xfrm>
            <a:off x="4572000" y="4788485"/>
            <a:ext cx="4543421" cy="101121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2300" dirty="0">
                <a:solidFill>
                  <a:srgbClr val="212121"/>
                </a:solidFill>
                <a:latin typeface="Source Sans Pro" panose="020B0503030403020204" pitchFamily="34" charset="0"/>
                <a:ea typeface="Source Sans Pro" panose="020B0503030403020204" pitchFamily="34" charset="0"/>
              </a:rPr>
              <a:t>The </a:t>
            </a:r>
            <a:r>
              <a:rPr lang="en-AU" sz="2300" dirty="0" err="1">
                <a:solidFill>
                  <a:srgbClr val="212121"/>
                </a:solidFill>
                <a:latin typeface="Source Sans Pro" panose="020B0503030403020204" pitchFamily="34" charset="0"/>
                <a:ea typeface="Source Sans Pro" panose="020B0503030403020204" pitchFamily="34" charset="0"/>
              </a:rPr>
              <a:t>SaniPath</a:t>
            </a:r>
            <a:r>
              <a:rPr lang="en-AU" sz="2300" dirty="0">
                <a:solidFill>
                  <a:srgbClr val="212121"/>
                </a:solidFill>
                <a:latin typeface="Source Sans Pro" panose="020B0503030403020204" pitchFamily="34" charset="0"/>
                <a:ea typeface="Source Sans Pro" panose="020B0503030403020204" pitchFamily="34" charset="0"/>
              </a:rPr>
              <a:t> Exposure Assessment Tool</a:t>
            </a:r>
          </a:p>
        </p:txBody>
      </p:sp>
    </p:spTree>
    <p:extLst>
      <p:ext uri="{BB962C8B-B14F-4D97-AF65-F5344CB8AC3E}">
        <p14:creationId xmlns:p14="http://schemas.microsoft.com/office/powerpoint/2010/main" val="37966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Establish SSP priorities</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1.3</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191035"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Excreta flow diagrams (SFD)</a:t>
            </a:r>
          </a:p>
        </p:txBody>
      </p:sp>
      <p:sp>
        <p:nvSpPr>
          <p:cNvPr id="12" name="Text Placeholder 7">
            <a:extLst>
              <a:ext uri="{FF2B5EF4-FFF2-40B4-BE49-F238E27FC236}">
                <a16:creationId xmlns:a16="http://schemas.microsoft.com/office/drawing/2014/main" id="{1AA8C20D-77F2-9E4A-BF7D-2D9148DCB8C6}"/>
              </a:ext>
            </a:extLst>
          </p:cNvPr>
          <p:cNvSpPr txBox="1">
            <a:spLocks/>
          </p:cNvSpPr>
          <p:nvPr/>
        </p:nvSpPr>
        <p:spPr>
          <a:xfrm>
            <a:off x="175155" y="1846454"/>
            <a:ext cx="8895288" cy="752481"/>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sz="2000" dirty="0">
                <a:solidFill>
                  <a:srgbClr val="212121"/>
                </a:solidFill>
                <a:latin typeface="Source Sans Pro" panose="020B0503030403020204" pitchFamily="34" charset="0"/>
                <a:ea typeface="Source Sans Pro" panose="020B0503030403020204" pitchFamily="34" charset="0"/>
              </a:rPr>
              <a:t>These help to establish priorities by graphically showing proportions of excreta in a city or town that are not safely managed at each step of the sanitation chain:</a:t>
            </a:r>
          </a:p>
        </p:txBody>
      </p:sp>
      <p:sp>
        <p:nvSpPr>
          <p:cNvPr id="8" name="Text Placeholder 7">
            <a:extLst>
              <a:ext uri="{FF2B5EF4-FFF2-40B4-BE49-F238E27FC236}">
                <a16:creationId xmlns:a16="http://schemas.microsoft.com/office/drawing/2014/main" id="{8ED5E599-94A1-D74F-B553-E3C0F0E8B1BD}"/>
              </a:ext>
            </a:extLst>
          </p:cNvPr>
          <p:cNvSpPr txBox="1">
            <a:spLocks/>
          </p:cNvSpPr>
          <p:nvPr/>
        </p:nvSpPr>
        <p:spPr>
          <a:xfrm>
            <a:off x="5573466" y="4195874"/>
            <a:ext cx="3166536" cy="1581203"/>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sz="2000" b="1" dirty="0">
                <a:solidFill>
                  <a:srgbClr val="C00000"/>
                </a:solidFill>
                <a:latin typeface="Source Sans Pro" panose="020B0503030403020204" pitchFamily="34" charset="0"/>
                <a:ea typeface="Source Sans Pro" panose="020B0503030403020204" pitchFamily="34" charset="0"/>
              </a:rPr>
              <a:t>Red</a:t>
            </a:r>
            <a:r>
              <a:rPr lang="en-GB" sz="2000" dirty="0">
                <a:solidFill>
                  <a:srgbClr val="212121"/>
                </a:solidFill>
                <a:latin typeface="Source Sans Pro" panose="020B0503030403020204" pitchFamily="34" charset="0"/>
                <a:ea typeface="Source Sans Pro" panose="020B0503030403020204" pitchFamily="34" charset="0"/>
              </a:rPr>
              <a:t> or </a:t>
            </a:r>
            <a:r>
              <a:rPr lang="en-GB" sz="2000" b="1" dirty="0">
                <a:solidFill>
                  <a:srgbClr val="00B050"/>
                </a:solidFill>
                <a:latin typeface="Source Sans Pro" panose="020B0503030403020204" pitchFamily="34" charset="0"/>
                <a:ea typeface="Source Sans Pro" panose="020B0503030403020204" pitchFamily="34" charset="0"/>
              </a:rPr>
              <a:t>green</a:t>
            </a:r>
            <a:r>
              <a:rPr lang="en-GB" sz="2000" dirty="0">
                <a:solidFill>
                  <a:srgbClr val="212121"/>
                </a:solidFill>
                <a:latin typeface="Source Sans Pro" panose="020B0503030403020204" pitchFamily="34" charset="0"/>
                <a:ea typeface="Source Sans Pro" panose="020B0503030403020204" pitchFamily="34" charset="0"/>
              </a:rPr>
              <a:t> arrows signal where the greatest risks lie and help city stakeholders identify the highest risks for management using SSP</a:t>
            </a:r>
          </a:p>
        </p:txBody>
      </p:sp>
      <p:pic>
        <p:nvPicPr>
          <p:cNvPr id="2" name="Picture 1">
            <a:extLst>
              <a:ext uri="{FF2B5EF4-FFF2-40B4-BE49-F238E27FC236}">
                <a16:creationId xmlns:a16="http://schemas.microsoft.com/office/drawing/2014/main" id="{7C204F04-6588-4646-BD16-B1E0380B062C}"/>
              </a:ext>
            </a:extLst>
          </p:cNvPr>
          <p:cNvPicPr>
            <a:picLocks noChangeAspect="1"/>
          </p:cNvPicPr>
          <p:nvPr/>
        </p:nvPicPr>
        <p:blipFill>
          <a:blip r:embed="rId3"/>
          <a:stretch>
            <a:fillRect/>
          </a:stretch>
        </p:blipFill>
        <p:spPr>
          <a:xfrm>
            <a:off x="175155" y="2563355"/>
            <a:ext cx="5124976" cy="3775399"/>
          </a:xfrm>
          <a:prstGeom prst="rect">
            <a:avLst/>
          </a:prstGeom>
        </p:spPr>
      </p:pic>
      <p:sp>
        <p:nvSpPr>
          <p:cNvPr id="9" name="Rectangular Callout 8">
            <a:extLst>
              <a:ext uri="{FF2B5EF4-FFF2-40B4-BE49-F238E27FC236}">
                <a16:creationId xmlns:a16="http://schemas.microsoft.com/office/drawing/2014/main" id="{63873CED-0CA4-8C42-8911-5C0177A4BD5C}"/>
              </a:ext>
            </a:extLst>
          </p:cNvPr>
          <p:cNvSpPr/>
          <p:nvPr/>
        </p:nvSpPr>
        <p:spPr>
          <a:xfrm>
            <a:off x="6291736" y="285594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Guidance Note</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 1.2. Page 18</a:t>
            </a:r>
          </a:p>
        </p:txBody>
      </p:sp>
      <p:sp>
        <p:nvSpPr>
          <p:cNvPr id="10" name="Text Placeholder 30">
            <a:extLst>
              <a:ext uri="{FF2B5EF4-FFF2-40B4-BE49-F238E27FC236}">
                <a16:creationId xmlns:a16="http://schemas.microsoft.com/office/drawing/2014/main" id="{9F4EF07F-AC47-664C-BB2A-480D144F12B3}"/>
              </a:ext>
            </a:extLst>
          </p:cNvPr>
          <p:cNvSpPr txBox="1">
            <a:spLocks/>
          </p:cNvSpPr>
          <p:nvPr/>
        </p:nvSpPr>
        <p:spPr>
          <a:xfrm>
            <a:off x="5300131" y="5919627"/>
            <a:ext cx="3843869" cy="450757"/>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latin typeface="Source Sans Pro" panose="020B0503030403020204" pitchFamily="34" charset="0"/>
                <a:ea typeface="Source Sans Pro" panose="020B0503030403020204" pitchFamily="34" charset="0"/>
              </a:rPr>
              <a:t>Source: Blackett, Hawkins &amp; Heymans (2014) (example of an SFD in Dakar, Senegal).</a:t>
            </a:r>
          </a:p>
        </p:txBody>
      </p:sp>
    </p:spTree>
    <p:extLst>
      <p:ext uri="{BB962C8B-B14F-4D97-AF65-F5344CB8AC3E}">
        <p14:creationId xmlns:p14="http://schemas.microsoft.com/office/powerpoint/2010/main" val="189650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C0BD978C-57C9-0240-B5CE-68B31AABD810}"/>
              </a:ext>
            </a:extLst>
          </p:cNvPr>
          <p:cNvSpPr>
            <a:spLocks noGrp="1"/>
          </p:cNvSpPr>
          <p:nvPr>
            <p:ph type="body" sz="quarter" idx="10"/>
          </p:nvPr>
        </p:nvSpPr>
        <p:spPr>
          <a:xfrm>
            <a:off x="485775" y="2552411"/>
            <a:ext cx="2905125" cy="3222747"/>
          </a:xfrm>
        </p:spPr>
        <p:txBody>
          <a:bodyPr/>
          <a:lstStyle/>
          <a:p>
            <a:pPr marL="0" indent="0">
              <a:buNone/>
            </a:pPr>
            <a:r>
              <a:rPr lang="en-US" sz="2400" dirty="0">
                <a:solidFill>
                  <a:schemeClr val="tx2"/>
                </a:solidFill>
                <a:latin typeface="Source Sans Pro" panose="020B0503030403020204" pitchFamily="34" charset="0"/>
                <a:ea typeface="Source Sans Pro" panose="020B0503030403020204" pitchFamily="34" charset="0"/>
              </a:rPr>
              <a:t>1.1 Define the SSP area and lead organization</a:t>
            </a:r>
          </a:p>
          <a:p>
            <a:pPr marL="0" indent="0">
              <a:buNone/>
            </a:pPr>
            <a:r>
              <a:rPr lang="en-US" sz="2400" dirty="0">
                <a:solidFill>
                  <a:schemeClr val="tx2"/>
                </a:solidFill>
                <a:latin typeface="Source Sans Pro" panose="020B0503030403020204" pitchFamily="34" charset="0"/>
                <a:ea typeface="Source Sans Pro" panose="020B0503030403020204" pitchFamily="34" charset="0"/>
              </a:rPr>
              <a:t>1.2 Assemble the SSP team</a:t>
            </a:r>
          </a:p>
          <a:p>
            <a:pPr marL="0" indent="0">
              <a:buNone/>
            </a:pPr>
            <a:r>
              <a:rPr lang="en-US" sz="2400" dirty="0">
                <a:solidFill>
                  <a:schemeClr val="tx2"/>
                </a:solidFill>
                <a:latin typeface="Source Sans Pro" panose="020B0503030403020204" pitchFamily="34" charset="0"/>
                <a:ea typeface="Source Sans Pro" panose="020B0503030403020204" pitchFamily="34" charset="0"/>
              </a:rPr>
              <a:t>1.3 Establish SSP priorities</a:t>
            </a:r>
          </a:p>
          <a:p>
            <a:pPr marL="0" indent="0">
              <a:buNone/>
            </a:pPr>
            <a:endParaRPr lang="x-none" sz="2400">
              <a:solidFill>
                <a:schemeClr val="tx2"/>
              </a:solidFill>
              <a:ea typeface="Source Sans Pro" panose="020B0503030403020204" pitchFamily="34" charset="0"/>
            </a:endParaRPr>
          </a:p>
        </p:txBody>
      </p:sp>
      <p:sp>
        <p:nvSpPr>
          <p:cNvPr id="32" name="Text Placeholder 31">
            <a:extLst>
              <a:ext uri="{FF2B5EF4-FFF2-40B4-BE49-F238E27FC236}">
                <a16:creationId xmlns:a16="http://schemas.microsoft.com/office/drawing/2014/main" id="{1C2566CD-5F40-8349-A846-DDE135CBE1E0}"/>
              </a:ext>
            </a:extLst>
          </p:cNvPr>
          <p:cNvSpPr>
            <a:spLocks noGrp="1"/>
          </p:cNvSpPr>
          <p:nvPr>
            <p:ph type="body" sz="quarter" idx="11"/>
          </p:nvPr>
        </p:nvSpPr>
        <p:spPr>
          <a:xfrm>
            <a:off x="5668042" y="2552411"/>
            <a:ext cx="3390897" cy="3357563"/>
          </a:xfrm>
        </p:spPr>
        <p:txBody>
          <a:bodyPr/>
          <a:lstStyle/>
          <a:p>
            <a:r>
              <a:rPr lang="en-US" sz="2400" dirty="0">
                <a:solidFill>
                  <a:schemeClr val="tx2"/>
                </a:solidFill>
                <a:latin typeface="Source Sans Pro" panose="020B0503030403020204" pitchFamily="34" charset="0"/>
                <a:ea typeface="Source Sans Pro" panose="020B0503030403020204" pitchFamily="34" charset="0"/>
              </a:rPr>
              <a:t>Agreed SSP area, leadership and priorities</a:t>
            </a:r>
          </a:p>
          <a:p>
            <a:r>
              <a:rPr lang="en-US" sz="2400" dirty="0">
                <a:solidFill>
                  <a:schemeClr val="tx2"/>
                </a:solidFill>
                <a:latin typeface="Source Sans Pro" panose="020B0503030403020204" pitchFamily="34" charset="0"/>
                <a:ea typeface="Source Sans Pro" panose="020B0503030403020204" pitchFamily="34" charset="0"/>
              </a:rPr>
              <a:t>A multidisciplinary team representing the sanitation chain for development and implementation of SSP.</a:t>
            </a:r>
          </a:p>
        </p:txBody>
      </p:sp>
      <p:sp>
        <p:nvSpPr>
          <p:cNvPr id="33" name="Text Placeholder 32">
            <a:extLst>
              <a:ext uri="{FF2B5EF4-FFF2-40B4-BE49-F238E27FC236}">
                <a16:creationId xmlns:a16="http://schemas.microsoft.com/office/drawing/2014/main" id="{9A96854F-A2E0-CF44-98AF-21D7A6E02D3F}"/>
              </a:ext>
            </a:extLst>
          </p:cNvPr>
          <p:cNvSpPr>
            <a:spLocks noGrp="1"/>
          </p:cNvSpPr>
          <p:nvPr>
            <p:ph type="body" sz="quarter" idx="12"/>
          </p:nvPr>
        </p:nvSpPr>
        <p:spPr>
          <a:xfrm>
            <a:off x="1024540" y="6465306"/>
            <a:ext cx="5295900" cy="371475"/>
          </a:xfrm>
        </p:spPr>
        <p:txBody>
          <a:bodyPr/>
          <a:lstStyle/>
          <a:p>
            <a:r>
              <a:rPr lang="en-US" dirty="0"/>
              <a:t>PREPARE FOR  SANITATION SAFETY  PLANNING  </a:t>
            </a:r>
            <a:endParaRPr lang="x-none"/>
          </a:p>
        </p:txBody>
      </p:sp>
    </p:spTree>
    <p:extLst>
      <p:ext uri="{BB962C8B-B14F-4D97-AF65-F5344CB8AC3E}">
        <p14:creationId xmlns:p14="http://schemas.microsoft.com/office/powerpoint/2010/main" val="62806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Establish SSP priorities</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1.3</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191035"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The </a:t>
            </a:r>
            <a:r>
              <a:rPr lang="en-GB" sz="2000" dirty="0" err="1">
                <a:solidFill>
                  <a:srgbClr val="379175"/>
                </a:solidFill>
              </a:rPr>
              <a:t>SaniPath</a:t>
            </a:r>
            <a:r>
              <a:rPr lang="en-GB" sz="2000" dirty="0">
                <a:solidFill>
                  <a:srgbClr val="379175"/>
                </a:solidFill>
              </a:rPr>
              <a:t> Exposure Assessment Tool </a:t>
            </a:r>
          </a:p>
        </p:txBody>
      </p:sp>
      <p:sp>
        <p:nvSpPr>
          <p:cNvPr id="12" name="Text Placeholder 7">
            <a:extLst>
              <a:ext uri="{FF2B5EF4-FFF2-40B4-BE49-F238E27FC236}">
                <a16:creationId xmlns:a16="http://schemas.microsoft.com/office/drawing/2014/main" id="{1AA8C20D-77F2-9E4A-BF7D-2D9148DCB8C6}"/>
              </a:ext>
            </a:extLst>
          </p:cNvPr>
          <p:cNvSpPr txBox="1">
            <a:spLocks/>
          </p:cNvSpPr>
          <p:nvPr/>
        </p:nvSpPr>
        <p:spPr>
          <a:xfrm>
            <a:off x="175155" y="1846454"/>
            <a:ext cx="8895288" cy="752481"/>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sz="2000" dirty="0">
                <a:solidFill>
                  <a:srgbClr val="212121"/>
                </a:solidFill>
                <a:latin typeface="Source Sans Pro" panose="020B0503030403020204" pitchFamily="34" charset="0"/>
                <a:ea typeface="Source Sans Pro" panose="020B0503030403020204" pitchFamily="34" charset="0"/>
              </a:rPr>
              <a:t>This helps to establish priorities by identifying the primary pathways (e.g. open drain, produce, drinking-water) of exposure and the magnitude of contamination in a locality.</a:t>
            </a:r>
          </a:p>
        </p:txBody>
      </p:sp>
      <p:sp>
        <p:nvSpPr>
          <p:cNvPr id="8" name="Text Placeholder 7">
            <a:extLst>
              <a:ext uri="{FF2B5EF4-FFF2-40B4-BE49-F238E27FC236}">
                <a16:creationId xmlns:a16="http://schemas.microsoft.com/office/drawing/2014/main" id="{8ED5E599-94A1-D74F-B553-E3C0F0E8B1BD}"/>
              </a:ext>
            </a:extLst>
          </p:cNvPr>
          <p:cNvSpPr txBox="1">
            <a:spLocks/>
          </p:cNvSpPr>
          <p:nvPr/>
        </p:nvSpPr>
        <p:spPr>
          <a:xfrm>
            <a:off x="5165258" y="3728589"/>
            <a:ext cx="3978742" cy="1581203"/>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pPr>
            <a:r>
              <a:rPr lang="en-GB" sz="2000" dirty="0">
                <a:solidFill>
                  <a:srgbClr val="212121"/>
                </a:solidFill>
                <a:latin typeface="Source Sans Pro" panose="020B0503030403020204" pitchFamily="34" charset="0"/>
                <a:ea typeface="Source Sans Pro" panose="020B0503030403020204" pitchFamily="34" charset="0"/>
              </a:rPr>
              <a:t>People plots allows easy visual comparison of exposure across different pathways, neighbourhoods or populations. Each </a:t>
            </a:r>
            <a:r>
              <a:rPr lang="en-GB" sz="2000" b="1" dirty="0">
                <a:solidFill>
                  <a:srgbClr val="C00000"/>
                </a:solidFill>
                <a:latin typeface="Source Sans Pro" panose="020B0503030403020204" pitchFamily="34" charset="0"/>
                <a:ea typeface="Source Sans Pro" panose="020B0503030403020204" pitchFamily="34" charset="0"/>
              </a:rPr>
              <a:t>red</a:t>
            </a:r>
            <a:r>
              <a:rPr lang="en-GB" sz="2000" dirty="0">
                <a:solidFill>
                  <a:srgbClr val="212121"/>
                </a:solidFill>
                <a:latin typeface="Source Sans Pro" panose="020B0503030403020204" pitchFamily="34" charset="0"/>
                <a:ea typeface="Source Sans Pro" panose="020B0503030403020204" pitchFamily="34" charset="0"/>
              </a:rPr>
              <a:t> figure represents 1% of the population that is exposed to faecal contamination.</a:t>
            </a:r>
          </a:p>
        </p:txBody>
      </p:sp>
      <p:sp>
        <p:nvSpPr>
          <p:cNvPr id="9" name="Rectangular Callout 8">
            <a:extLst>
              <a:ext uri="{FF2B5EF4-FFF2-40B4-BE49-F238E27FC236}">
                <a16:creationId xmlns:a16="http://schemas.microsoft.com/office/drawing/2014/main" id="{63873CED-0CA4-8C42-8911-5C0177A4BD5C}"/>
              </a:ext>
            </a:extLst>
          </p:cNvPr>
          <p:cNvSpPr/>
          <p:nvPr/>
        </p:nvSpPr>
        <p:spPr>
          <a:xfrm>
            <a:off x="6274802" y="2597221"/>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Guidance Note</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 1.3. Page 19</a:t>
            </a:r>
          </a:p>
        </p:txBody>
      </p:sp>
      <p:pic>
        <p:nvPicPr>
          <p:cNvPr id="3" name="Picture 2">
            <a:extLst>
              <a:ext uri="{FF2B5EF4-FFF2-40B4-BE49-F238E27FC236}">
                <a16:creationId xmlns:a16="http://schemas.microsoft.com/office/drawing/2014/main" id="{0BD27569-A22B-AF4D-ABC6-4E7673BDA6BE}"/>
              </a:ext>
            </a:extLst>
          </p:cNvPr>
          <p:cNvPicPr>
            <a:picLocks noChangeAspect="1"/>
          </p:cNvPicPr>
          <p:nvPr/>
        </p:nvPicPr>
        <p:blipFill>
          <a:blip r:embed="rId3"/>
          <a:stretch>
            <a:fillRect/>
          </a:stretch>
        </p:blipFill>
        <p:spPr>
          <a:xfrm>
            <a:off x="285186" y="3110957"/>
            <a:ext cx="4880073" cy="2816468"/>
          </a:xfrm>
          <a:prstGeom prst="rect">
            <a:avLst/>
          </a:prstGeom>
        </p:spPr>
      </p:pic>
      <p:sp>
        <p:nvSpPr>
          <p:cNvPr id="10" name="Text Placeholder 30">
            <a:extLst>
              <a:ext uri="{FF2B5EF4-FFF2-40B4-BE49-F238E27FC236}">
                <a16:creationId xmlns:a16="http://schemas.microsoft.com/office/drawing/2014/main" id="{86DEE917-62E3-AE4B-822D-AA8EE28D7728}"/>
              </a:ext>
            </a:extLst>
          </p:cNvPr>
          <p:cNvSpPr txBox="1">
            <a:spLocks/>
          </p:cNvSpPr>
          <p:nvPr/>
        </p:nvSpPr>
        <p:spPr>
          <a:xfrm>
            <a:off x="221391" y="6024248"/>
            <a:ext cx="8785257" cy="62546"/>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latin typeface="Source Sans Pro" panose="020B0503030403020204" pitchFamily="34" charset="0"/>
                <a:ea typeface="Source Sans Pro" panose="020B0503030403020204" pitchFamily="34" charset="0"/>
              </a:rPr>
              <a:t>Source: For more information, visit the </a:t>
            </a:r>
            <a:r>
              <a:rPr lang="en-GB" sz="1200" dirty="0" err="1">
                <a:latin typeface="Source Sans Pro" panose="020B0503030403020204" pitchFamily="34" charset="0"/>
                <a:ea typeface="Source Sans Pro" panose="020B0503030403020204" pitchFamily="34" charset="0"/>
              </a:rPr>
              <a:t>Sanipath</a:t>
            </a:r>
            <a:r>
              <a:rPr lang="en-GB" sz="1200" dirty="0">
                <a:latin typeface="Source Sans Pro" panose="020B0503030403020204" pitchFamily="34" charset="0"/>
                <a:ea typeface="Source Sans Pro" panose="020B0503030403020204" pitchFamily="34" charset="0"/>
              </a:rPr>
              <a:t> Portal (https://</a:t>
            </a:r>
            <a:r>
              <a:rPr lang="en-GB" sz="1200" dirty="0" err="1">
                <a:latin typeface="Source Sans Pro" panose="020B0503030403020204" pitchFamily="34" charset="0"/>
                <a:ea typeface="Source Sans Pro" panose="020B0503030403020204" pitchFamily="34" charset="0"/>
              </a:rPr>
              <a:t>www.sanipath.org</a:t>
            </a:r>
            <a:r>
              <a:rPr lang="en-GB" sz="1200" dirty="0">
                <a:latin typeface="Source Sans Pro" panose="020B0503030403020204" pitchFamily="34" charset="0"/>
                <a:ea typeface="Source Sans Pro" panose="020B0503030403020204" pitchFamily="34" charset="0"/>
              </a:rPr>
              <a:t>) hosted by the </a:t>
            </a:r>
            <a:r>
              <a:rPr lang="en-GB" sz="1200" dirty="0" err="1">
                <a:latin typeface="Source Sans Pro" panose="020B0503030403020204" pitchFamily="34" charset="0"/>
                <a:ea typeface="Source Sans Pro" panose="020B0503030403020204" pitchFamily="34" charset="0"/>
              </a:rPr>
              <a:t>Center</a:t>
            </a:r>
            <a:r>
              <a:rPr lang="en-GB" sz="1200" dirty="0">
                <a:latin typeface="Source Sans Pro" panose="020B0503030403020204" pitchFamily="34" charset="0"/>
                <a:ea typeface="Source Sans Pro" panose="020B0503030403020204" pitchFamily="34" charset="0"/>
              </a:rPr>
              <a:t> for Global Safe WASH at Emory University</a:t>
            </a:r>
          </a:p>
        </p:txBody>
      </p:sp>
    </p:spTree>
    <p:extLst>
      <p:ext uri="{BB962C8B-B14F-4D97-AF65-F5344CB8AC3E}">
        <p14:creationId xmlns:p14="http://schemas.microsoft.com/office/powerpoint/2010/main" val="278199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Establish SSP priorities</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1.3</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3264" y="1294450"/>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WHO Guidelines recommendations</a:t>
            </a:r>
          </a:p>
        </p:txBody>
      </p:sp>
      <p:sp>
        <p:nvSpPr>
          <p:cNvPr id="15" name="Rectangular Callout 14">
            <a:extLst>
              <a:ext uri="{FF2B5EF4-FFF2-40B4-BE49-F238E27FC236}">
                <a16:creationId xmlns:a16="http://schemas.microsoft.com/office/drawing/2014/main" id="{1543F48C-DF9E-2D41-AF8C-9D4C414724A8}"/>
              </a:ext>
            </a:extLst>
          </p:cNvPr>
          <p:cNvSpPr/>
          <p:nvPr/>
        </p:nvSpPr>
        <p:spPr>
          <a:xfrm>
            <a:off x="7455287" y="91642"/>
            <a:ext cx="1440000" cy="972000"/>
          </a:xfrm>
          <a:prstGeom prst="wedgeRectCallout">
            <a:avLst/>
          </a:prstGeom>
          <a:solidFill>
            <a:srgbClr val="379175"/>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WHO Guidelines</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Chapter 2</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Pages 11-16</a:t>
            </a:r>
          </a:p>
        </p:txBody>
      </p:sp>
      <p:sp>
        <p:nvSpPr>
          <p:cNvPr id="16" name="3 Marcador de texto">
            <a:extLst>
              <a:ext uri="{FF2B5EF4-FFF2-40B4-BE49-F238E27FC236}">
                <a16:creationId xmlns:a16="http://schemas.microsoft.com/office/drawing/2014/main" id="{7FDC9E1B-31BB-9044-A743-97F2CCE8EC7F}"/>
              </a:ext>
            </a:extLst>
          </p:cNvPr>
          <p:cNvSpPr txBox="1">
            <a:spLocks/>
          </p:cNvSpPr>
          <p:nvPr/>
        </p:nvSpPr>
        <p:spPr>
          <a:xfrm>
            <a:off x="248713" y="2063764"/>
            <a:ext cx="4494731" cy="4392453"/>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AU" sz="1800" dirty="0">
                <a:solidFill>
                  <a:srgbClr val="212121"/>
                </a:solidFill>
                <a:latin typeface="Source Sans Pro" panose="020B0503030403020204" pitchFamily="34" charset="0"/>
                <a:ea typeface="Source Sans Pro" panose="020B0503030403020204" pitchFamily="34" charset="0"/>
              </a:rPr>
              <a:t>Prioritize:</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Areas with high frequency of open defecation.</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Communities where toilets are poorly constructed, unsafe and do not safely contain excreta.</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Entire communities: everyone should be using a toilet to achieve health gains.</a:t>
            </a:r>
          </a:p>
          <a:p>
            <a:pPr marL="0" indent="0">
              <a:lnSpc>
                <a:spcPct val="100000"/>
              </a:lnSpc>
              <a:buNone/>
              <a:defRPr/>
            </a:pPr>
            <a:r>
              <a:rPr lang="en-AU" sz="1800" dirty="0">
                <a:solidFill>
                  <a:srgbClr val="212121"/>
                </a:solidFill>
                <a:latin typeface="Source Sans Pro" panose="020B0503030403020204" pitchFamily="34" charset="0"/>
                <a:ea typeface="Source Sans Pro" panose="020B0503030403020204" pitchFamily="34" charset="0"/>
              </a:rPr>
              <a:t>Include: </a:t>
            </a:r>
          </a:p>
          <a:p>
            <a:pPr>
              <a:lnSpc>
                <a:spcPct val="100000"/>
              </a:lnSpc>
              <a:defRPr/>
            </a:pPr>
            <a:r>
              <a:rPr lang="en-AU" sz="1800" dirty="0">
                <a:solidFill>
                  <a:srgbClr val="212121"/>
                </a:solidFill>
                <a:latin typeface="Source Sans Pro" panose="020B0503030403020204" pitchFamily="34" charset="0"/>
                <a:ea typeface="Source Sans Pro" panose="020B0503030403020204" pitchFamily="34" charset="0"/>
              </a:rPr>
              <a:t>Shared and public toilets, in case household level access is not possible. </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Schools, health care facilities, workplaces and public places.</a:t>
            </a:r>
          </a:p>
          <a:p>
            <a:pPr>
              <a:lnSpc>
                <a:spcPct val="100000"/>
              </a:lnSpc>
              <a:buFont typeface="Arial"/>
              <a:buChar char="•"/>
              <a:defRPr/>
            </a:pPr>
            <a:endParaRPr lang="en-AU" sz="1800" dirty="0">
              <a:solidFill>
                <a:srgbClr val="212121"/>
              </a:solidFill>
              <a:latin typeface="Source Sans Pro" panose="020B0503030403020204" pitchFamily="34" charset="0"/>
              <a:ea typeface="Source Sans Pro" panose="020B0503030403020204" pitchFamily="34" charset="0"/>
            </a:endParaRPr>
          </a:p>
        </p:txBody>
      </p:sp>
      <p:sp>
        <p:nvSpPr>
          <p:cNvPr id="17" name="Text Placeholder 7">
            <a:extLst>
              <a:ext uri="{FF2B5EF4-FFF2-40B4-BE49-F238E27FC236}">
                <a16:creationId xmlns:a16="http://schemas.microsoft.com/office/drawing/2014/main" id="{4133DB0F-9A0F-0C4D-A3B0-C3FBC315347B}"/>
              </a:ext>
            </a:extLst>
          </p:cNvPr>
          <p:cNvSpPr txBox="1">
            <a:spLocks/>
          </p:cNvSpPr>
          <p:nvPr/>
        </p:nvSpPr>
        <p:spPr>
          <a:xfrm>
            <a:off x="168264" y="1678561"/>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a:solidFill>
                  <a:srgbClr val="379175"/>
                </a:solidFill>
                <a:latin typeface="Source Sans Pro" panose="020B0503030403020204" pitchFamily="34" charset="0"/>
                <a:ea typeface="Source Sans Pro" panose="020B0503030403020204" pitchFamily="34" charset="0"/>
              </a:rPr>
              <a:t>1. Universal safe toilets that contain excreta</a:t>
            </a:r>
          </a:p>
        </p:txBody>
      </p:sp>
      <p:sp>
        <p:nvSpPr>
          <p:cNvPr id="18" name="Text Placeholder 7">
            <a:extLst>
              <a:ext uri="{FF2B5EF4-FFF2-40B4-BE49-F238E27FC236}">
                <a16:creationId xmlns:a16="http://schemas.microsoft.com/office/drawing/2014/main" id="{7979957D-C793-9D47-98D1-100F3BFCF0EA}"/>
              </a:ext>
            </a:extLst>
          </p:cNvPr>
          <p:cNvSpPr txBox="1">
            <a:spLocks/>
          </p:cNvSpPr>
          <p:nvPr/>
        </p:nvSpPr>
        <p:spPr>
          <a:xfrm>
            <a:off x="4743444" y="1708623"/>
            <a:ext cx="4232292"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a:solidFill>
                  <a:srgbClr val="379175"/>
                </a:solidFill>
                <a:latin typeface="Source Sans Pro" panose="020B0503030403020204" pitchFamily="34" charset="0"/>
                <a:ea typeface="Source Sans Pro" panose="020B0503030403020204" pitchFamily="34" charset="0"/>
              </a:rPr>
              <a:t>2. Safe sanitation chain</a:t>
            </a:r>
          </a:p>
        </p:txBody>
      </p:sp>
      <p:sp>
        <p:nvSpPr>
          <p:cNvPr id="19" name="3 Marcador de texto">
            <a:extLst>
              <a:ext uri="{FF2B5EF4-FFF2-40B4-BE49-F238E27FC236}">
                <a16:creationId xmlns:a16="http://schemas.microsoft.com/office/drawing/2014/main" id="{20299C8E-618B-8E4C-8B32-4BA5C8B55CC1}"/>
              </a:ext>
            </a:extLst>
          </p:cNvPr>
          <p:cNvSpPr txBox="1">
            <a:spLocks/>
          </p:cNvSpPr>
          <p:nvPr/>
        </p:nvSpPr>
        <p:spPr>
          <a:xfrm>
            <a:off x="4875931" y="2195169"/>
            <a:ext cx="4099806" cy="426104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AU" sz="1800" dirty="0">
                <a:solidFill>
                  <a:srgbClr val="212121"/>
                </a:solidFill>
                <a:latin typeface="Source Sans Pro" panose="020B0503030403020204" pitchFamily="34" charset="0"/>
                <a:ea typeface="Source Sans Pro" panose="020B0503030403020204" pitchFamily="34" charset="0"/>
              </a:rPr>
              <a:t>Include:</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Full sanitation chain from waste generation to reuse or disposal: toilet, containment, transport, treatment, end use/disposal.</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All waste streams at all points of the sanitation system, in particular the waste streams that receive inadequate or unknown treatment (for instance, faecal sludge).</a:t>
            </a:r>
          </a:p>
          <a:p>
            <a:pPr marL="0" indent="0">
              <a:lnSpc>
                <a:spcPct val="100000"/>
              </a:lnSpc>
              <a:buNone/>
              <a:defRPr/>
            </a:pPr>
            <a:r>
              <a:rPr lang="en-AU" sz="1800" dirty="0">
                <a:solidFill>
                  <a:srgbClr val="212121"/>
                </a:solidFill>
                <a:latin typeface="Source Sans Pro" panose="020B0503030403020204" pitchFamily="34" charset="0"/>
                <a:ea typeface="Source Sans Pro" panose="020B0503030403020204" pitchFamily="34" charset="0"/>
              </a:rPr>
              <a:t>Consider:</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Sanitation workers, who are at high risk from faecal pathogens exposure.</a:t>
            </a:r>
          </a:p>
        </p:txBody>
      </p:sp>
      <p:cxnSp>
        <p:nvCxnSpPr>
          <p:cNvPr id="20" name="Straight Connector 17">
            <a:extLst>
              <a:ext uri="{FF2B5EF4-FFF2-40B4-BE49-F238E27FC236}">
                <a16:creationId xmlns:a16="http://schemas.microsoft.com/office/drawing/2014/main" id="{303A4847-07F5-214A-B73C-86BE48933922}"/>
              </a:ext>
            </a:extLst>
          </p:cNvPr>
          <p:cNvCxnSpPr>
            <a:cxnSpLocks/>
          </p:cNvCxnSpPr>
          <p:nvPr/>
        </p:nvCxnSpPr>
        <p:spPr>
          <a:xfrm rot="10800000">
            <a:off x="4743444" y="1875728"/>
            <a:ext cx="0" cy="4261811"/>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4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9">
            <a:extLst>
              <a:ext uri="{FF2B5EF4-FFF2-40B4-BE49-F238E27FC236}">
                <a16:creationId xmlns:a16="http://schemas.microsoft.com/office/drawing/2014/main" id="{F183F455-F46E-9D47-84F4-B94C48C6C2AD}"/>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Establish SSP priorities</a:t>
            </a:r>
            <a:endParaRPr lang="x-none" sz="1800" spc="0" dirty="0">
              <a:solidFill>
                <a:srgbClr val="212121"/>
              </a:solidFill>
              <a:ea typeface="Source Sans Pro" panose="020B0503030403020204" pitchFamily="34" charset="0"/>
            </a:endParaRPr>
          </a:p>
        </p:txBody>
      </p:sp>
      <p:sp>
        <p:nvSpPr>
          <p:cNvPr id="5" name="Text Placeholder 19">
            <a:extLst>
              <a:ext uri="{FF2B5EF4-FFF2-40B4-BE49-F238E27FC236}">
                <a16:creationId xmlns:a16="http://schemas.microsoft.com/office/drawing/2014/main" id="{DBACD8E9-AB48-414A-8193-363639AFBDC1}"/>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1.3</a:t>
            </a:r>
          </a:p>
        </p:txBody>
      </p:sp>
      <p:sp>
        <p:nvSpPr>
          <p:cNvPr id="6" name="Text Placeholder 19">
            <a:extLst>
              <a:ext uri="{FF2B5EF4-FFF2-40B4-BE49-F238E27FC236}">
                <a16:creationId xmlns:a16="http://schemas.microsoft.com/office/drawing/2014/main" id="{2AA262DD-CF3F-2A41-9363-D769DD12B25E}"/>
              </a:ext>
            </a:extLst>
          </p:cNvPr>
          <p:cNvSpPr txBox="1">
            <a:spLocks/>
          </p:cNvSpPr>
          <p:nvPr/>
        </p:nvSpPr>
        <p:spPr>
          <a:xfrm>
            <a:off x="223264" y="1294450"/>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Other considerations:</a:t>
            </a:r>
          </a:p>
        </p:txBody>
      </p:sp>
      <p:sp>
        <p:nvSpPr>
          <p:cNvPr id="16" name="3 Marcador de texto">
            <a:extLst>
              <a:ext uri="{FF2B5EF4-FFF2-40B4-BE49-F238E27FC236}">
                <a16:creationId xmlns:a16="http://schemas.microsoft.com/office/drawing/2014/main" id="{7FDC9E1B-31BB-9044-A743-97F2CCE8EC7F}"/>
              </a:ext>
            </a:extLst>
          </p:cNvPr>
          <p:cNvSpPr txBox="1">
            <a:spLocks/>
          </p:cNvSpPr>
          <p:nvPr/>
        </p:nvSpPr>
        <p:spPr>
          <a:xfrm>
            <a:off x="330204" y="1973887"/>
            <a:ext cx="8442027" cy="4392453"/>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Districts and neighbourhoods with high reported or suspected sanitation- related diseases.</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Communities where toilets are poorly constructed, unsafe and do not safely contain excreta or drainage systems are inadequate.</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Nonregulated sanitation service chains (e.g. faecal sludge management), and waste streams that receive inadequate or unknown treatment.</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Sanitation systems that historically, or can be envisaged to, have a high susceptibility to climate-related events (e.g. sewer overflows near recreation areas or water supplies, overflowing of pit latrines).</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Water supply catchments and intakes affected by wastewater, excreta or greywater.</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Areas with high formal or informal wastewater use activities (e.g. agriculture, aquaculture).</a:t>
            </a:r>
          </a:p>
        </p:txBody>
      </p:sp>
    </p:spTree>
    <p:extLst>
      <p:ext uri="{BB962C8B-B14F-4D97-AF65-F5344CB8AC3E}">
        <p14:creationId xmlns:p14="http://schemas.microsoft.com/office/powerpoint/2010/main" val="421688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7A7EDF-231B-9947-B2DD-AACD8EEE3862}"/>
              </a:ext>
            </a:extLst>
          </p:cNvPr>
          <p:cNvPicPr>
            <a:picLocks noChangeAspect="1"/>
          </p:cNvPicPr>
          <p:nvPr/>
        </p:nvPicPr>
        <p:blipFill rotWithShape="1">
          <a:blip r:embed="rId2"/>
          <a:srcRect t="8287"/>
          <a:stretch/>
        </p:blipFill>
        <p:spPr>
          <a:xfrm>
            <a:off x="0" y="289931"/>
            <a:ext cx="9121698" cy="5909351"/>
          </a:xfrm>
          <a:prstGeom prst="rect">
            <a:avLst/>
          </a:prstGeom>
        </p:spPr>
      </p:pic>
    </p:spTree>
    <p:extLst>
      <p:ext uri="{BB962C8B-B14F-4D97-AF65-F5344CB8AC3E}">
        <p14:creationId xmlns:p14="http://schemas.microsoft.com/office/powerpoint/2010/main" val="68148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11815-0EBC-3348-AF06-DFCDC0E110C4}"/>
              </a:ext>
            </a:extLst>
          </p:cNvPr>
          <p:cNvPicPr>
            <a:picLocks noChangeAspect="1"/>
          </p:cNvPicPr>
          <p:nvPr/>
        </p:nvPicPr>
        <p:blipFill>
          <a:blip r:embed="rId2"/>
          <a:stretch>
            <a:fillRect/>
          </a:stretch>
        </p:blipFill>
        <p:spPr>
          <a:xfrm>
            <a:off x="5595974" y="155059"/>
            <a:ext cx="3225800" cy="939800"/>
          </a:xfrm>
          <a:prstGeom prst="rect">
            <a:avLst/>
          </a:prstGeom>
        </p:spPr>
      </p:pic>
      <p:pic>
        <p:nvPicPr>
          <p:cNvPr id="5" name="Picture 4">
            <a:extLst>
              <a:ext uri="{FF2B5EF4-FFF2-40B4-BE49-F238E27FC236}">
                <a16:creationId xmlns:a16="http://schemas.microsoft.com/office/drawing/2014/main" id="{A8880FC4-7902-9F47-820C-821931BC895E}"/>
              </a:ext>
            </a:extLst>
          </p:cNvPr>
          <p:cNvPicPr>
            <a:picLocks noChangeAspect="1"/>
          </p:cNvPicPr>
          <p:nvPr/>
        </p:nvPicPr>
        <p:blipFill>
          <a:blip r:embed="rId3"/>
          <a:stretch>
            <a:fillRect/>
          </a:stretch>
        </p:blipFill>
        <p:spPr>
          <a:xfrm>
            <a:off x="156082" y="48733"/>
            <a:ext cx="5245261" cy="1046126"/>
          </a:xfrm>
          <a:prstGeom prst="rect">
            <a:avLst/>
          </a:prstGeom>
        </p:spPr>
      </p:pic>
      <p:sp>
        <p:nvSpPr>
          <p:cNvPr id="6" name="Text Placeholder 19">
            <a:extLst>
              <a:ext uri="{FF2B5EF4-FFF2-40B4-BE49-F238E27FC236}">
                <a16:creationId xmlns:a16="http://schemas.microsoft.com/office/drawing/2014/main" id="{27379983-4133-4143-AD05-F608DB0F8952}"/>
              </a:ext>
            </a:extLst>
          </p:cNvPr>
          <p:cNvSpPr txBox="1">
            <a:spLocks/>
          </p:cNvSpPr>
          <p:nvPr/>
        </p:nvSpPr>
        <p:spPr>
          <a:xfrm>
            <a:off x="223264" y="1635730"/>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Step 1.1. Define the SSP area and lead organization</a:t>
            </a:r>
          </a:p>
        </p:txBody>
      </p:sp>
      <p:sp>
        <p:nvSpPr>
          <p:cNvPr id="7" name="3 Marcador de texto">
            <a:extLst>
              <a:ext uri="{FF2B5EF4-FFF2-40B4-BE49-F238E27FC236}">
                <a16:creationId xmlns:a16="http://schemas.microsoft.com/office/drawing/2014/main" id="{D2D241D0-90F5-E347-8B26-CC20619DCA59}"/>
              </a:ext>
            </a:extLst>
          </p:cNvPr>
          <p:cNvSpPr txBox="1">
            <a:spLocks/>
          </p:cNvSpPr>
          <p:nvPr/>
        </p:nvSpPr>
        <p:spPr>
          <a:xfrm>
            <a:off x="330204" y="2357198"/>
            <a:ext cx="8813796" cy="1300404"/>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The SSP area is determined by the territorial division covered by the Newtown municipality. </a:t>
            </a:r>
          </a:p>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The two existing sanitation systems and all sanitation steps within the sanitation service chain are considered.</a:t>
            </a:r>
          </a:p>
        </p:txBody>
      </p:sp>
      <p:sp>
        <p:nvSpPr>
          <p:cNvPr id="8" name="Text Placeholder 19">
            <a:extLst>
              <a:ext uri="{FF2B5EF4-FFF2-40B4-BE49-F238E27FC236}">
                <a16:creationId xmlns:a16="http://schemas.microsoft.com/office/drawing/2014/main" id="{08BBB1AF-1EC0-2E4D-9686-C9D548387898}"/>
              </a:ext>
            </a:extLst>
          </p:cNvPr>
          <p:cNvSpPr txBox="1">
            <a:spLocks/>
          </p:cNvSpPr>
          <p:nvPr/>
        </p:nvSpPr>
        <p:spPr>
          <a:xfrm>
            <a:off x="223264" y="1294450"/>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rgbClr val="379175"/>
                </a:solidFill>
              </a:rPr>
              <a:t>Module 1: Prepare for SSP</a:t>
            </a:r>
          </a:p>
        </p:txBody>
      </p:sp>
      <p:sp>
        <p:nvSpPr>
          <p:cNvPr id="9" name="Text Placeholder 7">
            <a:extLst>
              <a:ext uri="{FF2B5EF4-FFF2-40B4-BE49-F238E27FC236}">
                <a16:creationId xmlns:a16="http://schemas.microsoft.com/office/drawing/2014/main" id="{24DEDAD2-C343-7D4D-94AF-F04D0379474C}"/>
              </a:ext>
            </a:extLst>
          </p:cNvPr>
          <p:cNvSpPr txBox="1">
            <a:spLocks/>
          </p:cNvSpPr>
          <p:nvPr/>
        </p:nvSpPr>
        <p:spPr>
          <a:xfrm>
            <a:off x="223264" y="1970853"/>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a:solidFill>
                  <a:srgbClr val="379175"/>
                </a:solidFill>
                <a:latin typeface="Source Sans Pro" panose="020B0503030403020204" pitchFamily="34" charset="0"/>
                <a:ea typeface="Source Sans Pro" panose="020B0503030403020204" pitchFamily="34" charset="0"/>
              </a:rPr>
              <a:t>SSP area</a:t>
            </a:r>
          </a:p>
        </p:txBody>
      </p:sp>
      <p:sp>
        <p:nvSpPr>
          <p:cNvPr id="10" name="3 Marcador de texto">
            <a:extLst>
              <a:ext uri="{FF2B5EF4-FFF2-40B4-BE49-F238E27FC236}">
                <a16:creationId xmlns:a16="http://schemas.microsoft.com/office/drawing/2014/main" id="{0AD596A2-40C7-5A42-A6B1-EDE2D5A655A0}"/>
              </a:ext>
            </a:extLst>
          </p:cNvPr>
          <p:cNvSpPr txBox="1">
            <a:spLocks/>
          </p:cNvSpPr>
          <p:nvPr/>
        </p:nvSpPr>
        <p:spPr>
          <a:xfrm>
            <a:off x="2086002" y="3683575"/>
            <a:ext cx="4221014" cy="345502"/>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Newtown Sanitation Department (NSD) </a:t>
            </a:r>
          </a:p>
        </p:txBody>
      </p:sp>
      <p:sp>
        <p:nvSpPr>
          <p:cNvPr id="11" name="Text Placeholder 7">
            <a:extLst>
              <a:ext uri="{FF2B5EF4-FFF2-40B4-BE49-F238E27FC236}">
                <a16:creationId xmlns:a16="http://schemas.microsoft.com/office/drawing/2014/main" id="{E58067A3-4DEE-4045-87C9-F4C865296A30}"/>
              </a:ext>
            </a:extLst>
          </p:cNvPr>
          <p:cNvSpPr txBox="1">
            <a:spLocks/>
          </p:cNvSpPr>
          <p:nvPr/>
        </p:nvSpPr>
        <p:spPr>
          <a:xfrm>
            <a:off x="244046" y="3623749"/>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a:solidFill>
                  <a:srgbClr val="379175"/>
                </a:solidFill>
                <a:latin typeface="Source Sans Pro" panose="020B0503030403020204" pitchFamily="34" charset="0"/>
                <a:ea typeface="Source Sans Pro" panose="020B0503030403020204" pitchFamily="34" charset="0"/>
              </a:rPr>
              <a:t>Lead organization</a:t>
            </a:r>
          </a:p>
        </p:txBody>
      </p:sp>
      <p:sp>
        <p:nvSpPr>
          <p:cNvPr id="12" name="Text Placeholder 19">
            <a:extLst>
              <a:ext uri="{FF2B5EF4-FFF2-40B4-BE49-F238E27FC236}">
                <a16:creationId xmlns:a16="http://schemas.microsoft.com/office/drawing/2014/main" id="{DD2DFC3A-F326-5846-B8B8-AF91E4A75A8C}"/>
              </a:ext>
            </a:extLst>
          </p:cNvPr>
          <p:cNvSpPr txBox="1">
            <a:spLocks/>
          </p:cNvSpPr>
          <p:nvPr/>
        </p:nvSpPr>
        <p:spPr>
          <a:xfrm>
            <a:off x="223263" y="4202555"/>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Step 1.2. Assemble the SSP team</a:t>
            </a:r>
          </a:p>
        </p:txBody>
      </p:sp>
      <p:sp>
        <p:nvSpPr>
          <p:cNvPr id="13" name="3 Marcador de texto">
            <a:extLst>
              <a:ext uri="{FF2B5EF4-FFF2-40B4-BE49-F238E27FC236}">
                <a16:creationId xmlns:a16="http://schemas.microsoft.com/office/drawing/2014/main" id="{6A9B0487-53EF-B548-920A-7F8EC1B53BDF}"/>
              </a:ext>
            </a:extLst>
          </p:cNvPr>
          <p:cNvSpPr txBox="1">
            <a:spLocks/>
          </p:cNvSpPr>
          <p:nvPr/>
        </p:nvSpPr>
        <p:spPr>
          <a:xfrm>
            <a:off x="330204" y="4876011"/>
            <a:ext cx="8442027" cy="1300404"/>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Head of Planning of the NSD</a:t>
            </a:r>
          </a:p>
        </p:txBody>
      </p:sp>
      <p:sp>
        <p:nvSpPr>
          <p:cNvPr id="14" name="Text Placeholder 7">
            <a:extLst>
              <a:ext uri="{FF2B5EF4-FFF2-40B4-BE49-F238E27FC236}">
                <a16:creationId xmlns:a16="http://schemas.microsoft.com/office/drawing/2014/main" id="{660128AD-AFF7-7D4F-9F71-C6DE3FE801B9}"/>
              </a:ext>
            </a:extLst>
          </p:cNvPr>
          <p:cNvSpPr txBox="1">
            <a:spLocks/>
          </p:cNvSpPr>
          <p:nvPr/>
        </p:nvSpPr>
        <p:spPr>
          <a:xfrm>
            <a:off x="223263" y="4518691"/>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a:solidFill>
                  <a:srgbClr val="379175"/>
                </a:solidFill>
                <a:latin typeface="Source Sans Pro" panose="020B0503030403020204" pitchFamily="34" charset="0"/>
                <a:ea typeface="Source Sans Pro" panose="020B0503030403020204" pitchFamily="34" charset="0"/>
              </a:rPr>
              <a:t>SSP team leader</a:t>
            </a:r>
          </a:p>
        </p:txBody>
      </p:sp>
      <p:sp>
        <p:nvSpPr>
          <p:cNvPr id="15" name="3 Marcador de texto">
            <a:extLst>
              <a:ext uri="{FF2B5EF4-FFF2-40B4-BE49-F238E27FC236}">
                <a16:creationId xmlns:a16="http://schemas.microsoft.com/office/drawing/2014/main" id="{0DB73047-5BFA-774E-BF9D-8B19FE81EB29}"/>
              </a:ext>
            </a:extLst>
          </p:cNvPr>
          <p:cNvSpPr txBox="1">
            <a:spLocks/>
          </p:cNvSpPr>
          <p:nvPr/>
        </p:nvSpPr>
        <p:spPr>
          <a:xfrm>
            <a:off x="223264" y="5551363"/>
            <a:ext cx="8442027" cy="371475"/>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1800" dirty="0">
                <a:solidFill>
                  <a:srgbClr val="212121"/>
                </a:solidFill>
                <a:latin typeface="Source Sans Pro" panose="020B0503030403020204" pitchFamily="34" charset="0"/>
                <a:ea typeface="Source Sans Pro" panose="020B0503030403020204" pitchFamily="34" charset="0"/>
              </a:rPr>
              <a:t>Senior engineer who oversees system 1, a senior engineer who monitors system 2, and an Environmental Health Officer who coordinates environmental health programmes in Newtown. </a:t>
            </a:r>
          </a:p>
        </p:txBody>
      </p:sp>
      <p:sp>
        <p:nvSpPr>
          <p:cNvPr id="16" name="Text Placeholder 7">
            <a:extLst>
              <a:ext uri="{FF2B5EF4-FFF2-40B4-BE49-F238E27FC236}">
                <a16:creationId xmlns:a16="http://schemas.microsoft.com/office/drawing/2014/main" id="{317632FD-AF8E-3F47-9DED-77699C13AC5C}"/>
              </a:ext>
            </a:extLst>
          </p:cNvPr>
          <p:cNvSpPr txBox="1">
            <a:spLocks/>
          </p:cNvSpPr>
          <p:nvPr/>
        </p:nvSpPr>
        <p:spPr>
          <a:xfrm>
            <a:off x="223264" y="5211860"/>
            <a:ext cx="4909417" cy="371475"/>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225425">
              <a:lnSpc>
                <a:spcPct val="100000"/>
              </a:lnSpc>
            </a:pPr>
            <a:r>
              <a:rPr lang="en-GB" sz="1800" dirty="0">
                <a:solidFill>
                  <a:srgbClr val="379175"/>
                </a:solidFill>
                <a:latin typeface="Source Sans Pro" panose="020B0503030403020204" pitchFamily="34" charset="0"/>
                <a:ea typeface="Source Sans Pro" panose="020B0503030403020204" pitchFamily="34" charset="0"/>
              </a:rPr>
              <a:t>SSP core team</a:t>
            </a:r>
          </a:p>
        </p:txBody>
      </p:sp>
    </p:spTree>
    <p:extLst>
      <p:ext uri="{BB962C8B-B14F-4D97-AF65-F5344CB8AC3E}">
        <p14:creationId xmlns:p14="http://schemas.microsoft.com/office/powerpoint/2010/main" val="23021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P spid="13" grpId="0" build="p"/>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30067-4D40-844E-A11B-457F0BE1D42B}"/>
              </a:ext>
            </a:extLst>
          </p:cNvPr>
          <p:cNvPicPr>
            <a:picLocks noChangeAspect="1"/>
          </p:cNvPicPr>
          <p:nvPr/>
        </p:nvPicPr>
        <p:blipFill>
          <a:blip r:embed="rId2"/>
          <a:stretch>
            <a:fillRect/>
          </a:stretch>
        </p:blipFill>
        <p:spPr>
          <a:xfrm>
            <a:off x="294509" y="2128596"/>
            <a:ext cx="6145240" cy="4209635"/>
          </a:xfrm>
          <a:prstGeom prst="rect">
            <a:avLst/>
          </a:prstGeom>
        </p:spPr>
      </p:pic>
      <p:pic>
        <p:nvPicPr>
          <p:cNvPr id="4" name="Picture 3">
            <a:extLst>
              <a:ext uri="{FF2B5EF4-FFF2-40B4-BE49-F238E27FC236}">
                <a16:creationId xmlns:a16="http://schemas.microsoft.com/office/drawing/2014/main" id="{9D2D9454-1798-F24A-B7BC-AB3DA6AD6B6F}"/>
              </a:ext>
            </a:extLst>
          </p:cNvPr>
          <p:cNvPicPr>
            <a:picLocks noChangeAspect="1"/>
          </p:cNvPicPr>
          <p:nvPr/>
        </p:nvPicPr>
        <p:blipFill>
          <a:blip r:embed="rId3"/>
          <a:stretch>
            <a:fillRect/>
          </a:stretch>
        </p:blipFill>
        <p:spPr>
          <a:xfrm>
            <a:off x="5595974" y="155059"/>
            <a:ext cx="3225800" cy="939800"/>
          </a:xfrm>
          <a:prstGeom prst="rect">
            <a:avLst/>
          </a:prstGeom>
        </p:spPr>
      </p:pic>
      <p:pic>
        <p:nvPicPr>
          <p:cNvPr id="5" name="Picture 4">
            <a:extLst>
              <a:ext uri="{FF2B5EF4-FFF2-40B4-BE49-F238E27FC236}">
                <a16:creationId xmlns:a16="http://schemas.microsoft.com/office/drawing/2014/main" id="{97DA8801-E8E4-4341-9597-2625E83D75C0}"/>
              </a:ext>
            </a:extLst>
          </p:cNvPr>
          <p:cNvPicPr>
            <a:picLocks noChangeAspect="1"/>
          </p:cNvPicPr>
          <p:nvPr/>
        </p:nvPicPr>
        <p:blipFill>
          <a:blip r:embed="rId4"/>
          <a:stretch>
            <a:fillRect/>
          </a:stretch>
        </p:blipFill>
        <p:spPr>
          <a:xfrm>
            <a:off x="156082" y="48733"/>
            <a:ext cx="5245261" cy="1046126"/>
          </a:xfrm>
          <a:prstGeom prst="rect">
            <a:avLst/>
          </a:prstGeom>
        </p:spPr>
      </p:pic>
      <p:sp>
        <p:nvSpPr>
          <p:cNvPr id="6" name="Text Placeholder 19">
            <a:extLst>
              <a:ext uri="{FF2B5EF4-FFF2-40B4-BE49-F238E27FC236}">
                <a16:creationId xmlns:a16="http://schemas.microsoft.com/office/drawing/2014/main" id="{725453A4-CB60-424A-8151-D677FB7A509F}"/>
              </a:ext>
            </a:extLst>
          </p:cNvPr>
          <p:cNvSpPr txBox="1">
            <a:spLocks/>
          </p:cNvSpPr>
          <p:nvPr/>
        </p:nvSpPr>
        <p:spPr>
          <a:xfrm>
            <a:off x="187569" y="1407128"/>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Step 1.1. Define the SSP area and lead organization</a:t>
            </a:r>
          </a:p>
        </p:txBody>
      </p:sp>
      <p:sp>
        <p:nvSpPr>
          <p:cNvPr id="7" name="3 Marcador de texto">
            <a:extLst>
              <a:ext uri="{FF2B5EF4-FFF2-40B4-BE49-F238E27FC236}">
                <a16:creationId xmlns:a16="http://schemas.microsoft.com/office/drawing/2014/main" id="{8508134F-B29A-654C-9680-343A99E2F8C2}"/>
              </a:ext>
            </a:extLst>
          </p:cNvPr>
          <p:cNvSpPr txBox="1">
            <a:spLocks/>
          </p:cNvSpPr>
          <p:nvPr/>
        </p:nvSpPr>
        <p:spPr>
          <a:xfrm>
            <a:off x="6682153" y="2778798"/>
            <a:ext cx="2054383" cy="1300404"/>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AU" sz="1800" dirty="0">
                <a:solidFill>
                  <a:srgbClr val="212121"/>
                </a:solidFill>
                <a:latin typeface="Source Sans Pro" panose="020B0503030403020204" pitchFamily="34" charset="0"/>
                <a:ea typeface="Source Sans Pro" panose="020B0503030403020204" pitchFamily="34" charset="0"/>
              </a:rPr>
              <a:t>The SSP team decided to prioritize system 2 (flush toilets with septic tanks and effluent infiltration, and off-site faecal sludge disposal).</a:t>
            </a:r>
          </a:p>
        </p:txBody>
      </p:sp>
    </p:spTree>
    <p:extLst>
      <p:ext uri="{BB962C8B-B14F-4D97-AF65-F5344CB8AC3E}">
        <p14:creationId xmlns:p14="http://schemas.microsoft.com/office/powerpoint/2010/main" val="381015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4"/>
          </p:nvPr>
        </p:nvSpPr>
        <p:spPr>
          <a:xfrm>
            <a:off x="224902" y="1573926"/>
            <a:ext cx="4602280" cy="4546072"/>
          </a:xfrm>
          <a:ln>
            <a:noFill/>
          </a:ln>
        </p:spPr>
        <p:txBody>
          <a:bodyPr anchor="t"/>
          <a:lstStyle/>
          <a:p>
            <a:pPr marL="0" indent="0">
              <a:lnSpc>
                <a:spcPct val="100000"/>
              </a:lnSpc>
              <a:spcBef>
                <a:spcPts val="0"/>
              </a:spcBef>
              <a:buNone/>
              <a:defRPr/>
            </a:pPr>
            <a:r>
              <a:rPr lang="en-AU" sz="2200" dirty="0">
                <a:solidFill>
                  <a:schemeClr val="tx2"/>
                </a:solidFill>
                <a:latin typeface="Source Sans Pro" panose="020B0503030403020204" pitchFamily="34" charset="0"/>
                <a:ea typeface="Source Sans Pro" panose="020B0503030403020204" pitchFamily="34" charset="0"/>
              </a:rPr>
              <a:t>Use participant’s worksheet: </a:t>
            </a:r>
          </a:p>
          <a:p>
            <a:pPr marL="0" indent="0">
              <a:lnSpc>
                <a:spcPct val="100000"/>
              </a:lnSpc>
              <a:spcBef>
                <a:spcPts val="0"/>
              </a:spcBef>
              <a:buNone/>
              <a:defRPr/>
            </a:pPr>
            <a:r>
              <a:rPr lang="en-AU" sz="2200" dirty="0">
                <a:solidFill>
                  <a:schemeClr val="tx2"/>
                </a:solidFill>
                <a:latin typeface="Source Sans Pro" panose="020B0503030403020204" pitchFamily="34" charset="0"/>
                <a:ea typeface="Source Sans Pro" panose="020B0503030403020204" pitchFamily="34" charset="0"/>
              </a:rPr>
              <a:t>Module 1</a:t>
            </a:r>
          </a:p>
          <a:p>
            <a:pPr marL="0" indent="0">
              <a:lnSpc>
                <a:spcPct val="100000"/>
              </a:lnSpc>
              <a:spcBef>
                <a:spcPts val="0"/>
              </a:spcBef>
              <a:buNone/>
              <a:defRPr/>
            </a:pPr>
            <a:endParaRPr lang="en-AU" sz="2200" dirty="0">
              <a:solidFill>
                <a:schemeClr val="tx2"/>
              </a:solidFill>
              <a:latin typeface="Source Sans Pro" panose="020B0503030403020204" pitchFamily="34" charset="0"/>
              <a:ea typeface="Source Sans Pro" panose="020B0503030403020204" pitchFamily="34" charset="0"/>
            </a:endParaRPr>
          </a:p>
          <a:p>
            <a:pPr marL="0" indent="0">
              <a:lnSpc>
                <a:spcPct val="100000"/>
              </a:lnSpc>
              <a:spcBef>
                <a:spcPts val="0"/>
              </a:spcBef>
              <a:buNone/>
              <a:defRPr/>
            </a:pPr>
            <a:r>
              <a:rPr lang="en-AU" sz="2200" dirty="0">
                <a:solidFill>
                  <a:schemeClr val="tx2"/>
                </a:solidFill>
                <a:latin typeface="Source Sans Pro" panose="020B0503030403020204" pitchFamily="34" charset="0"/>
                <a:ea typeface="Source Sans Pro" panose="020B0503030403020204" pitchFamily="34" charset="0"/>
              </a:rPr>
              <a:t>Within your groups:</a:t>
            </a:r>
          </a:p>
          <a:p>
            <a:pPr>
              <a:lnSpc>
                <a:spcPct val="100000"/>
              </a:lnSpc>
              <a:spcBef>
                <a:spcPts val="0"/>
              </a:spcBef>
              <a:defRPr/>
            </a:pPr>
            <a:r>
              <a:rPr lang="en-AU" sz="2200" dirty="0">
                <a:solidFill>
                  <a:schemeClr val="tx2"/>
                </a:solidFill>
                <a:latin typeface="Source Sans Pro" panose="020B0503030403020204" pitchFamily="34" charset="0"/>
                <a:ea typeface="Source Sans Pro" panose="020B0503030403020204" pitchFamily="34" charset="0"/>
              </a:rPr>
              <a:t>Define the area in which you will develop the SSP during this training.</a:t>
            </a:r>
          </a:p>
          <a:p>
            <a:pPr>
              <a:lnSpc>
                <a:spcPct val="100000"/>
              </a:lnSpc>
              <a:spcBef>
                <a:spcPts val="0"/>
              </a:spcBef>
              <a:defRPr/>
            </a:pPr>
            <a:r>
              <a:rPr lang="en-AU" sz="2200" dirty="0">
                <a:solidFill>
                  <a:schemeClr val="tx2"/>
                </a:solidFill>
                <a:latin typeface="Source Sans Pro" panose="020B0503030403020204" pitchFamily="34" charset="0"/>
                <a:ea typeface="Source Sans Pro" panose="020B0503030403020204" pitchFamily="34" charset="0"/>
              </a:rPr>
              <a:t>Describe the SSP area.</a:t>
            </a:r>
          </a:p>
          <a:p>
            <a:pPr>
              <a:lnSpc>
                <a:spcPct val="100000"/>
              </a:lnSpc>
              <a:spcBef>
                <a:spcPts val="0"/>
              </a:spcBef>
              <a:defRPr/>
            </a:pPr>
            <a:r>
              <a:rPr lang="en-AU" sz="2200" dirty="0">
                <a:solidFill>
                  <a:schemeClr val="tx2"/>
                </a:solidFill>
                <a:latin typeface="Source Sans Pro" panose="020B0503030403020204" pitchFamily="34" charset="0"/>
                <a:ea typeface="Source Sans Pro" panose="020B0503030403020204" pitchFamily="34" charset="0"/>
              </a:rPr>
              <a:t>Decide who should be the leader </a:t>
            </a:r>
          </a:p>
          <a:p>
            <a:pPr>
              <a:lnSpc>
                <a:spcPct val="100000"/>
              </a:lnSpc>
              <a:spcBef>
                <a:spcPts val="0"/>
              </a:spcBef>
              <a:defRPr/>
            </a:pPr>
            <a:r>
              <a:rPr lang="en-AU" sz="2200" dirty="0">
                <a:solidFill>
                  <a:schemeClr val="tx2"/>
                </a:solidFill>
                <a:latin typeface="Source Sans Pro" panose="020B0503030403020204" pitchFamily="34" charset="0"/>
                <a:ea typeface="Source Sans Pro" panose="020B0503030403020204" pitchFamily="34" charset="0"/>
              </a:rPr>
              <a:t>Which persons should be in the SSP team?</a:t>
            </a:r>
          </a:p>
          <a:p>
            <a:pPr marL="0" indent="0">
              <a:lnSpc>
                <a:spcPct val="100000"/>
              </a:lnSpc>
              <a:spcBef>
                <a:spcPts val="0"/>
              </a:spcBef>
              <a:buNone/>
              <a:defRPr/>
            </a:pPr>
            <a:endParaRPr lang="en-AU" sz="2200" dirty="0">
              <a:solidFill>
                <a:schemeClr val="tx2"/>
              </a:solidFill>
              <a:latin typeface="Source Sans Pro" panose="020B0503030403020204" pitchFamily="34" charset="0"/>
              <a:ea typeface="Source Sans Pro" panose="020B0503030403020204" pitchFamily="34" charset="0"/>
            </a:endParaRPr>
          </a:p>
          <a:p>
            <a:pPr marL="0" indent="0">
              <a:lnSpc>
                <a:spcPct val="100000"/>
              </a:lnSpc>
              <a:spcBef>
                <a:spcPts val="0"/>
              </a:spcBef>
              <a:buNone/>
              <a:defRPr/>
            </a:pPr>
            <a:r>
              <a:rPr lang="en-AU" sz="2200" dirty="0">
                <a:solidFill>
                  <a:schemeClr val="tx2"/>
                </a:solidFill>
                <a:latin typeface="Source Sans Pro" panose="020B0503030403020204" pitchFamily="34" charset="0"/>
                <a:ea typeface="Source Sans Pro" panose="020B0503030403020204" pitchFamily="34" charset="0"/>
              </a:rPr>
              <a:t>Work as a group, but record on your individual worksheets.</a:t>
            </a:r>
          </a:p>
          <a:p>
            <a:pPr marL="0" indent="0">
              <a:lnSpc>
                <a:spcPct val="100000"/>
              </a:lnSpc>
              <a:spcBef>
                <a:spcPts val="0"/>
              </a:spcBef>
              <a:buNone/>
              <a:defRPr/>
            </a:pPr>
            <a:endParaRPr lang="en-AU" sz="2200" dirty="0">
              <a:solidFill>
                <a:schemeClr val="tx2"/>
              </a:solidFill>
              <a:latin typeface="Source Sans Pro" panose="020B0503030403020204" pitchFamily="34" charset="0"/>
              <a:ea typeface="Source Sans Pro" panose="020B0503030403020204" pitchFamily="34" charset="0"/>
            </a:endParaRPr>
          </a:p>
          <a:p>
            <a:pPr marL="0" indent="0">
              <a:lnSpc>
                <a:spcPct val="100000"/>
              </a:lnSpc>
              <a:spcBef>
                <a:spcPts val="0"/>
              </a:spcBef>
              <a:buNone/>
              <a:defRPr/>
            </a:pPr>
            <a:endParaRPr lang="en-AU" sz="2200" dirty="0">
              <a:solidFill>
                <a:schemeClr val="tx2"/>
              </a:solidFill>
              <a:latin typeface="Source Sans Pro" panose="020B0503030403020204" pitchFamily="34" charset="0"/>
              <a:ea typeface="Source Sans Pro" panose="020B0503030403020204" pitchFamily="34" charset="0"/>
            </a:endParaRPr>
          </a:p>
        </p:txBody>
      </p:sp>
      <p:sp>
        <p:nvSpPr>
          <p:cNvPr id="4" name="Text Placeholder 19">
            <a:extLst>
              <a:ext uri="{FF2B5EF4-FFF2-40B4-BE49-F238E27FC236}">
                <a16:creationId xmlns:a16="http://schemas.microsoft.com/office/drawing/2014/main" id="{7C2F3A51-FFB4-454B-B7D8-ECA2906CF423}"/>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spc="0" dirty="0">
                <a:solidFill>
                  <a:schemeClr val="tx2"/>
                </a:solidFill>
                <a:latin typeface="Source Sans Pro" panose="020B0503030403020204" pitchFamily="34" charset="0"/>
                <a:ea typeface="Source Sans Pro" panose="020B0503030403020204" pitchFamily="34" charset="0"/>
              </a:rPr>
              <a:t>Applying</a:t>
            </a:r>
            <a:r>
              <a:rPr lang="en-GB" sz="3000" spc="0" baseline="0" dirty="0">
                <a:solidFill>
                  <a:schemeClr val="tx2"/>
                </a:solidFill>
                <a:latin typeface="Source Sans Pro" panose="020B0503030403020204" pitchFamily="34" charset="0"/>
                <a:ea typeface="Source Sans Pro" panose="020B0503030403020204" pitchFamily="34" charset="0"/>
              </a:rPr>
              <a:t> Module 1</a:t>
            </a:r>
            <a:endParaRPr lang="x-none" sz="3000" spc="0" dirty="0">
              <a:solidFill>
                <a:schemeClr val="tx2"/>
              </a:solidFill>
              <a:latin typeface="Source Sans Pro" panose="020B0503030403020204" pitchFamily="34" charset="0"/>
              <a:ea typeface="Source Sans Pro" panose="020B0503030403020204" pitchFamily="34" charset="0"/>
            </a:endParaRPr>
          </a:p>
        </p:txBody>
      </p:sp>
      <p:cxnSp>
        <p:nvCxnSpPr>
          <p:cNvPr id="6" name="Straight Connector 17">
            <a:extLst>
              <a:ext uri="{FF2B5EF4-FFF2-40B4-BE49-F238E27FC236}">
                <a16:creationId xmlns:a16="http://schemas.microsoft.com/office/drawing/2014/main" id="{061F98BC-064F-D940-BCF7-B824033420ED}"/>
              </a:ext>
            </a:extLst>
          </p:cNvPr>
          <p:cNvCxnSpPr>
            <a:cxnSpLocks/>
          </p:cNvCxnSpPr>
          <p:nvPr/>
        </p:nvCxnSpPr>
        <p:spPr>
          <a:xfrm flipH="1">
            <a:off x="289774" y="873875"/>
            <a:ext cx="8564451" cy="0"/>
          </a:xfrm>
          <a:prstGeom prst="line">
            <a:avLst/>
          </a:prstGeom>
          <a:ln>
            <a:solidFill>
              <a:srgbClr val="379175"/>
            </a:solidFill>
          </a:ln>
        </p:spPr>
        <p:style>
          <a:lnRef idx="1">
            <a:schemeClr val="accent1"/>
          </a:lnRef>
          <a:fillRef idx="0">
            <a:schemeClr val="accent1"/>
          </a:fillRef>
          <a:effectRef idx="0">
            <a:schemeClr val="accent1"/>
          </a:effectRef>
          <a:fontRef idx="minor">
            <a:schemeClr val="tx1"/>
          </a:fontRef>
        </p:style>
      </p:cxnSp>
      <p:sp>
        <p:nvSpPr>
          <p:cNvPr id="8" name="4 Marcador de texto">
            <a:extLst>
              <a:ext uri="{FF2B5EF4-FFF2-40B4-BE49-F238E27FC236}">
                <a16:creationId xmlns:a16="http://schemas.microsoft.com/office/drawing/2014/main" id="{0386B8FF-A985-D341-BB9E-EE73E972BC61}"/>
              </a:ext>
            </a:extLst>
          </p:cNvPr>
          <p:cNvSpPr txBox="1">
            <a:spLocks/>
          </p:cNvSpPr>
          <p:nvPr/>
        </p:nvSpPr>
        <p:spPr>
          <a:xfrm>
            <a:off x="5236624" y="5478656"/>
            <a:ext cx="3682475" cy="415300"/>
          </a:xfrm>
          <a:prstGeom prst="rect">
            <a:avLst/>
          </a:prstGeom>
        </p:spPr>
        <p:txBody>
          <a:bodyPr anchor="t"/>
          <a:lstStyle>
            <a:lvl1pPr marL="228600" indent="-228600" algn="l" defTabSz="914400" rtl="0" eaLnBrk="1" latinLnBrk="0" hangingPunct="1">
              <a:lnSpc>
                <a:spcPct val="15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s-VE" sz="2000" dirty="0">
              <a:solidFill>
                <a:schemeClr val="tx2"/>
              </a:solidFill>
              <a:latin typeface="Source Sans Pro" panose="020B0503030403020204" pitchFamily="34" charset="0"/>
              <a:ea typeface="Source Sans Pro" panose="020B0503030403020204" pitchFamily="34" charset="0"/>
            </a:endParaRPr>
          </a:p>
        </p:txBody>
      </p:sp>
      <p:pic>
        <p:nvPicPr>
          <p:cNvPr id="2" name="Picture 1">
            <a:extLst>
              <a:ext uri="{FF2B5EF4-FFF2-40B4-BE49-F238E27FC236}">
                <a16:creationId xmlns:a16="http://schemas.microsoft.com/office/drawing/2014/main" id="{9BD6775C-1DDD-AB45-9E8B-4DBBAD2D20C0}"/>
              </a:ext>
            </a:extLst>
          </p:cNvPr>
          <p:cNvPicPr>
            <a:picLocks noChangeAspect="1"/>
          </p:cNvPicPr>
          <p:nvPr/>
        </p:nvPicPr>
        <p:blipFill>
          <a:blip r:embed="rId2"/>
          <a:stretch>
            <a:fillRect/>
          </a:stretch>
        </p:blipFill>
        <p:spPr>
          <a:xfrm>
            <a:off x="4827182" y="2240215"/>
            <a:ext cx="4084367" cy="2894392"/>
          </a:xfrm>
          <a:prstGeom prst="rect">
            <a:avLst/>
          </a:prstGeom>
          <a:ln>
            <a:solidFill>
              <a:schemeClr val="tx2"/>
            </a:solidFill>
          </a:ln>
        </p:spPr>
      </p:pic>
    </p:spTree>
    <p:extLst>
      <p:ext uri="{BB962C8B-B14F-4D97-AF65-F5344CB8AC3E}">
        <p14:creationId xmlns:p14="http://schemas.microsoft.com/office/powerpoint/2010/main" val="316598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D58B78-2358-7F49-BBEF-C39AA395543B}"/>
              </a:ext>
            </a:extLst>
          </p:cNvPr>
          <p:cNvPicPr>
            <a:picLocks noChangeAspect="1"/>
          </p:cNvPicPr>
          <p:nvPr/>
        </p:nvPicPr>
        <p:blipFill>
          <a:blip r:embed="rId2"/>
          <a:stretch>
            <a:fillRect/>
          </a:stretch>
        </p:blipFill>
        <p:spPr>
          <a:xfrm>
            <a:off x="1967333" y="1578003"/>
            <a:ext cx="5654842" cy="367442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3C7F7EB5-8942-F747-A59A-31A914EDAC68}"/>
              </a:ext>
            </a:extLst>
          </p:cNvPr>
          <p:cNvPicPr>
            <a:picLocks noChangeAspect="1"/>
          </p:cNvPicPr>
          <p:nvPr/>
        </p:nvPicPr>
        <p:blipFill rotWithShape="1">
          <a:blip r:embed="rId3">
            <a:extLst>
              <a:ext uri="{28A0092B-C50C-407E-A947-70E740481C1C}">
                <a14:useLocalDpi xmlns:a14="http://schemas.microsoft.com/office/drawing/2010/main" val="0"/>
              </a:ext>
            </a:extLst>
          </a:blip>
          <a:srcRect l="3240" t="13733" r="2533" b="11376"/>
          <a:stretch/>
        </p:blipFill>
        <p:spPr>
          <a:xfrm>
            <a:off x="118442" y="5665335"/>
            <a:ext cx="2101931" cy="521085"/>
          </a:xfrm>
          <a:prstGeom prst="rect">
            <a:avLst/>
          </a:prstGeom>
          <a:ln>
            <a:noFill/>
          </a:ln>
        </p:spPr>
      </p:pic>
      <p:sp>
        <p:nvSpPr>
          <p:cNvPr id="4" name="TextBox 3">
            <a:extLst>
              <a:ext uri="{FF2B5EF4-FFF2-40B4-BE49-F238E27FC236}">
                <a16:creationId xmlns:a16="http://schemas.microsoft.com/office/drawing/2014/main" id="{DEBC7332-356A-0E42-A5A9-75ED337B6FF9}"/>
              </a:ext>
            </a:extLst>
          </p:cNvPr>
          <p:cNvSpPr txBox="1"/>
          <p:nvPr/>
        </p:nvSpPr>
        <p:spPr>
          <a:xfrm>
            <a:off x="114724" y="6496216"/>
            <a:ext cx="1010213" cy="307777"/>
          </a:xfrm>
          <a:prstGeom prst="rect">
            <a:avLst/>
          </a:prstGeom>
          <a:noFill/>
        </p:spPr>
        <p:txBody>
          <a:bodyPr wrap="none" rtlCol="0">
            <a:spAutoFit/>
          </a:bodyPr>
          <a:lstStyle/>
          <a:p>
            <a:r>
              <a:rPr lang="en-GB" sz="14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MODULE 1:</a:t>
            </a:r>
          </a:p>
        </p:txBody>
      </p:sp>
      <p:sp>
        <p:nvSpPr>
          <p:cNvPr id="7" name="Text Placeholder 32">
            <a:extLst>
              <a:ext uri="{FF2B5EF4-FFF2-40B4-BE49-F238E27FC236}">
                <a16:creationId xmlns:a16="http://schemas.microsoft.com/office/drawing/2014/main" id="{D27E8E2D-E418-3C42-8011-2DB0A47EC55A}"/>
              </a:ext>
            </a:extLst>
          </p:cNvPr>
          <p:cNvSpPr txBox="1">
            <a:spLocks/>
          </p:cNvSpPr>
          <p:nvPr/>
        </p:nvSpPr>
        <p:spPr>
          <a:xfrm>
            <a:off x="1024540" y="6509910"/>
            <a:ext cx="5295900" cy="371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Source Sans Pro Light" panose="020B0403030403020204" pitchFamily="34" charset="0"/>
                <a:ea typeface="Source Sans Pro Light" panose="020B0403030403020204" pitchFamily="34" charset="0"/>
              </a:rPr>
              <a:t>PREPARE FOR  SANITATION SAFETY  PLANNING  </a:t>
            </a:r>
            <a:endParaRPr lang="x-none" sz="1400">
              <a:solidFill>
                <a:schemeClr val="bg1"/>
              </a:solidFill>
              <a:ea typeface="Source Sans Pro Light" panose="020B0403030403020204" pitchFamily="34" charset="0"/>
            </a:endParaRPr>
          </a:p>
        </p:txBody>
      </p:sp>
    </p:spTree>
    <p:extLst>
      <p:ext uri="{BB962C8B-B14F-4D97-AF65-F5344CB8AC3E}">
        <p14:creationId xmlns:p14="http://schemas.microsoft.com/office/powerpoint/2010/main" val="388605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81F80E-62F9-464F-A397-9F04FF79CA69}"/>
              </a:ext>
            </a:extLst>
          </p:cNvPr>
          <p:cNvSpPr>
            <a:spLocks noGrp="1"/>
          </p:cNvSpPr>
          <p:nvPr>
            <p:ph type="body" sz="quarter" idx="10"/>
          </p:nvPr>
        </p:nvSpPr>
        <p:spPr>
          <a:xfrm>
            <a:off x="2310920" y="2147327"/>
            <a:ext cx="6239116" cy="1133422"/>
          </a:xfrm>
        </p:spPr>
        <p:txBody>
          <a:bodyPr/>
          <a:lstStyle/>
          <a:p>
            <a:r>
              <a:rPr lang="en-GB" sz="2300" dirty="0">
                <a:latin typeface="Source Sans Pro" panose="020B0503030403020204" pitchFamily="34" charset="0"/>
                <a:ea typeface="Source Sans Pro" panose="020B0503030403020204" pitchFamily="34" charset="0"/>
              </a:rPr>
              <a:t>This step helps to drive and sustain the SSP process, and ensures that the scope is manageable and understood by all stakeholders.</a:t>
            </a:r>
          </a:p>
        </p:txBody>
      </p:sp>
      <p:sp>
        <p:nvSpPr>
          <p:cNvPr id="6" name="3 Marcador de texto">
            <a:extLst>
              <a:ext uri="{FF2B5EF4-FFF2-40B4-BE49-F238E27FC236}">
                <a16:creationId xmlns:a16="http://schemas.microsoft.com/office/drawing/2014/main" id="{6471C214-FACE-DD49-B6B8-D2741ACF5EDB}"/>
              </a:ext>
            </a:extLst>
          </p:cNvPr>
          <p:cNvSpPr>
            <a:spLocks noGrp="1"/>
          </p:cNvSpPr>
          <p:nvPr>
            <p:ph type="body" sz="quarter" idx="14"/>
          </p:nvPr>
        </p:nvSpPr>
        <p:spPr>
          <a:xfrm>
            <a:off x="414338" y="4591104"/>
            <a:ext cx="3424988" cy="968892"/>
          </a:xfrm>
        </p:spPr>
        <p:txBody>
          <a:bodyPr anchor="t"/>
          <a:lstStyle/>
          <a:p>
            <a:pPr>
              <a:lnSpc>
                <a:spcPct val="100000"/>
              </a:lnSpc>
              <a:buFont typeface="Arial"/>
              <a:buChar char="•"/>
              <a:defRPr/>
            </a:pPr>
            <a:r>
              <a:rPr lang="en-AU" sz="2300" dirty="0">
                <a:latin typeface="Source Sans Pro" panose="020B0503030403020204" pitchFamily="34" charset="0"/>
                <a:ea typeface="Source Sans Pro" panose="020B0503030403020204" pitchFamily="34" charset="0"/>
              </a:rPr>
              <a:t>… within an administrative area </a:t>
            </a:r>
          </a:p>
          <a:p>
            <a:pPr>
              <a:lnSpc>
                <a:spcPct val="100000"/>
              </a:lnSpc>
              <a:buFont typeface="Arial"/>
              <a:buChar char="•"/>
              <a:defRPr/>
            </a:pPr>
            <a:endParaRPr lang="en-AU" sz="2300" dirty="0">
              <a:latin typeface="Source Sans Pro" panose="020B0503030403020204" pitchFamily="34" charset="0"/>
              <a:ea typeface="Source Sans Pro" panose="020B0503030403020204" pitchFamily="34" charset="0"/>
            </a:endParaRPr>
          </a:p>
        </p:txBody>
      </p:sp>
      <p:sp>
        <p:nvSpPr>
          <p:cNvPr id="8" name="3 Marcador de texto">
            <a:extLst>
              <a:ext uri="{FF2B5EF4-FFF2-40B4-BE49-F238E27FC236}">
                <a16:creationId xmlns:a16="http://schemas.microsoft.com/office/drawing/2014/main" id="{5C2F4C25-5B77-EF44-8314-3AA7254F166E}"/>
              </a:ext>
            </a:extLst>
          </p:cNvPr>
          <p:cNvSpPr txBox="1">
            <a:spLocks/>
          </p:cNvSpPr>
          <p:nvPr/>
        </p:nvSpPr>
        <p:spPr>
          <a:xfrm>
            <a:off x="4687431" y="4452658"/>
            <a:ext cx="4042231" cy="188674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AU" sz="2300" b="0" i="0" u="none" strike="noStrike" kern="1200" cap="none" spc="0" normalizeH="0" baseline="0" noProof="0" dirty="0">
                <a:ln>
                  <a:noFill/>
                </a:ln>
                <a:solidFill>
                  <a:srgbClr val="212121"/>
                </a:solidFill>
                <a:effectLst/>
                <a:uLnTx/>
                <a:uFillTx/>
                <a:latin typeface="Source Sans Pro" panose="020B0503030403020204" pitchFamily="34" charset="0"/>
                <a:ea typeface="Source Sans Pro" panose="020B0503030403020204" pitchFamily="34" charset="0"/>
                <a:cs typeface="+mn-cs"/>
              </a:rPr>
              <a:t>… within the service area of a sanitation utility or a service provider</a:t>
            </a:r>
          </a:p>
        </p:txBody>
      </p:sp>
      <p:sp>
        <p:nvSpPr>
          <p:cNvPr id="11" name="Textplatzhalter 1">
            <a:extLst>
              <a:ext uri="{FF2B5EF4-FFF2-40B4-BE49-F238E27FC236}">
                <a16:creationId xmlns:a16="http://schemas.microsoft.com/office/drawing/2014/main" id="{67A339E8-8FFE-1142-BB63-0DFDDBCF3108}"/>
              </a:ext>
            </a:extLst>
          </p:cNvPr>
          <p:cNvSpPr txBox="1">
            <a:spLocks/>
          </p:cNvSpPr>
          <p:nvPr/>
        </p:nvSpPr>
        <p:spPr>
          <a:xfrm>
            <a:off x="804631" y="3742765"/>
            <a:ext cx="6239116" cy="3863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300" dirty="0">
                <a:latin typeface="Source Sans Pro" panose="020B0503030403020204" pitchFamily="34" charset="0"/>
                <a:ea typeface="Source Sans Pro" panose="020B0503030403020204" pitchFamily="34" charset="0"/>
              </a:rPr>
              <a:t>SSP could be carried out…</a:t>
            </a:r>
          </a:p>
        </p:txBody>
      </p:sp>
      <p:sp>
        <p:nvSpPr>
          <p:cNvPr id="12" name="Text Placeholder 19">
            <a:extLst>
              <a:ext uri="{FF2B5EF4-FFF2-40B4-BE49-F238E27FC236}">
                <a16:creationId xmlns:a16="http://schemas.microsoft.com/office/drawing/2014/main" id="{70616AA0-EC64-FF49-A2CB-E0DC7F97B8CD}"/>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Define the SSP area and lead organization</a:t>
            </a:r>
            <a:endParaRPr lang="x-none" sz="1800" spc="0" dirty="0">
              <a:solidFill>
                <a:srgbClr val="212121"/>
              </a:solidFill>
              <a:ea typeface="Source Sans Pro" panose="020B0503030403020204" pitchFamily="34" charset="0"/>
            </a:endParaRPr>
          </a:p>
        </p:txBody>
      </p:sp>
      <p:sp>
        <p:nvSpPr>
          <p:cNvPr id="13" name="Text Placeholder 19">
            <a:extLst>
              <a:ext uri="{FF2B5EF4-FFF2-40B4-BE49-F238E27FC236}">
                <a16:creationId xmlns:a16="http://schemas.microsoft.com/office/drawing/2014/main" id="{3A7D2966-FB27-704F-95D3-E66B0432A16F}"/>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1.1</a:t>
            </a:r>
          </a:p>
        </p:txBody>
      </p:sp>
      <p:sp>
        <p:nvSpPr>
          <p:cNvPr id="17" name="Rectangular Callout 16">
            <a:extLst>
              <a:ext uri="{FF2B5EF4-FFF2-40B4-BE49-F238E27FC236}">
                <a16:creationId xmlns:a16="http://schemas.microsoft.com/office/drawing/2014/main" id="{09CA4DE5-A59B-9D4C-85F1-D768D7AE9247}"/>
              </a:ext>
            </a:extLst>
          </p:cNvPr>
          <p:cNvSpPr/>
          <p:nvPr/>
        </p:nvSpPr>
        <p:spPr>
          <a:xfrm>
            <a:off x="7479099" y="103285"/>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Pages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10 to 12</a:t>
            </a:r>
          </a:p>
        </p:txBody>
      </p:sp>
    </p:spTree>
    <p:extLst>
      <p:ext uri="{BB962C8B-B14F-4D97-AF65-F5344CB8AC3E}">
        <p14:creationId xmlns:p14="http://schemas.microsoft.com/office/powerpoint/2010/main" val="1217862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A32318B0-721A-EB4C-840F-F8A18E769746}"/>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Define the SSP area and lead organization</a:t>
            </a:r>
            <a:endParaRPr lang="x-none" sz="1800" spc="0" dirty="0">
              <a:solidFill>
                <a:srgbClr val="212121"/>
              </a:solidFill>
              <a:ea typeface="Source Sans Pro" panose="020B0503030403020204" pitchFamily="34" charset="0"/>
            </a:endParaRPr>
          </a:p>
        </p:txBody>
      </p:sp>
      <p:sp>
        <p:nvSpPr>
          <p:cNvPr id="9" name="Text Placeholder 19">
            <a:extLst>
              <a:ext uri="{FF2B5EF4-FFF2-40B4-BE49-F238E27FC236}">
                <a16:creationId xmlns:a16="http://schemas.microsoft.com/office/drawing/2014/main" id="{54EF94CC-AF65-6340-A5AA-A73E8012B2E3}"/>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1.1</a:t>
            </a:r>
          </a:p>
        </p:txBody>
      </p:sp>
      <p:sp>
        <p:nvSpPr>
          <p:cNvPr id="10" name="Text Placeholder 30">
            <a:extLst>
              <a:ext uri="{FF2B5EF4-FFF2-40B4-BE49-F238E27FC236}">
                <a16:creationId xmlns:a16="http://schemas.microsoft.com/office/drawing/2014/main" id="{03922281-73DD-3F47-8434-3392B4A55272}"/>
              </a:ext>
            </a:extLst>
          </p:cNvPr>
          <p:cNvSpPr txBox="1">
            <a:spLocks/>
          </p:cNvSpPr>
          <p:nvPr/>
        </p:nvSpPr>
        <p:spPr>
          <a:xfrm>
            <a:off x="224901" y="2380572"/>
            <a:ext cx="7942706" cy="2691760"/>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GB" sz="2000" dirty="0">
                <a:latin typeface="Source Sans Pro" panose="020B0503030403020204" pitchFamily="34" charset="0"/>
                <a:ea typeface="Source Sans Pro" panose="020B0503030403020204" pitchFamily="34" charset="0"/>
              </a:rPr>
              <a:t>The SSP area is determined by the area administered by the local authority.</a:t>
            </a:r>
          </a:p>
          <a:p>
            <a:pPr marL="285750" indent="-285750">
              <a:lnSpc>
                <a:spcPct val="100000"/>
              </a:lnSpc>
              <a:buFont typeface="Arial" panose="020B0604020202020204" pitchFamily="34" charset="0"/>
              <a:buChar char="•"/>
            </a:pPr>
            <a:r>
              <a:rPr lang="en-GB" sz="2000" dirty="0">
                <a:latin typeface="Source Sans Pro" panose="020B0503030403020204" pitchFamily="34" charset="0"/>
                <a:ea typeface="Source Sans Pro" panose="020B0503030403020204" pitchFamily="34" charset="0"/>
              </a:rPr>
              <a:t>All the existing sanitation systems and all sanitation steps within the sanitation service chain should be included.</a:t>
            </a:r>
          </a:p>
          <a:p>
            <a:pPr marL="285750" indent="-285750">
              <a:lnSpc>
                <a:spcPct val="100000"/>
              </a:lnSpc>
              <a:buFont typeface="Arial" panose="020B0604020202020204" pitchFamily="34" charset="0"/>
              <a:buChar char="•"/>
            </a:pPr>
            <a:r>
              <a:rPr lang="en-GB" sz="2000" dirty="0">
                <a:latin typeface="Source Sans Pro" panose="020B0503030403020204" pitchFamily="34" charset="0"/>
                <a:ea typeface="Source Sans Pro" panose="020B0503030403020204" pitchFamily="34" charset="0"/>
              </a:rPr>
              <a:t>The lead organization should be the local authority with the mandate for oversight of sanitation service provision.</a:t>
            </a:r>
          </a:p>
          <a:p>
            <a:pPr marL="285750" indent="-285750">
              <a:lnSpc>
                <a:spcPct val="100000"/>
              </a:lnSpc>
              <a:buFont typeface="Arial" panose="020B0604020202020204" pitchFamily="34" charset="0"/>
              <a:buChar char="•"/>
            </a:pPr>
            <a:r>
              <a:rPr lang="en-GB" sz="2000" dirty="0">
                <a:latin typeface="Source Sans Pro" panose="020B0503030403020204" pitchFamily="34" charset="0"/>
                <a:ea typeface="Source Sans Pro" panose="020B0503030403020204" pitchFamily="34" charset="0"/>
              </a:rPr>
              <a:t>A team leader should be appointed to drive the SSP process</a:t>
            </a:r>
          </a:p>
        </p:txBody>
      </p:sp>
      <p:sp>
        <p:nvSpPr>
          <p:cNvPr id="11" name="Text Placeholder 19">
            <a:extLst>
              <a:ext uri="{FF2B5EF4-FFF2-40B4-BE49-F238E27FC236}">
                <a16:creationId xmlns:a16="http://schemas.microsoft.com/office/drawing/2014/main" id="{C0EDF14C-F791-2E40-BC82-AC93A5015919}"/>
              </a:ext>
            </a:extLst>
          </p:cNvPr>
          <p:cNvSpPr txBox="1">
            <a:spLocks/>
          </p:cNvSpPr>
          <p:nvPr/>
        </p:nvSpPr>
        <p:spPr>
          <a:xfrm>
            <a:off x="224901" y="1604676"/>
            <a:ext cx="8548967" cy="344050"/>
          </a:xfrm>
          <a:prstGeom prst="rect">
            <a:avLst/>
          </a:prstGeom>
        </p:spPr>
        <p:txBody>
          <a:bodyPr anchor="ct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When SSP is initiated by a municipality, district or administrative unit</a:t>
            </a:r>
          </a:p>
        </p:txBody>
      </p:sp>
      <p:sp>
        <p:nvSpPr>
          <p:cNvPr id="19" name="Rectangular Callout 18">
            <a:extLst>
              <a:ext uri="{FF2B5EF4-FFF2-40B4-BE49-F238E27FC236}">
                <a16:creationId xmlns:a16="http://schemas.microsoft.com/office/drawing/2014/main" id="{88B0ABB2-A142-EA4C-86F6-8DAE58631350}"/>
              </a:ext>
            </a:extLst>
          </p:cNvPr>
          <p:cNvSpPr/>
          <p:nvPr/>
        </p:nvSpPr>
        <p:spPr>
          <a:xfrm>
            <a:off x="7179067" y="4767324"/>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Example 1.1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11</a:t>
            </a:r>
          </a:p>
        </p:txBody>
      </p:sp>
    </p:spTree>
    <p:extLst>
      <p:ext uri="{BB962C8B-B14F-4D97-AF65-F5344CB8AC3E}">
        <p14:creationId xmlns:p14="http://schemas.microsoft.com/office/powerpoint/2010/main" val="4506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A32318B0-721A-EB4C-840F-F8A18E769746}"/>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Define the SSP area and lead organization</a:t>
            </a:r>
            <a:endParaRPr lang="x-none" sz="1800" spc="0" dirty="0">
              <a:solidFill>
                <a:srgbClr val="212121"/>
              </a:solidFill>
              <a:ea typeface="Source Sans Pro" panose="020B0503030403020204" pitchFamily="34" charset="0"/>
            </a:endParaRPr>
          </a:p>
        </p:txBody>
      </p:sp>
      <p:sp>
        <p:nvSpPr>
          <p:cNvPr id="9" name="Text Placeholder 19">
            <a:extLst>
              <a:ext uri="{FF2B5EF4-FFF2-40B4-BE49-F238E27FC236}">
                <a16:creationId xmlns:a16="http://schemas.microsoft.com/office/drawing/2014/main" id="{54EF94CC-AF65-6340-A5AA-A73E8012B2E3}"/>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1.1</a:t>
            </a:r>
          </a:p>
        </p:txBody>
      </p:sp>
      <p:sp>
        <p:nvSpPr>
          <p:cNvPr id="11" name="Text Placeholder 19">
            <a:extLst>
              <a:ext uri="{FF2B5EF4-FFF2-40B4-BE49-F238E27FC236}">
                <a16:creationId xmlns:a16="http://schemas.microsoft.com/office/drawing/2014/main" id="{C0EDF14C-F791-2E40-BC82-AC93A5015919}"/>
              </a:ext>
            </a:extLst>
          </p:cNvPr>
          <p:cNvSpPr txBox="1">
            <a:spLocks/>
          </p:cNvSpPr>
          <p:nvPr/>
        </p:nvSpPr>
        <p:spPr>
          <a:xfrm>
            <a:off x="224901" y="1303691"/>
            <a:ext cx="8548967" cy="344050"/>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EXAMPLE: When SSP is initiated by a municipality, district or administrative unit (1/3)</a:t>
            </a:r>
          </a:p>
        </p:txBody>
      </p:sp>
      <p:pic>
        <p:nvPicPr>
          <p:cNvPr id="7" name="Picture 6" descr="Map&#10;&#10;Description automatically generated">
            <a:extLst>
              <a:ext uri="{FF2B5EF4-FFF2-40B4-BE49-F238E27FC236}">
                <a16:creationId xmlns:a16="http://schemas.microsoft.com/office/drawing/2014/main" id="{1C712912-280F-3940-9593-1FB4A8545A29}"/>
              </a:ext>
            </a:extLst>
          </p:cNvPr>
          <p:cNvPicPr>
            <a:picLocks noChangeAspect="1"/>
          </p:cNvPicPr>
          <p:nvPr/>
        </p:nvPicPr>
        <p:blipFill>
          <a:blip r:embed="rId2"/>
          <a:stretch>
            <a:fillRect/>
          </a:stretch>
        </p:blipFill>
        <p:spPr>
          <a:xfrm>
            <a:off x="1369511" y="2707084"/>
            <a:ext cx="6022206" cy="3545650"/>
          </a:xfrm>
          <a:prstGeom prst="rect">
            <a:avLst/>
          </a:prstGeom>
        </p:spPr>
      </p:pic>
      <p:sp>
        <p:nvSpPr>
          <p:cNvPr id="13" name="TextBox 12">
            <a:extLst>
              <a:ext uri="{FF2B5EF4-FFF2-40B4-BE49-F238E27FC236}">
                <a16:creationId xmlns:a16="http://schemas.microsoft.com/office/drawing/2014/main" id="{9F35DD25-EA81-C04B-AB97-B82A21B98375}"/>
              </a:ext>
            </a:extLst>
          </p:cNvPr>
          <p:cNvSpPr txBox="1"/>
          <p:nvPr/>
        </p:nvSpPr>
        <p:spPr>
          <a:xfrm>
            <a:off x="224901" y="1862095"/>
            <a:ext cx="8919099" cy="738664"/>
          </a:xfrm>
          <a:prstGeom prst="rect">
            <a:avLst/>
          </a:prstGeom>
        </p:spPr>
        <p:txBody>
          <a:bodyPr wrap="square" rtlCol="0" anchor="t">
            <a:spAutoFit/>
          </a:bodyPr>
          <a:lstStyle/>
          <a:p>
            <a:r>
              <a:rPr lang="en-US" sz="1400" dirty="0">
                <a:solidFill>
                  <a:srgbClr val="212121"/>
                </a:solidFill>
                <a:latin typeface="Source Sans Pro" panose="020B0503030403020204" pitchFamily="34" charset="0"/>
                <a:ea typeface="Source Sans Pro" panose="020B0503030403020204" pitchFamily="34" charset="0"/>
              </a:rPr>
              <a:t>-</a:t>
            </a:r>
            <a:r>
              <a:rPr lang="en-US" sz="1400" b="1" dirty="0">
                <a:solidFill>
                  <a:srgbClr val="212121"/>
                </a:solidFill>
                <a:latin typeface="Source Sans Pro" panose="020B0503030403020204" pitchFamily="34" charset="0"/>
                <a:ea typeface="Source Sans Pro" panose="020B0503030403020204" pitchFamily="34" charset="0"/>
              </a:rPr>
              <a:t>System 1</a:t>
            </a:r>
            <a:r>
              <a:rPr lang="en-US" sz="1400" dirty="0">
                <a:solidFill>
                  <a:srgbClr val="212121"/>
                </a:solidFill>
                <a:latin typeface="Source Sans Pro" panose="020B0503030403020204" pitchFamily="34" charset="0"/>
                <a:ea typeface="Source Sans Pro" panose="020B0503030403020204" pitchFamily="34" charset="0"/>
              </a:rPr>
              <a:t>: Flush toilets with sewerage and offsite wastewater treatment (area in blue)</a:t>
            </a:r>
          </a:p>
          <a:p>
            <a:r>
              <a:rPr lang="en-US" sz="1400" dirty="0">
                <a:solidFill>
                  <a:srgbClr val="212121"/>
                </a:solidFill>
                <a:latin typeface="Source Sans Pro" panose="020B0503030403020204" pitchFamily="34" charset="0"/>
                <a:ea typeface="Source Sans Pro" panose="020B0503030403020204" pitchFamily="34" charset="0"/>
              </a:rPr>
              <a:t>-</a:t>
            </a:r>
            <a:r>
              <a:rPr lang="en-US" sz="1400" b="1" dirty="0">
                <a:solidFill>
                  <a:srgbClr val="212121"/>
                </a:solidFill>
                <a:latin typeface="Source Sans Pro" panose="020B0503030403020204" pitchFamily="34" charset="0"/>
                <a:ea typeface="Source Sans Pro" panose="020B0503030403020204" pitchFamily="34" charset="0"/>
              </a:rPr>
              <a:t>System 2: </a:t>
            </a:r>
            <a:r>
              <a:rPr lang="en-US" sz="1400" dirty="0">
                <a:solidFill>
                  <a:srgbClr val="212121"/>
                </a:solidFill>
                <a:latin typeface="Source Sans Pro" panose="020B0503030403020204" pitchFamily="34" charset="0"/>
                <a:ea typeface="Source Sans Pro" panose="020B0503030403020204" pitchFamily="34" charset="0"/>
              </a:rPr>
              <a:t>Flush toilets with septic tanks and effluent infiltration and offsite fecal sludge disposal (area in yellow)</a:t>
            </a:r>
          </a:p>
          <a:p>
            <a:r>
              <a:rPr lang="en-US" sz="1400" dirty="0">
                <a:solidFill>
                  <a:srgbClr val="212121"/>
                </a:solidFill>
                <a:latin typeface="Source Sans Pro" panose="020B0503030403020204" pitchFamily="34" charset="0"/>
                <a:ea typeface="Source Sans Pro" panose="020B0503030403020204" pitchFamily="34" charset="0"/>
              </a:rPr>
              <a:t>-</a:t>
            </a:r>
            <a:r>
              <a:rPr lang="en-US" sz="1400" b="1" dirty="0">
                <a:solidFill>
                  <a:srgbClr val="212121"/>
                </a:solidFill>
                <a:latin typeface="Source Sans Pro" panose="020B0503030403020204" pitchFamily="34" charset="0"/>
                <a:ea typeface="Source Sans Pro" panose="020B0503030403020204" pitchFamily="34" charset="0"/>
              </a:rPr>
              <a:t>System 3: </a:t>
            </a:r>
            <a:r>
              <a:rPr lang="en-US" sz="1400" dirty="0">
                <a:solidFill>
                  <a:srgbClr val="212121"/>
                </a:solidFill>
                <a:latin typeface="Source Sans Pro" panose="020B0503030403020204" pitchFamily="34" charset="0"/>
                <a:ea typeface="Source Sans Pro" panose="020B0503030403020204" pitchFamily="34" charset="0"/>
              </a:rPr>
              <a:t>Dry or flush toilets with onsite disposal or offsite disposal (area in green)</a:t>
            </a:r>
          </a:p>
        </p:txBody>
      </p:sp>
    </p:spTree>
    <p:extLst>
      <p:ext uri="{BB962C8B-B14F-4D97-AF65-F5344CB8AC3E}">
        <p14:creationId xmlns:p14="http://schemas.microsoft.com/office/powerpoint/2010/main" val="136112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A32318B0-721A-EB4C-840F-F8A18E769746}"/>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Define the SSP area and lead organization</a:t>
            </a:r>
            <a:endParaRPr lang="x-none" sz="1800" spc="0" dirty="0">
              <a:solidFill>
                <a:srgbClr val="212121"/>
              </a:solidFill>
              <a:ea typeface="Source Sans Pro" panose="020B0503030403020204" pitchFamily="34" charset="0"/>
            </a:endParaRPr>
          </a:p>
        </p:txBody>
      </p:sp>
      <p:sp>
        <p:nvSpPr>
          <p:cNvPr id="9" name="Text Placeholder 19">
            <a:extLst>
              <a:ext uri="{FF2B5EF4-FFF2-40B4-BE49-F238E27FC236}">
                <a16:creationId xmlns:a16="http://schemas.microsoft.com/office/drawing/2014/main" id="{54EF94CC-AF65-6340-A5AA-A73E8012B2E3}"/>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1.1</a:t>
            </a:r>
          </a:p>
        </p:txBody>
      </p:sp>
      <p:sp>
        <p:nvSpPr>
          <p:cNvPr id="10" name="Text Placeholder 19">
            <a:extLst>
              <a:ext uri="{FF2B5EF4-FFF2-40B4-BE49-F238E27FC236}">
                <a16:creationId xmlns:a16="http://schemas.microsoft.com/office/drawing/2014/main" id="{90B427B3-40F8-7B44-A4B9-D4FAE1A748FA}"/>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When SSP is implemented by sanitation service providers</a:t>
            </a:r>
          </a:p>
        </p:txBody>
      </p:sp>
      <p:sp>
        <p:nvSpPr>
          <p:cNvPr id="12" name="Text Placeholder 30">
            <a:extLst>
              <a:ext uri="{FF2B5EF4-FFF2-40B4-BE49-F238E27FC236}">
                <a16:creationId xmlns:a16="http://schemas.microsoft.com/office/drawing/2014/main" id="{96CB9C6F-2C1F-3F4B-B993-D4F9E12FC023}"/>
              </a:ext>
            </a:extLst>
          </p:cNvPr>
          <p:cNvSpPr txBox="1">
            <a:spLocks/>
          </p:cNvSpPr>
          <p:nvPr/>
        </p:nvSpPr>
        <p:spPr>
          <a:xfrm>
            <a:off x="623519" y="2427103"/>
            <a:ext cx="6116660" cy="2627933"/>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latin typeface="Source Sans Pro" panose="020B0503030403020204" pitchFamily="34" charset="0"/>
                <a:ea typeface="Source Sans Pro" panose="020B0503030403020204" pitchFamily="34" charset="0"/>
              </a:rPr>
              <a:t>SSP is implemented to ensure that:</a:t>
            </a:r>
          </a:p>
          <a:p>
            <a:pPr>
              <a:lnSpc>
                <a:spcPct val="100000"/>
              </a:lnSpc>
            </a:pPr>
            <a:endParaRPr lang="en-GB" sz="2000" dirty="0">
              <a:latin typeface="Source Sans Pro" panose="020B0503030403020204" pitchFamily="34" charset="0"/>
              <a:ea typeface="Source Sans Pro" panose="020B0503030403020204" pitchFamily="34" charset="0"/>
            </a:endParaRPr>
          </a:p>
          <a:p>
            <a:pPr>
              <a:lnSpc>
                <a:spcPct val="100000"/>
              </a:lnSpc>
            </a:pPr>
            <a:r>
              <a:rPr lang="en-GB" sz="2000" dirty="0">
                <a:latin typeface="Source Sans Pro" panose="020B0503030403020204" pitchFamily="34" charset="0"/>
                <a:ea typeface="Source Sans Pro" panose="020B0503030403020204" pitchFamily="34" charset="0"/>
              </a:rPr>
              <a:t>-the sanitation systems under their responsibility are safely operated. </a:t>
            </a:r>
          </a:p>
          <a:p>
            <a:pPr>
              <a:lnSpc>
                <a:spcPct val="100000"/>
              </a:lnSpc>
            </a:pPr>
            <a:r>
              <a:rPr lang="en-GB" sz="2000" dirty="0">
                <a:latin typeface="Source Sans Pro" panose="020B0503030403020204" pitchFamily="34" charset="0"/>
                <a:ea typeface="Source Sans Pro" panose="020B0503030403020204" pitchFamily="34" charset="0"/>
              </a:rPr>
              <a:t>-their products (e.g. treated water, dried sludge, fertilizers, etc.) do not pose health risks during disposal or use.</a:t>
            </a:r>
          </a:p>
        </p:txBody>
      </p:sp>
      <p:sp>
        <p:nvSpPr>
          <p:cNvPr id="13" name="Rectangular Callout 12">
            <a:extLst>
              <a:ext uri="{FF2B5EF4-FFF2-40B4-BE49-F238E27FC236}">
                <a16:creationId xmlns:a16="http://schemas.microsoft.com/office/drawing/2014/main" id="{1B035346-4C1D-6541-915D-C8E45733A6AD}"/>
              </a:ext>
            </a:extLst>
          </p:cNvPr>
          <p:cNvSpPr/>
          <p:nvPr/>
        </p:nvSpPr>
        <p:spPr>
          <a:xfrm>
            <a:off x="7138796" y="1941103"/>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Examples 1.2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to 1.4</a:t>
            </a:r>
          </a:p>
        </p:txBody>
      </p:sp>
    </p:spTree>
    <p:extLst>
      <p:ext uri="{BB962C8B-B14F-4D97-AF65-F5344CB8AC3E}">
        <p14:creationId xmlns:p14="http://schemas.microsoft.com/office/powerpoint/2010/main" val="297064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A32318B0-721A-EB4C-840F-F8A18E769746}"/>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Define the SSP area and lead organization</a:t>
            </a:r>
            <a:endParaRPr lang="x-none" sz="1800" spc="0" dirty="0">
              <a:solidFill>
                <a:srgbClr val="212121"/>
              </a:solidFill>
              <a:ea typeface="Source Sans Pro" panose="020B0503030403020204" pitchFamily="34" charset="0"/>
            </a:endParaRPr>
          </a:p>
        </p:txBody>
      </p:sp>
      <p:sp>
        <p:nvSpPr>
          <p:cNvPr id="9" name="Text Placeholder 19">
            <a:extLst>
              <a:ext uri="{FF2B5EF4-FFF2-40B4-BE49-F238E27FC236}">
                <a16:creationId xmlns:a16="http://schemas.microsoft.com/office/drawing/2014/main" id="{54EF94CC-AF65-6340-A5AA-A73E8012B2E3}"/>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1.1</a:t>
            </a:r>
          </a:p>
        </p:txBody>
      </p:sp>
      <p:sp>
        <p:nvSpPr>
          <p:cNvPr id="10" name="Text Placeholder 30">
            <a:extLst>
              <a:ext uri="{FF2B5EF4-FFF2-40B4-BE49-F238E27FC236}">
                <a16:creationId xmlns:a16="http://schemas.microsoft.com/office/drawing/2014/main" id="{03922281-73DD-3F47-8434-3392B4A55272}"/>
              </a:ext>
            </a:extLst>
          </p:cNvPr>
          <p:cNvSpPr txBox="1">
            <a:spLocks/>
          </p:cNvSpPr>
          <p:nvPr/>
        </p:nvSpPr>
        <p:spPr>
          <a:xfrm>
            <a:off x="2908067" y="2164952"/>
            <a:ext cx="6116660" cy="997464"/>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latin typeface="Source Sans Pro" panose="020B0503030403020204" pitchFamily="34" charset="0"/>
                <a:ea typeface="Source Sans Pro" panose="020B0503030403020204" pitchFamily="34" charset="0"/>
              </a:rPr>
              <a:t>Container-based sanitation (CBS) system in a densely populated area in Cap Haitian in Haiti: area and lead organization</a:t>
            </a:r>
          </a:p>
        </p:txBody>
      </p:sp>
      <p:sp>
        <p:nvSpPr>
          <p:cNvPr id="11" name="Text Placeholder 19">
            <a:extLst>
              <a:ext uri="{FF2B5EF4-FFF2-40B4-BE49-F238E27FC236}">
                <a16:creationId xmlns:a16="http://schemas.microsoft.com/office/drawing/2014/main" id="{C0EDF14C-F791-2E40-BC82-AC93A5015919}"/>
              </a:ext>
            </a:extLst>
          </p:cNvPr>
          <p:cNvSpPr txBox="1">
            <a:spLocks/>
          </p:cNvSpPr>
          <p:nvPr/>
        </p:nvSpPr>
        <p:spPr>
          <a:xfrm>
            <a:off x="224901" y="1370594"/>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EXAMPLE: When SSP is implemented by sanitation service providers</a:t>
            </a:r>
          </a:p>
        </p:txBody>
      </p:sp>
      <p:sp>
        <p:nvSpPr>
          <p:cNvPr id="19" name="Rectangular Callout 18">
            <a:extLst>
              <a:ext uri="{FF2B5EF4-FFF2-40B4-BE49-F238E27FC236}">
                <a16:creationId xmlns:a16="http://schemas.microsoft.com/office/drawing/2014/main" id="{88B0ABB2-A142-EA4C-86F6-8DAE58631350}"/>
              </a:ext>
            </a:extLst>
          </p:cNvPr>
          <p:cNvSpPr/>
          <p:nvPr/>
        </p:nvSpPr>
        <p:spPr>
          <a:xfrm>
            <a:off x="224901" y="2031861"/>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Example 1.3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11</a:t>
            </a:r>
          </a:p>
        </p:txBody>
      </p:sp>
      <p:sp>
        <p:nvSpPr>
          <p:cNvPr id="7" name="Text Placeholder 30">
            <a:extLst>
              <a:ext uri="{FF2B5EF4-FFF2-40B4-BE49-F238E27FC236}">
                <a16:creationId xmlns:a16="http://schemas.microsoft.com/office/drawing/2014/main" id="{411EEFC7-53C0-184D-AEEE-F60A392AA365}"/>
              </a:ext>
            </a:extLst>
          </p:cNvPr>
          <p:cNvSpPr txBox="1">
            <a:spLocks/>
          </p:cNvSpPr>
          <p:nvPr/>
        </p:nvSpPr>
        <p:spPr>
          <a:xfrm>
            <a:off x="831162" y="4487130"/>
            <a:ext cx="7942706" cy="2300929"/>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endParaRPr lang="en-GB" sz="1800" dirty="0">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F752098D-6616-A143-A23A-BA7A4BC4AA11}"/>
              </a:ext>
            </a:extLst>
          </p:cNvPr>
          <p:cNvPicPr>
            <a:picLocks noChangeAspect="1"/>
          </p:cNvPicPr>
          <p:nvPr/>
        </p:nvPicPr>
        <p:blipFill rotWithShape="1">
          <a:blip r:embed="rId3"/>
          <a:srcRect l="8047" r="39273"/>
          <a:stretch/>
        </p:blipFill>
        <p:spPr>
          <a:xfrm>
            <a:off x="58581" y="3213609"/>
            <a:ext cx="1866553" cy="2602510"/>
          </a:xfrm>
          <a:prstGeom prst="rect">
            <a:avLst/>
          </a:prstGeom>
        </p:spPr>
      </p:pic>
      <p:pic>
        <p:nvPicPr>
          <p:cNvPr id="4" name="Picture 3">
            <a:extLst>
              <a:ext uri="{FF2B5EF4-FFF2-40B4-BE49-F238E27FC236}">
                <a16:creationId xmlns:a16="http://schemas.microsoft.com/office/drawing/2014/main" id="{90511D06-E79E-F54F-86EB-071C176E8610}"/>
              </a:ext>
            </a:extLst>
          </p:cNvPr>
          <p:cNvPicPr>
            <a:picLocks noChangeAspect="1"/>
          </p:cNvPicPr>
          <p:nvPr/>
        </p:nvPicPr>
        <p:blipFill rotWithShape="1">
          <a:blip r:embed="rId4"/>
          <a:srcRect r="15801"/>
          <a:stretch/>
        </p:blipFill>
        <p:spPr>
          <a:xfrm>
            <a:off x="2016197" y="3220443"/>
            <a:ext cx="1354633" cy="2595676"/>
          </a:xfrm>
          <a:prstGeom prst="rect">
            <a:avLst/>
          </a:prstGeom>
        </p:spPr>
      </p:pic>
      <p:pic>
        <p:nvPicPr>
          <p:cNvPr id="5" name="Picture 4">
            <a:extLst>
              <a:ext uri="{FF2B5EF4-FFF2-40B4-BE49-F238E27FC236}">
                <a16:creationId xmlns:a16="http://schemas.microsoft.com/office/drawing/2014/main" id="{8543F26E-8FFC-0B4A-8199-D02A6B24A1E2}"/>
              </a:ext>
            </a:extLst>
          </p:cNvPr>
          <p:cNvPicPr>
            <a:picLocks noChangeAspect="1"/>
          </p:cNvPicPr>
          <p:nvPr/>
        </p:nvPicPr>
        <p:blipFill rotWithShape="1">
          <a:blip r:embed="rId5"/>
          <a:srcRect l="15995" r="5869"/>
          <a:stretch/>
        </p:blipFill>
        <p:spPr>
          <a:xfrm>
            <a:off x="3461893" y="3213607"/>
            <a:ext cx="1933704" cy="2602511"/>
          </a:xfrm>
          <a:prstGeom prst="rect">
            <a:avLst/>
          </a:prstGeom>
        </p:spPr>
      </p:pic>
      <p:pic>
        <p:nvPicPr>
          <p:cNvPr id="6" name="Picture 5">
            <a:extLst>
              <a:ext uri="{FF2B5EF4-FFF2-40B4-BE49-F238E27FC236}">
                <a16:creationId xmlns:a16="http://schemas.microsoft.com/office/drawing/2014/main" id="{2C6EDF9D-D2ED-B24A-B8DD-2E5B96EEA7D4}"/>
              </a:ext>
            </a:extLst>
          </p:cNvPr>
          <p:cNvPicPr>
            <a:picLocks noChangeAspect="1"/>
          </p:cNvPicPr>
          <p:nvPr/>
        </p:nvPicPr>
        <p:blipFill rotWithShape="1">
          <a:blip r:embed="rId6"/>
          <a:srcRect l="20965" r="21885"/>
          <a:stretch/>
        </p:blipFill>
        <p:spPr>
          <a:xfrm>
            <a:off x="5486660" y="3229301"/>
            <a:ext cx="1801866" cy="2602511"/>
          </a:xfrm>
          <a:prstGeom prst="rect">
            <a:avLst/>
          </a:prstGeom>
        </p:spPr>
      </p:pic>
      <p:pic>
        <p:nvPicPr>
          <p:cNvPr id="13" name="Picture 12">
            <a:extLst>
              <a:ext uri="{FF2B5EF4-FFF2-40B4-BE49-F238E27FC236}">
                <a16:creationId xmlns:a16="http://schemas.microsoft.com/office/drawing/2014/main" id="{63C6C786-C38D-484F-B2A9-775693C339D8}"/>
              </a:ext>
            </a:extLst>
          </p:cNvPr>
          <p:cNvPicPr>
            <a:picLocks noChangeAspect="1"/>
          </p:cNvPicPr>
          <p:nvPr/>
        </p:nvPicPr>
        <p:blipFill rotWithShape="1">
          <a:blip r:embed="rId7"/>
          <a:srcRect l="13052" r="32610"/>
          <a:stretch/>
        </p:blipFill>
        <p:spPr>
          <a:xfrm>
            <a:off x="7405818" y="3202702"/>
            <a:ext cx="1618909" cy="2655707"/>
          </a:xfrm>
          <a:prstGeom prst="rect">
            <a:avLst/>
          </a:prstGeom>
        </p:spPr>
      </p:pic>
      <p:pic>
        <p:nvPicPr>
          <p:cNvPr id="1026" name="Picture 2" descr="SOIL Haiti‏‏‎ ‎- SOIL Haiti‏‏‎ ‎">
            <a:extLst>
              <a:ext uri="{FF2B5EF4-FFF2-40B4-BE49-F238E27FC236}">
                <a16:creationId xmlns:a16="http://schemas.microsoft.com/office/drawing/2014/main" id="{D0297273-430E-CF41-89C8-DF60F79E76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3996" y="2188053"/>
            <a:ext cx="989517" cy="9895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30">
            <a:extLst>
              <a:ext uri="{FF2B5EF4-FFF2-40B4-BE49-F238E27FC236}">
                <a16:creationId xmlns:a16="http://schemas.microsoft.com/office/drawing/2014/main" id="{B236A17C-F254-0043-ACF6-15701CB18586}"/>
              </a:ext>
            </a:extLst>
          </p:cNvPr>
          <p:cNvSpPr txBox="1">
            <a:spLocks/>
          </p:cNvSpPr>
          <p:nvPr/>
        </p:nvSpPr>
        <p:spPr>
          <a:xfrm>
            <a:off x="6715499" y="5858409"/>
            <a:ext cx="2428502" cy="387494"/>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latin typeface="Source Sans Pro" panose="020B0503030403020204" pitchFamily="34" charset="0"/>
                <a:ea typeface="Source Sans Pro" panose="020B0503030403020204" pitchFamily="34" charset="0"/>
              </a:rPr>
              <a:t>Photos: Emmanuel Antoine, SOIL </a:t>
            </a:r>
          </a:p>
        </p:txBody>
      </p:sp>
      <p:sp>
        <p:nvSpPr>
          <p:cNvPr id="18" name="Text Placeholder 30">
            <a:extLst>
              <a:ext uri="{FF2B5EF4-FFF2-40B4-BE49-F238E27FC236}">
                <a16:creationId xmlns:a16="http://schemas.microsoft.com/office/drawing/2014/main" id="{A3311D33-8C75-3848-BD91-807E205F6AAE}"/>
              </a:ext>
            </a:extLst>
          </p:cNvPr>
          <p:cNvSpPr txBox="1">
            <a:spLocks/>
          </p:cNvSpPr>
          <p:nvPr/>
        </p:nvSpPr>
        <p:spPr>
          <a:xfrm>
            <a:off x="449081" y="6052156"/>
            <a:ext cx="8245837" cy="344050"/>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800" b="1" dirty="0">
                <a:latin typeface="Source Sans Pro" panose="020B0503030403020204" pitchFamily="34" charset="0"/>
                <a:ea typeface="Source Sans Pro" panose="020B0503030403020204" pitchFamily="34" charset="0"/>
              </a:rPr>
              <a:t>TEAM LEADER</a:t>
            </a:r>
            <a:r>
              <a:rPr lang="en-GB" sz="1800" dirty="0">
                <a:latin typeface="Source Sans Pro" panose="020B0503030403020204" pitchFamily="34" charset="0"/>
                <a:ea typeface="Source Sans Pro" panose="020B0503030403020204" pitchFamily="34" charset="0"/>
              </a:rPr>
              <a:t>: A program officer</a:t>
            </a:r>
          </a:p>
        </p:txBody>
      </p:sp>
    </p:spTree>
    <p:extLst>
      <p:ext uri="{BB962C8B-B14F-4D97-AF65-F5344CB8AC3E}">
        <p14:creationId xmlns:p14="http://schemas.microsoft.com/office/powerpoint/2010/main" val="77795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A32318B0-721A-EB4C-840F-F8A18E769746}"/>
              </a:ext>
            </a:extLst>
          </p:cNvPr>
          <p:cNvSpPr txBox="1">
            <a:spLocks/>
          </p:cNvSpPr>
          <p:nvPr/>
        </p:nvSpPr>
        <p:spPr>
          <a:xfrm>
            <a:off x="224901" y="873875"/>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Define the SSP area and lead organization</a:t>
            </a:r>
            <a:endParaRPr lang="x-none" sz="1800" spc="0" dirty="0">
              <a:solidFill>
                <a:srgbClr val="212121"/>
              </a:solidFill>
              <a:ea typeface="Source Sans Pro" panose="020B0503030403020204" pitchFamily="34" charset="0"/>
            </a:endParaRPr>
          </a:p>
        </p:txBody>
      </p:sp>
      <p:sp>
        <p:nvSpPr>
          <p:cNvPr id="9" name="Text Placeholder 19">
            <a:extLst>
              <a:ext uri="{FF2B5EF4-FFF2-40B4-BE49-F238E27FC236}">
                <a16:creationId xmlns:a16="http://schemas.microsoft.com/office/drawing/2014/main" id="{54EF94CC-AF65-6340-A5AA-A73E8012B2E3}"/>
              </a:ext>
            </a:extLst>
          </p:cNvPr>
          <p:cNvSpPr txBox="1">
            <a:spLocks/>
          </p:cNvSpPr>
          <p:nvPr/>
        </p:nvSpPr>
        <p:spPr>
          <a:xfrm>
            <a:off x="224901" y="283385"/>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1.1</a:t>
            </a:r>
          </a:p>
        </p:txBody>
      </p:sp>
      <p:sp>
        <p:nvSpPr>
          <p:cNvPr id="10" name="Text Placeholder 19">
            <a:extLst>
              <a:ext uri="{FF2B5EF4-FFF2-40B4-BE49-F238E27FC236}">
                <a16:creationId xmlns:a16="http://schemas.microsoft.com/office/drawing/2014/main" id="{90B427B3-40F8-7B44-A4B9-D4FAE1A748FA}"/>
              </a:ext>
            </a:extLst>
          </p:cNvPr>
          <p:cNvSpPr txBox="1">
            <a:spLocks/>
          </p:cNvSpPr>
          <p:nvPr/>
        </p:nvSpPr>
        <p:spPr>
          <a:xfrm>
            <a:off x="224901" y="1420242"/>
            <a:ext cx="8548967" cy="520861"/>
          </a:xfrm>
          <a:prstGeom prst="rect">
            <a:avLst/>
          </a:prstGeom>
        </p:spPr>
        <p:txBody>
          <a:bodyPr anchor="t"/>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379175"/>
                </a:solidFill>
              </a:rPr>
              <a:t>Two or more administrative areas are involved:</a:t>
            </a:r>
          </a:p>
        </p:txBody>
      </p:sp>
      <p:sp>
        <p:nvSpPr>
          <p:cNvPr id="12" name="Text Placeholder 30">
            <a:extLst>
              <a:ext uri="{FF2B5EF4-FFF2-40B4-BE49-F238E27FC236}">
                <a16:creationId xmlns:a16="http://schemas.microsoft.com/office/drawing/2014/main" id="{96CB9C6F-2C1F-3F4B-B993-D4F9E12FC023}"/>
              </a:ext>
            </a:extLst>
          </p:cNvPr>
          <p:cNvSpPr txBox="1">
            <a:spLocks/>
          </p:cNvSpPr>
          <p:nvPr/>
        </p:nvSpPr>
        <p:spPr>
          <a:xfrm>
            <a:off x="499257" y="2288965"/>
            <a:ext cx="6116660" cy="2627933"/>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latin typeface="Source Sans Pro" panose="020B0503030403020204" pitchFamily="34" charset="0"/>
                <a:ea typeface="Source Sans Pro" panose="020B0503030403020204" pitchFamily="34" charset="0"/>
              </a:rPr>
              <a:t>Sanitation activities are in different administrative areas. For example:</a:t>
            </a:r>
          </a:p>
          <a:p>
            <a:pPr>
              <a:lnSpc>
                <a:spcPct val="100000"/>
              </a:lnSpc>
            </a:pPr>
            <a:endParaRPr lang="en-GB" sz="2000" dirty="0">
              <a:latin typeface="Source Sans Pro" panose="020B0503030403020204" pitchFamily="34" charset="0"/>
              <a:ea typeface="Source Sans Pro" panose="020B0503030403020204" pitchFamily="34" charset="0"/>
            </a:endParaRPr>
          </a:p>
          <a:p>
            <a:pPr>
              <a:lnSpc>
                <a:spcPct val="100000"/>
              </a:lnSpc>
            </a:pPr>
            <a:r>
              <a:rPr lang="en-GB" sz="2000" dirty="0">
                <a:latin typeface="Source Sans Pro" panose="020B0503030403020204" pitchFamily="34" charset="0"/>
                <a:ea typeface="Source Sans Pro" panose="020B0503030403020204" pitchFamily="34" charset="0"/>
              </a:rPr>
              <a:t>-A wastewater treatment plant (WTP) is in an urban area. </a:t>
            </a:r>
          </a:p>
          <a:p>
            <a:pPr>
              <a:lnSpc>
                <a:spcPct val="100000"/>
              </a:lnSpc>
            </a:pPr>
            <a:r>
              <a:rPr lang="en-GB" sz="2000" dirty="0">
                <a:latin typeface="Source Sans Pro" panose="020B0503030403020204" pitchFamily="34" charset="0"/>
                <a:ea typeface="Source Sans Pro" panose="020B0503030403020204" pitchFamily="34" charset="0"/>
              </a:rPr>
              <a:t>-The WTP effluent is reused in agricultural lands located in a different administrative area and overseen by a different authority. </a:t>
            </a:r>
          </a:p>
        </p:txBody>
      </p:sp>
      <p:sp>
        <p:nvSpPr>
          <p:cNvPr id="13" name="Rectangular Callout 12">
            <a:extLst>
              <a:ext uri="{FF2B5EF4-FFF2-40B4-BE49-F238E27FC236}">
                <a16:creationId xmlns:a16="http://schemas.microsoft.com/office/drawing/2014/main" id="{1B035346-4C1D-6541-915D-C8E45733A6AD}"/>
              </a:ext>
            </a:extLst>
          </p:cNvPr>
          <p:cNvSpPr/>
          <p:nvPr/>
        </p:nvSpPr>
        <p:spPr>
          <a:xfrm>
            <a:off x="7054129" y="2143420"/>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Example 1.5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 12</a:t>
            </a:r>
          </a:p>
        </p:txBody>
      </p:sp>
      <p:sp>
        <p:nvSpPr>
          <p:cNvPr id="7" name="Text Placeholder 30">
            <a:extLst>
              <a:ext uri="{FF2B5EF4-FFF2-40B4-BE49-F238E27FC236}">
                <a16:creationId xmlns:a16="http://schemas.microsoft.com/office/drawing/2014/main" id="{70FC166A-6124-F540-85FF-551C687C77EF}"/>
              </a:ext>
            </a:extLst>
          </p:cNvPr>
          <p:cNvSpPr txBox="1">
            <a:spLocks/>
          </p:cNvSpPr>
          <p:nvPr/>
        </p:nvSpPr>
        <p:spPr>
          <a:xfrm>
            <a:off x="449081" y="5640075"/>
            <a:ext cx="8245837" cy="344050"/>
          </a:xfrm>
          <a:prstGeom prst="rect">
            <a:avLst/>
          </a:prstGeom>
        </p:spPr>
        <p:txBody>
          <a:bodyPr anchor="t"/>
          <a:lstStyle>
            <a:lvl1pPr marL="0" indent="0" algn="l" defTabSz="914400" rtl="0" eaLnBrk="1" latinLnBrk="0" hangingPunct="1">
              <a:lnSpc>
                <a:spcPct val="150000"/>
              </a:lnSpc>
              <a:spcBef>
                <a:spcPts val="1000"/>
              </a:spcBef>
              <a:buFont typeface="Arial" panose="020B0604020202020204" pitchFamily="34" charset="0"/>
              <a:buNone/>
              <a:defRPr sz="1600" b="0" i="0" kern="1200">
                <a:solidFill>
                  <a:srgbClr val="212121"/>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800" b="1" dirty="0">
                <a:latin typeface="Source Sans Pro" panose="020B0503030403020204" pitchFamily="34" charset="0"/>
                <a:ea typeface="Source Sans Pro" panose="020B0503030403020204" pitchFamily="34" charset="0"/>
              </a:rPr>
              <a:t>TEAM LEADER</a:t>
            </a:r>
            <a:r>
              <a:rPr lang="en-GB" sz="1800" dirty="0">
                <a:latin typeface="Source Sans Pro" panose="020B0503030403020204" pitchFamily="34" charset="0"/>
                <a:ea typeface="Source Sans Pro" panose="020B0503030403020204" pitchFamily="34" charset="0"/>
              </a:rPr>
              <a:t>: A coordination team </a:t>
            </a:r>
          </a:p>
        </p:txBody>
      </p:sp>
    </p:spTree>
    <p:extLst>
      <p:ext uri="{BB962C8B-B14F-4D97-AF65-F5344CB8AC3E}">
        <p14:creationId xmlns:p14="http://schemas.microsoft.com/office/powerpoint/2010/main" val="112568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81F80E-62F9-464F-A397-9F04FF79CA69}"/>
              </a:ext>
            </a:extLst>
          </p:cNvPr>
          <p:cNvSpPr>
            <a:spLocks noGrp="1"/>
          </p:cNvSpPr>
          <p:nvPr>
            <p:ph type="body" sz="quarter" idx="10"/>
          </p:nvPr>
        </p:nvSpPr>
        <p:spPr>
          <a:xfrm>
            <a:off x="2296633" y="2108801"/>
            <a:ext cx="6239116" cy="828113"/>
          </a:xfrm>
        </p:spPr>
        <p:txBody>
          <a:bodyPr/>
          <a:lstStyle/>
          <a:p>
            <a:r>
              <a:rPr lang="en-GB" sz="2300" dirty="0">
                <a:latin typeface="Source Sans Pro" panose="020B0503030403020204" pitchFamily="34" charset="0"/>
                <a:ea typeface="Source Sans Pro" panose="020B0503030403020204" pitchFamily="34" charset="0"/>
              </a:rPr>
              <a:t>To ensure broad stakeholder commitment to design and implement the entire SSP process. </a:t>
            </a:r>
          </a:p>
        </p:txBody>
      </p:sp>
      <p:sp>
        <p:nvSpPr>
          <p:cNvPr id="6" name="3 Marcador de texto">
            <a:extLst>
              <a:ext uri="{FF2B5EF4-FFF2-40B4-BE49-F238E27FC236}">
                <a16:creationId xmlns:a16="http://schemas.microsoft.com/office/drawing/2014/main" id="{6471C214-FACE-DD49-B6B8-D2741ACF5EDB}"/>
              </a:ext>
            </a:extLst>
          </p:cNvPr>
          <p:cNvSpPr>
            <a:spLocks noGrp="1"/>
          </p:cNvSpPr>
          <p:nvPr>
            <p:ph type="body" sz="quarter" idx="14"/>
          </p:nvPr>
        </p:nvSpPr>
        <p:spPr>
          <a:xfrm>
            <a:off x="489098" y="3864371"/>
            <a:ext cx="3672581" cy="2279254"/>
          </a:xfrm>
        </p:spPr>
        <p:txBody>
          <a:bodyPr anchor="t"/>
          <a:lstStyle/>
          <a:p>
            <a:pPr>
              <a:lnSpc>
                <a:spcPct val="100000"/>
              </a:lnSpc>
              <a:buFont typeface="Arial"/>
              <a:buChar char="•"/>
              <a:defRPr/>
            </a:pPr>
            <a:r>
              <a:rPr lang="en-AU" sz="2300" dirty="0">
                <a:latin typeface="Source Sans Pro" panose="020B0503030403020204" pitchFamily="34" charset="0"/>
                <a:ea typeface="Source Sans Pro" panose="020B0503030403020204" pitchFamily="34" charset="0"/>
              </a:rPr>
              <a:t>In sanitation systems this is particularly important, as responsibility along the sanitation chain is seldom the responsibility of one organization.</a:t>
            </a:r>
          </a:p>
          <a:p>
            <a:pPr>
              <a:lnSpc>
                <a:spcPct val="100000"/>
              </a:lnSpc>
              <a:buFont typeface="Arial"/>
              <a:buChar char="•"/>
              <a:defRPr/>
            </a:pPr>
            <a:endParaRPr lang="en-AU" sz="2300" dirty="0">
              <a:latin typeface="Source Sans Pro" panose="020B0503030403020204" pitchFamily="34" charset="0"/>
              <a:ea typeface="Source Sans Pro" panose="020B0503030403020204" pitchFamily="34" charset="0"/>
            </a:endParaRPr>
          </a:p>
          <a:p>
            <a:pPr>
              <a:lnSpc>
                <a:spcPct val="100000"/>
              </a:lnSpc>
              <a:buFont typeface="Arial"/>
              <a:buChar char="•"/>
              <a:defRPr/>
            </a:pPr>
            <a:endParaRPr lang="en-AU" sz="2300" dirty="0">
              <a:latin typeface="Source Sans Pro" panose="020B0503030403020204" pitchFamily="34" charset="0"/>
              <a:ea typeface="Source Sans Pro" panose="020B0503030403020204" pitchFamily="34" charset="0"/>
            </a:endParaRPr>
          </a:p>
        </p:txBody>
      </p:sp>
      <p:sp>
        <p:nvSpPr>
          <p:cNvPr id="17" name="3 Marcador de texto">
            <a:extLst>
              <a:ext uri="{FF2B5EF4-FFF2-40B4-BE49-F238E27FC236}">
                <a16:creationId xmlns:a16="http://schemas.microsoft.com/office/drawing/2014/main" id="{7138602F-7619-2548-9F09-4A0988E513AB}"/>
              </a:ext>
            </a:extLst>
          </p:cNvPr>
          <p:cNvSpPr txBox="1">
            <a:spLocks/>
          </p:cNvSpPr>
          <p:nvPr/>
        </p:nvSpPr>
        <p:spPr>
          <a:xfrm>
            <a:off x="5551745" y="3842108"/>
            <a:ext cx="2984004" cy="173240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543900"/>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defRPr/>
            </a:pPr>
            <a:r>
              <a:rPr lang="en-AU" sz="2300" dirty="0">
                <a:solidFill>
                  <a:srgbClr val="212121"/>
                </a:solidFill>
                <a:latin typeface="Source Sans Pro" panose="020B0503030403020204" pitchFamily="34" charset="0"/>
                <a:ea typeface="Source Sans Pro" panose="020B0503030403020204" pitchFamily="34" charset="0"/>
              </a:rPr>
              <a:t>SSP requires clear and active leadership to succeed. </a:t>
            </a:r>
          </a:p>
          <a:p>
            <a:pPr>
              <a:lnSpc>
                <a:spcPct val="100000"/>
              </a:lnSpc>
              <a:buFont typeface="Arial"/>
              <a:buChar char="•"/>
              <a:defRPr/>
            </a:pPr>
            <a:endParaRPr lang="en-AU" sz="2300" dirty="0">
              <a:solidFill>
                <a:srgbClr val="212121"/>
              </a:solidFill>
              <a:latin typeface="Source Sans Pro" panose="020B0503030403020204" pitchFamily="34" charset="0"/>
              <a:ea typeface="Source Sans Pro" panose="020B0503030403020204" pitchFamily="34" charset="0"/>
            </a:endParaRPr>
          </a:p>
        </p:txBody>
      </p:sp>
      <p:sp>
        <p:nvSpPr>
          <p:cNvPr id="14" name="Text Placeholder 19">
            <a:extLst>
              <a:ext uri="{FF2B5EF4-FFF2-40B4-BE49-F238E27FC236}">
                <a16:creationId xmlns:a16="http://schemas.microsoft.com/office/drawing/2014/main" id="{8B0A49DB-559F-4A4B-A7F8-1E915F11FA54}"/>
              </a:ext>
            </a:extLst>
          </p:cNvPr>
          <p:cNvSpPr txBox="1">
            <a:spLocks/>
          </p:cNvSpPr>
          <p:nvPr/>
        </p:nvSpPr>
        <p:spPr>
          <a:xfrm>
            <a:off x="248713" y="833753"/>
            <a:ext cx="6026089" cy="3440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spc="300">
                <a:solidFill>
                  <a:srgbClr val="C2B195"/>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spc="0" dirty="0">
                <a:solidFill>
                  <a:srgbClr val="212121"/>
                </a:solidFill>
                <a:latin typeface="Source Sans Pro" panose="020B0503030403020204" pitchFamily="34" charset="0"/>
                <a:ea typeface="Source Sans Pro" panose="020B0503030403020204" pitchFamily="34" charset="0"/>
              </a:rPr>
              <a:t>Assemble the SSP team </a:t>
            </a:r>
            <a:endParaRPr lang="x-none" sz="1800" spc="0" dirty="0">
              <a:solidFill>
                <a:srgbClr val="212121"/>
              </a:solidFill>
              <a:ea typeface="Source Sans Pro" panose="020B0503030403020204" pitchFamily="34" charset="0"/>
            </a:endParaRPr>
          </a:p>
        </p:txBody>
      </p:sp>
      <p:sp>
        <p:nvSpPr>
          <p:cNvPr id="15" name="Text Placeholder 19">
            <a:extLst>
              <a:ext uri="{FF2B5EF4-FFF2-40B4-BE49-F238E27FC236}">
                <a16:creationId xmlns:a16="http://schemas.microsoft.com/office/drawing/2014/main" id="{F05A727C-B7E5-394F-8E2B-200E8D094700}"/>
              </a:ext>
            </a:extLst>
          </p:cNvPr>
          <p:cNvSpPr txBox="1">
            <a:spLocks/>
          </p:cNvSpPr>
          <p:nvPr/>
        </p:nvSpPr>
        <p:spPr>
          <a:xfrm>
            <a:off x="248713" y="243263"/>
            <a:ext cx="6026089" cy="520861"/>
          </a:xfrm>
          <a:prstGeom prst="rect">
            <a:avLst/>
          </a:prstGeom>
        </p:spPr>
        <p:txBody>
          <a:bodyPr/>
          <a:lstStyle>
            <a:lvl1pPr marL="0" indent="0" algn="l" defTabSz="457200" rtl="0" eaLnBrk="1" latinLnBrk="0" hangingPunct="1">
              <a:lnSpc>
                <a:spcPct val="90000"/>
              </a:lnSpc>
              <a:spcBef>
                <a:spcPts val="1000"/>
              </a:spcBef>
              <a:buFont typeface="Arial" panose="020B0604020202020204" pitchFamily="34" charset="0"/>
              <a:buNone/>
              <a:defRPr lang="x-none" sz="3600" b="1" kern="1200" spc="300" dirty="0">
                <a:solidFill>
                  <a:srgbClr val="543900"/>
                </a:solidFill>
                <a:latin typeface="Source Sans Pro Semibold" panose="020B0503030403020204" pitchFamily="34" charset="0"/>
                <a:ea typeface="Source Sans Pro Semibold" panose="020B0503030403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79175"/>
                </a:solidFill>
              </a:rPr>
              <a:t>STEP 1.2</a:t>
            </a:r>
          </a:p>
        </p:txBody>
      </p:sp>
      <p:sp>
        <p:nvSpPr>
          <p:cNvPr id="18" name="Rectangular Callout 17">
            <a:extLst>
              <a:ext uri="{FF2B5EF4-FFF2-40B4-BE49-F238E27FC236}">
                <a16:creationId xmlns:a16="http://schemas.microsoft.com/office/drawing/2014/main" id="{9BBFCB97-B04F-D643-A7AF-A9845E5FE9F0}"/>
              </a:ext>
            </a:extLst>
          </p:cNvPr>
          <p:cNvSpPr/>
          <p:nvPr/>
        </p:nvSpPr>
        <p:spPr>
          <a:xfrm>
            <a:off x="7506086" y="100637"/>
            <a:ext cx="1440000" cy="972000"/>
          </a:xfrm>
          <a:prstGeom prst="wedgeRectCallout">
            <a:avLst/>
          </a:prstGeom>
          <a:solidFill>
            <a:srgbClr val="226676"/>
          </a:solidFill>
        </p:spPr>
        <p:style>
          <a:lnRef idx="2">
            <a:schemeClr val="accent1">
              <a:shade val="50000"/>
            </a:schemeClr>
          </a:lnRef>
          <a:fillRef idx="1">
            <a:schemeClr val="accent1"/>
          </a:fillRef>
          <a:effectRef idx="0">
            <a:schemeClr val="accent1"/>
          </a:effectRef>
          <a:fontRef idx="minor">
            <a:schemeClr val="lt1"/>
          </a:fontRef>
        </p:style>
        <p:txBody>
          <a:bodyPr lIns="36000" tIns="108000" rIns="36000" bIns="36000" rtlCol="0" anchor="ctr"/>
          <a:lstStyle/>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SSP Manual</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Pages </a:t>
            </a:r>
          </a:p>
          <a:p>
            <a:pPr algn="ctr">
              <a:lnSpc>
                <a:spcPts val="1000"/>
              </a:lnSpc>
            </a:pPr>
            <a:endParaRPr lang="en-GB" sz="15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en-GB" sz="1500" dirty="0">
                <a:solidFill>
                  <a:schemeClr val="bg1"/>
                </a:solidFill>
                <a:latin typeface="Source Sans Pro" panose="020B0503030403020204" pitchFamily="34" charset="0"/>
                <a:ea typeface="Source Sans Pro" panose="020B0503030403020204" pitchFamily="34" charset="0"/>
              </a:rPr>
              <a:t>12 to 17</a:t>
            </a:r>
          </a:p>
        </p:txBody>
      </p:sp>
    </p:spTree>
    <p:extLst>
      <p:ext uri="{BB962C8B-B14F-4D97-AF65-F5344CB8AC3E}">
        <p14:creationId xmlns:p14="http://schemas.microsoft.com/office/powerpoint/2010/main" val="2758600497"/>
      </p:ext>
    </p:extLst>
  </p:cSld>
  <p:clrMapOvr>
    <a:masterClrMapping/>
  </p:clrMapOvr>
</p:sld>
</file>

<file path=ppt/theme/theme1.xml><?xml version="1.0" encoding="utf-8"?>
<a:theme xmlns:a="http://schemas.openxmlformats.org/drawingml/2006/main" name="Blank slid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Last 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elcome and Thank you slides (Beige)">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ule Slide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dules/Outputs">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nchor="t">
        <a:spAutoFit/>
      </a:bodyPr>
      <a:lstStyle>
        <a:defPPr algn="l">
          <a:defRPr dirty="0">
            <a:solidFill>
              <a:srgbClr val="212121"/>
            </a:solidFill>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ontent Slides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tent Beige (Blank)">
  <a:themeElements>
    <a:clrScheme name="SSP Palette">
      <a:dk1>
        <a:srgbClr val="553900"/>
      </a:dk1>
      <a:lt1>
        <a:srgbClr val="FFFFFF"/>
      </a:lt1>
      <a:dk2>
        <a:srgbClr val="1B2127"/>
      </a:dk2>
      <a:lt2>
        <a:srgbClr val="FAF7F4"/>
      </a:lt2>
      <a:accent1>
        <a:srgbClr val="72B8E7"/>
      </a:accent1>
      <a:accent2>
        <a:srgbClr val="AFC837"/>
      </a:accent2>
      <a:accent3>
        <a:srgbClr val="553403"/>
      </a:accent3>
      <a:accent4>
        <a:srgbClr val="C3B198"/>
      </a:accent4>
      <a:accent5>
        <a:srgbClr val="DDDAD2"/>
      </a:accent5>
      <a:accent6>
        <a:srgbClr val="B5E3F6"/>
      </a:accent6>
      <a:hlink>
        <a:srgbClr val="72B8E7"/>
      </a:hlink>
      <a:folHlink>
        <a:srgbClr val="AFC93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12872</TotalTime>
  <Words>1927</Words>
  <Application>Microsoft Macintosh PowerPoint</Application>
  <PresentationFormat>On-screen Show (4:3)</PresentationFormat>
  <Paragraphs>308</Paragraphs>
  <Slides>27</Slides>
  <Notes>20</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27</vt:i4>
      </vt:variant>
    </vt:vector>
  </HeadingPairs>
  <TitlesOfParts>
    <vt:vector size="44" baseType="lpstr">
      <vt:lpstr>Arial</vt:lpstr>
      <vt:lpstr>Calibri</vt:lpstr>
      <vt:lpstr>Source Sans Pro</vt:lpstr>
      <vt:lpstr>Source Sans Pro ExtraLight</vt:lpstr>
      <vt:lpstr>Source Sans Pro Light</vt:lpstr>
      <vt:lpstr>Source Sans Pro Semibold</vt:lpstr>
      <vt:lpstr>Wingdings</vt:lpstr>
      <vt:lpstr>Blank slide</vt:lpstr>
      <vt:lpstr>Welcome and Thank you slides (Beige)</vt:lpstr>
      <vt:lpstr>Module Slides</vt:lpstr>
      <vt:lpstr>Modules/Outputs</vt:lpstr>
      <vt:lpstr>Content Slides (Blank)</vt:lpstr>
      <vt:lpstr>1_Content Slides (Blank)</vt:lpstr>
      <vt:lpstr>2_Content Slides (Blank)</vt:lpstr>
      <vt:lpstr>3_Content Slides (Blank)</vt:lpstr>
      <vt:lpstr>Content Beige (Blank)</vt:lpstr>
      <vt:lpstr>Last Content Slides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Manuel Imhof</dc:creator>
  <cp:lastModifiedBy>Leonellha Barreto-Dillon</cp:lastModifiedBy>
  <cp:revision>167</cp:revision>
  <cp:lastPrinted>2022-08-28T11:05:29Z</cp:lastPrinted>
  <dcterms:created xsi:type="dcterms:W3CDTF">2020-03-15T11:08:24Z</dcterms:created>
  <dcterms:modified xsi:type="dcterms:W3CDTF">2022-11-15T11:45:15Z</dcterms:modified>
</cp:coreProperties>
</file>