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8.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9.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10.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1"/>
    <p:sldMasterId id="2147483703" r:id="rId2"/>
    <p:sldMasterId id="2147483663" r:id="rId3"/>
    <p:sldMasterId id="2147483679" r:id="rId4"/>
    <p:sldMasterId id="2147483688" r:id="rId5"/>
    <p:sldMasterId id="2147483838" r:id="rId6"/>
    <p:sldMasterId id="2147483851" r:id="rId7"/>
    <p:sldMasterId id="2147483694" r:id="rId8"/>
    <p:sldMasterId id="2147483825" r:id="rId9"/>
    <p:sldMasterId id="2147483714" r:id="rId10"/>
    <p:sldMasterId id="2147483866" r:id="rId11"/>
  </p:sldMasterIdLst>
  <p:notesMasterIdLst>
    <p:notesMasterId r:id="rId43"/>
  </p:notesMasterIdLst>
  <p:handoutMasterIdLst>
    <p:handoutMasterId r:id="rId44"/>
  </p:handoutMasterIdLst>
  <p:sldIdLst>
    <p:sldId id="295" r:id="rId12"/>
    <p:sldId id="263" r:id="rId13"/>
    <p:sldId id="283" r:id="rId14"/>
    <p:sldId id="473" r:id="rId15"/>
    <p:sldId id="622" r:id="rId16"/>
    <p:sldId id="458" r:id="rId17"/>
    <p:sldId id="623" r:id="rId18"/>
    <p:sldId id="448" r:id="rId19"/>
    <p:sldId id="624" r:id="rId20"/>
    <p:sldId id="620" r:id="rId21"/>
    <p:sldId id="625" r:id="rId22"/>
    <p:sldId id="459" r:id="rId23"/>
    <p:sldId id="627" r:id="rId24"/>
    <p:sldId id="629" r:id="rId25"/>
    <p:sldId id="628" r:id="rId26"/>
    <p:sldId id="630" r:id="rId27"/>
    <p:sldId id="631" r:id="rId28"/>
    <p:sldId id="618" r:id="rId29"/>
    <p:sldId id="621" r:id="rId30"/>
    <p:sldId id="298" r:id="rId31"/>
    <p:sldId id="468" r:id="rId32"/>
    <p:sldId id="302" r:id="rId33"/>
    <p:sldId id="470" r:id="rId34"/>
    <p:sldId id="303" r:id="rId35"/>
    <p:sldId id="469" r:id="rId36"/>
    <p:sldId id="400" r:id="rId37"/>
    <p:sldId id="636" r:id="rId38"/>
    <p:sldId id="639" r:id="rId39"/>
    <p:sldId id="640" r:id="rId40"/>
    <p:sldId id="638" r:id="rId41"/>
    <p:sldId id="446"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05">
          <p15:clr>
            <a:srgbClr val="A4A3A4"/>
          </p15:clr>
        </p15:guide>
        <p15:guide id="2" pos="571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45D6A"/>
    <a:srgbClr val="399275"/>
    <a:srgbClr val="B1C936"/>
    <a:srgbClr val="CDD1D5"/>
    <a:srgbClr val="DA882E"/>
    <a:srgbClr val="0E4957"/>
    <a:srgbClr val="543900"/>
    <a:srgbClr val="008F00"/>
    <a:srgbClr val="73B9E7"/>
    <a:srgbClr val="C2B1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269D01E-BC32-4049-B463-5C60D7B0CCD2}" styleName="Estilo temático 2 - Énfasis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Estilo temático 2 - Énfasis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ABFCF23-3B69-468F-B69F-88F6DE6A72F2}" styleName="Mittlere Formatvorlage 1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DCAF9ED-07DC-4A11-8D7F-57B35C25682E}" styleName="Mittlere Formatvorlage 1 - Akz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0323" autoAdjust="0"/>
    <p:restoredTop sz="73041" autoAdjust="0"/>
  </p:normalViewPr>
  <p:slideViewPr>
    <p:cSldViewPr snapToObjects="1">
      <p:cViewPr varScale="1">
        <p:scale>
          <a:sx n="74" d="100"/>
          <a:sy n="74" d="100"/>
        </p:scale>
        <p:origin x="744" y="176"/>
      </p:cViewPr>
      <p:guideLst>
        <p:guide orient="horz" pos="1905"/>
        <p:guide pos="5715"/>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618"/>
    </p:cViewPr>
  </p:sorterViewPr>
  <p:notesViewPr>
    <p:cSldViewPr snapToObjects="1">
      <p:cViewPr varScale="1">
        <p:scale>
          <a:sx n="85" d="100"/>
          <a:sy n="85" d="100"/>
        </p:scale>
        <p:origin x="-3834" y="-96"/>
      </p:cViewPr>
      <p:guideLst>
        <p:guide orient="horz" pos="2880"/>
        <p:guide pos="2160"/>
      </p:guideLst>
    </p:cSldViewPr>
  </p:notesViewPr>
  <p:gridSpacing cx="45005" cy="45005"/>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viewProps" Target="viewProps.xml"/><Relationship Id="rId20" Type="http://schemas.openxmlformats.org/officeDocument/2006/relationships/slide" Target="slides/slide9.xml"/><Relationship Id="rId41" Type="http://schemas.openxmlformats.org/officeDocument/2006/relationships/slide" Target="slides/slide3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VE"/>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147084F-B7A2-459A-8C12-53A24F8B6006}" type="datetimeFigureOut">
              <a:rPr lang="es-VE" smtClean="0"/>
              <a:t>15/11/22</a:t>
            </a:fld>
            <a:endParaRPr lang="es-VE"/>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VE"/>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353720F-4C05-4032-ADEE-40B26484F8E6}" type="slidenum">
              <a:rPr lang="es-VE" smtClean="0"/>
              <a:t>‹#›</a:t>
            </a:fld>
            <a:endParaRPr lang="es-VE"/>
          </a:p>
        </p:txBody>
      </p:sp>
    </p:spTree>
    <p:extLst>
      <p:ext uri="{BB962C8B-B14F-4D97-AF65-F5344CB8AC3E}">
        <p14:creationId xmlns:p14="http://schemas.microsoft.com/office/powerpoint/2010/main" val="16530470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VE"/>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272E89-C35F-495F-8099-D1522D7394BC}" type="datetimeFigureOut">
              <a:rPr lang="es-VE" smtClean="0"/>
              <a:t>15/11/22</a:t>
            </a:fld>
            <a:endParaRPr lang="es-VE"/>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VE"/>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VE"/>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8C2A15-0822-4FAF-8C7E-C4D7F801EC27}" type="slidenum">
              <a:rPr lang="es-VE" smtClean="0"/>
              <a:t>‹#›</a:t>
            </a:fld>
            <a:endParaRPr lang="es-VE"/>
          </a:p>
        </p:txBody>
      </p:sp>
    </p:spTree>
    <p:extLst>
      <p:ext uri="{BB962C8B-B14F-4D97-AF65-F5344CB8AC3E}">
        <p14:creationId xmlns:p14="http://schemas.microsoft.com/office/powerpoint/2010/main" val="2983849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1</a:t>
            </a:fld>
            <a:endParaRPr lang="es-VE"/>
          </a:p>
        </p:txBody>
      </p:sp>
    </p:spTree>
    <p:extLst>
      <p:ext uri="{BB962C8B-B14F-4D97-AF65-F5344CB8AC3E}">
        <p14:creationId xmlns:p14="http://schemas.microsoft.com/office/powerpoint/2010/main" val="1367515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13</a:t>
            </a:fld>
            <a:endParaRPr lang="es-VE"/>
          </a:p>
        </p:txBody>
      </p:sp>
    </p:spTree>
    <p:extLst>
      <p:ext uri="{BB962C8B-B14F-4D97-AF65-F5344CB8AC3E}">
        <p14:creationId xmlns:p14="http://schemas.microsoft.com/office/powerpoint/2010/main" val="491809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918C2A15-0822-4FAF-8C7E-C4D7F801EC27}" type="slidenum">
              <a:rPr lang="es-VE" smtClean="0"/>
              <a:t>14</a:t>
            </a:fld>
            <a:endParaRPr lang="es-VE"/>
          </a:p>
        </p:txBody>
      </p:sp>
    </p:spTree>
    <p:extLst>
      <p:ext uri="{BB962C8B-B14F-4D97-AF65-F5344CB8AC3E}">
        <p14:creationId xmlns:p14="http://schemas.microsoft.com/office/powerpoint/2010/main" val="2698447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22</a:t>
            </a:fld>
            <a:endParaRPr lang="es-VE"/>
          </a:p>
        </p:txBody>
      </p:sp>
    </p:spTree>
    <p:extLst>
      <p:ext uri="{BB962C8B-B14F-4D97-AF65-F5344CB8AC3E}">
        <p14:creationId xmlns:p14="http://schemas.microsoft.com/office/powerpoint/2010/main" val="4245025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23</a:t>
            </a:fld>
            <a:endParaRPr lang="es-VE"/>
          </a:p>
        </p:txBody>
      </p:sp>
    </p:spTree>
    <p:extLst>
      <p:ext uri="{BB962C8B-B14F-4D97-AF65-F5344CB8AC3E}">
        <p14:creationId xmlns:p14="http://schemas.microsoft.com/office/powerpoint/2010/main" val="3450506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24</a:t>
            </a:fld>
            <a:endParaRPr lang="es-VE"/>
          </a:p>
        </p:txBody>
      </p:sp>
    </p:spTree>
    <p:extLst>
      <p:ext uri="{BB962C8B-B14F-4D97-AF65-F5344CB8AC3E}">
        <p14:creationId xmlns:p14="http://schemas.microsoft.com/office/powerpoint/2010/main" val="127642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918C2A15-0822-4FAF-8C7E-C4D7F801EC27}" type="slidenum">
              <a:rPr lang="es-VE" smtClean="0"/>
              <a:t>25</a:t>
            </a:fld>
            <a:endParaRPr lang="es-VE"/>
          </a:p>
        </p:txBody>
      </p:sp>
    </p:spTree>
    <p:extLst>
      <p:ext uri="{BB962C8B-B14F-4D97-AF65-F5344CB8AC3E}">
        <p14:creationId xmlns:p14="http://schemas.microsoft.com/office/powerpoint/2010/main" val="1038874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26</a:t>
            </a:fld>
            <a:endParaRPr lang="es-VE"/>
          </a:p>
        </p:txBody>
      </p:sp>
    </p:spTree>
    <p:extLst>
      <p:ext uri="{BB962C8B-B14F-4D97-AF65-F5344CB8AC3E}">
        <p14:creationId xmlns:p14="http://schemas.microsoft.com/office/powerpoint/2010/main" val="3895588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18C2A15-0822-4FAF-8C7E-C4D7F801EC27}" type="slidenum">
              <a:rPr lang="es-VE" smtClean="0"/>
              <a:t>4</a:t>
            </a:fld>
            <a:endParaRPr lang="es-VE"/>
          </a:p>
        </p:txBody>
      </p:sp>
    </p:spTree>
    <p:extLst>
      <p:ext uri="{BB962C8B-B14F-4D97-AF65-F5344CB8AC3E}">
        <p14:creationId xmlns:p14="http://schemas.microsoft.com/office/powerpoint/2010/main" val="2311310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5</a:t>
            </a:fld>
            <a:endParaRPr lang="es-VE"/>
          </a:p>
        </p:txBody>
      </p:sp>
    </p:spTree>
    <p:extLst>
      <p:ext uri="{BB962C8B-B14F-4D97-AF65-F5344CB8AC3E}">
        <p14:creationId xmlns:p14="http://schemas.microsoft.com/office/powerpoint/2010/main" val="1988983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6</a:t>
            </a:fld>
            <a:endParaRPr lang="es-VE"/>
          </a:p>
        </p:txBody>
      </p:sp>
    </p:spTree>
    <p:extLst>
      <p:ext uri="{BB962C8B-B14F-4D97-AF65-F5344CB8AC3E}">
        <p14:creationId xmlns:p14="http://schemas.microsoft.com/office/powerpoint/2010/main" val="368368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7</a:t>
            </a:fld>
            <a:endParaRPr lang="es-VE"/>
          </a:p>
        </p:txBody>
      </p:sp>
    </p:spTree>
    <p:extLst>
      <p:ext uri="{BB962C8B-B14F-4D97-AF65-F5344CB8AC3E}">
        <p14:creationId xmlns:p14="http://schemas.microsoft.com/office/powerpoint/2010/main" val="206350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8</a:t>
            </a:fld>
            <a:endParaRPr lang="es-VE"/>
          </a:p>
        </p:txBody>
      </p:sp>
    </p:spTree>
    <p:extLst>
      <p:ext uri="{BB962C8B-B14F-4D97-AF65-F5344CB8AC3E}">
        <p14:creationId xmlns:p14="http://schemas.microsoft.com/office/powerpoint/2010/main" val="2647386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9</a:t>
            </a:fld>
            <a:endParaRPr lang="es-VE"/>
          </a:p>
        </p:txBody>
      </p:sp>
    </p:spTree>
    <p:extLst>
      <p:ext uri="{BB962C8B-B14F-4D97-AF65-F5344CB8AC3E}">
        <p14:creationId xmlns:p14="http://schemas.microsoft.com/office/powerpoint/2010/main" val="1470739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10</a:t>
            </a:fld>
            <a:endParaRPr lang="es-VE"/>
          </a:p>
        </p:txBody>
      </p:sp>
    </p:spTree>
    <p:extLst>
      <p:ext uri="{BB962C8B-B14F-4D97-AF65-F5344CB8AC3E}">
        <p14:creationId xmlns:p14="http://schemas.microsoft.com/office/powerpoint/2010/main" val="1048591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11</a:t>
            </a:fld>
            <a:endParaRPr lang="es-VE"/>
          </a:p>
        </p:txBody>
      </p:sp>
    </p:spTree>
    <p:extLst>
      <p:ext uri="{BB962C8B-B14F-4D97-AF65-F5344CB8AC3E}">
        <p14:creationId xmlns:p14="http://schemas.microsoft.com/office/powerpoint/2010/main" val="1638469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9095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Modul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3261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odule 1">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7FAEF3A2-0FDE-1145-8F06-81C470C3F5CA}"/>
              </a:ext>
            </a:extLst>
          </p:cNvPr>
          <p:cNvSpPr txBox="1"/>
          <p:nvPr userDrawn="1"/>
        </p:nvSpPr>
        <p:spPr>
          <a:xfrm>
            <a:off x="2498651" y="2542676"/>
            <a:ext cx="4146698" cy="830997"/>
          </a:xfrm>
          <a:prstGeom prst="rect">
            <a:avLst/>
          </a:prstGeom>
          <a:noFill/>
        </p:spPr>
        <p:txBody>
          <a:bodyPr wrap="square" rtlCol="0">
            <a:spAutoFit/>
          </a:bodyPr>
          <a:lstStyle/>
          <a:p>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1</a:t>
            </a:r>
          </a:p>
        </p:txBody>
      </p:sp>
      <p:pic>
        <p:nvPicPr>
          <p:cNvPr id="17" name="Picture 2" descr="C:\Users\Darryl\Documents\Darryl's Docs\Work\WHO\WHO SSP 2015 -\SSP Trng Pckg\PPs\Graphics\SSP Icons PNGs\Module 1-icon trnspnt.png">
            <a:extLst>
              <a:ext uri="{FF2B5EF4-FFF2-40B4-BE49-F238E27FC236}">
                <a16:creationId xmlns:a16="http://schemas.microsoft.com/office/drawing/2014/main" id="{5CC44E76-3C74-3641-BDD7-C3FE3222665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50257" y="1242082"/>
            <a:ext cx="1142123" cy="1229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Placeholder 19">
            <a:extLst>
              <a:ext uri="{FF2B5EF4-FFF2-40B4-BE49-F238E27FC236}">
                <a16:creationId xmlns:a16="http://schemas.microsoft.com/office/drawing/2014/main" id="{7A246C21-336C-7B49-938F-46381323CEB8}"/>
              </a:ext>
            </a:extLst>
          </p:cNvPr>
          <p:cNvSpPr>
            <a:spLocks noGrp="1"/>
          </p:cNvSpPr>
          <p:nvPr>
            <p:ph type="body" sz="quarter" idx="13" hasCustomPrompt="1"/>
          </p:nvPr>
        </p:nvSpPr>
        <p:spPr>
          <a:xfrm>
            <a:off x="2527107" y="3295979"/>
            <a:ext cx="3517900" cy="1227138"/>
          </a:xfrm>
          <a:prstGeom prst="rect">
            <a:avLst/>
          </a:prstGeom>
        </p:spPr>
        <p:txBody>
          <a:bodyPr/>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cxnSp>
        <p:nvCxnSpPr>
          <p:cNvPr id="7" name="Straight Connector 17">
            <a:extLst>
              <a:ext uri="{FF2B5EF4-FFF2-40B4-BE49-F238E27FC236}">
                <a16:creationId xmlns:a16="http://schemas.microsoft.com/office/drawing/2014/main" id="{A00399C6-04E7-1546-A3B8-FED465D8C877}"/>
              </a:ext>
            </a:extLst>
          </p:cNvPr>
          <p:cNvCxnSpPr>
            <a:cxnSpLocks/>
          </p:cNvCxnSpPr>
          <p:nvPr userDrawn="1"/>
        </p:nvCxnSpPr>
        <p:spPr>
          <a:xfrm flipV="1">
            <a:off x="2601683" y="3218704"/>
            <a:ext cx="3949312" cy="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3261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odule 2">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74E457A-30EB-3A4A-A80A-8238C1C2FF6E}"/>
              </a:ext>
            </a:extLst>
          </p:cNvPr>
          <p:cNvSpPr txBox="1"/>
          <p:nvPr userDrawn="1"/>
        </p:nvSpPr>
        <p:spPr>
          <a:xfrm>
            <a:off x="2498651" y="2542676"/>
            <a:ext cx="4146698" cy="830997"/>
          </a:xfrm>
          <a:prstGeom prst="rect">
            <a:avLst/>
          </a:prstGeom>
          <a:noFill/>
        </p:spPr>
        <p:txBody>
          <a:bodyPr wrap="square" rtlCol="0">
            <a:spAutoFit/>
          </a:bodyPr>
          <a:lstStyle/>
          <a:p>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2</a:t>
            </a:r>
          </a:p>
        </p:txBody>
      </p:sp>
      <p:pic>
        <p:nvPicPr>
          <p:cNvPr id="8" name="Picture 2" descr="C:\Users\Darryl\Documents\Darryl's Docs\Work\WHO\WHO SSP 2015 -\SSP Trng Pckg\PPs\Graphics\SSP Icons PNGs\Module 2 Icon Transp.png">
            <a:extLst>
              <a:ext uri="{FF2B5EF4-FFF2-40B4-BE49-F238E27FC236}">
                <a16:creationId xmlns:a16="http://schemas.microsoft.com/office/drawing/2014/main" id="{BCF7A4B3-7625-244C-90D4-8960AFFA2F0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18983" y="1388942"/>
            <a:ext cx="1265296" cy="1199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9">
            <a:extLst>
              <a:ext uri="{FF2B5EF4-FFF2-40B4-BE49-F238E27FC236}">
                <a16:creationId xmlns:a16="http://schemas.microsoft.com/office/drawing/2014/main" id="{D5B1BB6E-74F0-7A46-9199-27916EB5D777}"/>
              </a:ext>
            </a:extLst>
          </p:cNvPr>
          <p:cNvSpPr>
            <a:spLocks noGrp="1"/>
          </p:cNvSpPr>
          <p:nvPr>
            <p:ph type="body" sz="quarter" idx="13" hasCustomPrompt="1"/>
          </p:nvPr>
        </p:nvSpPr>
        <p:spPr>
          <a:xfrm>
            <a:off x="2527107" y="3205826"/>
            <a:ext cx="3517900" cy="1227138"/>
          </a:xfrm>
          <a:prstGeom prst="rect">
            <a:avLst/>
          </a:prstGeom>
        </p:spPr>
        <p:txBody>
          <a:bodyPr/>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Tree>
    <p:extLst>
      <p:ext uri="{BB962C8B-B14F-4D97-AF65-F5344CB8AC3E}">
        <p14:creationId xmlns:p14="http://schemas.microsoft.com/office/powerpoint/2010/main" val="3162367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odule 3">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1E005F4-5EA6-4B43-96FF-4DB49C29AB55}"/>
              </a:ext>
            </a:extLst>
          </p:cNvPr>
          <p:cNvSpPr txBox="1"/>
          <p:nvPr userDrawn="1"/>
        </p:nvSpPr>
        <p:spPr>
          <a:xfrm>
            <a:off x="2498651" y="2542676"/>
            <a:ext cx="4146698" cy="830997"/>
          </a:xfrm>
          <a:prstGeom prst="rect">
            <a:avLst/>
          </a:prstGeom>
          <a:noFill/>
        </p:spPr>
        <p:txBody>
          <a:bodyPr wrap="square" rtlCol="0">
            <a:spAutoFit/>
          </a:bodyPr>
          <a:lstStyle/>
          <a:p>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3</a:t>
            </a:r>
          </a:p>
        </p:txBody>
      </p:sp>
      <p:pic>
        <p:nvPicPr>
          <p:cNvPr id="8" name="Picture 1" descr="C:\Users\Darryl\Documents\Darryl's Docs\Work\WHO\WHO SSP 2015 -\SSP Trng Pckg\SSP icons\14118_SSP Manual-Module 3-ICON transparent.tif">
            <a:extLst>
              <a:ext uri="{FF2B5EF4-FFF2-40B4-BE49-F238E27FC236}">
                <a16:creationId xmlns:a16="http://schemas.microsoft.com/office/drawing/2014/main" id="{9E95E759-5B1F-7640-945D-95205D5A1AD4}"/>
              </a:ext>
            </a:extLst>
          </p:cNvPr>
          <p:cNvPicPr>
            <a:picLocks noChangeAspect="1" noChangeArrowheads="1"/>
          </p:cNvPicPr>
          <p:nvPr userDrawn="1"/>
        </p:nvPicPr>
        <p:blipFill>
          <a:blip r:embed="rId2">
            <a:clrChange>
              <a:clrFrom>
                <a:srgbClr val="FFFFFF"/>
              </a:clrFrom>
              <a:clrTo>
                <a:srgbClr val="FFFFFF">
                  <a:alpha val="0"/>
                </a:srgbClr>
              </a:clrTo>
            </a:clrChange>
          </a:blip>
          <a:srcRect/>
          <a:stretch>
            <a:fillRect/>
          </a:stretch>
        </p:blipFill>
        <p:spPr bwMode="auto">
          <a:xfrm>
            <a:off x="2447045" y="1280801"/>
            <a:ext cx="1169005" cy="1261875"/>
          </a:xfrm>
          <a:prstGeom prst="rect">
            <a:avLst/>
          </a:prstGeom>
          <a:noFill/>
          <a:ln w="9525">
            <a:noFill/>
            <a:miter lim="800000"/>
            <a:headEnd/>
            <a:tailEnd/>
          </a:ln>
        </p:spPr>
      </p:pic>
      <p:sp>
        <p:nvSpPr>
          <p:cNvPr id="11" name="Text Placeholder 19">
            <a:extLst>
              <a:ext uri="{FF2B5EF4-FFF2-40B4-BE49-F238E27FC236}">
                <a16:creationId xmlns:a16="http://schemas.microsoft.com/office/drawing/2014/main" id="{E8FD6E68-A427-3B40-A7C7-B89E197FF6EF}"/>
              </a:ext>
            </a:extLst>
          </p:cNvPr>
          <p:cNvSpPr>
            <a:spLocks noGrp="1"/>
          </p:cNvSpPr>
          <p:nvPr>
            <p:ph type="body" sz="quarter" idx="13" hasCustomPrompt="1"/>
          </p:nvPr>
        </p:nvSpPr>
        <p:spPr>
          <a:xfrm>
            <a:off x="2527107" y="3205826"/>
            <a:ext cx="3517900" cy="1227138"/>
          </a:xfrm>
          <a:prstGeom prst="rect">
            <a:avLst/>
          </a:prstGeom>
        </p:spPr>
        <p:txBody>
          <a:bodyPr/>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Tree>
    <p:extLst>
      <p:ext uri="{BB962C8B-B14F-4D97-AF65-F5344CB8AC3E}">
        <p14:creationId xmlns:p14="http://schemas.microsoft.com/office/powerpoint/2010/main" val="40189611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odule 4">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08154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odule 5">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4C57E04-BA3B-9B48-8DCB-6BD4F3D8A641}"/>
              </a:ext>
            </a:extLst>
          </p:cNvPr>
          <p:cNvSpPr txBox="1"/>
          <p:nvPr userDrawn="1"/>
        </p:nvSpPr>
        <p:spPr>
          <a:xfrm>
            <a:off x="2498651" y="2542676"/>
            <a:ext cx="4146698" cy="830997"/>
          </a:xfrm>
          <a:prstGeom prst="rect">
            <a:avLst/>
          </a:prstGeom>
          <a:noFill/>
        </p:spPr>
        <p:txBody>
          <a:bodyPr wrap="square" rtlCol="0">
            <a:spAutoFit/>
          </a:bodyPr>
          <a:lstStyle/>
          <a:p>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5</a:t>
            </a:r>
          </a:p>
        </p:txBody>
      </p:sp>
      <p:pic>
        <p:nvPicPr>
          <p:cNvPr id="11" name="Picture 2" descr="C:\Users\Darryl\Documents\Darryl's Docs\Work\WHO\WHO SSP 2015 -\SSP Trng Pckg\PPs\Graphics\SSP Icons PNGs\Module 5-Icon Tnspt.png">
            <a:extLst>
              <a:ext uri="{FF2B5EF4-FFF2-40B4-BE49-F238E27FC236}">
                <a16:creationId xmlns:a16="http://schemas.microsoft.com/office/drawing/2014/main" id="{3753BEA8-098C-894B-9E47-79BABD398F3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50257" y="1501568"/>
            <a:ext cx="959644" cy="1041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A2445F1E-60CE-EE42-8751-2C471634ACAD}"/>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5:</a:t>
            </a:r>
          </a:p>
        </p:txBody>
      </p:sp>
      <p:sp>
        <p:nvSpPr>
          <p:cNvPr id="13" name="Text Placeholder 33">
            <a:extLst>
              <a:ext uri="{FF2B5EF4-FFF2-40B4-BE49-F238E27FC236}">
                <a16:creationId xmlns:a16="http://schemas.microsoft.com/office/drawing/2014/main" id="{5F973977-68E0-FF48-8563-034C56E7BBD3}"/>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
        <p:nvSpPr>
          <p:cNvPr id="14" name="Text Placeholder 19">
            <a:extLst>
              <a:ext uri="{FF2B5EF4-FFF2-40B4-BE49-F238E27FC236}">
                <a16:creationId xmlns:a16="http://schemas.microsoft.com/office/drawing/2014/main" id="{3AA4CE44-53D2-084A-9FBE-775616D5212D}"/>
              </a:ext>
            </a:extLst>
          </p:cNvPr>
          <p:cNvSpPr>
            <a:spLocks noGrp="1"/>
          </p:cNvSpPr>
          <p:nvPr>
            <p:ph type="body" sz="quarter" idx="13" hasCustomPrompt="1"/>
          </p:nvPr>
        </p:nvSpPr>
        <p:spPr>
          <a:xfrm>
            <a:off x="2527107" y="3205826"/>
            <a:ext cx="3517900" cy="1227138"/>
          </a:xfrm>
          <a:prstGeom prst="rect">
            <a:avLst/>
          </a:prstGeom>
        </p:spPr>
        <p:txBody>
          <a:bodyPr/>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Tree>
    <p:extLst>
      <p:ext uri="{BB962C8B-B14F-4D97-AF65-F5344CB8AC3E}">
        <p14:creationId xmlns:p14="http://schemas.microsoft.com/office/powerpoint/2010/main" val="1049103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odule 6">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0C3BCC1-B65C-9142-BE89-DDCF8BD6C933}"/>
              </a:ext>
            </a:extLst>
          </p:cNvPr>
          <p:cNvSpPr txBox="1"/>
          <p:nvPr userDrawn="1"/>
        </p:nvSpPr>
        <p:spPr>
          <a:xfrm>
            <a:off x="2498651" y="2542676"/>
            <a:ext cx="4146698" cy="830997"/>
          </a:xfrm>
          <a:prstGeom prst="rect">
            <a:avLst/>
          </a:prstGeom>
          <a:noFill/>
        </p:spPr>
        <p:txBody>
          <a:bodyPr wrap="square" rtlCol="0">
            <a:spAutoFit/>
          </a:bodyPr>
          <a:lstStyle/>
          <a:p>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6</a:t>
            </a:r>
          </a:p>
        </p:txBody>
      </p:sp>
      <p:pic>
        <p:nvPicPr>
          <p:cNvPr id="7" name="Picture 2" descr="C:\Users\Darryl\Documents\Darryl's Docs\Work\WHO\WHO SSP 2015 -\SSP Trng Pckg\PPs\Graphics\SSP Icons PNGs\Module 6-Icon Tnspt.png">
            <a:extLst>
              <a:ext uri="{FF2B5EF4-FFF2-40B4-BE49-F238E27FC236}">
                <a16:creationId xmlns:a16="http://schemas.microsoft.com/office/drawing/2014/main" id="{01D8B04F-31F7-A943-9C2C-2F538BCC7AA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09932" y="1298937"/>
            <a:ext cx="1222772" cy="1160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AC686EBB-9077-A54E-B0B7-AEE9A0121A7F}"/>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6:</a:t>
            </a:r>
          </a:p>
        </p:txBody>
      </p:sp>
      <p:sp>
        <p:nvSpPr>
          <p:cNvPr id="9" name="Text Placeholder 33">
            <a:extLst>
              <a:ext uri="{FF2B5EF4-FFF2-40B4-BE49-F238E27FC236}">
                <a16:creationId xmlns:a16="http://schemas.microsoft.com/office/drawing/2014/main" id="{CCC43853-D46D-9B49-8915-AB338F0C3124}"/>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
        <p:nvSpPr>
          <p:cNvPr id="10" name="Text Placeholder 19">
            <a:extLst>
              <a:ext uri="{FF2B5EF4-FFF2-40B4-BE49-F238E27FC236}">
                <a16:creationId xmlns:a16="http://schemas.microsoft.com/office/drawing/2014/main" id="{B7012E07-D9C5-AB4C-8EC5-280F2A5B4ED9}"/>
              </a:ext>
            </a:extLst>
          </p:cNvPr>
          <p:cNvSpPr>
            <a:spLocks noGrp="1"/>
          </p:cNvSpPr>
          <p:nvPr>
            <p:ph type="body" sz="quarter" idx="13" hasCustomPrompt="1"/>
          </p:nvPr>
        </p:nvSpPr>
        <p:spPr>
          <a:xfrm>
            <a:off x="2527107" y="3205826"/>
            <a:ext cx="3517900" cy="1227138"/>
          </a:xfrm>
          <a:prstGeom prst="rect">
            <a:avLst/>
          </a:prstGeom>
        </p:spPr>
        <p:txBody>
          <a:bodyPr/>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Tree>
    <p:extLst>
      <p:ext uri="{BB962C8B-B14F-4D97-AF65-F5344CB8AC3E}">
        <p14:creationId xmlns:p14="http://schemas.microsoft.com/office/powerpoint/2010/main" val="41031626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1714698"/>
            <a:ext cx="3738980" cy="4185638"/>
          </a:xfrm>
          <a:prstGeom prst="rect">
            <a:avLst/>
          </a:prstGeom>
        </p:spPr>
        <p:txBody>
          <a:bodyPr anchor="ctr"/>
          <a:lstStyle>
            <a:lvl1pPr>
              <a:lnSpc>
                <a:spcPct val="150000"/>
              </a:lnSpc>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0E4957"/>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976752" y="1714698"/>
            <a:ext cx="3738980" cy="4185638"/>
          </a:xfrm>
          <a:prstGeom prst="rect">
            <a:avLst/>
          </a:prstGeom>
        </p:spPr>
        <p:txBody>
          <a:bodyPr anchor="ctr"/>
          <a:lstStyle>
            <a:lvl1pPr>
              <a:lnSpc>
                <a:spcPct val="150000"/>
              </a:lnSpc>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6" name="5 Marcador de texto"/>
          <p:cNvSpPr>
            <a:spLocks noGrp="1"/>
          </p:cNvSpPr>
          <p:nvPr>
            <p:ph type="body" sz="quarter" idx="18"/>
          </p:nvPr>
        </p:nvSpPr>
        <p:spPr>
          <a:xfrm>
            <a:off x="485775" y="1270000"/>
            <a:ext cx="8229600" cy="355600"/>
          </a:xfrm>
          <a:prstGeom prst="rect">
            <a:avLst/>
          </a:prstGeom>
        </p:spPr>
        <p:txBody>
          <a:bodyPr/>
          <a:lstStyle>
            <a:lvl1pPr marL="0" indent="0" algn="ctr">
              <a:buNone/>
              <a:defRPr sz="2100" b="1">
                <a:solidFill>
                  <a:srgbClr val="0E4957"/>
                </a:solidFill>
                <a:latin typeface="Source Sans Pro" pitchFamily="34" charset="0"/>
              </a:defRPr>
            </a:lvl1pPr>
          </a:lstStyle>
          <a:p>
            <a:pPr lvl="0"/>
            <a:r>
              <a:rPr lang="es-ES" dirty="0"/>
              <a:t>Haga clic para modificar el estilo de texto del patrón</a:t>
            </a:r>
          </a:p>
        </p:txBody>
      </p:sp>
    </p:spTree>
    <p:extLst>
      <p:ext uri="{BB962C8B-B14F-4D97-AF65-F5344CB8AC3E}">
        <p14:creationId xmlns:p14="http://schemas.microsoft.com/office/powerpoint/2010/main" val="22382779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Group Work">
    <p:spTree>
      <p:nvGrpSpPr>
        <p:cNvPr id="1" name=""/>
        <p:cNvGrpSpPr/>
        <p:nvPr/>
      </p:nvGrpSpPr>
      <p:grpSpPr>
        <a:xfrm>
          <a:off x="0" y="0"/>
          <a:ext cx="0" cy="0"/>
          <a:chOff x="0" y="0"/>
          <a:chExt cx="0" cy="0"/>
        </a:xfrm>
      </p:grpSpPr>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435100"/>
            <a:ext cx="6528484" cy="4477936"/>
          </a:xfrm>
          <a:prstGeom prst="rect">
            <a:avLst/>
          </a:prstGeom>
        </p:spPr>
        <p:txBody>
          <a:bodyPr anchor="t"/>
          <a:lstStyle>
            <a:lvl1pPr>
              <a:lnSpc>
                <a:spcPct val="150000"/>
              </a:lnSpc>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Tree>
    <p:extLst>
      <p:ext uri="{BB962C8B-B14F-4D97-AF65-F5344CB8AC3E}">
        <p14:creationId xmlns:p14="http://schemas.microsoft.com/office/powerpoint/2010/main" val="5576978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odule 1">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r>
              <a:rPr lang="en-GB" sz="3600" b="1" spc="300" dirty="0">
                <a:solidFill>
                  <a:srgbClr val="0E4957"/>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en-GB" b="1" spc="300" dirty="0">
                <a:solidFill>
                  <a:srgbClr val="0E4957"/>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n-GB" sz="3600" b="1" spc="300" dirty="0">
                <a:solidFill>
                  <a:srgbClr val="0E4957"/>
                </a:solidFill>
                <a:latin typeface="Source Sans Pro Semibold" panose="020B0503030403020204" pitchFamily="34" charset="0"/>
                <a:ea typeface="Source Sans Pro Semibold" panose="020B0503030403020204" pitchFamily="34" charset="0"/>
                <a:cs typeface="Arial" panose="020B0604020202020204" pitchFamily="34" charset="0"/>
              </a:rPr>
              <a:t>1</a:t>
            </a:r>
          </a:p>
          <a:p>
            <a:r>
              <a:rPr lang="en-GB" spc="300" dirty="0">
                <a:solidFill>
                  <a:schemeClr val="accent5">
                    <a:lumMod val="10000"/>
                  </a:schemeClr>
                </a:solidFill>
                <a:latin typeface="Source Sans Pro Light" panose="020B0403030403020204" pitchFamily="34" charset="0"/>
                <a:ea typeface="Source Sans Pro Light" panose="020B0403030403020204" pitchFamily="34" charset="0"/>
                <a:cs typeface="Arial" panose="020B0604020202020204" pitchFamily="34" charset="0"/>
              </a:rPr>
              <a:t>Overview</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0213" cy="307777"/>
          </a:xfrm>
          <a:prstGeom prst="rect">
            <a:avLst/>
          </a:prstGeom>
          <a:noFill/>
        </p:spPr>
        <p:txBody>
          <a:bodyPr wrap="none" rtlCol="0">
            <a:spAutoFit/>
          </a:bodyPr>
          <a:lstStyle/>
          <a:p>
            <a:r>
              <a:rPr lang="en-GB" sz="1400" dirty="0">
                <a:solidFill>
                  <a:schemeClr val="bg1"/>
                </a:solidFill>
                <a:latin typeface="Source Sans Pro" panose="020B0503030403020204" pitchFamily="34" charset="0"/>
                <a:ea typeface="Source Sans Pro" panose="020B0503030403020204" pitchFamily="34" charset="0"/>
                <a:cs typeface="Arial" panose="020B0604020202020204" pitchFamily="34" charset="0"/>
              </a:rPr>
              <a:t>MODULE 1:</a:t>
            </a:r>
          </a:p>
        </p:txBody>
      </p:sp>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485775"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32" name="Text Placeholder 30">
            <a:extLst>
              <a:ext uri="{FF2B5EF4-FFF2-40B4-BE49-F238E27FC236}">
                <a16:creationId xmlns:a16="http://schemas.microsoft.com/office/drawing/2014/main" id="{D2504807-F4B2-134E-A5FA-67F1C10F08DE}"/>
              </a:ext>
            </a:extLst>
          </p:cNvPr>
          <p:cNvSpPr>
            <a:spLocks noGrp="1"/>
          </p:cNvSpPr>
          <p:nvPr>
            <p:ph type="body" sz="quarter" idx="11" hasCustomPrompt="1"/>
          </p:nvPr>
        </p:nvSpPr>
        <p:spPr>
          <a:xfrm>
            <a:off x="5937451"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34" name="Text Placeholder 33">
            <a:extLst>
              <a:ext uri="{FF2B5EF4-FFF2-40B4-BE49-F238E27FC236}">
                <a16:creationId xmlns:a16="http://schemas.microsoft.com/office/drawing/2014/main" id="{808AF518-ACD3-2B4E-A918-BABDE65A2785}"/>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Tree>
    <p:extLst>
      <p:ext uri="{BB962C8B-B14F-4D97-AF65-F5344CB8AC3E}">
        <p14:creationId xmlns:p14="http://schemas.microsoft.com/office/powerpoint/2010/main" val="2602988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elcom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B8FD45-E19C-A641-B950-AA36E6621FD4}"/>
              </a:ext>
            </a:extLst>
          </p:cNvPr>
          <p:cNvSpPr txBox="1"/>
          <p:nvPr userDrawn="1"/>
        </p:nvSpPr>
        <p:spPr>
          <a:xfrm>
            <a:off x="3013720" y="2447070"/>
            <a:ext cx="3116559" cy="1323439"/>
          </a:xfrm>
          <a:prstGeom prst="rect">
            <a:avLst/>
          </a:prstGeom>
          <a:noFill/>
        </p:spPr>
        <p:txBody>
          <a:bodyPr wrap="none" rtlCol="0">
            <a:spAutoFit/>
          </a:bodyPr>
          <a:lstStyle/>
          <a:p>
            <a:pPr algn="ctr"/>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WELCOME</a:t>
            </a:r>
            <a:endParaRPr lang="en-GB" sz="36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endParaRPr>
          </a:p>
          <a:p>
            <a:pPr algn="ctr"/>
            <a:r>
              <a:rPr lang="en-GB" sz="3200" spc="300" dirty="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to the session</a:t>
            </a:r>
          </a:p>
        </p:txBody>
      </p:sp>
    </p:spTree>
    <p:extLst>
      <p:ext uri="{BB962C8B-B14F-4D97-AF65-F5344CB8AC3E}">
        <p14:creationId xmlns:p14="http://schemas.microsoft.com/office/powerpoint/2010/main" val="840402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odule 2">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en-GB"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2</a:t>
            </a:r>
          </a:p>
          <a:p>
            <a:r>
              <a:rPr lang="en-GB" spc="300" dirty="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Overview</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2:</a:t>
            </a:r>
          </a:p>
        </p:txBody>
      </p:sp>
      <p:pic>
        <p:nvPicPr>
          <p:cNvPr id="8" name="Picture 2" descr="C:\Users\Darryl\Documents\Darryl's Docs\Work\WHO\WHO SSP 2015 -\SSP Trng Pckg\PPs\Graphics\SSP Icons PNGs\Module 2 Icon Transp.png">
            <a:extLst>
              <a:ext uri="{FF2B5EF4-FFF2-40B4-BE49-F238E27FC236}">
                <a16:creationId xmlns:a16="http://schemas.microsoft.com/office/drawing/2014/main" id="{20912DAB-24B6-C34B-919E-C3503E60089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61958" y="3089145"/>
            <a:ext cx="950635" cy="901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0">
            <a:extLst>
              <a:ext uri="{FF2B5EF4-FFF2-40B4-BE49-F238E27FC236}">
                <a16:creationId xmlns:a16="http://schemas.microsoft.com/office/drawing/2014/main" id="{86DC1670-E1C7-EB45-862B-2D2769316018}"/>
              </a:ext>
            </a:extLst>
          </p:cNvPr>
          <p:cNvSpPr>
            <a:spLocks noGrp="1"/>
          </p:cNvSpPr>
          <p:nvPr>
            <p:ph type="body" sz="quarter" idx="10" hasCustomPrompt="1"/>
          </p:nvPr>
        </p:nvSpPr>
        <p:spPr>
          <a:xfrm>
            <a:off x="485775"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10" name="Text Placeholder 30">
            <a:extLst>
              <a:ext uri="{FF2B5EF4-FFF2-40B4-BE49-F238E27FC236}">
                <a16:creationId xmlns:a16="http://schemas.microsoft.com/office/drawing/2014/main" id="{99327D60-76CD-A746-B465-367090F41D1E}"/>
              </a:ext>
            </a:extLst>
          </p:cNvPr>
          <p:cNvSpPr>
            <a:spLocks noGrp="1"/>
          </p:cNvSpPr>
          <p:nvPr>
            <p:ph type="body" sz="quarter" idx="11" hasCustomPrompt="1"/>
          </p:nvPr>
        </p:nvSpPr>
        <p:spPr>
          <a:xfrm>
            <a:off x="5937451"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12" name="Text Placeholder 33">
            <a:extLst>
              <a:ext uri="{FF2B5EF4-FFF2-40B4-BE49-F238E27FC236}">
                <a16:creationId xmlns:a16="http://schemas.microsoft.com/office/drawing/2014/main" id="{6F781DBA-9E1A-F94A-A425-551ECCBE059C}"/>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Tree>
    <p:extLst>
      <p:ext uri="{BB962C8B-B14F-4D97-AF65-F5344CB8AC3E}">
        <p14:creationId xmlns:p14="http://schemas.microsoft.com/office/powerpoint/2010/main" val="4023413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odule 3">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en-GB"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3</a:t>
            </a:r>
          </a:p>
          <a:p>
            <a:r>
              <a:rPr lang="en-GB" spc="300" dirty="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Overview</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3:</a:t>
            </a:r>
          </a:p>
        </p:txBody>
      </p:sp>
      <p:pic>
        <p:nvPicPr>
          <p:cNvPr id="8" name="Picture 1" descr="C:\Users\Darryl\Documents\Darryl's Docs\Work\WHO\WHO SSP 2015 -\SSP Trng Pckg\SSP icons\14118_SSP Manual-Module 3-ICON transparent.tif">
            <a:extLst>
              <a:ext uri="{FF2B5EF4-FFF2-40B4-BE49-F238E27FC236}">
                <a16:creationId xmlns:a16="http://schemas.microsoft.com/office/drawing/2014/main" id="{C3ECAB90-1298-484E-A67A-14F5023135FF}"/>
              </a:ext>
            </a:extLst>
          </p:cNvPr>
          <p:cNvPicPr>
            <a:picLocks noChangeAspect="1" noChangeArrowheads="1"/>
          </p:cNvPicPr>
          <p:nvPr userDrawn="1"/>
        </p:nvPicPr>
        <p:blipFill>
          <a:blip r:embed="rId2">
            <a:clrChange>
              <a:clrFrom>
                <a:srgbClr val="FFFFFF"/>
              </a:clrFrom>
              <a:clrTo>
                <a:srgbClr val="FFFFFF">
                  <a:alpha val="0"/>
                </a:srgbClr>
              </a:clrTo>
            </a:clrChange>
          </a:blip>
          <a:srcRect/>
          <a:stretch>
            <a:fillRect/>
          </a:stretch>
        </p:blipFill>
        <p:spPr bwMode="auto">
          <a:xfrm>
            <a:off x="4054214" y="2987607"/>
            <a:ext cx="966120" cy="1042872"/>
          </a:xfrm>
          <a:prstGeom prst="rect">
            <a:avLst/>
          </a:prstGeom>
          <a:noFill/>
          <a:ln w="9525">
            <a:noFill/>
            <a:miter lim="800000"/>
            <a:headEnd/>
            <a:tailEnd/>
          </a:ln>
        </p:spPr>
      </p:pic>
      <p:sp>
        <p:nvSpPr>
          <p:cNvPr id="9" name="Text Placeholder 30">
            <a:extLst>
              <a:ext uri="{FF2B5EF4-FFF2-40B4-BE49-F238E27FC236}">
                <a16:creationId xmlns:a16="http://schemas.microsoft.com/office/drawing/2014/main" id="{C30AFD9D-8708-8540-A3B6-3E8EEAD4AF2F}"/>
              </a:ext>
            </a:extLst>
          </p:cNvPr>
          <p:cNvSpPr>
            <a:spLocks noGrp="1"/>
          </p:cNvSpPr>
          <p:nvPr>
            <p:ph type="body" sz="quarter" idx="10" hasCustomPrompt="1"/>
          </p:nvPr>
        </p:nvSpPr>
        <p:spPr>
          <a:xfrm>
            <a:off x="485775"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10" name="Text Placeholder 30">
            <a:extLst>
              <a:ext uri="{FF2B5EF4-FFF2-40B4-BE49-F238E27FC236}">
                <a16:creationId xmlns:a16="http://schemas.microsoft.com/office/drawing/2014/main" id="{C322E70F-0F25-0348-B25B-2B9AA3A443C0}"/>
              </a:ext>
            </a:extLst>
          </p:cNvPr>
          <p:cNvSpPr>
            <a:spLocks noGrp="1"/>
          </p:cNvSpPr>
          <p:nvPr>
            <p:ph type="body" sz="quarter" idx="11" hasCustomPrompt="1"/>
          </p:nvPr>
        </p:nvSpPr>
        <p:spPr>
          <a:xfrm>
            <a:off x="5937451"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12" name="Text Placeholder 33">
            <a:extLst>
              <a:ext uri="{FF2B5EF4-FFF2-40B4-BE49-F238E27FC236}">
                <a16:creationId xmlns:a16="http://schemas.microsoft.com/office/drawing/2014/main" id="{94BDB679-0B71-2A40-9B44-639B09C6B2C7}"/>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Tree>
    <p:extLst>
      <p:ext uri="{BB962C8B-B14F-4D97-AF65-F5344CB8AC3E}">
        <p14:creationId xmlns:p14="http://schemas.microsoft.com/office/powerpoint/2010/main" val="33425334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odule 4">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r>
              <a:rPr lang="en-GB" sz="3600" b="1" spc="300" dirty="0">
                <a:solidFill>
                  <a:srgbClr val="0E4957"/>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en-GB" b="1" spc="300" dirty="0">
                <a:solidFill>
                  <a:srgbClr val="0E4957"/>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n-GB" sz="3600" b="1" spc="300" dirty="0">
                <a:solidFill>
                  <a:srgbClr val="0E4957"/>
                </a:solidFill>
                <a:latin typeface="Source Sans Pro Semibold" panose="020B0503030403020204" pitchFamily="34" charset="0"/>
                <a:ea typeface="Source Sans Pro Semibold" panose="020B0503030403020204" pitchFamily="34" charset="0"/>
                <a:cs typeface="Arial" panose="020B0604020202020204" pitchFamily="34" charset="0"/>
              </a:rPr>
              <a:t>4</a:t>
            </a:r>
          </a:p>
          <a:p>
            <a:r>
              <a:rPr lang="en-GB" b="0" i="0" spc="300" dirty="0">
                <a:solidFill>
                  <a:schemeClr val="accent5">
                    <a:lumMod val="10000"/>
                  </a:schemeClr>
                </a:solidFill>
                <a:latin typeface="Source Sans Pro" panose="020B0503030403020204" pitchFamily="34" charset="0"/>
                <a:ea typeface="Source Sans Pro" panose="020B0503030403020204" pitchFamily="34" charset="0"/>
                <a:cs typeface="Arial" panose="020B0604020202020204" pitchFamily="34" charset="0"/>
              </a:rPr>
              <a:t>Overview</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4:</a:t>
            </a:r>
          </a:p>
        </p:txBody>
      </p:sp>
      <p:sp>
        <p:nvSpPr>
          <p:cNvPr id="9" name="Text Placeholder 30">
            <a:extLst>
              <a:ext uri="{FF2B5EF4-FFF2-40B4-BE49-F238E27FC236}">
                <a16:creationId xmlns:a16="http://schemas.microsoft.com/office/drawing/2014/main" id="{0C0C7A31-E957-BB4C-9C55-401AA09D0FBA}"/>
              </a:ext>
            </a:extLst>
          </p:cNvPr>
          <p:cNvSpPr>
            <a:spLocks noGrp="1"/>
          </p:cNvSpPr>
          <p:nvPr>
            <p:ph type="body" sz="quarter" idx="10" hasCustomPrompt="1"/>
          </p:nvPr>
        </p:nvSpPr>
        <p:spPr>
          <a:xfrm>
            <a:off x="485775" y="2441575"/>
            <a:ext cx="2905125" cy="3357563"/>
          </a:xfrm>
          <a:prstGeom prst="rect">
            <a:avLst/>
          </a:prstGeom>
        </p:spPr>
        <p:txBody>
          <a:bodyPr/>
          <a:lstStyle>
            <a:lvl1pPr>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10" name="Text Placeholder 30">
            <a:extLst>
              <a:ext uri="{FF2B5EF4-FFF2-40B4-BE49-F238E27FC236}">
                <a16:creationId xmlns:a16="http://schemas.microsoft.com/office/drawing/2014/main" id="{8A38FC19-F03A-7141-9E62-1371244CB609}"/>
              </a:ext>
            </a:extLst>
          </p:cNvPr>
          <p:cNvSpPr>
            <a:spLocks noGrp="1"/>
          </p:cNvSpPr>
          <p:nvPr>
            <p:ph type="body" sz="quarter" idx="11" hasCustomPrompt="1"/>
          </p:nvPr>
        </p:nvSpPr>
        <p:spPr>
          <a:xfrm>
            <a:off x="5937451" y="2441575"/>
            <a:ext cx="2905125" cy="3357563"/>
          </a:xfrm>
          <a:prstGeom prst="rect">
            <a:avLst/>
          </a:prstGeom>
        </p:spPr>
        <p:txBody>
          <a:bodyPr/>
          <a:lstStyle>
            <a:lvl1pPr>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12" name="Text Placeholder 33">
            <a:extLst>
              <a:ext uri="{FF2B5EF4-FFF2-40B4-BE49-F238E27FC236}">
                <a16:creationId xmlns:a16="http://schemas.microsoft.com/office/drawing/2014/main" id="{F820AF35-140F-A444-BCFD-8310E3DC3F76}"/>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Tree>
    <p:extLst>
      <p:ext uri="{BB962C8B-B14F-4D97-AF65-F5344CB8AC3E}">
        <p14:creationId xmlns:p14="http://schemas.microsoft.com/office/powerpoint/2010/main" val="29431375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odule 5">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en-GB"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5</a:t>
            </a:r>
          </a:p>
          <a:p>
            <a:r>
              <a:rPr lang="en-GB" spc="300" dirty="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Overview</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5:</a:t>
            </a:r>
          </a:p>
        </p:txBody>
      </p:sp>
      <p:pic>
        <p:nvPicPr>
          <p:cNvPr id="8" name="Picture 2" descr="C:\Users\Darryl\Documents\Darryl's Docs\Work\WHO\WHO SSP 2015 -\SSP Trng Pckg\PPs\Graphics\SSP Icons PNGs\Module 5-Icon Tnspt.png">
            <a:extLst>
              <a:ext uri="{FF2B5EF4-FFF2-40B4-BE49-F238E27FC236}">
                <a16:creationId xmlns:a16="http://schemas.microsoft.com/office/drawing/2014/main" id="{259498FF-A9C6-FC46-8E9F-00402DFBDDA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63877" y="3068239"/>
            <a:ext cx="793095" cy="860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0">
            <a:extLst>
              <a:ext uri="{FF2B5EF4-FFF2-40B4-BE49-F238E27FC236}">
                <a16:creationId xmlns:a16="http://schemas.microsoft.com/office/drawing/2014/main" id="{4F166354-0AB9-164E-941F-29A324F69415}"/>
              </a:ext>
            </a:extLst>
          </p:cNvPr>
          <p:cNvSpPr>
            <a:spLocks noGrp="1"/>
          </p:cNvSpPr>
          <p:nvPr>
            <p:ph type="body" sz="quarter" idx="10" hasCustomPrompt="1"/>
          </p:nvPr>
        </p:nvSpPr>
        <p:spPr>
          <a:xfrm>
            <a:off x="485775"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10" name="Text Placeholder 30">
            <a:extLst>
              <a:ext uri="{FF2B5EF4-FFF2-40B4-BE49-F238E27FC236}">
                <a16:creationId xmlns:a16="http://schemas.microsoft.com/office/drawing/2014/main" id="{90B1967D-EE29-D443-A56F-B578FE438E7D}"/>
              </a:ext>
            </a:extLst>
          </p:cNvPr>
          <p:cNvSpPr>
            <a:spLocks noGrp="1"/>
          </p:cNvSpPr>
          <p:nvPr>
            <p:ph type="body" sz="quarter" idx="11" hasCustomPrompt="1"/>
          </p:nvPr>
        </p:nvSpPr>
        <p:spPr>
          <a:xfrm>
            <a:off x="5937451"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12" name="Text Placeholder 33">
            <a:extLst>
              <a:ext uri="{FF2B5EF4-FFF2-40B4-BE49-F238E27FC236}">
                <a16:creationId xmlns:a16="http://schemas.microsoft.com/office/drawing/2014/main" id="{BDA48568-C77A-FE48-B5FB-A575DE333F1E}"/>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Tree>
    <p:extLst>
      <p:ext uri="{BB962C8B-B14F-4D97-AF65-F5344CB8AC3E}">
        <p14:creationId xmlns:p14="http://schemas.microsoft.com/office/powerpoint/2010/main" val="3207237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odule 6">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en-GB"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6</a:t>
            </a:r>
          </a:p>
          <a:p>
            <a:r>
              <a:rPr lang="en-GB" spc="300" dirty="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Overview</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6:</a:t>
            </a:r>
          </a:p>
        </p:txBody>
      </p:sp>
      <p:pic>
        <p:nvPicPr>
          <p:cNvPr id="8" name="Picture 2" descr="C:\Users\Darryl\Documents\Darryl's Docs\Work\WHO\WHO SSP 2015 -\SSP Trng Pckg\PPs\Graphics\SSP Icons PNGs\Module 6-Icon Tnspt.png">
            <a:extLst>
              <a:ext uri="{FF2B5EF4-FFF2-40B4-BE49-F238E27FC236}">
                <a16:creationId xmlns:a16="http://schemas.microsoft.com/office/drawing/2014/main" id="{5C5435C2-1AAA-BC4D-B2CB-90F127FD3AD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78298" y="3043277"/>
            <a:ext cx="1010555" cy="95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0">
            <a:extLst>
              <a:ext uri="{FF2B5EF4-FFF2-40B4-BE49-F238E27FC236}">
                <a16:creationId xmlns:a16="http://schemas.microsoft.com/office/drawing/2014/main" id="{548389EF-FBAF-154E-A989-1CCE3335BBE9}"/>
              </a:ext>
            </a:extLst>
          </p:cNvPr>
          <p:cNvSpPr>
            <a:spLocks noGrp="1"/>
          </p:cNvSpPr>
          <p:nvPr>
            <p:ph type="body" sz="quarter" idx="10" hasCustomPrompt="1"/>
          </p:nvPr>
        </p:nvSpPr>
        <p:spPr>
          <a:xfrm>
            <a:off x="485775"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10" name="Text Placeholder 30">
            <a:extLst>
              <a:ext uri="{FF2B5EF4-FFF2-40B4-BE49-F238E27FC236}">
                <a16:creationId xmlns:a16="http://schemas.microsoft.com/office/drawing/2014/main" id="{D6CCE340-B746-C244-88D0-0702D4135B4E}"/>
              </a:ext>
            </a:extLst>
          </p:cNvPr>
          <p:cNvSpPr>
            <a:spLocks noGrp="1"/>
          </p:cNvSpPr>
          <p:nvPr>
            <p:ph type="body" sz="quarter" idx="11" hasCustomPrompt="1"/>
          </p:nvPr>
        </p:nvSpPr>
        <p:spPr>
          <a:xfrm>
            <a:off x="5937451"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12" name="Text Placeholder 33">
            <a:extLst>
              <a:ext uri="{FF2B5EF4-FFF2-40B4-BE49-F238E27FC236}">
                <a16:creationId xmlns:a16="http://schemas.microsoft.com/office/drawing/2014/main" id="{80945C9D-EC15-2340-86C4-E4B098200558}"/>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Tree>
    <p:extLst>
      <p:ext uri="{BB962C8B-B14F-4D97-AF65-F5344CB8AC3E}">
        <p14:creationId xmlns:p14="http://schemas.microsoft.com/office/powerpoint/2010/main" val="636588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2108801"/>
            <a:ext cx="6239116" cy="1239174"/>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b="0" i="0">
                <a:solidFill>
                  <a:schemeClr val="accent5">
                    <a:lumMod val="10000"/>
                  </a:schemeClr>
                </a:solidFill>
                <a:latin typeface="Source Sans Pro" panose="020B0503030403020204" pitchFamily="34" charset="0"/>
                <a:ea typeface="Source Sans Pro" panose="020B05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Placeholder Text, insert content here. Placeholder Text, insert content here. Placeholder Text, insert content here. Placeholder Text, insert content here. Placeholder Text, insert content here. Placeholder Text, </a:t>
            </a:r>
          </a:p>
        </p:txBody>
      </p:sp>
      <p:sp>
        <p:nvSpPr>
          <p:cNvPr id="12" name="TextBox 11">
            <a:extLst>
              <a:ext uri="{FF2B5EF4-FFF2-40B4-BE49-F238E27FC236}">
                <a16:creationId xmlns:a16="http://schemas.microsoft.com/office/drawing/2014/main" id="{0539C4FC-454F-2449-95FD-33397D3A8934}"/>
              </a:ext>
            </a:extLst>
          </p:cNvPr>
          <p:cNvSpPr txBox="1"/>
          <p:nvPr userDrawn="1"/>
        </p:nvSpPr>
        <p:spPr>
          <a:xfrm>
            <a:off x="2296633" y="1461518"/>
            <a:ext cx="4146698" cy="584775"/>
          </a:xfrm>
          <a:prstGeom prst="rect">
            <a:avLst/>
          </a:prstGeom>
          <a:noFill/>
        </p:spPr>
        <p:txBody>
          <a:bodyPr wrap="square" rtlCol="0">
            <a:spAutoFit/>
          </a:bodyPr>
          <a:lstStyle/>
          <a:p>
            <a:r>
              <a:rPr lang="en-GB" sz="3200" b="1" spc="300" dirty="0">
                <a:solidFill>
                  <a:srgbClr val="0E4957"/>
                </a:solidFill>
                <a:latin typeface="Source Sans Pro Semibold" panose="020B0503030403020204" pitchFamily="34" charset="0"/>
                <a:ea typeface="Source Sans Pro Semibold" panose="020B0503030403020204" pitchFamily="34" charset="0"/>
                <a:cs typeface="Arial" panose="020B0604020202020204" pitchFamily="34" charset="0"/>
              </a:rPr>
              <a:t>OBJECTIVE</a:t>
            </a:r>
          </a:p>
        </p:txBody>
      </p:sp>
      <p:pic>
        <p:nvPicPr>
          <p:cNvPr id="13" name="Picture 12">
            <a:extLst>
              <a:ext uri="{FF2B5EF4-FFF2-40B4-BE49-F238E27FC236}">
                <a16:creationId xmlns:a16="http://schemas.microsoft.com/office/drawing/2014/main" id="{574A3279-8BF1-7A40-8DE6-00D98F87BEBB}"/>
              </a:ext>
            </a:extLst>
          </p:cNvPr>
          <p:cNvPicPr>
            <a:picLocks noChangeAspect="1"/>
          </p:cNvPicPr>
          <p:nvPr userDrawn="1"/>
        </p:nvPicPr>
        <p:blipFill rotWithShape="1">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06984" y="1935902"/>
            <a:ext cx="1091955" cy="1082032"/>
          </a:xfrm>
          <a:prstGeom prst="rect">
            <a:avLst/>
          </a:prstGeom>
        </p:spPr>
      </p:pic>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rot="5400000">
            <a:off x="4589381" y="-526762"/>
            <a:ext cx="0" cy="8305064"/>
          </a:xfrm>
          <a:prstGeom prst="line">
            <a:avLst/>
          </a:prstGeom>
          <a:ln>
            <a:solidFill>
              <a:srgbClr val="0E4957"/>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3921086"/>
            <a:ext cx="8049974" cy="2120914"/>
          </a:xfrm>
          <a:prstGeom prst="rect">
            <a:avLst/>
          </a:prstGeom>
        </p:spPr>
        <p:txBody>
          <a:bodyPr/>
          <a:lstStyle>
            <a:lvl1pPr>
              <a:lnSpc>
                <a:spcPct val="100000"/>
              </a:lnSpc>
              <a:defRPr sz="20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Tree>
    <p:extLst>
      <p:ext uri="{BB962C8B-B14F-4D97-AF65-F5344CB8AC3E}">
        <p14:creationId xmlns:p14="http://schemas.microsoft.com/office/powerpoint/2010/main" val="7691573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18591" y="1772906"/>
            <a:ext cx="4028384" cy="4385050"/>
          </a:xfrm>
          <a:prstGeom prst="rect">
            <a:avLst/>
          </a:prstGeom>
        </p:spPr>
        <p:txBody>
          <a:bodyPr anchor="t"/>
          <a:lstStyle>
            <a:lvl1pPr>
              <a:lnSpc>
                <a:spcPct val="100000"/>
              </a:lnSpc>
              <a:defRPr sz="20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0E4957"/>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809568" y="1789255"/>
            <a:ext cx="4028384" cy="4385050"/>
          </a:xfrm>
          <a:prstGeom prst="rect">
            <a:avLst/>
          </a:prstGeom>
        </p:spPr>
        <p:txBody>
          <a:bodyPr anchor="t"/>
          <a:lstStyle>
            <a:lvl1pPr>
              <a:lnSpc>
                <a:spcPct val="100000"/>
              </a:lnSpc>
              <a:defRPr sz="20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a:p>
          <a:p>
            <a:pPr lvl="0"/>
            <a:r>
              <a:rPr lang="en-GB" dirty="0"/>
              <a:t>Placeholder Text, insert content here.</a:t>
            </a:r>
          </a:p>
          <a:p>
            <a:pPr lvl="0"/>
            <a:r>
              <a:rPr lang="en-GB" dirty="0"/>
              <a:t>Placeholder Text, insert content here.</a:t>
            </a:r>
          </a:p>
          <a:p>
            <a:pPr lvl="0"/>
            <a:r>
              <a:rPr lang="en-GB" dirty="0"/>
              <a:t>Placeholder Text, insert content here.</a:t>
            </a:r>
            <a:endParaRPr lang="x-none"/>
          </a:p>
          <a:p>
            <a:pPr lvl="0"/>
            <a:r>
              <a:rPr lang="en-GB" dirty="0"/>
              <a:t>Placeholder Text, insert content here.</a:t>
            </a:r>
          </a:p>
          <a:p>
            <a:pPr lvl="0"/>
            <a:r>
              <a:rPr lang="en-GB" dirty="0"/>
              <a:t>Placeholder Text, insert content here.</a:t>
            </a:r>
            <a:endParaRPr lang="x-none" dirty="0"/>
          </a:p>
        </p:txBody>
      </p:sp>
      <p:sp>
        <p:nvSpPr>
          <p:cNvPr id="6"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spc="0" baseline="0">
                <a:solidFill>
                  <a:srgbClr val="0E4957"/>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22382779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18345" y="3197987"/>
            <a:ext cx="4062829" cy="752355"/>
          </a:xfrm>
          <a:prstGeom prst="rect">
            <a:avLst/>
          </a:prstGeom>
        </p:spPr>
        <p:txBody>
          <a:bodyPr anchor="ctr"/>
          <a:lstStyle>
            <a:lvl1pPr marL="0" indent="0">
              <a:lnSpc>
                <a:spcPct val="100000"/>
              </a:lnSpc>
              <a:buNone/>
              <a:defRPr sz="20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 Placeholder Text, insert content here. </a:t>
            </a:r>
          </a:p>
        </p:txBody>
      </p:sp>
      <p:sp>
        <p:nvSpPr>
          <p:cNvPr id="5" name="Text Placeholder 19">
            <a:extLst>
              <a:ext uri="{FF2B5EF4-FFF2-40B4-BE49-F238E27FC236}">
                <a16:creationId xmlns:a16="http://schemas.microsoft.com/office/drawing/2014/main" id="{39EC9140-1942-F143-8A24-943DB6C01FE9}"/>
              </a:ext>
            </a:extLst>
          </p:cNvPr>
          <p:cNvSpPr txBox="1">
            <a:spLocks/>
          </p:cNvSpPr>
          <p:nvPr userDrawn="1"/>
        </p:nvSpPr>
        <p:spPr>
          <a:xfrm>
            <a:off x="318346" y="2844961"/>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245D6A"/>
                </a:solidFill>
              </a:rPr>
              <a:t>Placement Title</a:t>
            </a:r>
          </a:p>
        </p:txBody>
      </p:sp>
      <p:sp>
        <p:nvSpPr>
          <p:cNvPr id="3" name="Picture Placeholder 2">
            <a:extLst>
              <a:ext uri="{FF2B5EF4-FFF2-40B4-BE49-F238E27FC236}">
                <a16:creationId xmlns:a16="http://schemas.microsoft.com/office/drawing/2014/main" id="{DFEBF346-4833-7C4E-B76E-41CCCC38CFB0}"/>
              </a:ext>
            </a:extLst>
          </p:cNvPr>
          <p:cNvSpPr>
            <a:spLocks noGrp="1"/>
          </p:cNvSpPr>
          <p:nvPr>
            <p:ph type="pic" sz="quarter" idx="15" hasCustomPrompt="1"/>
          </p:nvPr>
        </p:nvSpPr>
        <p:spPr>
          <a:xfrm>
            <a:off x="318205" y="1767832"/>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8" name="Text Placeholder 30">
            <a:extLst>
              <a:ext uri="{FF2B5EF4-FFF2-40B4-BE49-F238E27FC236}">
                <a16:creationId xmlns:a16="http://schemas.microsoft.com/office/drawing/2014/main" id="{72B8C849-C19F-8042-BCC6-E4CA34C9433A}"/>
              </a:ext>
            </a:extLst>
          </p:cNvPr>
          <p:cNvSpPr>
            <a:spLocks noGrp="1"/>
          </p:cNvSpPr>
          <p:nvPr>
            <p:ph type="body" sz="quarter" idx="16" hasCustomPrompt="1"/>
          </p:nvPr>
        </p:nvSpPr>
        <p:spPr>
          <a:xfrm>
            <a:off x="318345" y="5536073"/>
            <a:ext cx="4062829" cy="752355"/>
          </a:xfrm>
          <a:prstGeom prst="rect">
            <a:avLst/>
          </a:prstGeom>
        </p:spPr>
        <p:txBody>
          <a:bodyPr anchor="ctr"/>
          <a:lstStyle>
            <a:lvl1pPr marL="0" indent="0">
              <a:lnSpc>
                <a:spcPct val="100000"/>
              </a:lnSpc>
              <a:buNone/>
              <a:defRPr sz="20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 Placeholder Text, insert content here. </a:t>
            </a:r>
          </a:p>
        </p:txBody>
      </p:sp>
      <p:sp>
        <p:nvSpPr>
          <p:cNvPr id="9" name="Text Placeholder 19">
            <a:extLst>
              <a:ext uri="{FF2B5EF4-FFF2-40B4-BE49-F238E27FC236}">
                <a16:creationId xmlns:a16="http://schemas.microsoft.com/office/drawing/2014/main" id="{959BFD2B-891D-184E-996E-B5EF5410F3E6}"/>
              </a:ext>
            </a:extLst>
          </p:cNvPr>
          <p:cNvSpPr txBox="1">
            <a:spLocks/>
          </p:cNvSpPr>
          <p:nvPr userDrawn="1"/>
        </p:nvSpPr>
        <p:spPr>
          <a:xfrm>
            <a:off x="318346" y="5183047"/>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245D6A"/>
                </a:solidFill>
              </a:rPr>
              <a:t>Placement Title</a:t>
            </a:r>
          </a:p>
        </p:txBody>
      </p:sp>
      <p:sp>
        <p:nvSpPr>
          <p:cNvPr id="10" name="Picture Placeholder 2">
            <a:extLst>
              <a:ext uri="{FF2B5EF4-FFF2-40B4-BE49-F238E27FC236}">
                <a16:creationId xmlns:a16="http://schemas.microsoft.com/office/drawing/2014/main" id="{C2390C98-D181-E84E-81FE-DF891D279EF1}"/>
              </a:ext>
            </a:extLst>
          </p:cNvPr>
          <p:cNvSpPr>
            <a:spLocks noGrp="1"/>
          </p:cNvSpPr>
          <p:nvPr>
            <p:ph type="pic" sz="quarter" idx="17" hasCustomPrompt="1"/>
          </p:nvPr>
        </p:nvSpPr>
        <p:spPr>
          <a:xfrm>
            <a:off x="318205" y="4105918"/>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1" name="Text Placeholder 30">
            <a:extLst>
              <a:ext uri="{FF2B5EF4-FFF2-40B4-BE49-F238E27FC236}">
                <a16:creationId xmlns:a16="http://schemas.microsoft.com/office/drawing/2014/main" id="{17E53703-C363-BD49-A15F-734086262BC7}"/>
              </a:ext>
            </a:extLst>
          </p:cNvPr>
          <p:cNvSpPr>
            <a:spLocks noGrp="1"/>
          </p:cNvSpPr>
          <p:nvPr>
            <p:ph type="body" sz="quarter" idx="18" hasCustomPrompt="1"/>
          </p:nvPr>
        </p:nvSpPr>
        <p:spPr>
          <a:xfrm>
            <a:off x="4659356" y="5536073"/>
            <a:ext cx="4062829" cy="752355"/>
          </a:xfrm>
          <a:prstGeom prst="rect">
            <a:avLst/>
          </a:prstGeom>
        </p:spPr>
        <p:txBody>
          <a:bodyPr anchor="ctr"/>
          <a:lstStyle>
            <a:lvl1pPr marL="0" indent="0">
              <a:lnSpc>
                <a:spcPct val="100000"/>
              </a:lnSpc>
              <a:buNone/>
              <a:defRPr sz="20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 Placeholder Text, insert content here. </a:t>
            </a:r>
          </a:p>
        </p:txBody>
      </p:sp>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4659357" y="5183047"/>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245D6A"/>
                </a:solidFill>
              </a:rPr>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4659216" y="1767832"/>
            <a:ext cx="4063215" cy="3322336"/>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4" name="5 Marcador de texto"/>
          <p:cNvSpPr>
            <a:spLocks noGrp="1"/>
          </p:cNvSpPr>
          <p:nvPr>
            <p:ph type="body" sz="quarter" idx="20" hasCustomPrompt="1"/>
          </p:nvPr>
        </p:nvSpPr>
        <p:spPr>
          <a:xfrm>
            <a:off x="313433" y="1270000"/>
            <a:ext cx="8229600" cy="355600"/>
          </a:xfrm>
          <a:prstGeom prst="rect">
            <a:avLst/>
          </a:prstGeom>
        </p:spPr>
        <p:txBody>
          <a:bodyPr anchor="ctr"/>
          <a:lstStyle>
            <a:lvl1pPr marL="0" indent="0" algn="l">
              <a:lnSpc>
                <a:spcPct val="100000"/>
              </a:lnSpc>
              <a:buNone/>
              <a:defRPr sz="2200" b="1">
                <a:solidFill>
                  <a:srgbClr val="0E4957"/>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1660590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llet Points +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5292080" y="1771849"/>
            <a:ext cx="3160226" cy="3929712"/>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309567" y="1988840"/>
            <a:ext cx="4757488" cy="3712721"/>
          </a:xfrm>
          <a:prstGeom prst="rect">
            <a:avLst/>
          </a:prstGeom>
        </p:spPr>
        <p:txBody>
          <a:bodyPr anchor="t"/>
          <a:lstStyle>
            <a:lvl1pPr>
              <a:lnSpc>
                <a:spcPct val="100000"/>
              </a:lnSpc>
              <a:defRPr sz="2000" b="0" i="0">
                <a:solidFill>
                  <a:schemeClr val="tx2"/>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6"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rgbClr val="0E4957"/>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1283041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ittle Text + 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893708" y="1642464"/>
            <a:ext cx="5648404" cy="4261811"/>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313434" y="2423019"/>
            <a:ext cx="2036228" cy="2581156"/>
          </a:xfrm>
          <a:prstGeom prst="rect">
            <a:avLst/>
          </a:prstGeom>
        </p:spPr>
        <p:txBody>
          <a:bodyPr anchor="t"/>
          <a:lstStyle>
            <a:lvl1pPr marL="0" indent="0">
              <a:lnSpc>
                <a:spcPct val="100000"/>
              </a:lnSpc>
              <a:buNone/>
              <a:defRPr sz="20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0E4957"/>
            </a:solidFill>
          </a:ln>
        </p:spPr>
        <p:style>
          <a:lnRef idx="1">
            <a:schemeClr val="accent1"/>
          </a:lnRef>
          <a:fillRef idx="0">
            <a:schemeClr val="accent1"/>
          </a:fillRef>
          <a:effectRef idx="0">
            <a:schemeClr val="accent1"/>
          </a:effectRef>
          <a:fontRef idx="minor">
            <a:schemeClr val="tx1"/>
          </a:fontRef>
        </p:style>
      </p:cxnSp>
      <p:sp>
        <p:nvSpPr>
          <p:cNvPr id="7"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rgbClr val="0E4957"/>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482244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B8FD45-E19C-A641-B950-AA36E6621FD4}"/>
              </a:ext>
            </a:extLst>
          </p:cNvPr>
          <p:cNvSpPr txBox="1"/>
          <p:nvPr userDrawn="1"/>
        </p:nvSpPr>
        <p:spPr>
          <a:xfrm>
            <a:off x="2769263" y="2447070"/>
            <a:ext cx="3605474" cy="1323439"/>
          </a:xfrm>
          <a:prstGeom prst="rect">
            <a:avLst/>
          </a:prstGeom>
          <a:noFill/>
        </p:spPr>
        <p:txBody>
          <a:bodyPr wrap="none" rtlCol="0">
            <a:spAutoFit/>
          </a:bodyPr>
          <a:lstStyle/>
          <a:p>
            <a:pPr algn="ctr"/>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THANK YOU</a:t>
            </a:r>
            <a:endParaRPr lang="en-GB" sz="36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endParaRPr>
          </a:p>
          <a:p>
            <a:pPr algn="ctr"/>
            <a:r>
              <a:rPr lang="en-GB" sz="3200" spc="300" dirty="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and happy SPP!</a:t>
            </a:r>
          </a:p>
        </p:txBody>
      </p:sp>
    </p:spTree>
    <p:extLst>
      <p:ext uri="{BB962C8B-B14F-4D97-AF65-F5344CB8AC3E}">
        <p14:creationId xmlns:p14="http://schemas.microsoft.com/office/powerpoint/2010/main" val="42661444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ittle Text + Big Chart">
    <p:spTree>
      <p:nvGrpSpPr>
        <p:cNvPr id="1" name=""/>
        <p:cNvGrpSpPr/>
        <p:nvPr/>
      </p:nvGrpSpPr>
      <p:grpSpPr>
        <a:xfrm>
          <a:off x="0" y="0"/>
          <a:ext cx="0" cy="0"/>
          <a:chOff x="0" y="0"/>
          <a:chExt cx="0" cy="0"/>
        </a:xfrm>
      </p:grpSpPr>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313433" y="2033844"/>
            <a:ext cx="2413361" cy="3811981"/>
          </a:xfrm>
          <a:prstGeom prst="rect">
            <a:avLst/>
          </a:prstGeom>
        </p:spPr>
        <p:txBody>
          <a:bodyPr anchor="t"/>
          <a:lstStyle>
            <a:lvl1pPr marL="0" indent="0">
              <a:lnSpc>
                <a:spcPct val="100000"/>
              </a:lnSpc>
              <a:buNone/>
              <a:defRPr sz="20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905233" y="1628800"/>
            <a:ext cx="5648099" cy="42608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
        <p:nvSpPr>
          <p:cNvPr id="7"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rgbClr val="0E4957"/>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36774065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9" name="2 Marcador de texto"/>
          <p:cNvSpPr>
            <a:spLocks noGrp="1"/>
          </p:cNvSpPr>
          <p:nvPr>
            <p:ph type="body" sz="quarter" idx="12" hasCustomPrompt="1"/>
          </p:nvPr>
        </p:nvSpPr>
        <p:spPr>
          <a:xfrm>
            <a:off x="313433" y="1988840"/>
            <a:ext cx="8534042" cy="4275475"/>
          </a:xfrm>
          <a:prstGeom prst="rect">
            <a:avLst/>
          </a:prstGeom>
        </p:spPr>
        <p:txBody>
          <a:bodyPr/>
          <a:lstStyle>
            <a:lvl1pPr marL="0" indent="0" algn="l">
              <a:lnSpc>
                <a:spcPct val="100000"/>
              </a:lnSpc>
              <a:buFontTx/>
              <a:buNone/>
              <a:defRPr sz="2000" b="0" i="0">
                <a:solidFill>
                  <a:schemeClr val="accent5">
                    <a:lumMod val="10000"/>
                  </a:schemeClr>
                </a:solidFill>
                <a:latin typeface="Source Sans Pro" panose="020B0503030403020204" pitchFamily="34" charset="0"/>
                <a:ea typeface="Source Sans Pro" panose="020B0503030403020204" pitchFamily="34" charset="0"/>
              </a:defRPr>
            </a:lvl1pPr>
            <a:lvl2pPr marL="457200" indent="0" algn="l">
              <a:lnSpc>
                <a:spcPct val="100000"/>
              </a:lnSpc>
              <a:buFontTx/>
              <a:buNone/>
              <a:defRPr sz="1800">
                <a:latin typeface="Source Sans Pro Light" pitchFamily="34" charset="0"/>
              </a:defRPr>
            </a:lvl2pPr>
            <a:lvl3pPr marL="914400" indent="0" algn="l">
              <a:lnSpc>
                <a:spcPct val="100000"/>
              </a:lnSpc>
              <a:buFontTx/>
              <a:buNone/>
              <a:defRPr sz="1800">
                <a:latin typeface="Source Sans Pro Light" pitchFamily="34" charset="0"/>
              </a:defRPr>
            </a:lvl3pPr>
            <a:lvl4pPr marL="1371600" indent="0" algn="l">
              <a:lnSpc>
                <a:spcPct val="100000"/>
              </a:lnSpc>
              <a:buFontTx/>
              <a:buNone/>
              <a:defRPr sz="1800">
                <a:latin typeface="Source Sans Pro Light" pitchFamily="34" charset="0"/>
              </a:defRPr>
            </a:lvl4pPr>
            <a:lvl5pPr marL="1828800" indent="0" algn="l">
              <a:lnSpc>
                <a:spcPct val="100000"/>
              </a:lnSpc>
              <a:buFontTx/>
              <a:buNone/>
              <a:defRPr sz="1800">
                <a:latin typeface="Source Sans Pro Light" pitchFamily="34" charset="0"/>
              </a:defRPr>
            </a:lvl5pPr>
          </a:lstStyle>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endParaRPr lang="en-US" dirty="0"/>
          </a:p>
        </p:txBody>
      </p:sp>
      <p:sp>
        <p:nvSpPr>
          <p:cNvPr id="3"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rgbClr val="0E4957"/>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36161613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ig Text - No title">
    <p:spTree>
      <p:nvGrpSpPr>
        <p:cNvPr id="1" name=""/>
        <p:cNvGrpSpPr/>
        <p:nvPr/>
      </p:nvGrpSpPr>
      <p:grpSpPr>
        <a:xfrm>
          <a:off x="0" y="0"/>
          <a:ext cx="0" cy="0"/>
          <a:chOff x="0" y="0"/>
          <a:chExt cx="0" cy="0"/>
        </a:xfrm>
      </p:grpSpPr>
      <p:sp>
        <p:nvSpPr>
          <p:cNvPr id="9" name="2 Marcador de texto"/>
          <p:cNvSpPr>
            <a:spLocks noGrp="1"/>
          </p:cNvSpPr>
          <p:nvPr>
            <p:ph type="body" sz="quarter" idx="12" hasCustomPrompt="1"/>
          </p:nvPr>
        </p:nvSpPr>
        <p:spPr>
          <a:xfrm>
            <a:off x="313433" y="1628800"/>
            <a:ext cx="8534042" cy="4275475"/>
          </a:xfrm>
          <a:prstGeom prst="rect">
            <a:avLst/>
          </a:prstGeom>
        </p:spPr>
        <p:txBody>
          <a:bodyPr/>
          <a:lstStyle>
            <a:lvl1pPr marL="0" indent="0" algn="l">
              <a:lnSpc>
                <a:spcPct val="100000"/>
              </a:lnSpc>
              <a:buFontTx/>
              <a:buNone/>
              <a:defRPr sz="2000" b="0" i="0">
                <a:solidFill>
                  <a:schemeClr val="accent5">
                    <a:lumMod val="10000"/>
                  </a:schemeClr>
                </a:solidFill>
                <a:latin typeface="Source Sans Pro" panose="020B0503030403020204" pitchFamily="34" charset="0"/>
                <a:ea typeface="Source Sans Pro" panose="020B0503030403020204" pitchFamily="34" charset="0"/>
              </a:defRPr>
            </a:lvl1pPr>
            <a:lvl2pPr marL="457200" indent="0" algn="l">
              <a:lnSpc>
                <a:spcPct val="100000"/>
              </a:lnSpc>
              <a:buFontTx/>
              <a:buNone/>
              <a:defRPr sz="1800">
                <a:latin typeface="Source Sans Pro Light" pitchFamily="34" charset="0"/>
              </a:defRPr>
            </a:lvl2pPr>
            <a:lvl3pPr marL="914400" indent="0" algn="l">
              <a:lnSpc>
                <a:spcPct val="100000"/>
              </a:lnSpc>
              <a:buFontTx/>
              <a:buNone/>
              <a:defRPr sz="1800">
                <a:latin typeface="Source Sans Pro Light" pitchFamily="34" charset="0"/>
              </a:defRPr>
            </a:lvl3pPr>
            <a:lvl4pPr marL="1371600" indent="0" algn="l">
              <a:lnSpc>
                <a:spcPct val="100000"/>
              </a:lnSpc>
              <a:buFontTx/>
              <a:buNone/>
              <a:defRPr sz="1800">
                <a:latin typeface="Source Sans Pro Light" pitchFamily="34" charset="0"/>
              </a:defRPr>
            </a:lvl4pPr>
            <a:lvl5pPr marL="1828800" indent="0" algn="l">
              <a:lnSpc>
                <a:spcPct val="100000"/>
              </a:lnSpc>
              <a:buFontTx/>
              <a:buNone/>
              <a:defRPr sz="1800">
                <a:latin typeface="Source Sans Pro Light" pitchFamily="34" charset="0"/>
              </a:defRPr>
            </a:lvl5pPr>
          </a:lstStyle>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endParaRPr lang="en-US" dirty="0"/>
          </a:p>
        </p:txBody>
      </p:sp>
    </p:spTree>
    <p:extLst>
      <p:ext uri="{BB962C8B-B14F-4D97-AF65-F5344CB8AC3E}">
        <p14:creationId xmlns:p14="http://schemas.microsoft.com/office/powerpoint/2010/main" val="8740762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49549" y="1975221"/>
            <a:ext cx="8642932" cy="4334099"/>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3"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rgbClr val="0E4957"/>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18078423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51518" y="1953368"/>
            <a:ext cx="8640962" cy="4445962"/>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
        <p:nvSpPr>
          <p:cNvPr id="4"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rgbClr val="0E4957"/>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17681323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Group Work">
    <p:spTree>
      <p:nvGrpSpPr>
        <p:cNvPr id="1" name=""/>
        <p:cNvGrpSpPr/>
        <p:nvPr/>
      </p:nvGrpSpPr>
      <p:grpSpPr>
        <a:xfrm>
          <a:off x="0" y="0"/>
          <a:ext cx="0" cy="0"/>
          <a:chOff x="0" y="0"/>
          <a:chExt cx="0" cy="0"/>
        </a:xfrm>
      </p:grpSpPr>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28781" y="1966399"/>
            <a:ext cx="8328684" cy="4342921"/>
          </a:xfrm>
          <a:prstGeom prst="rect">
            <a:avLst/>
          </a:prstGeom>
        </p:spPr>
        <p:txBody>
          <a:bodyPr anchor="t"/>
          <a:lstStyle>
            <a:lvl1pPr>
              <a:lnSpc>
                <a:spcPct val="100000"/>
              </a:lnSpc>
              <a:defRPr sz="20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5"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rgbClr val="0E4957"/>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5576978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2108801"/>
            <a:ext cx="6239116" cy="1239174"/>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b="0" i="0">
                <a:solidFill>
                  <a:schemeClr val="accent5">
                    <a:lumMod val="10000"/>
                  </a:schemeClr>
                </a:solidFill>
                <a:latin typeface="Source Sans Pro" panose="020B0503030403020204" pitchFamily="34" charset="0"/>
                <a:ea typeface="Source Sans Pro" panose="020B05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Placeholder Text, insert content here. Placeholder Text, insert content here. Placeholder Text, insert content here. Placeholder Text, insert content here. Placeholder Text, insert content here. </a:t>
            </a:r>
          </a:p>
        </p:txBody>
      </p:sp>
      <p:sp>
        <p:nvSpPr>
          <p:cNvPr id="12" name="TextBox 11">
            <a:extLst>
              <a:ext uri="{FF2B5EF4-FFF2-40B4-BE49-F238E27FC236}">
                <a16:creationId xmlns:a16="http://schemas.microsoft.com/office/drawing/2014/main" id="{0539C4FC-454F-2449-95FD-33397D3A8934}"/>
              </a:ext>
            </a:extLst>
          </p:cNvPr>
          <p:cNvSpPr txBox="1"/>
          <p:nvPr userDrawn="1"/>
        </p:nvSpPr>
        <p:spPr>
          <a:xfrm>
            <a:off x="2296633" y="1461518"/>
            <a:ext cx="4146698" cy="584775"/>
          </a:xfrm>
          <a:prstGeom prst="rect">
            <a:avLst/>
          </a:prstGeom>
          <a:noFill/>
        </p:spPr>
        <p:txBody>
          <a:bodyPr wrap="square" rtlCol="0">
            <a:spAutoFit/>
          </a:bodyPr>
          <a:lstStyle/>
          <a:p>
            <a:r>
              <a:rPr lang="en-GB" sz="3200" b="1" spc="300" dirty="0">
                <a:solidFill>
                  <a:srgbClr val="0E4957"/>
                </a:solidFill>
                <a:latin typeface="Source Sans Pro Semibold" panose="020B0503030403020204" pitchFamily="34" charset="0"/>
                <a:ea typeface="Source Sans Pro Semibold" panose="020B0503030403020204" pitchFamily="34" charset="0"/>
                <a:cs typeface="Arial" panose="020B0604020202020204" pitchFamily="34" charset="0"/>
              </a:rPr>
              <a:t>OBJECTIVE</a:t>
            </a:r>
          </a:p>
        </p:txBody>
      </p:sp>
      <p:pic>
        <p:nvPicPr>
          <p:cNvPr id="13" name="Picture 12">
            <a:extLst>
              <a:ext uri="{FF2B5EF4-FFF2-40B4-BE49-F238E27FC236}">
                <a16:creationId xmlns:a16="http://schemas.microsoft.com/office/drawing/2014/main" id="{574A3279-8BF1-7A40-8DE6-00D98F87BEBB}"/>
              </a:ext>
            </a:extLst>
          </p:cNvPr>
          <p:cNvPicPr>
            <a:picLocks noChangeAspect="1"/>
          </p:cNvPicPr>
          <p:nvPr userDrawn="1"/>
        </p:nvPicPr>
        <p:blipFill rotWithShape="1">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06984" y="1935902"/>
            <a:ext cx="1091955" cy="1082032"/>
          </a:xfrm>
          <a:prstGeom prst="rect">
            <a:avLst/>
          </a:prstGeom>
        </p:spPr>
      </p:pic>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rot="5400000">
            <a:off x="4589381" y="-526762"/>
            <a:ext cx="0" cy="8305064"/>
          </a:xfrm>
          <a:prstGeom prst="line">
            <a:avLst/>
          </a:prstGeom>
          <a:ln>
            <a:solidFill>
              <a:srgbClr val="0E4957"/>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3921086"/>
            <a:ext cx="8049974" cy="2120914"/>
          </a:xfrm>
          <a:prstGeom prst="rect">
            <a:avLst/>
          </a:prstGeom>
        </p:spPr>
        <p:txBody>
          <a:bodyPr/>
          <a:lstStyle>
            <a:lvl1pPr>
              <a:lnSpc>
                <a:spcPct val="100000"/>
              </a:lnSpc>
              <a:defRPr sz="20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Tree>
    <p:extLst>
      <p:ext uri="{BB962C8B-B14F-4D97-AF65-F5344CB8AC3E}">
        <p14:creationId xmlns:p14="http://schemas.microsoft.com/office/powerpoint/2010/main" val="25070821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18591" y="1808820"/>
            <a:ext cx="4028384" cy="4385050"/>
          </a:xfrm>
          <a:prstGeom prst="rect">
            <a:avLst/>
          </a:prstGeom>
        </p:spPr>
        <p:txBody>
          <a:bodyPr anchor="t"/>
          <a:lstStyle>
            <a:lvl1pPr>
              <a:lnSpc>
                <a:spcPct val="100000"/>
              </a:lnSpc>
              <a:defRPr sz="20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0E4957"/>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809568" y="1825169"/>
            <a:ext cx="4028384" cy="4385050"/>
          </a:xfrm>
          <a:prstGeom prst="rect">
            <a:avLst/>
          </a:prstGeom>
        </p:spPr>
        <p:txBody>
          <a:bodyPr anchor="t"/>
          <a:lstStyle>
            <a:lvl1pPr>
              <a:lnSpc>
                <a:spcPct val="100000"/>
              </a:lnSpc>
              <a:defRPr sz="20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a:p>
          <a:p>
            <a:pPr lvl="0"/>
            <a:r>
              <a:rPr lang="en-GB" dirty="0"/>
              <a:t>Placeholder Text, insert content here.</a:t>
            </a:r>
          </a:p>
          <a:p>
            <a:pPr lvl="0"/>
            <a:r>
              <a:rPr lang="en-GB" dirty="0"/>
              <a:t>Placeholder Text, insert content here.</a:t>
            </a:r>
          </a:p>
          <a:p>
            <a:pPr lvl="0"/>
            <a:r>
              <a:rPr lang="en-GB" dirty="0"/>
              <a:t>Placeholder Text, insert content here.</a:t>
            </a:r>
            <a:endParaRPr lang="x-none"/>
          </a:p>
          <a:p>
            <a:pPr lvl="0"/>
            <a:r>
              <a:rPr lang="en-GB" dirty="0"/>
              <a:t>Placeholder Text, insert content here.</a:t>
            </a:r>
            <a:endParaRPr lang="x-none" dirty="0"/>
          </a:p>
        </p:txBody>
      </p:sp>
      <p:sp>
        <p:nvSpPr>
          <p:cNvPr id="6"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spc="0" baseline="0">
                <a:solidFill>
                  <a:srgbClr val="0E4957"/>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9539782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18345" y="3197987"/>
            <a:ext cx="4062829" cy="752355"/>
          </a:xfrm>
          <a:prstGeom prst="rect">
            <a:avLst/>
          </a:prstGeom>
        </p:spPr>
        <p:txBody>
          <a:bodyPr anchor="ctr"/>
          <a:lstStyle>
            <a:lvl1pPr marL="0" indent="0">
              <a:lnSpc>
                <a:spcPct val="100000"/>
              </a:lnSpc>
              <a:buNone/>
              <a:defRPr sz="20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 Placeholder Text, insert content here. </a:t>
            </a:r>
          </a:p>
        </p:txBody>
      </p:sp>
      <p:sp>
        <p:nvSpPr>
          <p:cNvPr id="5" name="Text Placeholder 19">
            <a:extLst>
              <a:ext uri="{FF2B5EF4-FFF2-40B4-BE49-F238E27FC236}">
                <a16:creationId xmlns:a16="http://schemas.microsoft.com/office/drawing/2014/main" id="{39EC9140-1942-F143-8A24-943DB6C01FE9}"/>
              </a:ext>
            </a:extLst>
          </p:cNvPr>
          <p:cNvSpPr txBox="1">
            <a:spLocks/>
          </p:cNvSpPr>
          <p:nvPr userDrawn="1"/>
        </p:nvSpPr>
        <p:spPr>
          <a:xfrm>
            <a:off x="318346" y="2844961"/>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245D6A"/>
                </a:solidFill>
              </a:rPr>
              <a:t>Placement Title</a:t>
            </a:r>
          </a:p>
        </p:txBody>
      </p:sp>
      <p:sp>
        <p:nvSpPr>
          <p:cNvPr id="3" name="Picture Placeholder 2">
            <a:extLst>
              <a:ext uri="{FF2B5EF4-FFF2-40B4-BE49-F238E27FC236}">
                <a16:creationId xmlns:a16="http://schemas.microsoft.com/office/drawing/2014/main" id="{DFEBF346-4833-7C4E-B76E-41CCCC38CFB0}"/>
              </a:ext>
            </a:extLst>
          </p:cNvPr>
          <p:cNvSpPr>
            <a:spLocks noGrp="1"/>
          </p:cNvSpPr>
          <p:nvPr>
            <p:ph type="pic" sz="quarter" idx="15" hasCustomPrompt="1"/>
          </p:nvPr>
        </p:nvSpPr>
        <p:spPr>
          <a:xfrm>
            <a:off x="318205" y="1767832"/>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8" name="Text Placeholder 30">
            <a:extLst>
              <a:ext uri="{FF2B5EF4-FFF2-40B4-BE49-F238E27FC236}">
                <a16:creationId xmlns:a16="http://schemas.microsoft.com/office/drawing/2014/main" id="{72B8C849-C19F-8042-BCC6-E4CA34C9433A}"/>
              </a:ext>
            </a:extLst>
          </p:cNvPr>
          <p:cNvSpPr>
            <a:spLocks noGrp="1"/>
          </p:cNvSpPr>
          <p:nvPr>
            <p:ph type="body" sz="quarter" idx="16" hasCustomPrompt="1"/>
          </p:nvPr>
        </p:nvSpPr>
        <p:spPr>
          <a:xfrm>
            <a:off x="318345" y="5536073"/>
            <a:ext cx="4062829" cy="752355"/>
          </a:xfrm>
          <a:prstGeom prst="rect">
            <a:avLst/>
          </a:prstGeom>
        </p:spPr>
        <p:txBody>
          <a:bodyPr anchor="ctr"/>
          <a:lstStyle>
            <a:lvl1pPr marL="0" indent="0">
              <a:lnSpc>
                <a:spcPct val="100000"/>
              </a:lnSpc>
              <a:buNone/>
              <a:defRPr sz="20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 Placeholder Text, insert content here. </a:t>
            </a:r>
          </a:p>
        </p:txBody>
      </p:sp>
      <p:sp>
        <p:nvSpPr>
          <p:cNvPr id="9" name="Text Placeholder 19">
            <a:extLst>
              <a:ext uri="{FF2B5EF4-FFF2-40B4-BE49-F238E27FC236}">
                <a16:creationId xmlns:a16="http://schemas.microsoft.com/office/drawing/2014/main" id="{959BFD2B-891D-184E-996E-B5EF5410F3E6}"/>
              </a:ext>
            </a:extLst>
          </p:cNvPr>
          <p:cNvSpPr txBox="1">
            <a:spLocks/>
          </p:cNvSpPr>
          <p:nvPr userDrawn="1"/>
        </p:nvSpPr>
        <p:spPr>
          <a:xfrm>
            <a:off x="318346" y="5183047"/>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245D6A"/>
                </a:solidFill>
              </a:rPr>
              <a:t>Placement Title</a:t>
            </a:r>
          </a:p>
        </p:txBody>
      </p:sp>
      <p:sp>
        <p:nvSpPr>
          <p:cNvPr id="10" name="Picture Placeholder 2">
            <a:extLst>
              <a:ext uri="{FF2B5EF4-FFF2-40B4-BE49-F238E27FC236}">
                <a16:creationId xmlns:a16="http://schemas.microsoft.com/office/drawing/2014/main" id="{C2390C98-D181-E84E-81FE-DF891D279EF1}"/>
              </a:ext>
            </a:extLst>
          </p:cNvPr>
          <p:cNvSpPr>
            <a:spLocks noGrp="1"/>
          </p:cNvSpPr>
          <p:nvPr>
            <p:ph type="pic" sz="quarter" idx="17" hasCustomPrompt="1"/>
          </p:nvPr>
        </p:nvSpPr>
        <p:spPr>
          <a:xfrm>
            <a:off x="318205" y="4105918"/>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1" name="Text Placeholder 30">
            <a:extLst>
              <a:ext uri="{FF2B5EF4-FFF2-40B4-BE49-F238E27FC236}">
                <a16:creationId xmlns:a16="http://schemas.microsoft.com/office/drawing/2014/main" id="{17E53703-C363-BD49-A15F-734086262BC7}"/>
              </a:ext>
            </a:extLst>
          </p:cNvPr>
          <p:cNvSpPr>
            <a:spLocks noGrp="1"/>
          </p:cNvSpPr>
          <p:nvPr>
            <p:ph type="body" sz="quarter" idx="18" hasCustomPrompt="1"/>
          </p:nvPr>
        </p:nvSpPr>
        <p:spPr>
          <a:xfrm>
            <a:off x="4659356" y="5536073"/>
            <a:ext cx="4062829" cy="752355"/>
          </a:xfrm>
          <a:prstGeom prst="rect">
            <a:avLst/>
          </a:prstGeom>
        </p:spPr>
        <p:txBody>
          <a:bodyPr anchor="ctr"/>
          <a:lstStyle>
            <a:lvl1pPr marL="0" indent="0">
              <a:lnSpc>
                <a:spcPct val="100000"/>
              </a:lnSpc>
              <a:buNone/>
              <a:defRPr sz="20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 Placeholder Text, insert content here. </a:t>
            </a:r>
          </a:p>
        </p:txBody>
      </p:sp>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4659357" y="5183047"/>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245D6A"/>
                </a:solidFill>
              </a:rPr>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4659216" y="1767832"/>
            <a:ext cx="4063215" cy="3322336"/>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4" name="5 Marcador de texto"/>
          <p:cNvSpPr>
            <a:spLocks noGrp="1"/>
          </p:cNvSpPr>
          <p:nvPr>
            <p:ph type="body" sz="quarter" idx="20" hasCustomPrompt="1"/>
          </p:nvPr>
        </p:nvSpPr>
        <p:spPr>
          <a:xfrm>
            <a:off x="313433" y="1270000"/>
            <a:ext cx="8229600" cy="355600"/>
          </a:xfrm>
          <a:prstGeom prst="rect">
            <a:avLst/>
          </a:prstGeom>
        </p:spPr>
        <p:txBody>
          <a:bodyPr anchor="ctr"/>
          <a:lstStyle>
            <a:lvl1pPr marL="0" indent="0" algn="l">
              <a:lnSpc>
                <a:spcPct val="100000"/>
              </a:lnSpc>
              <a:buNone/>
              <a:defRPr sz="2200" b="1">
                <a:solidFill>
                  <a:srgbClr val="0E4957"/>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7070408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ullet Points +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5292080" y="1771849"/>
            <a:ext cx="3160226" cy="3929712"/>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309567" y="1988840"/>
            <a:ext cx="4667478" cy="3712721"/>
          </a:xfrm>
          <a:prstGeom prst="rect">
            <a:avLst/>
          </a:prstGeom>
        </p:spPr>
        <p:txBody>
          <a:bodyPr anchor="t"/>
          <a:lstStyle>
            <a:lvl1pPr>
              <a:lnSpc>
                <a:spcPct val="100000"/>
              </a:lnSpc>
              <a:defRPr sz="20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6"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rgbClr val="0E4957"/>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1239183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Module 2">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74E457A-30EB-3A4A-A80A-8238C1C2FF6E}"/>
              </a:ext>
            </a:extLst>
          </p:cNvPr>
          <p:cNvSpPr txBox="1"/>
          <p:nvPr userDrawn="1"/>
        </p:nvSpPr>
        <p:spPr>
          <a:xfrm>
            <a:off x="2498651" y="2542676"/>
            <a:ext cx="4146698" cy="830997"/>
          </a:xfrm>
          <a:prstGeom prst="rect">
            <a:avLst/>
          </a:prstGeom>
          <a:noFill/>
        </p:spPr>
        <p:txBody>
          <a:bodyPr wrap="square" rtlCol="0">
            <a:spAutoFit/>
          </a:bodyPr>
          <a:lstStyle/>
          <a:p>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2</a:t>
            </a:r>
          </a:p>
        </p:txBody>
      </p:sp>
      <p:pic>
        <p:nvPicPr>
          <p:cNvPr id="8" name="Picture 2" descr="C:\Users\Darryl\Documents\Darryl's Docs\Work\WHO\WHO SSP 2015 -\SSP Trng Pckg\PPs\Graphics\SSP Icons PNGs\Module 2 Icon Transp.png">
            <a:extLst>
              <a:ext uri="{FF2B5EF4-FFF2-40B4-BE49-F238E27FC236}">
                <a16:creationId xmlns:a16="http://schemas.microsoft.com/office/drawing/2014/main" id="{BCF7A4B3-7625-244C-90D4-8960AFFA2F0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18983" y="1388942"/>
            <a:ext cx="1265296" cy="1199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9">
            <a:extLst>
              <a:ext uri="{FF2B5EF4-FFF2-40B4-BE49-F238E27FC236}">
                <a16:creationId xmlns:a16="http://schemas.microsoft.com/office/drawing/2014/main" id="{D5B1BB6E-74F0-7A46-9199-27916EB5D777}"/>
              </a:ext>
            </a:extLst>
          </p:cNvPr>
          <p:cNvSpPr>
            <a:spLocks noGrp="1"/>
          </p:cNvSpPr>
          <p:nvPr>
            <p:ph type="body" sz="quarter" idx="13" hasCustomPrompt="1"/>
          </p:nvPr>
        </p:nvSpPr>
        <p:spPr>
          <a:xfrm>
            <a:off x="2527107" y="3205826"/>
            <a:ext cx="3517900" cy="1227138"/>
          </a:xfrm>
          <a:prstGeom prst="rect">
            <a:avLst/>
          </a:prstGeom>
        </p:spPr>
        <p:txBody>
          <a:bodyPr/>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Tree>
    <p:extLst>
      <p:ext uri="{BB962C8B-B14F-4D97-AF65-F5344CB8AC3E}">
        <p14:creationId xmlns:p14="http://schemas.microsoft.com/office/powerpoint/2010/main" val="31623677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ittle Text + 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893708" y="1642464"/>
            <a:ext cx="5648404" cy="4261811"/>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313433" y="2423019"/>
            <a:ext cx="2336453" cy="2581156"/>
          </a:xfrm>
          <a:prstGeom prst="rect">
            <a:avLst/>
          </a:prstGeom>
        </p:spPr>
        <p:txBody>
          <a:bodyPr anchor="t"/>
          <a:lstStyle>
            <a:lvl1pPr marL="0" indent="0">
              <a:lnSpc>
                <a:spcPct val="100000"/>
              </a:lnSpc>
              <a:buNone/>
              <a:defRPr sz="20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771800" y="1584015"/>
            <a:ext cx="0" cy="4261811"/>
          </a:xfrm>
          <a:prstGeom prst="line">
            <a:avLst/>
          </a:prstGeom>
          <a:ln>
            <a:solidFill>
              <a:srgbClr val="0E4957"/>
            </a:solidFill>
          </a:ln>
        </p:spPr>
        <p:style>
          <a:lnRef idx="1">
            <a:schemeClr val="accent1"/>
          </a:lnRef>
          <a:fillRef idx="0">
            <a:schemeClr val="accent1"/>
          </a:fillRef>
          <a:effectRef idx="0">
            <a:schemeClr val="accent1"/>
          </a:effectRef>
          <a:fontRef idx="minor">
            <a:schemeClr val="tx1"/>
          </a:fontRef>
        </p:style>
      </p:cxnSp>
      <p:sp>
        <p:nvSpPr>
          <p:cNvPr id="7"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rgbClr val="0E4957"/>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35903570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ittle Text + Big Chart">
    <p:spTree>
      <p:nvGrpSpPr>
        <p:cNvPr id="1" name=""/>
        <p:cNvGrpSpPr/>
        <p:nvPr/>
      </p:nvGrpSpPr>
      <p:grpSpPr>
        <a:xfrm>
          <a:off x="0" y="0"/>
          <a:ext cx="0" cy="0"/>
          <a:chOff x="0" y="0"/>
          <a:chExt cx="0" cy="0"/>
        </a:xfrm>
      </p:grpSpPr>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313434" y="2033844"/>
            <a:ext cx="2208568" cy="3811981"/>
          </a:xfrm>
          <a:prstGeom prst="rect">
            <a:avLst/>
          </a:prstGeom>
        </p:spPr>
        <p:txBody>
          <a:bodyPr anchor="t"/>
          <a:lstStyle>
            <a:lvl1pPr marL="0" indent="0">
              <a:lnSpc>
                <a:spcPct val="100000"/>
              </a:lnSpc>
              <a:buNone/>
              <a:defRPr sz="20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0E4957"/>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905233" y="1628800"/>
            <a:ext cx="5648099" cy="42608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
        <p:nvSpPr>
          <p:cNvPr id="7"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rgbClr val="0E4957"/>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36702461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9" name="2 Marcador de texto"/>
          <p:cNvSpPr>
            <a:spLocks noGrp="1"/>
          </p:cNvSpPr>
          <p:nvPr>
            <p:ph type="body" sz="quarter" idx="12" hasCustomPrompt="1"/>
          </p:nvPr>
        </p:nvSpPr>
        <p:spPr>
          <a:xfrm>
            <a:off x="313433" y="1988840"/>
            <a:ext cx="8534042" cy="4275475"/>
          </a:xfrm>
          <a:prstGeom prst="rect">
            <a:avLst/>
          </a:prstGeom>
        </p:spPr>
        <p:txBody>
          <a:bodyPr/>
          <a:lstStyle>
            <a:lvl1pPr marL="0" indent="0" algn="l">
              <a:lnSpc>
                <a:spcPct val="100000"/>
              </a:lnSpc>
              <a:buFontTx/>
              <a:buNone/>
              <a:defRPr sz="2000" b="0" i="0">
                <a:solidFill>
                  <a:schemeClr val="accent5">
                    <a:lumMod val="10000"/>
                  </a:schemeClr>
                </a:solidFill>
                <a:latin typeface="Source Sans Pro" panose="020B0503030403020204" pitchFamily="34" charset="0"/>
                <a:ea typeface="Source Sans Pro" panose="020B0503030403020204" pitchFamily="34" charset="0"/>
              </a:defRPr>
            </a:lvl1pPr>
            <a:lvl2pPr marL="457200" indent="0" algn="l">
              <a:lnSpc>
                <a:spcPct val="100000"/>
              </a:lnSpc>
              <a:buFontTx/>
              <a:buNone/>
              <a:defRPr sz="1800">
                <a:latin typeface="Source Sans Pro Light" pitchFamily="34" charset="0"/>
              </a:defRPr>
            </a:lvl2pPr>
            <a:lvl3pPr marL="914400" indent="0" algn="l">
              <a:lnSpc>
                <a:spcPct val="100000"/>
              </a:lnSpc>
              <a:buFontTx/>
              <a:buNone/>
              <a:defRPr sz="1800">
                <a:latin typeface="Source Sans Pro Light" pitchFamily="34" charset="0"/>
              </a:defRPr>
            </a:lvl3pPr>
            <a:lvl4pPr marL="1371600" indent="0" algn="l">
              <a:lnSpc>
                <a:spcPct val="100000"/>
              </a:lnSpc>
              <a:buFontTx/>
              <a:buNone/>
              <a:defRPr sz="1800">
                <a:latin typeface="Source Sans Pro Light" pitchFamily="34" charset="0"/>
              </a:defRPr>
            </a:lvl4pPr>
            <a:lvl5pPr marL="1828800" indent="0" algn="l">
              <a:lnSpc>
                <a:spcPct val="100000"/>
              </a:lnSpc>
              <a:buFontTx/>
              <a:buNone/>
              <a:defRPr sz="1800">
                <a:latin typeface="Source Sans Pro Light" pitchFamily="34" charset="0"/>
              </a:defRPr>
            </a:lvl5pPr>
          </a:lstStyle>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endParaRPr lang="en-US" dirty="0"/>
          </a:p>
        </p:txBody>
      </p:sp>
      <p:sp>
        <p:nvSpPr>
          <p:cNvPr id="3"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rgbClr val="0E4957"/>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35324273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ig Text- No title">
    <p:spTree>
      <p:nvGrpSpPr>
        <p:cNvPr id="1" name=""/>
        <p:cNvGrpSpPr/>
        <p:nvPr/>
      </p:nvGrpSpPr>
      <p:grpSpPr>
        <a:xfrm>
          <a:off x="0" y="0"/>
          <a:ext cx="0" cy="0"/>
          <a:chOff x="0" y="0"/>
          <a:chExt cx="0" cy="0"/>
        </a:xfrm>
      </p:grpSpPr>
      <p:sp>
        <p:nvSpPr>
          <p:cNvPr id="9" name="2 Marcador de texto"/>
          <p:cNvSpPr>
            <a:spLocks noGrp="1"/>
          </p:cNvSpPr>
          <p:nvPr>
            <p:ph type="body" sz="quarter" idx="12" hasCustomPrompt="1"/>
          </p:nvPr>
        </p:nvSpPr>
        <p:spPr>
          <a:xfrm>
            <a:off x="313433" y="1625600"/>
            <a:ext cx="8534042" cy="4638715"/>
          </a:xfrm>
          <a:prstGeom prst="rect">
            <a:avLst/>
          </a:prstGeom>
        </p:spPr>
        <p:txBody>
          <a:bodyPr/>
          <a:lstStyle>
            <a:lvl1pPr marL="0" indent="0" algn="l">
              <a:lnSpc>
                <a:spcPct val="100000"/>
              </a:lnSpc>
              <a:buFontTx/>
              <a:buNone/>
              <a:defRPr sz="2200" b="0" i="0">
                <a:solidFill>
                  <a:schemeClr val="accent5">
                    <a:lumMod val="10000"/>
                  </a:schemeClr>
                </a:solidFill>
                <a:latin typeface="Source Sans Pro" panose="020B0503030403020204" pitchFamily="34" charset="0"/>
                <a:ea typeface="Source Sans Pro" panose="020B0503030403020204" pitchFamily="34" charset="0"/>
              </a:defRPr>
            </a:lvl1pPr>
            <a:lvl2pPr marL="457200" indent="0" algn="l">
              <a:lnSpc>
                <a:spcPct val="100000"/>
              </a:lnSpc>
              <a:buFontTx/>
              <a:buNone/>
              <a:defRPr sz="1800">
                <a:latin typeface="Source Sans Pro Light" pitchFamily="34" charset="0"/>
              </a:defRPr>
            </a:lvl2pPr>
            <a:lvl3pPr marL="914400" indent="0" algn="l">
              <a:lnSpc>
                <a:spcPct val="100000"/>
              </a:lnSpc>
              <a:buFontTx/>
              <a:buNone/>
              <a:defRPr sz="1800">
                <a:latin typeface="Source Sans Pro Light" pitchFamily="34" charset="0"/>
              </a:defRPr>
            </a:lvl3pPr>
            <a:lvl4pPr marL="1371600" indent="0" algn="l">
              <a:lnSpc>
                <a:spcPct val="100000"/>
              </a:lnSpc>
              <a:buFontTx/>
              <a:buNone/>
              <a:defRPr sz="1800">
                <a:latin typeface="Source Sans Pro Light" pitchFamily="34" charset="0"/>
              </a:defRPr>
            </a:lvl4pPr>
            <a:lvl5pPr marL="1828800" indent="0" algn="l">
              <a:lnSpc>
                <a:spcPct val="100000"/>
              </a:lnSpc>
              <a:buFontTx/>
              <a:buNone/>
              <a:defRPr sz="1800">
                <a:latin typeface="Source Sans Pro Light" pitchFamily="34" charset="0"/>
              </a:defRPr>
            </a:lvl5pPr>
          </a:lstStyle>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endParaRPr lang="en-US" dirty="0"/>
          </a:p>
        </p:txBody>
      </p:sp>
    </p:spTree>
    <p:extLst>
      <p:ext uri="{BB962C8B-B14F-4D97-AF65-F5344CB8AC3E}">
        <p14:creationId xmlns:p14="http://schemas.microsoft.com/office/powerpoint/2010/main" val="12362533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49549" y="1975221"/>
            <a:ext cx="8642932" cy="4334099"/>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3"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rgbClr val="0E4957"/>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38074878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51518" y="1953368"/>
            <a:ext cx="8640962" cy="4445962"/>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
        <p:nvSpPr>
          <p:cNvPr id="4"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rgbClr val="0E4957"/>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27341271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Group Work">
    <p:spTree>
      <p:nvGrpSpPr>
        <p:cNvPr id="1" name=""/>
        <p:cNvGrpSpPr/>
        <p:nvPr/>
      </p:nvGrpSpPr>
      <p:grpSpPr>
        <a:xfrm>
          <a:off x="0" y="0"/>
          <a:ext cx="0" cy="0"/>
          <a:chOff x="0" y="0"/>
          <a:chExt cx="0" cy="0"/>
        </a:xfrm>
      </p:grpSpPr>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28781" y="1988840"/>
            <a:ext cx="5898414" cy="4342921"/>
          </a:xfrm>
          <a:prstGeom prst="rect">
            <a:avLst/>
          </a:prstGeom>
        </p:spPr>
        <p:txBody>
          <a:bodyPr anchor="t"/>
          <a:lstStyle>
            <a:lvl1pPr>
              <a:lnSpc>
                <a:spcPct val="100000"/>
              </a:lnSpc>
              <a:defRPr sz="20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5"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rgbClr val="0E4957"/>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2074308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1857331"/>
            <a:ext cx="6239116" cy="1239174"/>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b="0" i="0">
                <a:solidFill>
                  <a:schemeClr val="tx2"/>
                </a:solidFill>
                <a:latin typeface="Source Sans Pro" panose="020B0503030403020204" pitchFamily="34" charset="0"/>
                <a:ea typeface="Source Sans Pro" panose="020B05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 </a:t>
            </a:r>
          </a:p>
        </p:txBody>
      </p:sp>
      <p:sp>
        <p:nvSpPr>
          <p:cNvPr id="12" name="TextBox 11">
            <a:extLst>
              <a:ext uri="{FF2B5EF4-FFF2-40B4-BE49-F238E27FC236}">
                <a16:creationId xmlns:a16="http://schemas.microsoft.com/office/drawing/2014/main" id="{0539C4FC-454F-2449-95FD-33397D3A8934}"/>
              </a:ext>
            </a:extLst>
          </p:cNvPr>
          <p:cNvSpPr txBox="1"/>
          <p:nvPr userDrawn="1"/>
        </p:nvSpPr>
        <p:spPr>
          <a:xfrm>
            <a:off x="2296633" y="1300311"/>
            <a:ext cx="4146698" cy="584775"/>
          </a:xfrm>
          <a:prstGeom prst="rect">
            <a:avLst/>
          </a:prstGeom>
          <a:noFill/>
        </p:spPr>
        <p:txBody>
          <a:bodyPr wrap="square" rtlCol="0">
            <a:spAutoFit/>
          </a:bodyPr>
          <a:lstStyle/>
          <a:p>
            <a:r>
              <a:rPr lang="en-GB" sz="3200" b="1" spc="300" dirty="0">
                <a:solidFill>
                  <a:srgbClr val="0E4957"/>
                </a:solidFill>
                <a:latin typeface="Source Sans Pro Semibold" panose="020B0503030403020204" pitchFamily="34" charset="0"/>
                <a:ea typeface="Source Sans Pro Semibold" panose="020B0503030403020204" pitchFamily="34" charset="0"/>
                <a:cs typeface="Arial" panose="020B0604020202020204" pitchFamily="34" charset="0"/>
              </a:rPr>
              <a:t>OBJECTIVE</a:t>
            </a:r>
          </a:p>
        </p:txBody>
      </p:sp>
      <p:pic>
        <p:nvPicPr>
          <p:cNvPr id="13" name="Picture 12">
            <a:extLst>
              <a:ext uri="{FF2B5EF4-FFF2-40B4-BE49-F238E27FC236}">
                <a16:creationId xmlns:a16="http://schemas.microsoft.com/office/drawing/2014/main" id="{574A3279-8BF1-7A40-8DE6-00D98F87BEBB}"/>
              </a:ext>
            </a:extLst>
          </p:cNvPr>
          <p:cNvPicPr>
            <a:picLocks noChangeAspect="1"/>
          </p:cNvPicPr>
          <p:nvPr userDrawn="1"/>
        </p:nvPicPr>
        <p:blipFill rotWithShape="1">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06984" y="1935902"/>
            <a:ext cx="1091955" cy="1082032"/>
          </a:xfrm>
          <a:prstGeom prst="rect">
            <a:avLst/>
          </a:prstGeom>
        </p:spPr>
      </p:pic>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rot="5400000">
            <a:off x="4589381" y="-526762"/>
            <a:ext cx="0" cy="8305064"/>
          </a:xfrm>
          <a:prstGeom prst="line">
            <a:avLst/>
          </a:prstGeom>
          <a:ln>
            <a:solidFill>
              <a:srgbClr val="0E4957"/>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3776732"/>
            <a:ext cx="8049974" cy="2120914"/>
          </a:xfrm>
          <a:prstGeom prst="rect">
            <a:avLst/>
          </a:prstGeom>
        </p:spPr>
        <p:txBody>
          <a:bodyPr/>
          <a:lstStyle>
            <a:lvl1pPr>
              <a:lnSpc>
                <a:spcPct val="100000"/>
              </a:lnSpc>
              <a:defRPr sz="2000" b="0" i="0">
                <a:solidFill>
                  <a:schemeClr val="tx2"/>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Tree>
    <p:extLst>
      <p:ext uri="{BB962C8B-B14F-4D97-AF65-F5344CB8AC3E}">
        <p14:creationId xmlns:p14="http://schemas.microsoft.com/office/powerpoint/2010/main" val="38594563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18591" y="1808820"/>
            <a:ext cx="4028384" cy="4385050"/>
          </a:xfrm>
          <a:prstGeom prst="rect">
            <a:avLst/>
          </a:prstGeom>
        </p:spPr>
        <p:txBody>
          <a:bodyPr anchor="t"/>
          <a:lstStyle>
            <a:lvl1pPr>
              <a:lnSpc>
                <a:spcPct val="100000"/>
              </a:lnSpc>
              <a:defRPr sz="20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0E4957"/>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809568" y="1825169"/>
            <a:ext cx="4028384" cy="4385050"/>
          </a:xfrm>
          <a:prstGeom prst="rect">
            <a:avLst/>
          </a:prstGeom>
        </p:spPr>
        <p:txBody>
          <a:bodyPr anchor="t"/>
          <a:lstStyle>
            <a:lvl1pPr>
              <a:lnSpc>
                <a:spcPct val="100000"/>
              </a:lnSpc>
              <a:defRPr sz="20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a:p>
          <a:p>
            <a:pPr lvl="0"/>
            <a:r>
              <a:rPr lang="en-GB" dirty="0"/>
              <a:t>Placeholder Text, insert content here.</a:t>
            </a:r>
          </a:p>
          <a:p>
            <a:pPr lvl="0"/>
            <a:r>
              <a:rPr lang="en-GB" dirty="0"/>
              <a:t>Placeholder Text, insert content here.</a:t>
            </a:r>
          </a:p>
          <a:p>
            <a:pPr lvl="0"/>
            <a:r>
              <a:rPr lang="en-GB" dirty="0"/>
              <a:t>Placeholder Text, insert content here.</a:t>
            </a:r>
            <a:endParaRPr lang="x-none"/>
          </a:p>
          <a:p>
            <a:pPr lvl="0"/>
            <a:r>
              <a:rPr lang="en-GB" dirty="0"/>
              <a:t>Placeholder Text, insert content here.</a:t>
            </a:r>
          </a:p>
          <a:p>
            <a:pPr lvl="0"/>
            <a:r>
              <a:rPr lang="en-GB" dirty="0"/>
              <a:t>Placeholder Text, insert content here.</a:t>
            </a:r>
            <a:endParaRPr lang="x-none" dirty="0"/>
          </a:p>
        </p:txBody>
      </p:sp>
      <p:sp>
        <p:nvSpPr>
          <p:cNvPr id="6"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spc="0" baseline="0">
                <a:solidFill>
                  <a:srgbClr val="0E4957"/>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23175891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18345" y="3197987"/>
            <a:ext cx="4062829" cy="752355"/>
          </a:xfrm>
          <a:prstGeom prst="rect">
            <a:avLst/>
          </a:prstGeom>
        </p:spPr>
        <p:txBody>
          <a:bodyPr anchor="ctr"/>
          <a:lstStyle>
            <a:lvl1pPr marL="0" indent="0">
              <a:lnSpc>
                <a:spcPct val="100000"/>
              </a:lnSpc>
              <a:buNone/>
              <a:defRPr sz="20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 Placeholder Text, insert content here. </a:t>
            </a:r>
          </a:p>
        </p:txBody>
      </p:sp>
      <p:sp>
        <p:nvSpPr>
          <p:cNvPr id="5" name="Text Placeholder 19">
            <a:extLst>
              <a:ext uri="{FF2B5EF4-FFF2-40B4-BE49-F238E27FC236}">
                <a16:creationId xmlns:a16="http://schemas.microsoft.com/office/drawing/2014/main" id="{39EC9140-1942-F143-8A24-943DB6C01FE9}"/>
              </a:ext>
            </a:extLst>
          </p:cNvPr>
          <p:cNvSpPr txBox="1">
            <a:spLocks/>
          </p:cNvSpPr>
          <p:nvPr userDrawn="1"/>
        </p:nvSpPr>
        <p:spPr>
          <a:xfrm>
            <a:off x="318346" y="2844961"/>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245D6A"/>
                </a:solidFill>
              </a:rPr>
              <a:t>Placement Title</a:t>
            </a:r>
          </a:p>
        </p:txBody>
      </p:sp>
      <p:sp>
        <p:nvSpPr>
          <p:cNvPr id="3" name="Picture Placeholder 2">
            <a:extLst>
              <a:ext uri="{FF2B5EF4-FFF2-40B4-BE49-F238E27FC236}">
                <a16:creationId xmlns:a16="http://schemas.microsoft.com/office/drawing/2014/main" id="{DFEBF346-4833-7C4E-B76E-41CCCC38CFB0}"/>
              </a:ext>
            </a:extLst>
          </p:cNvPr>
          <p:cNvSpPr>
            <a:spLocks noGrp="1"/>
          </p:cNvSpPr>
          <p:nvPr>
            <p:ph type="pic" sz="quarter" idx="15" hasCustomPrompt="1"/>
          </p:nvPr>
        </p:nvSpPr>
        <p:spPr>
          <a:xfrm>
            <a:off x="318205" y="1767832"/>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8" name="Text Placeholder 30">
            <a:extLst>
              <a:ext uri="{FF2B5EF4-FFF2-40B4-BE49-F238E27FC236}">
                <a16:creationId xmlns:a16="http://schemas.microsoft.com/office/drawing/2014/main" id="{72B8C849-C19F-8042-BCC6-E4CA34C9433A}"/>
              </a:ext>
            </a:extLst>
          </p:cNvPr>
          <p:cNvSpPr>
            <a:spLocks noGrp="1"/>
          </p:cNvSpPr>
          <p:nvPr>
            <p:ph type="body" sz="quarter" idx="16" hasCustomPrompt="1"/>
          </p:nvPr>
        </p:nvSpPr>
        <p:spPr>
          <a:xfrm>
            <a:off x="318345" y="5536073"/>
            <a:ext cx="4062829" cy="752355"/>
          </a:xfrm>
          <a:prstGeom prst="rect">
            <a:avLst/>
          </a:prstGeom>
        </p:spPr>
        <p:txBody>
          <a:bodyPr anchor="ctr"/>
          <a:lstStyle>
            <a:lvl1pPr marL="0" indent="0">
              <a:lnSpc>
                <a:spcPct val="100000"/>
              </a:lnSpc>
              <a:buNone/>
              <a:defRPr sz="20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 Placeholder Text, insert content here. </a:t>
            </a:r>
          </a:p>
        </p:txBody>
      </p:sp>
      <p:sp>
        <p:nvSpPr>
          <p:cNvPr id="9" name="Text Placeholder 19">
            <a:extLst>
              <a:ext uri="{FF2B5EF4-FFF2-40B4-BE49-F238E27FC236}">
                <a16:creationId xmlns:a16="http://schemas.microsoft.com/office/drawing/2014/main" id="{959BFD2B-891D-184E-996E-B5EF5410F3E6}"/>
              </a:ext>
            </a:extLst>
          </p:cNvPr>
          <p:cNvSpPr txBox="1">
            <a:spLocks/>
          </p:cNvSpPr>
          <p:nvPr userDrawn="1"/>
        </p:nvSpPr>
        <p:spPr>
          <a:xfrm>
            <a:off x="318346" y="5183047"/>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245D6A"/>
                </a:solidFill>
              </a:rPr>
              <a:t>Placement Title</a:t>
            </a:r>
          </a:p>
        </p:txBody>
      </p:sp>
      <p:sp>
        <p:nvSpPr>
          <p:cNvPr id="10" name="Picture Placeholder 2">
            <a:extLst>
              <a:ext uri="{FF2B5EF4-FFF2-40B4-BE49-F238E27FC236}">
                <a16:creationId xmlns:a16="http://schemas.microsoft.com/office/drawing/2014/main" id="{C2390C98-D181-E84E-81FE-DF891D279EF1}"/>
              </a:ext>
            </a:extLst>
          </p:cNvPr>
          <p:cNvSpPr>
            <a:spLocks noGrp="1"/>
          </p:cNvSpPr>
          <p:nvPr>
            <p:ph type="pic" sz="quarter" idx="17" hasCustomPrompt="1"/>
          </p:nvPr>
        </p:nvSpPr>
        <p:spPr>
          <a:xfrm>
            <a:off x="318205" y="4105918"/>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1" name="Text Placeholder 30">
            <a:extLst>
              <a:ext uri="{FF2B5EF4-FFF2-40B4-BE49-F238E27FC236}">
                <a16:creationId xmlns:a16="http://schemas.microsoft.com/office/drawing/2014/main" id="{17E53703-C363-BD49-A15F-734086262BC7}"/>
              </a:ext>
            </a:extLst>
          </p:cNvPr>
          <p:cNvSpPr>
            <a:spLocks noGrp="1"/>
          </p:cNvSpPr>
          <p:nvPr>
            <p:ph type="body" sz="quarter" idx="18" hasCustomPrompt="1"/>
          </p:nvPr>
        </p:nvSpPr>
        <p:spPr>
          <a:xfrm>
            <a:off x="4659356" y="5536073"/>
            <a:ext cx="4062829" cy="752355"/>
          </a:xfrm>
          <a:prstGeom prst="rect">
            <a:avLst/>
          </a:prstGeom>
        </p:spPr>
        <p:txBody>
          <a:bodyPr anchor="ctr"/>
          <a:lstStyle>
            <a:lvl1pPr marL="0" indent="0">
              <a:lnSpc>
                <a:spcPct val="100000"/>
              </a:lnSpc>
              <a:buNone/>
              <a:defRPr sz="20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 Placeholder Text, insert content here. </a:t>
            </a:r>
          </a:p>
        </p:txBody>
      </p:sp>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4659357" y="5183047"/>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245D6A"/>
                </a:solidFill>
              </a:rPr>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4659216" y="1767832"/>
            <a:ext cx="4063215" cy="3322336"/>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4" name="5 Marcador de texto"/>
          <p:cNvSpPr>
            <a:spLocks noGrp="1"/>
          </p:cNvSpPr>
          <p:nvPr>
            <p:ph type="body" sz="quarter" idx="20" hasCustomPrompt="1"/>
          </p:nvPr>
        </p:nvSpPr>
        <p:spPr>
          <a:xfrm>
            <a:off x="313433" y="1270000"/>
            <a:ext cx="8229600" cy="355600"/>
          </a:xfrm>
          <a:prstGeom prst="rect">
            <a:avLst/>
          </a:prstGeom>
        </p:spPr>
        <p:txBody>
          <a:bodyPr anchor="ctr"/>
          <a:lstStyle>
            <a:lvl1pPr marL="0" indent="0" algn="l">
              <a:lnSpc>
                <a:spcPct val="100000"/>
              </a:lnSpc>
              <a:buNone/>
              <a:defRPr sz="2200" b="1">
                <a:solidFill>
                  <a:srgbClr val="0E4957"/>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2483390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Module 2">
    <p:spTree>
      <p:nvGrpSpPr>
        <p:cNvPr id="1" name=""/>
        <p:cNvGrpSpPr/>
        <p:nvPr/>
      </p:nvGrpSpPr>
      <p:grpSpPr>
        <a:xfrm>
          <a:off x="0" y="0"/>
          <a:ext cx="0" cy="0"/>
          <a:chOff x="0" y="0"/>
          <a:chExt cx="0" cy="0"/>
        </a:xfrm>
      </p:grpSpPr>
      <p:pic>
        <p:nvPicPr>
          <p:cNvPr id="8" name="Picture 2" descr="C:\Users\Darryl\Documents\Darryl's Docs\Work\WHO\WHO SSP 2015 -\SSP Trng Pckg\PPs\Graphics\SSP Icons PNGs\Module 2 Icon Transp.png">
            <a:extLst>
              <a:ext uri="{FF2B5EF4-FFF2-40B4-BE49-F238E27FC236}">
                <a16:creationId xmlns:a16="http://schemas.microsoft.com/office/drawing/2014/main" id="{BCF7A4B3-7625-244C-90D4-8960AFFA2F0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64890" y="2210683"/>
            <a:ext cx="940296" cy="891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9">
            <a:extLst>
              <a:ext uri="{FF2B5EF4-FFF2-40B4-BE49-F238E27FC236}">
                <a16:creationId xmlns:a16="http://schemas.microsoft.com/office/drawing/2014/main" id="{D5B1BB6E-74F0-7A46-9199-27916EB5D777}"/>
              </a:ext>
            </a:extLst>
          </p:cNvPr>
          <p:cNvSpPr>
            <a:spLocks noGrp="1"/>
          </p:cNvSpPr>
          <p:nvPr>
            <p:ph type="body" sz="quarter" idx="13" hasCustomPrompt="1"/>
          </p:nvPr>
        </p:nvSpPr>
        <p:spPr>
          <a:xfrm>
            <a:off x="2823031" y="3098250"/>
            <a:ext cx="3517900" cy="1227138"/>
          </a:xfrm>
          <a:prstGeom prst="rect">
            <a:avLst/>
          </a:prstGeom>
        </p:spPr>
        <p:txBody>
          <a:bodyPr/>
          <a:lstStyle>
            <a:lvl1pPr marL="0" indent="0">
              <a:buNone/>
              <a:defRPr sz="3200" b="0" i="0">
                <a:solidFill>
                  <a:schemeClr val="tx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
        <p:nvSpPr>
          <p:cNvPr id="3" name="2 Marcador de texto"/>
          <p:cNvSpPr>
            <a:spLocks noGrp="1"/>
          </p:cNvSpPr>
          <p:nvPr>
            <p:ph type="body" sz="quarter" idx="14" hasCustomPrompt="1"/>
          </p:nvPr>
        </p:nvSpPr>
        <p:spPr>
          <a:xfrm>
            <a:off x="2823032" y="2251024"/>
            <a:ext cx="3517900" cy="830263"/>
          </a:xfrm>
          <a:prstGeom prst="rect">
            <a:avLst/>
          </a:prstGeom>
        </p:spPr>
        <p:txBody>
          <a:bodyPr/>
          <a:lstStyle>
            <a:lvl1pPr marL="0" indent="0">
              <a:buFontTx/>
              <a:buNone/>
              <a:defRPr sz="4800" b="1" baseline="0">
                <a:latin typeface="Source Sans Pro Light" pitchFamily="34" charset="0"/>
              </a:defRPr>
            </a:lvl1pPr>
          </a:lstStyle>
          <a:p>
            <a:pPr lvl="0"/>
            <a:r>
              <a:rPr lang="es-ES" dirty="0"/>
              <a:t>MODULE 2.X</a:t>
            </a:r>
            <a:endParaRPr lang="es-VE" dirty="0"/>
          </a:p>
        </p:txBody>
      </p:sp>
    </p:spTree>
    <p:extLst>
      <p:ext uri="{BB962C8B-B14F-4D97-AF65-F5344CB8AC3E}">
        <p14:creationId xmlns:p14="http://schemas.microsoft.com/office/powerpoint/2010/main" val="35764911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ullet Points +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5292080" y="1771849"/>
            <a:ext cx="3160226" cy="3929712"/>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309567" y="1988840"/>
            <a:ext cx="4802493" cy="3712721"/>
          </a:xfrm>
          <a:prstGeom prst="rect">
            <a:avLst/>
          </a:prstGeom>
        </p:spPr>
        <p:txBody>
          <a:bodyPr anchor="t"/>
          <a:lstStyle>
            <a:lvl1pPr>
              <a:lnSpc>
                <a:spcPct val="100000"/>
              </a:lnSpc>
              <a:defRPr sz="20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6"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rgbClr val="0E4957"/>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22092729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ittle Text + 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893708" y="1642464"/>
            <a:ext cx="5648404" cy="4261811"/>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313433" y="2423019"/>
            <a:ext cx="2233341" cy="2581156"/>
          </a:xfrm>
          <a:prstGeom prst="rect">
            <a:avLst/>
          </a:prstGeom>
        </p:spPr>
        <p:txBody>
          <a:bodyPr anchor="t"/>
          <a:lstStyle>
            <a:lvl1pPr marL="0" indent="0">
              <a:lnSpc>
                <a:spcPct val="100000"/>
              </a:lnSpc>
              <a:buNone/>
              <a:defRPr sz="20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0E4957"/>
            </a:solidFill>
          </a:ln>
        </p:spPr>
        <p:style>
          <a:lnRef idx="1">
            <a:schemeClr val="accent1"/>
          </a:lnRef>
          <a:fillRef idx="0">
            <a:schemeClr val="accent1"/>
          </a:fillRef>
          <a:effectRef idx="0">
            <a:schemeClr val="accent1"/>
          </a:effectRef>
          <a:fontRef idx="minor">
            <a:schemeClr val="tx1"/>
          </a:fontRef>
        </p:style>
      </p:cxnSp>
      <p:sp>
        <p:nvSpPr>
          <p:cNvPr id="7"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rgbClr val="0E4957"/>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724410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ittle Text + Big Chart">
    <p:spTree>
      <p:nvGrpSpPr>
        <p:cNvPr id="1" name=""/>
        <p:cNvGrpSpPr/>
        <p:nvPr/>
      </p:nvGrpSpPr>
      <p:grpSpPr>
        <a:xfrm>
          <a:off x="0" y="0"/>
          <a:ext cx="0" cy="0"/>
          <a:chOff x="0" y="0"/>
          <a:chExt cx="0" cy="0"/>
        </a:xfrm>
      </p:grpSpPr>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313434" y="2033844"/>
            <a:ext cx="2208568" cy="3811981"/>
          </a:xfrm>
          <a:prstGeom prst="rect">
            <a:avLst/>
          </a:prstGeom>
        </p:spPr>
        <p:txBody>
          <a:bodyPr anchor="t"/>
          <a:lstStyle>
            <a:lvl1pPr marL="0" indent="0">
              <a:lnSpc>
                <a:spcPct val="100000"/>
              </a:lnSpc>
              <a:buNone/>
              <a:defRPr sz="2000" b="0" i="0">
                <a:solidFill>
                  <a:schemeClr val="accent5">
                    <a:lumMod val="10000"/>
                  </a:schemeClr>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0E4957"/>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905233" y="1628800"/>
            <a:ext cx="5648099" cy="42608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
        <p:nvSpPr>
          <p:cNvPr id="7"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rgbClr val="0E4957"/>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5271326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9" name="2 Marcador de texto"/>
          <p:cNvSpPr>
            <a:spLocks noGrp="1"/>
          </p:cNvSpPr>
          <p:nvPr>
            <p:ph type="body" sz="quarter" idx="12" hasCustomPrompt="1"/>
          </p:nvPr>
        </p:nvSpPr>
        <p:spPr>
          <a:xfrm>
            <a:off x="313433" y="1988840"/>
            <a:ext cx="8534042" cy="4275475"/>
          </a:xfrm>
          <a:prstGeom prst="rect">
            <a:avLst/>
          </a:prstGeom>
        </p:spPr>
        <p:txBody>
          <a:bodyPr/>
          <a:lstStyle>
            <a:lvl1pPr marL="0" indent="0" algn="l">
              <a:lnSpc>
                <a:spcPct val="100000"/>
              </a:lnSpc>
              <a:buFontTx/>
              <a:buNone/>
              <a:defRPr sz="2000" b="0" i="0">
                <a:solidFill>
                  <a:schemeClr val="accent5">
                    <a:lumMod val="10000"/>
                  </a:schemeClr>
                </a:solidFill>
                <a:latin typeface="Source Sans Pro" panose="020B0503030403020204" pitchFamily="34" charset="0"/>
                <a:ea typeface="Source Sans Pro" panose="020B0503030403020204" pitchFamily="34" charset="0"/>
              </a:defRPr>
            </a:lvl1pPr>
            <a:lvl2pPr marL="457200" indent="0" algn="l">
              <a:lnSpc>
                <a:spcPct val="100000"/>
              </a:lnSpc>
              <a:buFontTx/>
              <a:buNone/>
              <a:defRPr sz="1800">
                <a:latin typeface="Source Sans Pro Light" pitchFamily="34" charset="0"/>
              </a:defRPr>
            </a:lvl2pPr>
            <a:lvl3pPr marL="914400" indent="0" algn="l">
              <a:lnSpc>
                <a:spcPct val="100000"/>
              </a:lnSpc>
              <a:buFontTx/>
              <a:buNone/>
              <a:defRPr sz="1800">
                <a:latin typeface="Source Sans Pro Light" pitchFamily="34" charset="0"/>
              </a:defRPr>
            </a:lvl3pPr>
            <a:lvl4pPr marL="1371600" indent="0" algn="l">
              <a:lnSpc>
                <a:spcPct val="100000"/>
              </a:lnSpc>
              <a:buFontTx/>
              <a:buNone/>
              <a:defRPr sz="1800">
                <a:latin typeface="Source Sans Pro Light" pitchFamily="34" charset="0"/>
              </a:defRPr>
            </a:lvl4pPr>
            <a:lvl5pPr marL="1828800" indent="0" algn="l">
              <a:lnSpc>
                <a:spcPct val="100000"/>
              </a:lnSpc>
              <a:buFontTx/>
              <a:buNone/>
              <a:defRPr sz="1800">
                <a:latin typeface="Source Sans Pro Light" pitchFamily="34" charset="0"/>
              </a:defRPr>
            </a:lvl5pPr>
          </a:lstStyle>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endParaRPr lang="en-US" dirty="0"/>
          </a:p>
        </p:txBody>
      </p:sp>
      <p:sp>
        <p:nvSpPr>
          <p:cNvPr id="3"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rgbClr val="0E4957"/>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7001144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ig Text- No title">
    <p:spTree>
      <p:nvGrpSpPr>
        <p:cNvPr id="1" name=""/>
        <p:cNvGrpSpPr/>
        <p:nvPr/>
      </p:nvGrpSpPr>
      <p:grpSpPr>
        <a:xfrm>
          <a:off x="0" y="0"/>
          <a:ext cx="0" cy="0"/>
          <a:chOff x="0" y="0"/>
          <a:chExt cx="0" cy="0"/>
        </a:xfrm>
      </p:grpSpPr>
      <p:sp>
        <p:nvSpPr>
          <p:cNvPr id="9" name="2 Marcador de texto"/>
          <p:cNvSpPr>
            <a:spLocks noGrp="1"/>
          </p:cNvSpPr>
          <p:nvPr>
            <p:ph type="body" sz="quarter" idx="12" hasCustomPrompt="1"/>
          </p:nvPr>
        </p:nvSpPr>
        <p:spPr>
          <a:xfrm>
            <a:off x="313433" y="1625600"/>
            <a:ext cx="8534042" cy="4638715"/>
          </a:xfrm>
          <a:prstGeom prst="rect">
            <a:avLst/>
          </a:prstGeom>
        </p:spPr>
        <p:txBody>
          <a:bodyPr/>
          <a:lstStyle>
            <a:lvl1pPr marL="0" indent="0" algn="l">
              <a:lnSpc>
                <a:spcPct val="100000"/>
              </a:lnSpc>
              <a:buFontTx/>
              <a:buNone/>
              <a:defRPr sz="2000" b="0" i="0">
                <a:solidFill>
                  <a:schemeClr val="accent5">
                    <a:lumMod val="10000"/>
                  </a:schemeClr>
                </a:solidFill>
                <a:latin typeface="Source Sans Pro" panose="020B0503030403020204" pitchFamily="34" charset="0"/>
                <a:ea typeface="Source Sans Pro" panose="020B0503030403020204" pitchFamily="34" charset="0"/>
              </a:defRPr>
            </a:lvl1pPr>
            <a:lvl2pPr marL="457200" indent="0" algn="l">
              <a:lnSpc>
                <a:spcPct val="100000"/>
              </a:lnSpc>
              <a:buFontTx/>
              <a:buNone/>
              <a:defRPr sz="1800">
                <a:latin typeface="Source Sans Pro Light" pitchFamily="34" charset="0"/>
              </a:defRPr>
            </a:lvl2pPr>
            <a:lvl3pPr marL="914400" indent="0" algn="l">
              <a:lnSpc>
                <a:spcPct val="100000"/>
              </a:lnSpc>
              <a:buFontTx/>
              <a:buNone/>
              <a:defRPr sz="1800">
                <a:latin typeface="Source Sans Pro Light" pitchFamily="34" charset="0"/>
              </a:defRPr>
            </a:lvl3pPr>
            <a:lvl4pPr marL="1371600" indent="0" algn="l">
              <a:lnSpc>
                <a:spcPct val="100000"/>
              </a:lnSpc>
              <a:buFontTx/>
              <a:buNone/>
              <a:defRPr sz="1800">
                <a:latin typeface="Source Sans Pro Light" pitchFamily="34" charset="0"/>
              </a:defRPr>
            </a:lvl4pPr>
            <a:lvl5pPr marL="1828800" indent="0" algn="l">
              <a:lnSpc>
                <a:spcPct val="100000"/>
              </a:lnSpc>
              <a:buFontTx/>
              <a:buNone/>
              <a:defRPr sz="1800">
                <a:latin typeface="Source Sans Pro Light" pitchFamily="34" charset="0"/>
              </a:defRPr>
            </a:lvl5pPr>
          </a:lstStyle>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endParaRPr lang="en-US" dirty="0"/>
          </a:p>
        </p:txBody>
      </p:sp>
    </p:spTree>
    <p:extLst>
      <p:ext uri="{BB962C8B-B14F-4D97-AF65-F5344CB8AC3E}">
        <p14:creationId xmlns:p14="http://schemas.microsoft.com/office/powerpoint/2010/main" val="35532426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49549" y="1975221"/>
            <a:ext cx="8642932" cy="4334099"/>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3"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rgbClr val="0E4957"/>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4327720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51518" y="1953368"/>
            <a:ext cx="8640962" cy="4445962"/>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
        <p:nvSpPr>
          <p:cNvPr id="4"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rgbClr val="0E4957"/>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28862994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Group Work">
    <p:spTree>
      <p:nvGrpSpPr>
        <p:cNvPr id="1" name=""/>
        <p:cNvGrpSpPr/>
        <p:nvPr/>
      </p:nvGrpSpPr>
      <p:grpSpPr>
        <a:xfrm>
          <a:off x="0" y="0"/>
          <a:ext cx="0" cy="0"/>
          <a:chOff x="0" y="0"/>
          <a:chExt cx="0" cy="0"/>
        </a:xfrm>
      </p:grpSpPr>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28781" y="1988840"/>
            <a:ext cx="5898414" cy="4342921"/>
          </a:xfrm>
          <a:prstGeom prst="rect">
            <a:avLst/>
          </a:prstGeom>
        </p:spPr>
        <p:txBody>
          <a:bodyPr anchor="t"/>
          <a:lstStyle>
            <a:lvl1pPr>
              <a:lnSpc>
                <a:spcPct val="100000"/>
              </a:lnSpc>
              <a:defRPr sz="20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5"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rgbClr val="0E4957"/>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18097468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_Group Work">
    <p:spTree>
      <p:nvGrpSpPr>
        <p:cNvPr id="1" name=""/>
        <p:cNvGrpSpPr/>
        <p:nvPr/>
      </p:nvGrpSpPr>
      <p:grpSpPr>
        <a:xfrm>
          <a:off x="0" y="0"/>
          <a:ext cx="0" cy="0"/>
          <a:chOff x="0" y="0"/>
          <a:chExt cx="0" cy="0"/>
        </a:xfrm>
      </p:grpSpPr>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435100"/>
            <a:ext cx="6528484" cy="4477936"/>
          </a:xfrm>
          <a:prstGeom prst="rect">
            <a:avLst/>
          </a:prstGeom>
        </p:spPr>
        <p:txBody>
          <a:bodyPr anchor="t"/>
          <a:lstStyle>
            <a:lvl1pPr>
              <a:lnSpc>
                <a:spcPct val="150000"/>
              </a:lnSpc>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Tree>
    <p:extLst>
      <p:ext uri="{BB962C8B-B14F-4D97-AF65-F5344CB8AC3E}">
        <p14:creationId xmlns:p14="http://schemas.microsoft.com/office/powerpoint/2010/main" val="6739899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Big Text">
    <p:spTree>
      <p:nvGrpSpPr>
        <p:cNvPr id="1" name=""/>
        <p:cNvGrpSpPr/>
        <p:nvPr/>
      </p:nvGrpSpPr>
      <p:grpSpPr>
        <a:xfrm>
          <a:off x="0" y="0"/>
          <a:ext cx="0" cy="0"/>
          <a:chOff x="0" y="0"/>
          <a:chExt cx="0" cy="0"/>
        </a:xfrm>
      </p:grpSpPr>
      <p:sp>
        <p:nvSpPr>
          <p:cNvPr id="9" name="2 Marcador de texto"/>
          <p:cNvSpPr>
            <a:spLocks noGrp="1"/>
          </p:cNvSpPr>
          <p:nvPr>
            <p:ph type="body" sz="quarter" idx="12"/>
          </p:nvPr>
        </p:nvSpPr>
        <p:spPr>
          <a:xfrm>
            <a:off x="528638" y="1519238"/>
            <a:ext cx="8035925" cy="4405312"/>
          </a:xfrm>
          <a:prstGeom prst="rect">
            <a:avLst/>
          </a:prstGeom>
        </p:spPr>
        <p:txBody>
          <a:bodyPr/>
          <a:lstStyle>
            <a:lvl1pPr marL="0" indent="0" algn="l">
              <a:buFontTx/>
              <a:buNone/>
              <a:defRPr sz="2200">
                <a:latin typeface="Source Sans Pro ExtraLight" pitchFamily="34" charset="0"/>
              </a:defRPr>
            </a:lvl1pPr>
            <a:lvl2pPr marL="457200" indent="0" algn="l">
              <a:buFontTx/>
              <a:buNone/>
              <a:defRPr sz="2200">
                <a:latin typeface="Source Sans Pro ExtraLight" pitchFamily="34" charset="0"/>
              </a:defRPr>
            </a:lvl2pPr>
            <a:lvl3pPr marL="914400" indent="0" algn="l">
              <a:buFontTx/>
              <a:buNone/>
              <a:defRPr sz="2200">
                <a:latin typeface="Source Sans Pro ExtraLight" pitchFamily="34" charset="0"/>
              </a:defRPr>
            </a:lvl3pPr>
            <a:lvl4pPr marL="1371600" indent="0" algn="l">
              <a:buFontTx/>
              <a:buNone/>
              <a:defRPr sz="2200">
                <a:latin typeface="Source Sans Pro ExtraLight" pitchFamily="34" charset="0"/>
              </a:defRPr>
            </a:lvl4pPr>
            <a:lvl5pPr marL="1828800" indent="0" algn="l">
              <a:buFontTx/>
              <a:buNone/>
              <a:defRPr sz="2200">
                <a:latin typeface="Source Sans Pro ExtraLight"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VE" dirty="0"/>
          </a:p>
        </p:txBody>
      </p:sp>
    </p:spTree>
    <p:extLst>
      <p:ext uri="{BB962C8B-B14F-4D97-AF65-F5344CB8AC3E}">
        <p14:creationId xmlns:p14="http://schemas.microsoft.com/office/powerpoint/2010/main" val="794366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Module 3">
    <p:spTree>
      <p:nvGrpSpPr>
        <p:cNvPr id="1" name=""/>
        <p:cNvGrpSpPr/>
        <p:nvPr/>
      </p:nvGrpSpPr>
      <p:grpSpPr>
        <a:xfrm>
          <a:off x="0" y="0"/>
          <a:ext cx="0" cy="0"/>
          <a:chOff x="0" y="0"/>
          <a:chExt cx="0" cy="0"/>
        </a:xfrm>
      </p:grpSpPr>
      <p:sp>
        <p:nvSpPr>
          <p:cNvPr id="11" name="Text Placeholder 19">
            <a:extLst>
              <a:ext uri="{FF2B5EF4-FFF2-40B4-BE49-F238E27FC236}">
                <a16:creationId xmlns:a16="http://schemas.microsoft.com/office/drawing/2014/main" id="{D5B1BB6E-74F0-7A46-9199-27916EB5D777}"/>
              </a:ext>
            </a:extLst>
          </p:cNvPr>
          <p:cNvSpPr>
            <a:spLocks noGrp="1"/>
          </p:cNvSpPr>
          <p:nvPr>
            <p:ph type="body" sz="quarter" idx="13" hasCustomPrompt="1"/>
          </p:nvPr>
        </p:nvSpPr>
        <p:spPr>
          <a:xfrm>
            <a:off x="2823031" y="3098250"/>
            <a:ext cx="3517900" cy="1227138"/>
          </a:xfrm>
          <a:prstGeom prst="rect">
            <a:avLst/>
          </a:prstGeom>
        </p:spPr>
        <p:txBody>
          <a:bodyPr/>
          <a:lstStyle>
            <a:lvl1pPr marL="0" indent="0">
              <a:buNone/>
              <a:defRPr sz="3200" b="0" i="0">
                <a:solidFill>
                  <a:schemeClr val="tx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
        <p:nvSpPr>
          <p:cNvPr id="3" name="2 Marcador de texto"/>
          <p:cNvSpPr>
            <a:spLocks noGrp="1"/>
          </p:cNvSpPr>
          <p:nvPr>
            <p:ph type="body" sz="quarter" idx="14" hasCustomPrompt="1"/>
          </p:nvPr>
        </p:nvSpPr>
        <p:spPr>
          <a:xfrm>
            <a:off x="2823032" y="2251024"/>
            <a:ext cx="3517900" cy="830263"/>
          </a:xfrm>
          <a:prstGeom prst="rect">
            <a:avLst/>
          </a:prstGeom>
        </p:spPr>
        <p:txBody>
          <a:bodyPr/>
          <a:lstStyle>
            <a:lvl1pPr marL="0" indent="0">
              <a:buFontTx/>
              <a:buNone/>
              <a:defRPr sz="4800" b="1" baseline="0">
                <a:latin typeface="Source Sans Pro Light" pitchFamily="34" charset="0"/>
              </a:defRPr>
            </a:lvl1pPr>
          </a:lstStyle>
          <a:p>
            <a:pPr lvl="0"/>
            <a:r>
              <a:rPr lang="es-ES" dirty="0"/>
              <a:t>MODULE 3.X</a:t>
            </a:r>
            <a:endParaRPr lang="es-VE" dirty="0"/>
          </a:p>
        </p:txBody>
      </p:sp>
      <p:pic>
        <p:nvPicPr>
          <p:cNvPr id="5" name="Picture 1" descr="C:\Users\Darryl\Documents\Darryl's Docs\Work\WHO\WHO SSP 2015 -\SSP Trng Pckg\SSP icons\14118_SSP Manual-Module 3-ICON transparent.tif">
            <a:extLst>
              <a:ext uri="{FF2B5EF4-FFF2-40B4-BE49-F238E27FC236}">
                <a16:creationId xmlns:a16="http://schemas.microsoft.com/office/drawing/2014/main" id="{9E95E759-5B1F-7640-945D-95205D5A1AD4}"/>
              </a:ext>
            </a:extLst>
          </p:cNvPr>
          <p:cNvPicPr>
            <a:picLocks noChangeArrowheads="1"/>
          </p:cNvPicPr>
          <p:nvPr userDrawn="1"/>
        </p:nvPicPr>
        <p:blipFill>
          <a:blip r:embed="rId2">
            <a:clrChange>
              <a:clrFrom>
                <a:srgbClr val="FFFFFF"/>
              </a:clrFrom>
              <a:clrTo>
                <a:srgbClr val="FFFFFF">
                  <a:alpha val="0"/>
                </a:srgbClr>
              </a:clrTo>
            </a:clrChange>
          </a:blip>
          <a:srcRect/>
          <a:stretch>
            <a:fillRect/>
          </a:stretch>
        </p:blipFill>
        <p:spPr bwMode="auto">
          <a:xfrm>
            <a:off x="1883431" y="2194533"/>
            <a:ext cx="939600" cy="1014245"/>
          </a:xfrm>
          <a:prstGeom prst="rect">
            <a:avLst/>
          </a:prstGeom>
          <a:noFill/>
          <a:ln w="9525">
            <a:noFill/>
            <a:miter lim="800000"/>
            <a:headEnd/>
            <a:tailEnd/>
          </a:ln>
        </p:spPr>
      </p:pic>
    </p:spTree>
    <p:extLst>
      <p:ext uri="{BB962C8B-B14F-4D97-AF65-F5344CB8AC3E}">
        <p14:creationId xmlns:p14="http://schemas.microsoft.com/office/powerpoint/2010/main" val="13060822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1702401"/>
            <a:ext cx="6239116" cy="78679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a:solidFill>
                  <a:schemeClr val="accent5">
                    <a:lumMod val="10000"/>
                  </a:schemeClr>
                </a:solidFill>
                <a:latin typeface="Source Sans Pro" panose="020B0503030403020204" pitchFamily="34" charset="0"/>
                <a:ea typeface="Source Sans Pro" panose="020B05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Placeholder Text, insert content here. Placeholder Text, insert content here. Placeholder Text, insert content here. Placeholder Text, insert content here. </a:t>
            </a:r>
          </a:p>
        </p:txBody>
      </p:sp>
      <p:sp>
        <p:nvSpPr>
          <p:cNvPr id="12" name="TextBox 11">
            <a:extLst>
              <a:ext uri="{FF2B5EF4-FFF2-40B4-BE49-F238E27FC236}">
                <a16:creationId xmlns:a16="http://schemas.microsoft.com/office/drawing/2014/main" id="{0539C4FC-454F-2449-95FD-33397D3A8934}"/>
              </a:ext>
            </a:extLst>
          </p:cNvPr>
          <p:cNvSpPr txBox="1"/>
          <p:nvPr userDrawn="1"/>
        </p:nvSpPr>
        <p:spPr>
          <a:xfrm>
            <a:off x="2296633" y="1055118"/>
            <a:ext cx="4146698" cy="584775"/>
          </a:xfrm>
          <a:prstGeom prst="rect">
            <a:avLst/>
          </a:prstGeom>
          <a:noFill/>
        </p:spPr>
        <p:txBody>
          <a:bodyPr wrap="square" rtlCol="0">
            <a:spAutoFit/>
          </a:bodyPr>
          <a:lstStyle/>
          <a:p>
            <a:r>
              <a:rPr lang="en-GB" sz="3200" b="1" spc="300" dirty="0">
                <a:solidFill>
                  <a:srgbClr val="0E4957"/>
                </a:solidFill>
                <a:latin typeface="Source Sans Pro Semibold" panose="020B0503030403020204" pitchFamily="34" charset="0"/>
                <a:ea typeface="Source Sans Pro Semibold" panose="020B0503030403020204" pitchFamily="34" charset="0"/>
                <a:cs typeface="Arial" panose="020B0604020202020204" pitchFamily="34" charset="0"/>
              </a:rPr>
              <a:t>OBJECTIVE</a:t>
            </a:r>
          </a:p>
        </p:txBody>
      </p:sp>
      <p:pic>
        <p:nvPicPr>
          <p:cNvPr id="13" name="Picture 12">
            <a:extLst>
              <a:ext uri="{FF2B5EF4-FFF2-40B4-BE49-F238E27FC236}">
                <a16:creationId xmlns:a16="http://schemas.microsoft.com/office/drawing/2014/main" id="{574A3279-8BF1-7A40-8DE6-00D98F87BEBB}"/>
              </a:ext>
            </a:extLst>
          </p:cNvPr>
          <p:cNvPicPr>
            <a:picLocks noChangeAspect="1"/>
          </p:cNvPicPr>
          <p:nvPr userDrawn="1"/>
        </p:nvPicPr>
        <p:blipFill rotWithShape="1">
          <a:blip r:embed="rId2" cstate="screen">
            <a:clrChange>
              <a:clrFrom>
                <a:srgbClr val="FEFFFF"/>
              </a:clrFrom>
              <a:clrTo>
                <a:srgbClr val="FE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06984" y="1300902"/>
            <a:ext cx="1091955" cy="1082032"/>
          </a:xfrm>
          <a:prstGeom prst="rect">
            <a:avLst/>
          </a:prstGeom>
        </p:spPr>
      </p:pic>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flipH="1">
            <a:off x="1" y="2540363"/>
            <a:ext cx="9143999" cy="0"/>
          </a:xfrm>
          <a:prstGeom prst="line">
            <a:avLst/>
          </a:prstGeom>
          <a:ln>
            <a:solidFill>
              <a:srgbClr val="0E4957"/>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2717442"/>
            <a:ext cx="8049974" cy="3581758"/>
          </a:xfrm>
          <a:prstGeom prst="rect">
            <a:avLst/>
          </a:prstGeom>
        </p:spPr>
        <p:txBody>
          <a:bodyPr/>
          <a:lstStyle>
            <a:lvl1pPr>
              <a:defRPr sz="20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cxnSp>
        <p:nvCxnSpPr>
          <p:cNvPr id="8" name="Straight Connector 17">
            <a:extLst>
              <a:ext uri="{FF2B5EF4-FFF2-40B4-BE49-F238E27FC236}">
                <a16:creationId xmlns:a16="http://schemas.microsoft.com/office/drawing/2014/main" id="{A00399C6-04E7-1546-A3B8-FED465D8C877}"/>
              </a:ext>
            </a:extLst>
          </p:cNvPr>
          <p:cNvCxnSpPr>
            <a:cxnSpLocks/>
          </p:cNvCxnSpPr>
          <p:nvPr userDrawn="1"/>
        </p:nvCxnSpPr>
        <p:spPr>
          <a:xfrm flipH="1">
            <a:off x="334851" y="869947"/>
            <a:ext cx="8564451" cy="0"/>
          </a:xfrm>
          <a:prstGeom prst="line">
            <a:avLst/>
          </a:prstGeom>
          <a:ln>
            <a:solidFill>
              <a:srgbClr val="0E495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66909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1714698"/>
            <a:ext cx="3738980" cy="4185638"/>
          </a:xfrm>
          <a:prstGeom prst="rect">
            <a:avLst/>
          </a:prstGeom>
        </p:spPr>
        <p:txBody>
          <a:bodyPr anchor="t"/>
          <a:lstStyle>
            <a:lvl1pPr>
              <a:lnSpc>
                <a:spcPct val="100000"/>
              </a:lnSpc>
              <a:defRPr sz="20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0E4957"/>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976752" y="1714698"/>
            <a:ext cx="3738980" cy="4185638"/>
          </a:xfrm>
          <a:prstGeom prst="rect">
            <a:avLst/>
          </a:prstGeom>
        </p:spPr>
        <p:txBody>
          <a:bodyPr anchor="t"/>
          <a:lstStyle>
            <a:lvl1pPr>
              <a:lnSpc>
                <a:spcPct val="100000"/>
              </a:lnSpc>
              <a:defRPr sz="20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5" name="5 Marcador de texto"/>
          <p:cNvSpPr>
            <a:spLocks noGrp="1"/>
          </p:cNvSpPr>
          <p:nvPr>
            <p:ph type="body" sz="quarter" idx="18" hasCustomPrompt="1"/>
          </p:nvPr>
        </p:nvSpPr>
        <p:spPr>
          <a:xfrm>
            <a:off x="302840" y="1093180"/>
            <a:ext cx="8229600" cy="355600"/>
          </a:xfrm>
          <a:prstGeom prst="rect">
            <a:avLst/>
          </a:prstGeom>
        </p:spPr>
        <p:txBody>
          <a:bodyPr anchor="ctr"/>
          <a:lstStyle>
            <a:lvl1pPr marL="0" indent="0" algn="l">
              <a:lnSpc>
                <a:spcPct val="100000"/>
              </a:lnSpc>
              <a:buNone/>
              <a:defRPr sz="2200" b="1" spc="0" baseline="0">
                <a:solidFill>
                  <a:srgbClr val="0E4957"/>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13921798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70028" y="2945755"/>
            <a:ext cx="4062829" cy="752355"/>
          </a:xfrm>
          <a:prstGeom prst="rect">
            <a:avLst/>
          </a:prstGeom>
        </p:spPr>
        <p:txBody>
          <a:bodyPr anchor="ctr"/>
          <a:lstStyle>
            <a:lvl1pPr marL="0" indent="0">
              <a:lnSpc>
                <a:spcPct val="100000"/>
              </a:lnSpc>
              <a:spcBef>
                <a:spcPts val="0"/>
              </a:spcBef>
              <a:buNone/>
              <a:defRPr sz="20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 Placeholder Text, insert content here. </a:t>
            </a:r>
          </a:p>
        </p:txBody>
      </p:sp>
      <p:sp>
        <p:nvSpPr>
          <p:cNvPr id="5" name="Text Placeholder 19">
            <a:extLst>
              <a:ext uri="{FF2B5EF4-FFF2-40B4-BE49-F238E27FC236}">
                <a16:creationId xmlns:a16="http://schemas.microsoft.com/office/drawing/2014/main" id="{39EC9140-1942-F143-8A24-943DB6C01FE9}"/>
              </a:ext>
            </a:extLst>
          </p:cNvPr>
          <p:cNvSpPr txBox="1">
            <a:spLocks/>
          </p:cNvSpPr>
          <p:nvPr userDrawn="1"/>
        </p:nvSpPr>
        <p:spPr>
          <a:xfrm>
            <a:off x="370029" y="2592729"/>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245D6A"/>
                </a:solidFill>
              </a:rPr>
              <a:t>Placement Title</a:t>
            </a:r>
          </a:p>
        </p:txBody>
      </p:sp>
      <p:sp>
        <p:nvSpPr>
          <p:cNvPr id="3" name="Picture Placeholder 2">
            <a:extLst>
              <a:ext uri="{FF2B5EF4-FFF2-40B4-BE49-F238E27FC236}">
                <a16:creationId xmlns:a16="http://schemas.microsoft.com/office/drawing/2014/main" id="{DFEBF346-4833-7C4E-B76E-41CCCC38CFB0}"/>
              </a:ext>
            </a:extLst>
          </p:cNvPr>
          <p:cNvSpPr>
            <a:spLocks noGrp="1"/>
          </p:cNvSpPr>
          <p:nvPr>
            <p:ph type="pic" sz="quarter" idx="15" hasCustomPrompt="1"/>
          </p:nvPr>
        </p:nvSpPr>
        <p:spPr>
          <a:xfrm>
            <a:off x="369888" y="1515600"/>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8" name="Text Placeholder 30">
            <a:extLst>
              <a:ext uri="{FF2B5EF4-FFF2-40B4-BE49-F238E27FC236}">
                <a16:creationId xmlns:a16="http://schemas.microsoft.com/office/drawing/2014/main" id="{72B8C849-C19F-8042-BCC6-E4CA34C9433A}"/>
              </a:ext>
            </a:extLst>
          </p:cNvPr>
          <p:cNvSpPr>
            <a:spLocks noGrp="1"/>
          </p:cNvSpPr>
          <p:nvPr>
            <p:ph type="body" sz="quarter" idx="16" hasCustomPrompt="1"/>
          </p:nvPr>
        </p:nvSpPr>
        <p:spPr>
          <a:xfrm>
            <a:off x="370028" y="5283841"/>
            <a:ext cx="4062829" cy="752355"/>
          </a:xfrm>
          <a:prstGeom prst="rect">
            <a:avLst/>
          </a:prstGeom>
        </p:spPr>
        <p:txBody>
          <a:bodyPr anchor="ctr"/>
          <a:lstStyle>
            <a:lvl1pPr marL="0" indent="0">
              <a:lnSpc>
                <a:spcPct val="100000"/>
              </a:lnSpc>
              <a:spcBef>
                <a:spcPts val="0"/>
              </a:spcBef>
              <a:buNone/>
              <a:defRPr sz="20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 Placeholder Text, insert content here. </a:t>
            </a:r>
          </a:p>
        </p:txBody>
      </p:sp>
      <p:sp>
        <p:nvSpPr>
          <p:cNvPr id="9" name="Text Placeholder 19">
            <a:extLst>
              <a:ext uri="{FF2B5EF4-FFF2-40B4-BE49-F238E27FC236}">
                <a16:creationId xmlns:a16="http://schemas.microsoft.com/office/drawing/2014/main" id="{959BFD2B-891D-184E-996E-B5EF5410F3E6}"/>
              </a:ext>
            </a:extLst>
          </p:cNvPr>
          <p:cNvSpPr txBox="1">
            <a:spLocks/>
          </p:cNvSpPr>
          <p:nvPr userDrawn="1"/>
        </p:nvSpPr>
        <p:spPr>
          <a:xfrm>
            <a:off x="370029" y="4930815"/>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245D6A"/>
                </a:solidFill>
              </a:rPr>
              <a:t>Placement Title</a:t>
            </a:r>
          </a:p>
        </p:txBody>
      </p:sp>
      <p:sp>
        <p:nvSpPr>
          <p:cNvPr id="10" name="Picture Placeholder 2">
            <a:extLst>
              <a:ext uri="{FF2B5EF4-FFF2-40B4-BE49-F238E27FC236}">
                <a16:creationId xmlns:a16="http://schemas.microsoft.com/office/drawing/2014/main" id="{C2390C98-D181-E84E-81FE-DF891D279EF1}"/>
              </a:ext>
            </a:extLst>
          </p:cNvPr>
          <p:cNvSpPr>
            <a:spLocks noGrp="1"/>
          </p:cNvSpPr>
          <p:nvPr>
            <p:ph type="pic" sz="quarter" idx="17" hasCustomPrompt="1"/>
          </p:nvPr>
        </p:nvSpPr>
        <p:spPr>
          <a:xfrm>
            <a:off x="369888" y="3853686"/>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1" name="Text Placeholder 30">
            <a:extLst>
              <a:ext uri="{FF2B5EF4-FFF2-40B4-BE49-F238E27FC236}">
                <a16:creationId xmlns:a16="http://schemas.microsoft.com/office/drawing/2014/main" id="{17E53703-C363-BD49-A15F-734086262BC7}"/>
              </a:ext>
            </a:extLst>
          </p:cNvPr>
          <p:cNvSpPr>
            <a:spLocks noGrp="1"/>
          </p:cNvSpPr>
          <p:nvPr>
            <p:ph type="body" sz="quarter" idx="18" hasCustomPrompt="1"/>
          </p:nvPr>
        </p:nvSpPr>
        <p:spPr>
          <a:xfrm>
            <a:off x="4711039" y="5283841"/>
            <a:ext cx="4062829" cy="752355"/>
          </a:xfrm>
          <a:prstGeom prst="rect">
            <a:avLst/>
          </a:prstGeom>
        </p:spPr>
        <p:txBody>
          <a:bodyPr anchor="ctr"/>
          <a:lstStyle>
            <a:lvl1pPr marL="0" indent="0">
              <a:lnSpc>
                <a:spcPct val="100000"/>
              </a:lnSpc>
              <a:spcBef>
                <a:spcPts val="0"/>
              </a:spcBef>
              <a:buNone/>
              <a:defRPr sz="20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 Placeholder Text, insert content here. </a:t>
            </a:r>
          </a:p>
        </p:txBody>
      </p:sp>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4711040" y="4930815"/>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245D6A"/>
                </a:solidFill>
              </a:rPr>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4710899" y="1515600"/>
            <a:ext cx="4063215" cy="3322336"/>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4" name="5 Marcador de texto"/>
          <p:cNvSpPr>
            <a:spLocks noGrp="1"/>
          </p:cNvSpPr>
          <p:nvPr>
            <p:ph type="body" sz="quarter" idx="20" hasCustomPrompt="1"/>
          </p:nvPr>
        </p:nvSpPr>
        <p:spPr>
          <a:xfrm>
            <a:off x="313433" y="1270000"/>
            <a:ext cx="8229600" cy="355600"/>
          </a:xfrm>
          <a:prstGeom prst="rect">
            <a:avLst/>
          </a:prstGeom>
        </p:spPr>
        <p:txBody>
          <a:bodyPr anchor="ctr"/>
          <a:lstStyle>
            <a:lvl1pPr marL="0" indent="0" algn="l">
              <a:lnSpc>
                <a:spcPct val="100000"/>
              </a:lnSpc>
              <a:buNone/>
              <a:defRPr sz="2200" b="1">
                <a:solidFill>
                  <a:srgbClr val="0E4957"/>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5736062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ullet Points +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5428527" y="1701478"/>
            <a:ext cx="2671782" cy="3322336"/>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8" name="Text Placeholder 30">
            <a:extLst>
              <a:ext uri="{FF2B5EF4-FFF2-40B4-BE49-F238E27FC236}">
                <a16:creationId xmlns:a16="http://schemas.microsoft.com/office/drawing/2014/main" id="{A2B5F3C3-99E8-1547-9EDE-3EF30E6035A8}"/>
              </a:ext>
            </a:extLst>
          </p:cNvPr>
          <p:cNvSpPr>
            <a:spLocks noGrp="1"/>
          </p:cNvSpPr>
          <p:nvPr>
            <p:ph type="body" sz="quarter" idx="14" hasCustomPrompt="1"/>
          </p:nvPr>
        </p:nvSpPr>
        <p:spPr>
          <a:xfrm>
            <a:off x="485774" y="2037143"/>
            <a:ext cx="4851311" cy="3712721"/>
          </a:xfrm>
          <a:prstGeom prst="rect">
            <a:avLst/>
          </a:prstGeom>
        </p:spPr>
        <p:txBody>
          <a:bodyPr anchor="t"/>
          <a:lstStyle>
            <a:lvl1pPr>
              <a:lnSpc>
                <a:spcPct val="100000"/>
              </a:lnSpc>
              <a:defRPr sz="20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6" name="5 Marcador de texto"/>
          <p:cNvSpPr>
            <a:spLocks noGrp="1"/>
          </p:cNvSpPr>
          <p:nvPr>
            <p:ph type="body" sz="quarter" idx="20" hasCustomPrompt="1"/>
          </p:nvPr>
        </p:nvSpPr>
        <p:spPr>
          <a:xfrm>
            <a:off x="527865" y="1270000"/>
            <a:ext cx="8229600" cy="355600"/>
          </a:xfrm>
          <a:prstGeom prst="rect">
            <a:avLst/>
          </a:prstGeom>
        </p:spPr>
        <p:txBody>
          <a:bodyPr anchor="ctr"/>
          <a:lstStyle>
            <a:lvl1pPr marL="0" indent="0" algn="l">
              <a:lnSpc>
                <a:spcPct val="100000"/>
              </a:lnSpc>
              <a:buNone/>
              <a:defRPr sz="2200" b="1">
                <a:solidFill>
                  <a:srgbClr val="0E4957"/>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20213635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Little Text + 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893708" y="1584015"/>
            <a:ext cx="5648404" cy="4261811"/>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3" y="2233914"/>
            <a:ext cx="2192581" cy="2581156"/>
          </a:xfrm>
          <a:prstGeom prst="rect">
            <a:avLst/>
          </a:prstGeom>
        </p:spPr>
        <p:txBody>
          <a:bodyPr anchor="t"/>
          <a:lstStyle>
            <a:lvl1pPr marL="0" indent="0">
              <a:lnSpc>
                <a:spcPct val="100000"/>
              </a:lnSpc>
              <a:buNone/>
              <a:defRPr sz="20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0E4957"/>
            </a:solidFill>
          </a:ln>
        </p:spPr>
        <p:style>
          <a:lnRef idx="1">
            <a:schemeClr val="accent1"/>
          </a:lnRef>
          <a:fillRef idx="0">
            <a:schemeClr val="accent1"/>
          </a:fillRef>
          <a:effectRef idx="0">
            <a:schemeClr val="accent1"/>
          </a:effectRef>
          <a:fontRef idx="minor">
            <a:schemeClr val="tx1"/>
          </a:fontRef>
        </p:style>
      </p:cxnSp>
      <p:sp>
        <p:nvSpPr>
          <p:cNvPr id="7" name="5 Marcador de texto"/>
          <p:cNvSpPr>
            <a:spLocks noGrp="1"/>
          </p:cNvSpPr>
          <p:nvPr>
            <p:ph type="body" sz="quarter" idx="20" hasCustomPrompt="1"/>
          </p:nvPr>
        </p:nvSpPr>
        <p:spPr>
          <a:xfrm>
            <a:off x="527865" y="1270000"/>
            <a:ext cx="8229600" cy="355600"/>
          </a:xfrm>
          <a:prstGeom prst="rect">
            <a:avLst/>
          </a:prstGeom>
        </p:spPr>
        <p:txBody>
          <a:bodyPr anchor="ctr"/>
          <a:lstStyle>
            <a:lvl1pPr marL="0" indent="0" algn="l">
              <a:lnSpc>
                <a:spcPct val="100000"/>
              </a:lnSpc>
              <a:buNone/>
              <a:defRPr sz="2200" b="1">
                <a:solidFill>
                  <a:srgbClr val="0E4957"/>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25219375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ittle Text + Big Chart">
    <p:spTree>
      <p:nvGrpSpPr>
        <p:cNvPr id="1" name=""/>
        <p:cNvGrpSpPr/>
        <p:nvPr/>
      </p:nvGrpSpPr>
      <p:grpSpPr>
        <a:xfrm>
          <a:off x="0" y="0"/>
          <a:ext cx="0" cy="0"/>
          <a:chOff x="0" y="0"/>
          <a:chExt cx="0" cy="0"/>
        </a:xfrm>
      </p:grpSpPr>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970991" cy="2581156"/>
          </a:xfrm>
          <a:prstGeom prst="rect">
            <a:avLst/>
          </a:prstGeom>
        </p:spPr>
        <p:txBody>
          <a:bodyPr anchor="t"/>
          <a:lstStyle>
            <a:lvl1pPr marL="0" indent="0">
              <a:lnSpc>
                <a:spcPct val="100000"/>
              </a:lnSpc>
              <a:buNone/>
              <a:defRPr sz="20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0E4957"/>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893708" y="1584325"/>
            <a:ext cx="5648099" cy="42608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
        <p:nvSpPr>
          <p:cNvPr id="7" name="5 Marcador de texto"/>
          <p:cNvSpPr>
            <a:spLocks noGrp="1"/>
          </p:cNvSpPr>
          <p:nvPr>
            <p:ph type="body" sz="quarter" idx="21" hasCustomPrompt="1"/>
          </p:nvPr>
        </p:nvSpPr>
        <p:spPr>
          <a:xfrm>
            <a:off x="527865" y="1270000"/>
            <a:ext cx="8229600" cy="355600"/>
          </a:xfrm>
          <a:prstGeom prst="rect">
            <a:avLst/>
          </a:prstGeom>
        </p:spPr>
        <p:txBody>
          <a:bodyPr anchor="ctr"/>
          <a:lstStyle>
            <a:lvl1pPr marL="0" indent="0" algn="l">
              <a:lnSpc>
                <a:spcPct val="100000"/>
              </a:lnSpc>
              <a:buNone/>
              <a:defRPr sz="2200" b="1">
                <a:solidFill>
                  <a:srgbClr val="0E4957"/>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40526302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1" y="1296365"/>
            <a:ext cx="9142031" cy="5127584"/>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3" name="5 Marcador de texto"/>
          <p:cNvSpPr>
            <a:spLocks noGrp="1"/>
          </p:cNvSpPr>
          <p:nvPr>
            <p:ph type="body" sz="quarter" idx="20" hasCustomPrompt="1"/>
          </p:nvPr>
        </p:nvSpPr>
        <p:spPr>
          <a:xfrm>
            <a:off x="527865" y="1270000"/>
            <a:ext cx="8229600" cy="355600"/>
          </a:xfrm>
          <a:prstGeom prst="rect">
            <a:avLst/>
          </a:prstGeom>
        </p:spPr>
        <p:txBody>
          <a:bodyPr anchor="ctr"/>
          <a:lstStyle>
            <a:lvl1pPr marL="0" indent="0" algn="l">
              <a:lnSpc>
                <a:spcPct val="100000"/>
              </a:lnSpc>
              <a:buNone/>
              <a:defRPr sz="2200" b="1">
                <a:solidFill>
                  <a:srgbClr val="0E4957"/>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4425602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p:nvPr>
        </p:nvSpPr>
        <p:spPr>
          <a:xfrm>
            <a:off x="-2" y="1296364"/>
            <a:ext cx="9144002" cy="5104435"/>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endParaRPr lang="x-none" dirty="0"/>
          </a:p>
        </p:txBody>
      </p:sp>
      <p:sp>
        <p:nvSpPr>
          <p:cNvPr id="4" name="5 Marcador de texto"/>
          <p:cNvSpPr>
            <a:spLocks noGrp="1"/>
          </p:cNvSpPr>
          <p:nvPr>
            <p:ph type="body" sz="quarter" idx="21" hasCustomPrompt="1"/>
          </p:nvPr>
        </p:nvSpPr>
        <p:spPr>
          <a:xfrm>
            <a:off x="527865" y="1270000"/>
            <a:ext cx="8229600" cy="355600"/>
          </a:xfrm>
          <a:prstGeom prst="rect">
            <a:avLst/>
          </a:prstGeom>
        </p:spPr>
        <p:txBody>
          <a:bodyPr anchor="ctr"/>
          <a:lstStyle>
            <a:lvl1pPr marL="0" indent="0" algn="l">
              <a:lnSpc>
                <a:spcPct val="100000"/>
              </a:lnSpc>
              <a:buNone/>
              <a:defRPr sz="2200" b="1">
                <a:solidFill>
                  <a:srgbClr val="0E4957"/>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27619236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Module 1">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7FAEF3A2-0FDE-1145-8F06-81C470C3F5CA}"/>
              </a:ext>
            </a:extLst>
          </p:cNvPr>
          <p:cNvSpPr txBox="1"/>
          <p:nvPr userDrawn="1"/>
        </p:nvSpPr>
        <p:spPr>
          <a:xfrm>
            <a:off x="2498651" y="2542676"/>
            <a:ext cx="4146698" cy="830997"/>
          </a:xfrm>
          <a:prstGeom prst="rect">
            <a:avLst/>
          </a:prstGeom>
          <a:noFill/>
        </p:spPr>
        <p:txBody>
          <a:bodyPr wrap="square" rtlCol="0">
            <a:spAutoFit/>
          </a:bodyPr>
          <a:lstStyle/>
          <a:p>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1</a:t>
            </a:r>
          </a:p>
        </p:txBody>
      </p:sp>
      <p:pic>
        <p:nvPicPr>
          <p:cNvPr id="17" name="Picture 2" descr="C:\Users\Darryl\Documents\Darryl's Docs\Work\WHO\WHO SSP 2015 -\SSP Trng Pckg\PPs\Graphics\SSP Icons PNGs\Module 1-icon trnspnt.png">
            <a:extLst>
              <a:ext uri="{FF2B5EF4-FFF2-40B4-BE49-F238E27FC236}">
                <a16:creationId xmlns:a16="http://schemas.microsoft.com/office/drawing/2014/main" id="{5CC44E76-3C74-3641-BDD7-C3FE3222665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50257" y="1242082"/>
            <a:ext cx="1142123" cy="1229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Placeholder 19">
            <a:extLst>
              <a:ext uri="{FF2B5EF4-FFF2-40B4-BE49-F238E27FC236}">
                <a16:creationId xmlns:a16="http://schemas.microsoft.com/office/drawing/2014/main" id="{7A246C21-336C-7B49-938F-46381323CEB8}"/>
              </a:ext>
            </a:extLst>
          </p:cNvPr>
          <p:cNvSpPr>
            <a:spLocks noGrp="1"/>
          </p:cNvSpPr>
          <p:nvPr>
            <p:ph type="body" sz="quarter" idx="13" hasCustomPrompt="1"/>
          </p:nvPr>
        </p:nvSpPr>
        <p:spPr>
          <a:xfrm>
            <a:off x="2527107" y="3295979"/>
            <a:ext cx="3517900" cy="1227138"/>
          </a:xfrm>
          <a:prstGeom prst="rect">
            <a:avLst/>
          </a:prstGeom>
        </p:spPr>
        <p:txBody>
          <a:bodyPr/>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cxnSp>
        <p:nvCxnSpPr>
          <p:cNvPr id="7" name="Straight Connector 17">
            <a:extLst>
              <a:ext uri="{FF2B5EF4-FFF2-40B4-BE49-F238E27FC236}">
                <a16:creationId xmlns:a16="http://schemas.microsoft.com/office/drawing/2014/main" id="{A00399C6-04E7-1546-A3B8-FED465D8C877}"/>
              </a:ext>
            </a:extLst>
          </p:cNvPr>
          <p:cNvCxnSpPr>
            <a:cxnSpLocks/>
          </p:cNvCxnSpPr>
          <p:nvPr userDrawn="1"/>
        </p:nvCxnSpPr>
        <p:spPr>
          <a:xfrm flipV="1">
            <a:off x="2601683" y="3218704"/>
            <a:ext cx="3949312" cy="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51459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iseño personalizado">
    <p:bg>
      <p:bgRef idx="1003">
        <a:schemeClr val="bg1"/>
      </p:bgRef>
    </p:bg>
    <p:spTree>
      <p:nvGrpSpPr>
        <p:cNvPr id="1" name=""/>
        <p:cNvGrpSpPr/>
        <p:nvPr/>
      </p:nvGrpSpPr>
      <p:grpSpPr>
        <a:xfrm>
          <a:off x="0" y="0"/>
          <a:ext cx="0" cy="0"/>
          <a:chOff x="0" y="0"/>
          <a:chExt cx="0" cy="0"/>
        </a:xfrm>
      </p:grpSpPr>
      <p:pic>
        <p:nvPicPr>
          <p:cNvPr id="6" name="Picture 11">
            <a:extLst>
              <a:ext uri="{FF2B5EF4-FFF2-40B4-BE49-F238E27FC236}">
                <a16:creationId xmlns:a16="http://schemas.microsoft.com/office/drawing/2014/main" id="{9D570987-6BAC-2D47-B549-AE4DA76E19A4}"/>
              </a:ext>
            </a:extLst>
          </p:cNvPr>
          <p:cNvPicPr>
            <a:picLocks noChangeAspect="1"/>
          </p:cNvPicPr>
          <p:nvPr userDrawn="1"/>
        </p:nvPicPr>
        <p:blipFill rotWithShape="1">
          <a:blip r:embed="rId2" cstate="screen">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t="13148" b="6512"/>
          <a:stretch/>
        </p:blipFill>
        <p:spPr>
          <a:xfrm>
            <a:off x="6070600" y="901700"/>
            <a:ext cx="3073400" cy="5509732"/>
          </a:xfrm>
          <a:prstGeom prst="rect">
            <a:avLst/>
          </a:prstGeom>
          <a:effectLst>
            <a:softEdge rad="635000"/>
          </a:effectLst>
        </p:spPr>
      </p:pic>
    </p:spTree>
    <p:extLst>
      <p:ext uri="{BB962C8B-B14F-4D97-AF65-F5344CB8AC3E}">
        <p14:creationId xmlns:p14="http://schemas.microsoft.com/office/powerpoint/2010/main" val="4133766394"/>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2108801"/>
            <a:ext cx="6239116" cy="123917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a:t>
            </a:r>
          </a:p>
          <a:p>
            <a:pPr lvl="0"/>
            <a:endParaRPr lang="en-GB" dirty="0"/>
          </a:p>
        </p:txBody>
      </p:sp>
      <p:sp>
        <p:nvSpPr>
          <p:cNvPr id="12" name="TextBox 11">
            <a:extLst>
              <a:ext uri="{FF2B5EF4-FFF2-40B4-BE49-F238E27FC236}">
                <a16:creationId xmlns:a16="http://schemas.microsoft.com/office/drawing/2014/main" id="{0539C4FC-454F-2449-95FD-33397D3A8934}"/>
              </a:ext>
            </a:extLst>
          </p:cNvPr>
          <p:cNvSpPr txBox="1"/>
          <p:nvPr userDrawn="1"/>
        </p:nvSpPr>
        <p:spPr>
          <a:xfrm>
            <a:off x="2296633" y="1461518"/>
            <a:ext cx="4146698" cy="584775"/>
          </a:xfrm>
          <a:prstGeom prst="rect">
            <a:avLst/>
          </a:prstGeom>
          <a:noFill/>
        </p:spPr>
        <p:txBody>
          <a:bodyPr wrap="square" rtlCol="0">
            <a:spAutoFit/>
          </a:bodyPr>
          <a:lstStyle/>
          <a:p>
            <a:r>
              <a:rPr lang="en-GB" sz="3200" b="1" spc="300" dirty="0">
                <a:solidFill>
                  <a:srgbClr val="0E4957"/>
                </a:solidFill>
                <a:latin typeface="Source Sans Pro Semibold" panose="020B0503030403020204" pitchFamily="34" charset="0"/>
                <a:ea typeface="Source Sans Pro Semibold" panose="020B0503030403020204" pitchFamily="34" charset="0"/>
                <a:cs typeface="Arial" panose="020B0604020202020204" pitchFamily="34" charset="0"/>
              </a:rPr>
              <a:t>OBJECTIVE</a:t>
            </a:r>
          </a:p>
        </p:txBody>
      </p:sp>
      <p:pic>
        <p:nvPicPr>
          <p:cNvPr id="13" name="Picture 12">
            <a:extLst>
              <a:ext uri="{FF2B5EF4-FFF2-40B4-BE49-F238E27FC236}">
                <a16:creationId xmlns:a16="http://schemas.microsoft.com/office/drawing/2014/main" id="{574A3279-8BF1-7A40-8DE6-00D98F87BEBB}"/>
              </a:ext>
            </a:extLst>
          </p:cNvPr>
          <p:cNvPicPr>
            <a:picLocks noChangeAspect="1"/>
          </p:cNvPicPr>
          <p:nvPr userDrawn="1"/>
        </p:nvPicPr>
        <p:blipFill rotWithShape="1">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06984" y="1935902"/>
            <a:ext cx="1091955" cy="1082032"/>
          </a:xfrm>
          <a:prstGeom prst="rect">
            <a:avLst/>
          </a:prstGeom>
        </p:spPr>
      </p:pic>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rot="5400000">
            <a:off x="4589381" y="-526762"/>
            <a:ext cx="0" cy="8305064"/>
          </a:xfrm>
          <a:prstGeom prst="line">
            <a:avLst/>
          </a:prstGeom>
          <a:ln>
            <a:solidFill>
              <a:srgbClr val="0E4957"/>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3921086"/>
            <a:ext cx="8049974" cy="2120914"/>
          </a:xfrm>
          <a:prstGeom prst="rect">
            <a:avLst/>
          </a:prstGeom>
        </p:spPr>
        <p:txBody>
          <a:bodyPr/>
          <a:lstStyle>
            <a:lvl1pPr>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Tree>
    <p:extLst>
      <p:ext uri="{BB962C8B-B14F-4D97-AF65-F5344CB8AC3E}">
        <p14:creationId xmlns:p14="http://schemas.microsoft.com/office/powerpoint/2010/main" val="27558508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1702401"/>
            <a:ext cx="6239116" cy="78679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a:solidFill>
                  <a:schemeClr val="accent5">
                    <a:lumMod val="10000"/>
                  </a:schemeClr>
                </a:solidFill>
                <a:latin typeface="Source Sans Pro" panose="020B0503030403020204" pitchFamily="34" charset="0"/>
                <a:ea typeface="Source Sans Pro" panose="020B05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Placeholder Text, insert content here. Placeholder Text, insert content here. Placeholder Text, insert content here. Placeholder Text, insert content here. </a:t>
            </a:r>
          </a:p>
        </p:txBody>
      </p:sp>
      <p:sp>
        <p:nvSpPr>
          <p:cNvPr id="12" name="TextBox 11">
            <a:extLst>
              <a:ext uri="{FF2B5EF4-FFF2-40B4-BE49-F238E27FC236}">
                <a16:creationId xmlns:a16="http://schemas.microsoft.com/office/drawing/2014/main" id="{0539C4FC-454F-2449-95FD-33397D3A8934}"/>
              </a:ext>
            </a:extLst>
          </p:cNvPr>
          <p:cNvSpPr txBox="1"/>
          <p:nvPr userDrawn="1"/>
        </p:nvSpPr>
        <p:spPr>
          <a:xfrm>
            <a:off x="2296633" y="1055118"/>
            <a:ext cx="4146698" cy="584775"/>
          </a:xfrm>
          <a:prstGeom prst="rect">
            <a:avLst/>
          </a:prstGeom>
          <a:noFill/>
        </p:spPr>
        <p:txBody>
          <a:bodyPr wrap="square" rtlCol="0">
            <a:spAutoFit/>
          </a:bodyPr>
          <a:lstStyle/>
          <a:p>
            <a:r>
              <a:rPr lang="en-GB" sz="3200" b="1" spc="300" dirty="0">
                <a:solidFill>
                  <a:srgbClr val="0E4957"/>
                </a:solidFill>
                <a:latin typeface="Source Sans Pro Semibold" panose="020B0503030403020204" pitchFamily="34" charset="0"/>
                <a:ea typeface="Source Sans Pro Semibold" panose="020B0503030403020204" pitchFamily="34" charset="0"/>
                <a:cs typeface="Arial" panose="020B0604020202020204" pitchFamily="34" charset="0"/>
              </a:rPr>
              <a:t>OBJECTIVE</a:t>
            </a:r>
          </a:p>
        </p:txBody>
      </p:sp>
      <p:pic>
        <p:nvPicPr>
          <p:cNvPr id="13" name="Picture 12">
            <a:extLst>
              <a:ext uri="{FF2B5EF4-FFF2-40B4-BE49-F238E27FC236}">
                <a16:creationId xmlns:a16="http://schemas.microsoft.com/office/drawing/2014/main" id="{574A3279-8BF1-7A40-8DE6-00D98F87BEBB}"/>
              </a:ext>
            </a:extLst>
          </p:cNvPr>
          <p:cNvPicPr>
            <a:picLocks noChangeAspect="1"/>
          </p:cNvPicPr>
          <p:nvPr userDrawn="1"/>
        </p:nvPicPr>
        <p:blipFill rotWithShape="1">
          <a:blip r:embed="rId2" cstate="screen">
            <a:clrChange>
              <a:clrFrom>
                <a:srgbClr val="FEFFFF"/>
              </a:clrFrom>
              <a:clrTo>
                <a:srgbClr val="FE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06984" y="1300902"/>
            <a:ext cx="1091955" cy="1082032"/>
          </a:xfrm>
          <a:prstGeom prst="rect">
            <a:avLst/>
          </a:prstGeom>
        </p:spPr>
      </p:pic>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flipH="1">
            <a:off x="1" y="2540363"/>
            <a:ext cx="9143999" cy="0"/>
          </a:xfrm>
          <a:prstGeom prst="line">
            <a:avLst/>
          </a:prstGeom>
          <a:ln>
            <a:solidFill>
              <a:srgbClr val="0E4957"/>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2717442"/>
            <a:ext cx="8049974" cy="3581758"/>
          </a:xfrm>
          <a:prstGeom prst="rect">
            <a:avLst/>
          </a:prstGeom>
        </p:spPr>
        <p:txBody>
          <a:bodyPr/>
          <a:lstStyle>
            <a:lvl1pPr>
              <a:lnSpc>
                <a:spcPct val="100000"/>
              </a:lnSpc>
              <a:defRPr sz="20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cxnSp>
        <p:nvCxnSpPr>
          <p:cNvPr id="8" name="Straight Connector 17">
            <a:extLst>
              <a:ext uri="{FF2B5EF4-FFF2-40B4-BE49-F238E27FC236}">
                <a16:creationId xmlns:a16="http://schemas.microsoft.com/office/drawing/2014/main" id="{A00399C6-04E7-1546-A3B8-FED465D8C877}"/>
              </a:ext>
            </a:extLst>
          </p:cNvPr>
          <p:cNvCxnSpPr>
            <a:cxnSpLocks/>
          </p:cNvCxnSpPr>
          <p:nvPr userDrawn="1"/>
        </p:nvCxnSpPr>
        <p:spPr>
          <a:xfrm flipH="1">
            <a:off x="334851" y="869947"/>
            <a:ext cx="8564451" cy="0"/>
          </a:xfrm>
          <a:prstGeom prst="line">
            <a:avLst/>
          </a:prstGeom>
          <a:ln>
            <a:solidFill>
              <a:srgbClr val="0E495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67526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29030" y="1714698"/>
            <a:ext cx="4052470" cy="4185638"/>
          </a:xfrm>
          <a:prstGeom prst="rect">
            <a:avLst/>
          </a:prstGeom>
        </p:spPr>
        <p:txBody>
          <a:bodyPr anchor="t"/>
          <a:lstStyle>
            <a:lvl1pPr>
              <a:lnSpc>
                <a:spcPct val="100000"/>
              </a:lnSpc>
              <a:defRPr sz="20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0E4957"/>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820007" y="1714698"/>
            <a:ext cx="4052470" cy="4185638"/>
          </a:xfrm>
          <a:prstGeom prst="rect">
            <a:avLst/>
          </a:prstGeom>
        </p:spPr>
        <p:txBody>
          <a:bodyPr anchor="t"/>
          <a:lstStyle>
            <a:lvl1pPr>
              <a:lnSpc>
                <a:spcPct val="100000"/>
              </a:lnSpc>
              <a:defRPr sz="20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5" name="5 Marcador de texto"/>
          <p:cNvSpPr>
            <a:spLocks noGrp="1"/>
          </p:cNvSpPr>
          <p:nvPr>
            <p:ph type="body" sz="quarter" idx="18" hasCustomPrompt="1"/>
          </p:nvPr>
        </p:nvSpPr>
        <p:spPr>
          <a:xfrm>
            <a:off x="302840" y="1093180"/>
            <a:ext cx="8229600" cy="355600"/>
          </a:xfrm>
          <a:prstGeom prst="rect">
            <a:avLst/>
          </a:prstGeom>
        </p:spPr>
        <p:txBody>
          <a:bodyPr anchor="ctr"/>
          <a:lstStyle>
            <a:lvl1pPr marL="0" indent="0" algn="l">
              <a:lnSpc>
                <a:spcPct val="100000"/>
              </a:lnSpc>
              <a:buNone/>
              <a:defRPr sz="2200" b="1" spc="0" baseline="0">
                <a:solidFill>
                  <a:srgbClr val="0E4957"/>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8888222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70028" y="2945755"/>
            <a:ext cx="4062829" cy="752355"/>
          </a:xfrm>
          <a:prstGeom prst="rect">
            <a:avLst/>
          </a:prstGeom>
        </p:spPr>
        <p:txBody>
          <a:bodyPr anchor="ctr"/>
          <a:lstStyle>
            <a:lvl1pPr marL="0" indent="0">
              <a:lnSpc>
                <a:spcPct val="100000"/>
              </a:lnSpc>
              <a:buNone/>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 Placeholder Text, insert content here. </a:t>
            </a:r>
          </a:p>
        </p:txBody>
      </p:sp>
      <p:sp>
        <p:nvSpPr>
          <p:cNvPr id="5" name="Text Placeholder 19">
            <a:extLst>
              <a:ext uri="{FF2B5EF4-FFF2-40B4-BE49-F238E27FC236}">
                <a16:creationId xmlns:a16="http://schemas.microsoft.com/office/drawing/2014/main" id="{39EC9140-1942-F143-8A24-943DB6C01FE9}"/>
              </a:ext>
            </a:extLst>
          </p:cNvPr>
          <p:cNvSpPr txBox="1">
            <a:spLocks/>
          </p:cNvSpPr>
          <p:nvPr userDrawn="1"/>
        </p:nvSpPr>
        <p:spPr>
          <a:xfrm>
            <a:off x="370029" y="2592729"/>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0E4957"/>
                </a:solidFill>
              </a:rPr>
              <a:t>Placement Title</a:t>
            </a:r>
          </a:p>
        </p:txBody>
      </p:sp>
      <p:sp>
        <p:nvSpPr>
          <p:cNvPr id="3" name="Picture Placeholder 2">
            <a:extLst>
              <a:ext uri="{FF2B5EF4-FFF2-40B4-BE49-F238E27FC236}">
                <a16:creationId xmlns:a16="http://schemas.microsoft.com/office/drawing/2014/main" id="{DFEBF346-4833-7C4E-B76E-41CCCC38CFB0}"/>
              </a:ext>
            </a:extLst>
          </p:cNvPr>
          <p:cNvSpPr>
            <a:spLocks noGrp="1"/>
          </p:cNvSpPr>
          <p:nvPr>
            <p:ph type="pic" sz="quarter" idx="15" hasCustomPrompt="1"/>
          </p:nvPr>
        </p:nvSpPr>
        <p:spPr>
          <a:xfrm>
            <a:off x="369888" y="1515600"/>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8" name="Text Placeholder 30">
            <a:extLst>
              <a:ext uri="{FF2B5EF4-FFF2-40B4-BE49-F238E27FC236}">
                <a16:creationId xmlns:a16="http://schemas.microsoft.com/office/drawing/2014/main" id="{72B8C849-C19F-8042-BCC6-E4CA34C9433A}"/>
              </a:ext>
            </a:extLst>
          </p:cNvPr>
          <p:cNvSpPr>
            <a:spLocks noGrp="1"/>
          </p:cNvSpPr>
          <p:nvPr>
            <p:ph type="body" sz="quarter" idx="16" hasCustomPrompt="1"/>
          </p:nvPr>
        </p:nvSpPr>
        <p:spPr>
          <a:xfrm>
            <a:off x="370028" y="5283841"/>
            <a:ext cx="4062829" cy="752355"/>
          </a:xfrm>
          <a:prstGeom prst="rect">
            <a:avLst/>
          </a:prstGeom>
        </p:spPr>
        <p:txBody>
          <a:bodyPr anchor="ctr"/>
          <a:lstStyle>
            <a:lvl1pPr marL="0" indent="0">
              <a:lnSpc>
                <a:spcPct val="100000"/>
              </a:lnSpc>
              <a:buNone/>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 Placeholder Text, insert content here. </a:t>
            </a:r>
          </a:p>
        </p:txBody>
      </p:sp>
      <p:sp>
        <p:nvSpPr>
          <p:cNvPr id="9" name="Text Placeholder 19">
            <a:extLst>
              <a:ext uri="{FF2B5EF4-FFF2-40B4-BE49-F238E27FC236}">
                <a16:creationId xmlns:a16="http://schemas.microsoft.com/office/drawing/2014/main" id="{959BFD2B-891D-184E-996E-B5EF5410F3E6}"/>
              </a:ext>
            </a:extLst>
          </p:cNvPr>
          <p:cNvSpPr txBox="1">
            <a:spLocks/>
          </p:cNvSpPr>
          <p:nvPr userDrawn="1"/>
        </p:nvSpPr>
        <p:spPr>
          <a:xfrm>
            <a:off x="370029" y="4930815"/>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0E4957"/>
                </a:solidFill>
              </a:rPr>
              <a:t>Placement Title</a:t>
            </a:r>
          </a:p>
        </p:txBody>
      </p:sp>
      <p:sp>
        <p:nvSpPr>
          <p:cNvPr id="10" name="Picture Placeholder 2">
            <a:extLst>
              <a:ext uri="{FF2B5EF4-FFF2-40B4-BE49-F238E27FC236}">
                <a16:creationId xmlns:a16="http://schemas.microsoft.com/office/drawing/2014/main" id="{C2390C98-D181-E84E-81FE-DF891D279EF1}"/>
              </a:ext>
            </a:extLst>
          </p:cNvPr>
          <p:cNvSpPr>
            <a:spLocks noGrp="1"/>
          </p:cNvSpPr>
          <p:nvPr>
            <p:ph type="pic" sz="quarter" idx="17" hasCustomPrompt="1"/>
          </p:nvPr>
        </p:nvSpPr>
        <p:spPr>
          <a:xfrm>
            <a:off x="369888" y="3853686"/>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1" name="Text Placeholder 30">
            <a:extLst>
              <a:ext uri="{FF2B5EF4-FFF2-40B4-BE49-F238E27FC236}">
                <a16:creationId xmlns:a16="http://schemas.microsoft.com/office/drawing/2014/main" id="{17E53703-C363-BD49-A15F-734086262BC7}"/>
              </a:ext>
            </a:extLst>
          </p:cNvPr>
          <p:cNvSpPr>
            <a:spLocks noGrp="1"/>
          </p:cNvSpPr>
          <p:nvPr>
            <p:ph type="body" sz="quarter" idx="18" hasCustomPrompt="1"/>
          </p:nvPr>
        </p:nvSpPr>
        <p:spPr>
          <a:xfrm>
            <a:off x="4711039" y="5283841"/>
            <a:ext cx="4062829" cy="752355"/>
          </a:xfrm>
          <a:prstGeom prst="rect">
            <a:avLst/>
          </a:prstGeom>
        </p:spPr>
        <p:txBody>
          <a:bodyPr anchor="ctr"/>
          <a:lstStyle>
            <a:lvl1pPr marL="0" indent="0">
              <a:lnSpc>
                <a:spcPct val="100000"/>
              </a:lnSpc>
              <a:buNone/>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 Placeholder Text, insert content here. </a:t>
            </a:r>
          </a:p>
        </p:txBody>
      </p:sp>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4711040" y="4930815"/>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0E4957"/>
                </a:solidFill>
              </a:rPr>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4710899" y="1515600"/>
            <a:ext cx="4063215" cy="3322336"/>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Tree>
    <p:extLst>
      <p:ext uri="{BB962C8B-B14F-4D97-AF65-F5344CB8AC3E}">
        <p14:creationId xmlns:p14="http://schemas.microsoft.com/office/powerpoint/2010/main" val="39121424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ullet Points + Image">
    <p:spTree>
      <p:nvGrpSpPr>
        <p:cNvPr id="1" name=""/>
        <p:cNvGrpSpPr/>
        <p:nvPr/>
      </p:nvGrpSpPr>
      <p:grpSpPr>
        <a:xfrm>
          <a:off x="0" y="0"/>
          <a:ext cx="0" cy="0"/>
          <a:chOff x="0" y="0"/>
          <a:chExt cx="0" cy="0"/>
        </a:xfrm>
      </p:grpSpPr>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509171" y="1551007"/>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solidFill>
                  <a:srgbClr val="73B9E7"/>
                </a:solidFill>
              </a:rPr>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5428527" y="1701478"/>
            <a:ext cx="2671782" cy="3322336"/>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8" name="Text Placeholder 30">
            <a:extLst>
              <a:ext uri="{FF2B5EF4-FFF2-40B4-BE49-F238E27FC236}">
                <a16:creationId xmlns:a16="http://schemas.microsoft.com/office/drawing/2014/main" id="{A2B5F3C3-99E8-1547-9EDE-3EF30E6035A8}"/>
              </a:ext>
            </a:extLst>
          </p:cNvPr>
          <p:cNvSpPr>
            <a:spLocks noGrp="1"/>
          </p:cNvSpPr>
          <p:nvPr>
            <p:ph type="body" sz="quarter" idx="14" hasCustomPrompt="1"/>
          </p:nvPr>
        </p:nvSpPr>
        <p:spPr>
          <a:xfrm>
            <a:off x="485774" y="2037143"/>
            <a:ext cx="4491271" cy="3712721"/>
          </a:xfrm>
          <a:prstGeom prst="rect">
            <a:avLst/>
          </a:prstGeom>
        </p:spPr>
        <p:txBody>
          <a:bodyPr anchor="t"/>
          <a:lstStyle>
            <a:lvl1pPr>
              <a:lnSpc>
                <a:spcPct val="100000"/>
              </a:lnSpc>
              <a:defRPr sz="20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Tree>
    <p:extLst>
      <p:ext uri="{BB962C8B-B14F-4D97-AF65-F5344CB8AC3E}">
        <p14:creationId xmlns:p14="http://schemas.microsoft.com/office/powerpoint/2010/main" val="41483281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3" name="2 Marcador de texto"/>
          <p:cNvSpPr>
            <a:spLocks noGrp="1"/>
          </p:cNvSpPr>
          <p:nvPr>
            <p:ph type="body" sz="quarter" idx="12" hasCustomPrompt="1"/>
          </p:nvPr>
        </p:nvSpPr>
        <p:spPr>
          <a:xfrm>
            <a:off x="313433" y="1988840"/>
            <a:ext cx="8534042" cy="4275475"/>
          </a:xfrm>
          <a:prstGeom prst="rect">
            <a:avLst/>
          </a:prstGeom>
        </p:spPr>
        <p:txBody>
          <a:bodyPr/>
          <a:lstStyle>
            <a:lvl1pPr marL="0" indent="0" algn="l">
              <a:lnSpc>
                <a:spcPct val="100000"/>
              </a:lnSpc>
              <a:buFontTx/>
              <a:buNone/>
              <a:defRPr sz="2000" b="0" i="0">
                <a:solidFill>
                  <a:schemeClr val="accent5">
                    <a:lumMod val="10000"/>
                  </a:schemeClr>
                </a:solidFill>
                <a:latin typeface="Source Sans Pro" panose="020B0503030403020204" pitchFamily="34" charset="0"/>
                <a:ea typeface="Source Sans Pro" panose="020B0503030403020204" pitchFamily="34" charset="0"/>
              </a:defRPr>
            </a:lvl1pPr>
            <a:lvl2pPr marL="457200" indent="0" algn="l">
              <a:lnSpc>
                <a:spcPct val="100000"/>
              </a:lnSpc>
              <a:buFontTx/>
              <a:buNone/>
              <a:defRPr sz="1800">
                <a:latin typeface="Source Sans Pro Light" pitchFamily="34" charset="0"/>
              </a:defRPr>
            </a:lvl2pPr>
            <a:lvl3pPr marL="914400" indent="0" algn="l">
              <a:lnSpc>
                <a:spcPct val="100000"/>
              </a:lnSpc>
              <a:buFontTx/>
              <a:buNone/>
              <a:defRPr sz="1800">
                <a:latin typeface="Source Sans Pro Light" pitchFamily="34" charset="0"/>
              </a:defRPr>
            </a:lvl3pPr>
            <a:lvl4pPr marL="1371600" indent="0" algn="l">
              <a:lnSpc>
                <a:spcPct val="100000"/>
              </a:lnSpc>
              <a:buFontTx/>
              <a:buNone/>
              <a:defRPr sz="1800">
                <a:latin typeface="Source Sans Pro Light" pitchFamily="34" charset="0"/>
              </a:defRPr>
            </a:lvl4pPr>
            <a:lvl5pPr marL="1828800" indent="0" algn="l">
              <a:lnSpc>
                <a:spcPct val="100000"/>
              </a:lnSpc>
              <a:buFontTx/>
              <a:buNone/>
              <a:defRPr sz="1800">
                <a:latin typeface="Source Sans Pro Light" pitchFamily="34" charset="0"/>
              </a:defRPr>
            </a:lvl5pPr>
          </a:lstStyle>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endParaRPr lang="en-US" dirty="0"/>
          </a:p>
        </p:txBody>
      </p:sp>
      <p:sp>
        <p:nvSpPr>
          <p:cNvPr id="4"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rgbClr val="73B9E7"/>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353324038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Little Text + 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893708" y="1584015"/>
            <a:ext cx="5648404" cy="4261811"/>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2015996" cy="2581156"/>
          </a:xfrm>
          <a:prstGeom prst="rect">
            <a:avLst/>
          </a:prstGeom>
        </p:spPr>
        <p:txBody>
          <a:bodyPr anchor="t"/>
          <a:lstStyle>
            <a:lvl1pPr marL="0" indent="0">
              <a:lnSpc>
                <a:spcPct val="100000"/>
              </a:lnSpc>
              <a:buNone/>
              <a:defRPr sz="20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0E495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32147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Little Text + Big Chart">
    <p:spTree>
      <p:nvGrpSpPr>
        <p:cNvPr id="1" name=""/>
        <p:cNvGrpSpPr/>
        <p:nvPr/>
      </p:nvGrpSpPr>
      <p:grpSpPr>
        <a:xfrm>
          <a:off x="0" y="0"/>
          <a:ext cx="0" cy="0"/>
          <a:chOff x="0" y="0"/>
          <a:chExt cx="0" cy="0"/>
        </a:xfrm>
      </p:grpSpPr>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970991" cy="2581156"/>
          </a:xfrm>
          <a:prstGeom prst="rect">
            <a:avLst/>
          </a:prstGeom>
        </p:spPr>
        <p:txBody>
          <a:bodyPr anchor="t"/>
          <a:lstStyle>
            <a:lvl1pPr marL="0" indent="0">
              <a:lnSpc>
                <a:spcPct val="100000"/>
              </a:lnSpc>
              <a:buNone/>
              <a:defRPr sz="20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0E4957"/>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893708" y="1584325"/>
            <a:ext cx="5648099" cy="42608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Tree>
    <p:extLst>
      <p:ext uri="{BB962C8B-B14F-4D97-AF65-F5344CB8AC3E}">
        <p14:creationId xmlns:p14="http://schemas.microsoft.com/office/powerpoint/2010/main" val="5841084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1" y="1296365"/>
            <a:ext cx="9142031" cy="5127584"/>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Tree>
    <p:extLst>
      <p:ext uri="{BB962C8B-B14F-4D97-AF65-F5344CB8AC3E}">
        <p14:creationId xmlns:p14="http://schemas.microsoft.com/office/powerpoint/2010/main" val="14960392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 y="1296364"/>
            <a:ext cx="9144002" cy="5104435"/>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Tree>
    <p:extLst>
      <p:ext uri="{BB962C8B-B14F-4D97-AF65-F5344CB8AC3E}">
        <p14:creationId xmlns:p14="http://schemas.microsoft.com/office/powerpoint/2010/main" val="10805564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Module 1">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7FAEF3A2-0FDE-1145-8F06-81C470C3F5CA}"/>
              </a:ext>
            </a:extLst>
          </p:cNvPr>
          <p:cNvSpPr txBox="1"/>
          <p:nvPr userDrawn="1"/>
        </p:nvSpPr>
        <p:spPr>
          <a:xfrm>
            <a:off x="2498651" y="2542676"/>
            <a:ext cx="4146698" cy="830997"/>
          </a:xfrm>
          <a:prstGeom prst="rect">
            <a:avLst/>
          </a:prstGeom>
          <a:noFill/>
        </p:spPr>
        <p:txBody>
          <a:bodyPr wrap="square" rtlCol="0">
            <a:spAutoFit/>
          </a:bodyPr>
          <a:lstStyle/>
          <a:p>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1</a:t>
            </a:r>
          </a:p>
        </p:txBody>
      </p:sp>
      <p:pic>
        <p:nvPicPr>
          <p:cNvPr id="17" name="Picture 2" descr="C:\Users\Darryl\Documents\Darryl's Docs\Work\WHO\WHO SSP 2015 -\SSP Trng Pckg\PPs\Graphics\SSP Icons PNGs\Module 1-icon trnspnt.png">
            <a:extLst>
              <a:ext uri="{FF2B5EF4-FFF2-40B4-BE49-F238E27FC236}">
                <a16:creationId xmlns:a16="http://schemas.microsoft.com/office/drawing/2014/main" id="{5CC44E76-3C74-3641-BDD7-C3FE3222665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50257" y="1242082"/>
            <a:ext cx="1142123" cy="1229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Placeholder 19">
            <a:extLst>
              <a:ext uri="{FF2B5EF4-FFF2-40B4-BE49-F238E27FC236}">
                <a16:creationId xmlns:a16="http://schemas.microsoft.com/office/drawing/2014/main" id="{7A246C21-336C-7B49-938F-46381323CEB8}"/>
              </a:ext>
            </a:extLst>
          </p:cNvPr>
          <p:cNvSpPr>
            <a:spLocks noGrp="1"/>
          </p:cNvSpPr>
          <p:nvPr>
            <p:ph type="body" sz="quarter" idx="13" hasCustomPrompt="1"/>
          </p:nvPr>
        </p:nvSpPr>
        <p:spPr>
          <a:xfrm>
            <a:off x="2527107" y="3295979"/>
            <a:ext cx="3517900" cy="1227138"/>
          </a:xfrm>
          <a:prstGeom prst="rect">
            <a:avLst/>
          </a:prstGeom>
        </p:spPr>
        <p:txBody>
          <a:bodyPr/>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cxnSp>
        <p:nvCxnSpPr>
          <p:cNvPr id="7" name="Straight Connector 17">
            <a:extLst>
              <a:ext uri="{FF2B5EF4-FFF2-40B4-BE49-F238E27FC236}">
                <a16:creationId xmlns:a16="http://schemas.microsoft.com/office/drawing/2014/main" id="{A00399C6-04E7-1546-A3B8-FED465D8C877}"/>
              </a:ext>
            </a:extLst>
          </p:cNvPr>
          <p:cNvCxnSpPr>
            <a:cxnSpLocks/>
          </p:cNvCxnSpPr>
          <p:nvPr userDrawn="1"/>
        </p:nvCxnSpPr>
        <p:spPr>
          <a:xfrm flipV="1">
            <a:off x="2601683" y="3218704"/>
            <a:ext cx="3949312" cy="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5634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1714698"/>
            <a:ext cx="3738980" cy="4185638"/>
          </a:xfrm>
          <a:prstGeom prst="rect">
            <a:avLst/>
          </a:prstGeom>
        </p:spPr>
        <p:txBody>
          <a:bodyPr anchor="ctr"/>
          <a:lstStyle>
            <a:lvl1pPr>
              <a:lnSpc>
                <a:spcPct val="150000"/>
              </a:lnSpc>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0E4957"/>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976752" y="1714698"/>
            <a:ext cx="3738980" cy="4185638"/>
          </a:xfrm>
          <a:prstGeom prst="rect">
            <a:avLst/>
          </a:prstGeom>
        </p:spPr>
        <p:txBody>
          <a:bodyPr anchor="ctr"/>
          <a:lstStyle>
            <a:lvl1pPr>
              <a:lnSpc>
                <a:spcPct val="150000"/>
              </a:lnSpc>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6" name="5 Marcador de texto"/>
          <p:cNvSpPr>
            <a:spLocks noGrp="1"/>
          </p:cNvSpPr>
          <p:nvPr>
            <p:ph type="body" sz="quarter" idx="18"/>
          </p:nvPr>
        </p:nvSpPr>
        <p:spPr>
          <a:xfrm>
            <a:off x="485775" y="1270000"/>
            <a:ext cx="8229600" cy="355600"/>
          </a:xfrm>
          <a:prstGeom prst="rect">
            <a:avLst/>
          </a:prstGeom>
        </p:spPr>
        <p:txBody>
          <a:bodyPr/>
          <a:lstStyle>
            <a:lvl1pPr marL="0" indent="0" algn="ctr">
              <a:buNone/>
              <a:defRPr sz="2100" b="1">
                <a:solidFill>
                  <a:srgbClr val="0E4957"/>
                </a:solidFill>
                <a:latin typeface="Source Sans Pro" pitchFamily="34" charset="0"/>
              </a:defRPr>
            </a:lvl1pPr>
          </a:lstStyle>
          <a:p>
            <a:pPr lvl="0"/>
            <a:r>
              <a:rPr lang="es-ES" dirty="0"/>
              <a:t>Haga clic para modificar el estilo de texto del patrón</a:t>
            </a:r>
          </a:p>
        </p:txBody>
      </p:sp>
    </p:spTree>
    <p:extLst>
      <p:ext uri="{BB962C8B-B14F-4D97-AF65-F5344CB8AC3E}">
        <p14:creationId xmlns:p14="http://schemas.microsoft.com/office/powerpoint/2010/main" val="22382779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Next Step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42FB48-4AEF-F04C-9B4E-9DF052EF763A}"/>
              </a:ext>
            </a:extLst>
          </p:cNvPr>
          <p:cNvPicPr>
            <a:picLocks noChangeAspect="1"/>
          </p:cNvPicPr>
          <p:nvPr userDrawn="1"/>
        </p:nvPicPr>
        <p:blipFill rotWithShape="1">
          <a:blip r:embed="rId2" cstate="screen">
            <a:graysc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3356264" y="10991"/>
            <a:ext cx="5787735" cy="6400442"/>
          </a:xfrm>
          <a:prstGeom prst="rect">
            <a:avLst/>
          </a:prstGeom>
        </p:spPr>
      </p:pic>
      <p:sp>
        <p:nvSpPr>
          <p:cNvPr id="8" name="Rectangle 7">
            <a:extLst>
              <a:ext uri="{FF2B5EF4-FFF2-40B4-BE49-F238E27FC236}">
                <a16:creationId xmlns:a16="http://schemas.microsoft.com/office/drawing/2014/main" id="{8F93F0E7-036D-4E45-B9B3-0DB0FD4A0C40}"/>
              </a:ext>
            </a:extLst>
          </p:cNvPr>
          <p:cNvSpPr/>
          <p:nvPr userDrawn="1"/>
        </p:nvSpPr>
        <p:spPr>
          <a:xfrm>
            <a:off x="3356263" y="1"/>
            <a:ext cx="5673013" cy="6411432"/>
          </a:xfrm>
          <a:prstGeom prst="rect">
            <a:avLst/>
          </a:prstGeom>
          <a:gradFill flip="none" rotWithShape="1">
            <a:gsLst>
              <a:gs pos="56000">
                <a:schemeClr val="bg1">
                  <a:alpha val="92000"/>
                </a:schemeClr>
              </a:gs>
              <a:gs pos="40000">
                <a:schemeClr val="bg1"/>
              </a:gs>
              <a:gs pos="77000">
                <a:schemeClr val="bg1">
                  <a:alpha val="68000"/>
                </a:schemeClr>
              </a:gs>
              <a:gs pos="100000">
                <a:schemeClr val="bg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097587F-4B3C-2A49-B85D-19360E7EB9F6}"/>
              </a:ext>
            </a:extLst>
          </p:cNvPr>
          <p:cNvSpPr/>
          <p:nvPr userDrawn="1"/>
        </p:nvSpPr>
        <p:spPr>
          <a:xfrm>
            <a:off x="384464" y="1516285"/>
            <a:ext cx="6826827" cy="4494397"/>
          </a:xfrm>
          <a:prstGeom prst="rect">
            <a:avLst/>
          </a:prstGeom>
          <a:solidFill>
            <a:schemeClr val="bg1">
              <a:alpha val="2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585732"/>
            <a:ext cx="6540059" cy="4314604"/>
          </a:xfrm>
          <a:prstGeom prst="rect">
            <a:avLst/>
          </a:prstGeom>
        </p:spPr>
        <p:txBody>
          <a:bodyPr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10" name="Text Placeholder 19">
            <a:extLst>
              <a:ext uri="{FF2B5EF4-FFF2-40B4-BE49-F238E27FC236}">
                <a16:creationId xmlns:a16="http://schemas.microsoft.com/office/drawing/2014/main" id="{D8636154-4781-4B49-A2BA-120CCCBEB783}"/>
              </a:ext>
            </a:extLst>
          </p:cNvPr>
          <p:cNvSpPr txBox="1">
            <a:spLocks/>
          </p:cNvSpPr>
          <p:nvPr userDrawn="1"/>
        </p:nvSpPr>
        <p:spPr>
          <a:xfrm>
            <a:off x="224901" y="873875"/>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Insert Subtitle here</a:t>
            </a:r>
            <a:endParaRPr lang="x-none" dirty="0"/>
          </a:p>
        </p:txBody>
      </p:sp>
      <p:sp>
        <p:nvSpPr>
          <p:cNvPr id="11" name="Text Placeholder 19">
            <a:extLst>
              <a:ext uri="{FF2B5EF4-FFF2-40B4-BE49-F238E27FC236}">
                <a16:creationId xmlns:a16="http://schemas.microsoft.com/office/drawing/2014/main" id="{2EB335EE-C723-9D4E-9439-3E76FDBC4A56}"/>
              </a:ext>
            </a:extLst>
          </p:cNvPr>
          <p:cNvSpPr txBox="1">
            <a:spLocks/>
          </p:cNvSpPr>
          <p:nvPr userDrawn="1"/>
        </p:nvSpPr>
        <p:spPr>
          <a:xfrm>
            <a:off x="224901" y="283385"/>
            <a:ext cx="7101874"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PLANNING YOUR NEXT STEPS</a:t>
            </a:r>
          </a:p>
        </p:txBody>
      </p:sp>
    </p:spTree>
    <p:extLst>
      <p:ext uri="{BB962C8B-B14F-4D97-AF65-F5344CB8AC3E}">
        <p14:creationId xmlns:p14="http://schemas.microsoft.com/office/powerpoint/2010/main" val="32130420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Group Wor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F93F0E7-036D-4E45-B9B3-0DB0FD4A0C40}"/>
              </a:ext>
            </a:extLst>
          </p:cNvPr>
          <p:cNvSpPr/>
          <p:nvPr userDrawn="1"/>
        </p:nvSpPr>
        <p:spPr>
          <a:xfrm>
            <a:off x="2391580" y="-12102"/>
            <a:ext cx="4463372" cy="6411432"/>
          </a:xfrm>
          <a:prstGeom prst="rect">
            <a:avLst/>
          </a:prstGeom>
          <a:gradFill flip="none" rotWithShape="1">
            <a:gsLst>
              <a:gs pos="56000">
                <a:schemeClr val="bg1">
                  <a:alpha val="92000"/>
                </a:schemeClr>
              </a:gs>
              <a:gs pos="40000">
                <a:schemeClr val="bg1"/>
              </a:gs>
              <a:gs pos="77000">
                <a:schemeClr val="bg1">
                  <a:alpha val="68000"/>
                </a:schemeClr>
              </a:gs>
              <a:gs pos="100000">
                <a:schemeClr val="bg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28399" y="1990800"/>
            <a:ext cx="5896800" cy="4341600"/>
          </a:xfrm>
          <a:prstGeom prst="rect">
            <a:avLst/>
          </a:prstGeom>
        </p:spPr>
        <p:txBody>
          <a:bodyPr anchor="t"/>
          <a:lstStyle>
            <a:lvl1pPr>
              <a:lnSpc>
                <a:spcPct val="10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11" name="Text Placeholder 19">
            <a:extLst>
              <a:ext uri="{FF2B5EF4-FFF2-40B4-BE49-F238E27FC236}">
                <a16:creationId xmlns:a16="http://schemas.microsoft.com/office/drawing/2014/main" id="{2EB335EE-C723-9D4E-9439-3E76FDBC4A56}"/>
              </a:ext>
            </a:extLst>
          </p:cNvPr>
          <p:cNvSpPr txBox="1">
            <a:spLocks/>
          </p:cNvSpPr>
          <p:nvPr userDrawn="1"/>
        </p:nvSpPr>
        <p:spPr>
          <a:xfrm>
            <a:off x="224901" y="283385"/>
            <a:ext cx="434709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GROUP WORK</a:t>
            </a:r>
          </a:p>
        </p:txBody>
      </p:sp>
      <p:sp>
        <p:nvSpPr>
          <p:cNvPr id="3" name="2 Marcador de texto"/>
          <p:cNvSpPr>
            <a:spLocks noGrp="1"/>
          </p:cNvSpPr>
          <p:nvPr>
            <p:ph type="body" sz="quarter" idx="15" hasCustomPrompt="1"/>
          </p:nvPr>
        </p:nvSpPr>
        <p:spPr>
          <a:xfrm>
            <a:off x="226800" y="788400"/>
            <a:ext cx="4814887" cy="315460"/>
          </a:xfrm>
          <a:prstGeom prst="rect">
            <a:avLst/>
          </a:prstGeom>
        </p:spPr>
        <p:txBody>
          <a:bodyPr/>
          <a:lstStyle>
            <a:lvl1pPr marL="0" indent="0">
              <a:buNone/>
              <a:defRPr lang="es-VE" sz="1800" b="0" i="0" kern="1200" spc="0" baseline="0" dirty="0">
                <a:solidFill>
                  <a:srgbClr val="C2B195"/>
                </a:solidFill>
                <a:latin typeface="Source Sans Pro Light" pitchFamily="34" charset="0"/>
                <a:ea typeface="Source Sans Pro Light" pitchFamily="34" charset="0"/>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s-ES" dirty="0" err="1"/>
              <a:t>Insert</a:t>
            </a:r>
            <a:r>
              <a:rPr lang="es-ES" dirty="0"/>
              <a:t> </a:t>
            </a:r>
            <a:r>
              <a:rPr lang="es-ES" dirty="0" err="1"/>
              <a:t>Subtitle</a:t>
            </a:r>
            <a:r>
              <a:rPr lang="es-ES" dirty="0"/>
              <a:t> </a:t>
            </a:r>
            <a:r>
              <a:rPr lang="es-ES" dirty="0" err="1"/>
              <a:t>here</a:t>
            </a:r>
            <a:endParaRPr lang="es-VE" dirty="0"/>
          </a:p>
        </p:txBody>
      </p:sp>
      <p:sp>
        <p:nvSpPr>
          <p:cNvPr id="5" name="4 Marcador de texto"/>
          <p:cNvSpPr>
            <a:spLocks noGrp="1"/>
          </p:cNvSpPr>
          <p:nvPr>
            <p:ph type="body" sz="quarter" idx="16" hasCustomPrompt="1"/>
          </p:nvPr>
        </p:nvSpPr>
        <p:spPr>
          <a:xfrm>
            <a:off x="225425" y="6526213"/>
            <a:ext cx="1015200" cy="278162"/>
          </a:xfrm>
          <a:prstGeom prst="rect">
            <a:avLst/>
          </a:prstGeom>
        </p:spPr>
        <p:txBody>
          <a:bodyPr/>
          <a:lstStyle>
            <a:lvl1pPr marL="0" indent="0">
              <a:buNone/>
              <a:defRPr lang="es-ES" sz="1400" kern="1200" baseline="0" dirty="0" smtClean="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a:defRPr lang="es-ES" sz="1400" kern="1200" dirty="0" smtClean="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2pPr>
            <a:lvl3pPr>
              <a:defRPr lang="es-ES" sz="1400" kern="1200" dirty="0" smtClean="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3pPr>
            <a:lvl4pPr>
              <a:defRPr lang="es-ES" sz="1400" kern="1200" dirty="0" smtClean="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4pPr>
            <a:lvl5pPr>
              <a:defRPr lang="es-VE"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5pPr>
          </a:lstStyle>
          <a:p>
            <a:pPr lvl="0"/>
            <a:r>
              <a:rPr lang="es-ES" dirty="0"/>
              <a:t>MODULE X:</a:t>
            </a:r>
          </a:p>
        </p:txBody>
      </p:sp>
      <p:sp>
        <p:nvSpPr>
          <p:cNvPr id="7" name="6 Marcador de texto"/>
          <p:cNvSpPr>
            <a:spLocks noGrp="1"/>
          </p:cNvSpPr>
          <p:nvPr>
            <p:ph type="body" sz="quarter" idx="17" hasCustomPrompt="1"/>
          </p:nvPr>
        </p:nvSpPr>
        <p:spPr>
          <a:xfrm>
            <a:off x="1071275" y="6489340"/>
            <a:ext cx="5976000" cy="370800"/>
          </a:xfrm>
          <a:prstGeom prst="rect">
            <a:avLst/>
          </a:prstGeom>
        </p:spPr>
        <p:txBody>
          <a:bodyPr/>
          <a:lstStyle>
            <a:lvl1pPr marL="0" indent="0">
              <a:lnSpc>
                <a:spcPct val="100000"/>
              </a:lnSpc>
              <a:buNone/>
              <a:defRPr lang="es-ES" sz="1400" b="0" i="0" kern="1200" baseline="0" dirty="0" smtClean="0">
                <a:solidFill>
                  <a:schemeClr val="bg1"/>
                </a:solidFill>
                <a:latin typeface="Source Sans Pro Light" panose="020B0403030403020204" pitchFamily="34" charset="0"/>
                <a:ea typeface="Source Sans Pro Light" panose="020B0403030403020204" pitchFamily="34" charset="0"/>
                <a:cs typeface="+mn-cs"/>
              </a:defRPr>
            </a:lvl1pPr>
            <a:lvl2pPr marL="457200" indent="0">
              <a:buNone/>
              <a:defRPr lang="es-ES" sz="1400" b="0" i="0" kern="1200" dirty="0" smtClean="0">
                <a:solidFill>
                  <a:schemeClr val="bg1"/>
                </a:solidFill>
                <a:latin typeface="Source Sans Pro Light" panose="020B0403030403020204" pitchFamily="34" charset="0"/>
                <a:ea typeface="Source Sans Pro Light" panose="020B0403030403020204" pitchFamily="34" charset="0"/>
                <a:cs typeface="+mn-cs"/>
              </a:defRPr>
            </a:lvl2pPr>
            <a:lvl3pPr marL="914400" indent="0">
              <a:buNone/>
              <a:defRPr lang="es-ES" sz="1400" b="0" i="0" kern="1200" dirty="0" smtClean="0">
                <a:solidFill>
                  <a:schemeClr val="bg1"/>
                </a:solidFill>
                <a:latin typeface="Source Sans Pro Light" panose="020B0403030403020204" pitchFamily="34" charset="0"/>
                <a:ea typeface="Source Sans Pro Light" panose="020B0403030403020204" pitchFamily="34" charset="0"/>
                <a:cs typeface="+mn-cs"/>
              </a:defRPr>
            </a:lvl3pPr>
            <a:lvl4pPr marL="1371600" indent="0">
              <a:buNone/>
              <a:defRPr lang="es-ES" sz="1400" b="0" i="0" kern="1200" dirty="0" smtClean="0">
                <a:solidFill>
                  <a:schemeClr val="bg1"/>
                </a:solidFill>
                <a:latin typeface="Source Sans Pro Light" panose="020B0403030403020204" pitchFamily="34" charset="0"/>
                <a:ea typeface="Source Sans Pro Light" panose="020B0403030403020204" pitchFamily="34" charset="0"/>
                <a:cs typeface="+mn-cs"/>
              </a:defRPr>
            </a:lvl4pPr>
            <a:lvl5pPr marL="1828800" indent="0">
              <a:buNone/>
              <a:defRPr lang="es-VE" sz="1400" b="0" i="0" kern="1200" dirty="0">
                <a:solidFill>
                  <a:schemeClr val="bg1"/>
                </a:solidFill>
                <a:latin typeface="Source Sans Pro Light" panose="020B0403030403020204" pitchFamily="34" charset="0"/>
                <a:ea typeface="Source Sans Pro Light" panose="020B0403030403020204" pitchFamily="34" charset="0"/>
                <a:cs typeface="+mn-cs"/>
              </a:defRPr>
            </a:lvl5pPr>
          </a:lstStyle>
          <a:p>
            <a:pPr lvl="0"/>
            <a:r>
              <a:rPr lang="es-ES" dirty="0"/>
              <a:t>INSERT SUBTITLE HERE</a:t>
            </a:r>
          </a:p>
        </p:txBody>
      </p:sp>
      <p:cxnSp>
        <p:nvCxnSpPr>
          <p:cNvPr id="20" name="Straight Connector 17">
            <a:extLst>
              <a:ext uri="{FF2B5EF4-FFF2-40B4-BE49-F238E27FC236}">
                <a16:creationId xmlns:a16="http://schemas.microsoft.com/office/drawing/2014/main" id="{A00399C6-04E7-1546-A3B8-FED465D8C877}"/>
              </a:ext>
            </a:extLst>
          </p:cNvPr>
          <p:cNvCxnSpPr>
            <a:cxnSpLocks/>
          </p:cNvCxnSpPr>
          <p:nvPr userDrawn="1"/>
        </p:nvCxnSpPr>
        <p:spPr>
          <a:xfrm flipH="1">
            <a:off x="334853" y="1099712"/>
            <a:ext cx="4552182" cy="0"/>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25"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1800" b="1" baseline="0">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7198100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0ED219E-1493-2247-B0B9-4357F28810F3}"/>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t="-27652" b="1255"/>
          <a:stretch/>
        </p:blipFill>
        <p:spPr>
          <a:xfrm>
            <a:off x="0" y="385762"/>
            <a:ext cx="9144000" cy="6026613"/>
          </a:xfrm>
          <a:prstGeom prst="rect">
            <a:avLst/>
          </a:prstGeom>
        </p:spPr>
      </p:pic>
      <p:sp>
        <p:nvSpPr>
          <p:cNvPr id="15" name="Rectangle 14">
            <a:extLst>
              <a:ext uri="{FF2B5EF4-FFF2-40B4-BE49-F238E27FC236}">
                <a16:creationId xmlns:a16="http://schemas.microsoft.com/office/drawing/2014/main" id="{F38C7339-3368-E74E-A628-41008B4B7AF2}"/>
              </a:ext>
            </a:extLst>
          </p:cNvPr>
          <p:cNvSpPr/>
          <p:nvPr userDrawn="1"/>
        </p:nvSpPr>
        <p:spPr>
          <a:xfrm rot="5400000">
            <a:off x="2503967" y="-2503968"/>
            <a:ext cx="4136065" cy="9144000"/>
          </a:xfrm>
          <a:prstGeom prst="rect">
            <a:avLst/>
          </a:prstGeom>
          <a:gradFill flip="none" rotWithShape="1">
            <a:gsLst>
              <a:gs pos="52000">
                <a:schemeClr val="bg1">
                  <a:alpha val="95000"/>
                </a:schemeClr>
              </a:gs>
              <a:gs pos="40000">
                <a:schemeClr val="bg1"/>
              </a:gs>
              <a:gs pos="77000">
                <a:schemeClr val="bg1">
                  <a:alpha val="35000"/>
                </a:schemeClr>
              </a:gs>
              <a:gs pos="100000">
                <a:schemeClr val="bg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 Placeholder 19">
            <a:extLst>
              <a:ext uri="{FF2B5EF4-FFF2-40B4-BE49-F238E27FC236}">
                <a16:creationId xmlns:a16="http://schemas.microsoft.com/office/drawing/2014/main" id="{D8636154-4781-4B49-A2BA-120CCCBEB783}"/>
              </a:ext>
            </a:extLst>
          </p:cNvPr>
          <p:cNvSpPr txBox="1">
            <a:spLocks/>
          </p:cNvSpPr>
          <p:nvPr userDrawn="1"/>
        </p:nvSpPr>
        <p:spPr>
          <a:xfrm>
            <a:off x="224901" y="873875"/>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it’s the closing slide of the closing session.</a:t>
            </a:r>
          </a:p>
        </p:txBody>
      </p:sp>
      <p:sp>
        <p:nvSpPr>
          <p:cNvPr id="11" name="Text Placeholder 19">
            <a:extLst>
              <a:ext uri="{FF2B5EF4-FFF2-40B4-BE49-F238E27FC236}">
                <a16:creationId xmlns:a16="http://schemas.microsoft.com/office/drawing/2014/main" id="{2EB335EE-C723-9D4E-9439-3E76FDBC4A56}"/>
              </a:ext>
            </a:extLst>
          </p:cNvPr>
          <p:cNvSpPr txBox="1">
            <a:spLocks/>
          </p:cNvSpPr>
          <p:nvPr userDrawn="1"/>
        </p:nvSpPr>
        <p:spPr>
          <a:xfrm>
            <a:off x="224901" y="283385"/>
            <a:ext cx="7101874"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HOW SAD!</a:t>
            </a:r>
          </a:p>
        </p:txBody>
      </p:sp>
    </p:spTree>
    <p:extLst>
      <p:ext uri="{BB962C8B-B14F-4D97-AF65-F5344CB8AC3E}">
        <p14:creationId xmlns:p14="http://schemas.microsoft.com/office/powerpoint/2010/main" val="41895447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Module 1">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7FAEF3A2-0FDE-1145-8F06-81C470C3F5CA}"/>
              </a:ext>
            </a:extLst>
          </p:cNvPr>
          <p:cNvSpPr txBox="1"/>
          <p:nvPr userDrawn="1"/>
        </p:nvSpPr>
        <p:spPr>
          <a:xfrm>
            <a:off x="2498651" y="2542676"/>
            <a:ext cx="4146698" cy="830997"/>
          </a:xfrm>
          <a:prstGeom prst="rect">
            <a:avLst/>
          </a:prstGeom>
          <a:noFill/>
        </p:spPr>
        <p:txBody>
          <a:bodyPr wrap="square" rtlCol="0">
            <a:spAutoFit/>
          </a:bodyPr>
          <a:lstStyle/>
          <a:p>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1</a:t>
            </a:r>
          </a:p>
        </p:txBody>
      </p:sp>
      <p:pic>
        <p:nvPicPr>
          <p:cNvPr id="17" name="Picture 2" descr="C:\Users\Darryl\Documents\Darryl's Docs\Work\WHO\WHO SSP 2015 -\SSP Trng Pckg\PPs\Graphics\SSP Icons PNGs\Module 1-icon trnspnt.png">
            <a:extLst>
              <a:ext uri="{FF2B5EF4-FFF2-40B4-BE49-F238E27FC236}">
                <a16:creationId xmlns:a16="http://schemas.microsoft.com/office/drawing/2014/main" id="{5CC44E76-3C74-3641-BDD7-C3FE3222665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50257" y="1242082"/>
            <a:ext cx="1142123" cy="1229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Placeholder 19">
            <a:extLst>
              <a:ext uri="{FF2B5EF4-FFF2-40B4-BE49-F238E27FC236}">
                <a16:creationId xmlns:a16="http://schemas.microsoft.com/office/drawing/2014/main" id="{7A246C21-336C-7B49-938F-46381323CEB8}"/>
              </a:ext>
            </a:extLst>
          </p:cNvPr>
          <p:cNvSpPr>
            <a:spLocks noGrp="1"/>
          </p:cNvSpPr>
          <p:nvPr>
            <p:ph type="body" sz="quarter" idx="13" hasCustomPrompt="1"/>
          </p:nvPr>
        </p:nvSpPr>
        <p:spPr>
          <a:xfrm>
            <a:off x="2527107" y="3295979"/>
            <a:ext cx="3517900" cy="1227138"/>
          </a:xfrm>
          <a:prstGeom prst="rect">
            <a:avLst/>
          </a:prstGeom>
        </p:spPr>
        <p:txBody>
          <a:bodyPr/>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cxnSp>
        <p:nvCxnSpPr>
          <p:cNvPr id="7" name="Straight Connector 17">
            <a:extLst>
              <a:ext uri="{FF2B5EF4-FFF2-40B4-BE49-F238E27FC236}">
                <a16:creationId xmlns:a16="http://schemas.microsoft.com/office/drawing/2014/main" id="{A00399C6-04E7-1546-A3B8-FED465D8C877}"/>
              </a:ext>
            </a:extLst>
          </p:cNvPr>
          <p:cNvCxnSpPr>
            <a:cxnSpLocks/>
          </p:cNvCxnSpPr>
          <p:nvPr userDrawn="1"/>
        </p:nvCxnSpPr>
        <p:spPr>
          <a:xfrm flipV="1">
            <a:off x="2601683" y="3218704"/>
            <a:ext cx="3949312" cy="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07606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Module 2">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74E457A-30EB-3A4A-A80A-8238C1C2FF6E}"/>
              </a:ext>
            </a:extLst>
          </p:cNvPr>
          <p:cNvSpPr txBox="1"/>
          <p:nvPr userDrawn="1"/>
        </p:nvSpPr>
        <p:spPr>
          <a:xfrm>
            <a:off x="2498651" y="2542676"/>
            <a:ext cx="4146698" cy="830997"/>
          </a:xfrm>
          <a:prstGeom prst="rect">
            <a:avLst/>
          </a:prstGeom>
          <a:noFill/>
        </p:spPr>
        <p:txBody>
          <a:bodyPr wrap="square" rtlCol="0">
            <a:spAutoFit/>
          </a:bodyPr>
          <a:lstStyle/>
          <a:p>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2</a:t>
            </a:r>
          </a:p>
        </p:txBody>
      </p:sp>
      <p:pic>
        <p:nvPicPr>
          <p:cNvPr id="8" name="Picture 2" descr="C:\Users\Darryl\Documents\Darryl's Docs\Work\WHO\WHO SSP 2015 -\SSP Trng Pckg\PPs\Graphics\SSP Icons PNGs\Module 2 Icon Transp.png">
            <a:extLst>
              <a:ext uri="{FF2B5EF4-FFF2-40B4-BE49-F238E27FC236}">
                <a16:creationId xmlns:a16="http://schemas.microsoft.com/office/drawing/2014/main" id="{BCF7A4B3-7625-244C-90D4-8960AFFA2F0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18983" y="1388942"/>
            <a:ext cx="1265296" cy="1199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9">
            <a:extLst>
              <a:ext uri="{FF2B5EF4-FFF2-40B4-BE49-F238E27FC236}">
                <a16:creationId xmlns:a16="http://schemas.microsoft.com/office/drawing/2014/main" id="{D5B1BB6E-74F0-7A46-9199-27916EB5D777}"/>
              </a:ext>
            </a:extLst>
          </p:cNvPr>
          <p:cNvSpPr>
            <a:spLocks noGrp="1"/>
          </p:cNvSpPr>
          <p:nvPr>
            <p:ph type="body" sz="quarter" idx="13" hasCustomPrompt="1"/>
          </p:nvPr>
        </p:nvSpPr>
        <p:spPr>
          <a:xfrm>
            <a:off x="2527107" y="3205826"/>
            <a:ext cx="3517900" cy="1227138"/>
          </a:xfrm>
          <a:prstGeom prst="rect">
            <a:avLst/>
          </a:prstGeom>
        </p:spPr>
        <p:txBody>
          <a:bodyPr/>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Tree>
    <p:extLst>
      <p:ext uri="{BB962C8B-B14F-4D97-AF65-F5344CB8AC3E}">
        <p14:creationId xmlns:p14="http://schemas.microsoft.com/office/powerpoint/2010/main" val="24989024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Module 3">
    <p:spTree>
      <p:nvGrpSpPr>
        <p:cNvPr id="1" name=""/>
        <p:cNvGrpSpPr/>
        <p:nvPr/>
      </p:nvGrpSpPr>
      <p:grpSpPr>
        <a:xfrm>
          <a:off x="0" y="0"/>
          <a:ext cx="0" cy="0"/>
          <a:chOff x="0" y="0"/>
          <a:chExt cx="0" cy="0"/>
        </a:xfrm>
      </p:grpSpPr>
    </p:spTree>
    <p:extLst>
      <p:ext uri="{BB962C8B-B14F-4D97-AF65-F5344CB8AC3E}">
        <p14:creationId xmlns:p14="http://schemas.microsoft.com/office/powerpoint/2010/main" val="9783318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Module 4">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62CEB50-E8E4-664C-ABC9-9AA7ABFD3EFE}"/>
              </a:ext>
            </a:extLst>
          </p:cNvPr>
          <p:cNvSpPr txBox="1"/>
          <p:nvPr userDrawn="1"/>
        </p:nvSpPr>
        <p:spPr>
          <a:xfrm>
            <a:off x="2498651" y="2542676"/>
            <a:ext cx="4146698" cy="830997"/>
          </a:xfrm>
          <a:prstGeom prst="rect">
            <a:avLst/>
          </a:prstGeom>
          <a:noFill/>
        </p:spPr>
        <p:txBody>
          <a:bodyPr wrap="square" rtlCol="0">
            <a:spAutoFit/>
          </a:bodyPr>
          <a:lstStyle/>
          <a:p>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4</a:t>
            </a:r>
          </a:p>
        </p:txBody>
      </p:sp>
      <p:pic>
        <p:nvPicPr>
          <p:cNvPr id="9" name="Picture 2" descr="C:\Users\Darryl\Documents\Darryl's Docs\Work\WHO\WHO SSP 2015 -\SSP Trng Pckg\SSP icons\14118_SSP Manual-Module 4-Icon.jpg">
            <a:extLst>
              <a:ext uri="{FF2B5EF4-FFF2-40B4-BE49-F238E27FC236}">
                <a16:creationId xmlns:a16="http://schemas.microsoft.com/office/drawing/2014/main" id="{F29350B6-4A73-C842-8642-58D5867D93CD}"/>
              </a:ext>
            </a:extLst>
          </p:cNvPr>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2467116" y="1470668"/>
            <a:ext cx="1462797" cy="1048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630E1BD7-5C20-3147-8DDF-3E0A4FFE5274}"/>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4:</a:t>
            </a:r>
          </a:p>
        </p:txBody>
      </p:sp>
      <p:sp>
        <p:nvSpPr>
          <p:cNvPr id="11" name="Text Placeholder 33">
            <a:extLst>
              <a:ext uri="{FF2B5EF4-FFF2-40B4-BE49-F238E27FC236}">
                <a16:creationId xmlns:a16="http://schemas.microsoft.com/office/drawing/2014/main" id="{EB270731-95BE-FE40-8198-7F1394CE7C7F}"/>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
        <p:nvSpPr>
          <p:cNvPr id="12" name="Text Placeholder 19">
            <a:extLst>
              <a:ext uri="{FF2B5EF4-FFF2-40B4-BE49-F238E27FC236}">
                <a16:creationId xmlns:a16="http://schemas.microsoft.com/office/drawing/2014/main" id="{2D8C60BA-B809-CD4C-AA88-2556C6DF2B0E}"/>
              </a:ext>
            </a:extLst>
          </p:cNvPr>
          <p:cNvSpPr>
            <a:spLocks noGrp="1"/>
          </p:cNvSpPr>
          <p:nvPr>
            <p:ph type="body" sz="quarter" idx="13" hasCustomPrompt="1"/>
          </p:nvPr>
        </p:nvSpPr>
        <p:spPr>
          <a:xfrm>
            <a:off x="2527107" y="3205826"/>
            <a:ext cx="3517900" cy="1227138"/>
          </a:xfrm>
          <a:prstGeom prst="rect">
            <a:avLst/>
          </a:prstGeom>
        </p:spPr>
        <p:txBody>
          <a:bodyPr/>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Tree>
    <p:extLst>
      <p:ext uri="{BB962C8B-B14F-4D97-AF65-F5344CB8AC3E}">
        <p14:creationId xmlns:p14="http://schemas.microsoft.com/office/powerpoint/2010/main" val="97171243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Module 5">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4C57E04-BA3B-9B48-8DCB-6BD4F3D8A641}"/>
              </a:ext>
            </a:extLst>
          </p:cNvPr>
          <p:cNvSpPr txBox="1"/>
          <p:nvPr userDrawn="1"/>
        </p:nvSpPr>
        <p:spPr>
          <a:xfrm>
            <a:off x="2498651" y="2542676"/>
            <a:ext cx="4146698" cy="830997"/>
          </a:xfrm>
          <a:prstGeom prst="rect">
            <a:avLst/>
          </a:prstGeom>
          <a:noFill/>
        </p:spPr>
        <p:txBody>
          <a:bodyPr wrap="square" rtlCol="0">
            <a:spAutoFit/>
          </a:bodyPr>
          <a:lstStyle/>
          <a:p>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5</a:t>
            </a:r>
          </a:p>
        </p:txBody>
      </p:sp>
      <p:pic>
        <p:nvPicPr>
          <p:cNvPr id="11" name="Picture 2" descr="C:\Users\Darryl\Documents\Darryl's Docs\Work\WHO\WHO SSP 2015 -\SSP Trng Pckg\PPs\Graphics\SSP Icons PNGs\Module 5-Icon Tnspt.png">
            <a:extLst>
              <a:ext uri="{FF2B5EF4-FFF2-40B4-BE49-F238E27FC236}">
                <a16:creationId xmlns:a16="http://schemas.microsoft.com/office/drawing/2014/main" id="{3753BEA8-098C-894B-9E47-79BABD398F3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50257" y="1501568"/>
            <a:ext cx="959644" cy="1041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A2445F1E-60CE-EE42-8751-2C471634ACAD}"/>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5:</a:t>
            </a:r>
          </a:p>
        </p:txBody>
      </p:sp>
      <p:sp>
        <p:nvSpPr>
          <p:cNvPr id="13" name="Text Placeholder 33">
            <a:extLst>
              <a:ext uri="{FF2B5EF4-FFF2-40B4-BE49-F238E27FC236}">
                <a16:creationId xmlns:a16="http://schemas.microsoft.com/office/drawing/2014/main" id="{5F973977-68E0-FF48-8563-034C56E7BBD3}"/>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
        <p:nvSpPr>
          <p:cNvPr id="14" name="Text Placeholder 19">
            <a:extLst>
              <a:ext uri="{FF2B5EF4-FFF2-40B4-BE49-F238E27FC236}">
                <a16:creationId xmlns:a16="http://schemas.microsoft.com/office/drawing/2014/main" id="{3AA4CE44-53D2-084A-9FBE-775616D5212D}"/>
              </a:ext>
            </a:extLst>
          </p:cNvPr>
          <p:cNvSpPr>
            <a:spLocks noGrp="1"/>
          </p:cNvSpPr>
          <p:nvPr>
            <p:ph type="body" sz="quarter" idx="13" hasCustomPrompt="1"/>
          </p:nvPr>
        </p:nvSpPr>
        <p:spPr>
          <a:xfrm>
            <a:off x="2527107" y="3205826"/>
            <a:ext cx="3517900" cy="1227138"/>
          </a:xfrm>
          <a:prstGeom prst="rect">
            <a:avLst/>
          </a:prstGeom>
        </p:spPr>
        <p:txBody>
          <a:bodyPr/>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Tree>
    <p:extLst>
      <p:ext uri="{BB962C8B-B14F-4D97-AF65-F5344CB8AC3E}">
        <p14:creationId xmlns:p14="http://schemas.microsoft.com/office/powerpoint/2010/main" val="10075110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Module 6">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0C3BCC1-B65C-9142-BE89-DDCF8BD6C933}"/>
              </a:ext>
            </a:extLst>
          </p:cNvPr>
          <p:cNvSpPr txBox="1"/>
          <p:nvPr userDrawn="1"/>
        </p:nvSpPr>
        <p:spPr>
          <a:xfrm>
            <a:off x="2498651" y="2542676"/>
            <a:ext cx="4146698" cy="830997"/>
          </a:xfrm>
          <a:prstGeom prst="rect">
            <a:avLst/>
          </a:prstGeom>
          <a:noFill/>
        </p:spPr>
        <p:txBody>
          <a:bodyPr wrap="square" rtlCol="0">
            <a:spAutoFit/>
          </a:bodyPr>
          <a:lstStyle/>
          <a:p>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6</a:t>
            </a:r>
          </a:p>
        </p:txBody>
      </p:sp>
      <p:pic>
        <p:nvPicPr>
          <p:cNvPr id="7" name="Picture 2" descr="C:\Users\Darryl\Documents\Darryl's Docs\Work\WHO\WHO SSP 2015 -\SSP Trng Pckg\PPs\Graphics\SSP Icons PNGs\Module 6-Icon Tnspt.png">
            <a:extLst>
              <a:ext uri="{FF2B5EF4-FFF2-40B4-BE49-F238E27FC236}">
                <a16:creationId xmlns:a16="http://schemas.microsoft.com/office/drawing/2014/main" id="{01D8B04F-31F7-A943-9C2C-2F538BCC7AA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09932" y="1298937"/>
            <a:ext cx="1222772" cy="1160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AC686EBB-9077-A54E-B0B7-AEE9A0121A7F}"/>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6:</a:t>
            </a:r>
          </a:p>
        </p:txBody>
      </p:sp>
      <p:sp>
        <p:nvSpPr>
          <p:cNvPr id="9" name="Text Placeholder 33">
            <a:extLst>
              <a:ext uri="{FF2B5EF4-FFF2-40B4-BE49-F238E27FC236}">
                <a16:creationId xmlns:a16="http://schemas.microsoft.com/office/drawing/2014/main" id="{CCC43853-D46D-9B49-8915-AB338F0C3124}"/>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
        <p:nvSpPr>
          <p:cNvPr id="10" name="Text Placeholder 19">
            <a:extLst>
              <a:ext uri="{FF2B5EF4-FFF2-40B4-BE49-F238E27FC236}">
                <a16:creationId xmlns:a16="http://schemas.microsoft.com/office/drawing/2014/main" id="{B7012E07-D9C5-AB4C-8EC5-280F2A5B4ED9}"/>
              </a:ext>
            </a:extLst>
          </p:cNvPr>
          <p:cNvSpPr>
            <a:spLocks noGrp="1"/>
          </p:cNvSpPr>
          <p:nvPr>
            <p:ph type="body" sz="quarter" idx="13" hasCustomPrompt="1"/>
          </p:nvPr>
        </p:nvSpPr>
        <p:spPr>
          <a:xfrm>
            <a:off x="2527107" y="3205826"/>
            <a:ext cx="3517900" cy="1227138"/>
          </a:xfrm>
          <a:prstGeom prst="rect">
            <a:avLst/>
          </a:prstGeom>
        </p:spPr>
        <p:txBody>
          <a:bodyPr/>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Tree>
    <p:extLst>
      <p:ext uri="{BB962C8B-B14F-4D97-AF65-F5344CB8AC3E}">
        <p14:creationId xmlns:p14="http://schemas.microsoft.com/office/powerpoint/2010/main" val="367473272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1714698"/>
            <a:ext cx="3738980" cy="4185638"/>
          </a:xfrm>
          <a:prstGeom prst="rect">
            <a:avLst/>
          </a:prstGeom>
        </p:spPr>
        <p:txBody>
          <a:bodyPr anchor="ctr"/>
          <a:lstStyle>
            <a:lvl1pPr>
              <a:lnSpc>
                <a:spcPct val="150000"/>
              </a:lnSpc>
              <a:defRPr sz="1600" b="0" i="0">
                <a:solidFill>
                  <a:schemeClr val="bg2">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976752" y="1714698"/>
            <a:ext cx="3738980" cy="4185638"/>
          </a:xfrm>
          <a:prstGeom prst="rect">
            <a:avLst/>
          </a:prstGeom>
        </p:spPr>
        <p:txBody>
          <a:bodyPr anchor="ctr"/>
          <a:lstStyle>
            <a:lvl1pPr>
              <a:lnSpc>
                <a:spcPct val="150000"/>
              </a:lnSpc>
              <a:defRPr sz="1600" b="0" i="0">
                <a:solidFill>
                  <a:schemeClr val="bg2">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6" name="5 Marcador de texto"/>
          <p:cNvSpPr>
            <a:spLocks noGrp="1"/>
          </p:cNvSpPr>
          <p:nvPr>
            <p:ph type="body" sz="quarter" idx="18"/>
          </p:nvPr>
        </p:nvSpPr>
        <p:spPr>
          <a:xfrm>
            <a:off x="485775" y="1270000"/>
            <a:ext cx="8229600" cy="355600"/>
          </a:xfrm>
          <a:prstGeom prst="rect">
            <a:avLst/>
          </a:prstGeom>
        </p:spPr>
        <p:txBody>
          <a:bodyPr/>
          <a:lstStyle>
            <a:lvl1pPr marL="0" indent="0" algn="ctr">
              <a:buNone/>
              <a:defRPr sz="2100" b="1">
                <a:solidFill>
                  <a:schemeClr val="bg2">
                    <a:lumMod val="10000"/>
                  </a:schemeClr>
                </a:solidFill>
                <a:latin typeface="Source Sans Pro" pitchFamily="34" charset="0"/>
              </a:defRPr>
            </a:lvl1pPr>
          </a:lstStyle>
          <a:p>
            <a:pPr lvl="0"/>
            <a:r>
              <a:rPr lang="es-ES" dirty="0"/>
              <a:t>Haga clic para modificar el estilo de texto del patrón</a:t>
            </a:r>
          </a:p>
        </p:txBody>
      </p:sp>
    </p:spTree>
    <p:extLst>
      <p:ext uri="{BB962C8B-B14F-4D97-AF65-F5344CB8AC3E}">
        <p14:creationId xmlns:p14="http://schemas.microsoft.com/office/powerpoint/2010/main" val="103707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Group Work">
    <p:spTree>
      <p:nvGrpSpPr>
        <p:cNvPr id="1" name=""/>
        <p:cNvGrpSpPr/>
        <p:nvPr/>
      </p:nvGrpSpPr>
      <p:grpSpPr>
        <a:xfrm>
          <a:off x="0" y="0"/>
          <a:ext cx="0" cy="0"/>
          <a:chOff x="0" y="0"/>
          <a:chExt cx="0" cy="0"/>
        </a:xfrm>
      </p:grpSpPr>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435100"/>
            <a:ext cx="6528484" cy="4477936"/>
          </a:xfrm>
          <a:prstGeom prst="rect">
            <a:avLst/>
          </a:prstGeom>
        </p:spPr>
        <p:txBody>
          <a:bodyPr anchor="t"/>
          <a:lstStyle>
            <a:lvl1pPr>
              <a:lnSpc>
                <a:spcPct val="150000"/>
              </a:lnSpc>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Tree>
    <p:extLst>
      <p:ext uri="{BB962C8B-B14F-4D97-AF65-F5344CB8AC3E}">
        <p14:creationId xmlns:p14="http://schemas.microsoft.com/office/powerpoint/2010/main" val="5576978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Group Work">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D570987-6BAC-2D47-B549-AE4DA76E19A4}"/>
              </a:ext>
            </a:extLst>
          </p:cNvPr>
          <p:cNvPicPr>
            <a:picLocks noChangeAspect="1"/>
          </p:cNvPicPr>
          <p:nvPr userDrawn="1"/>
        </p:nvPicPr>
        <p:blipFill rotWithShape="1">
          <a:blip r:embed="rId2" cstate="screen">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b="6512"/>
          <a:stretch/>
        </p:blipFill>
        <p:spPr>
          <a:xfrm>
            <a:off x="4565904" y="0"/>
            <a:ext cx="4578096" cy="6411432"/>
          </a:xfrm>
          <a:prstGeom prst="rect">
            <a:avLst/>
          </a:prstGeom>
        </p:spPr>
      </p:pic>
      <p:sp>
        <p:nvSpPr>
          <p:cNvPr id="8" name="Rectangle 7">
            <a:extLst>
              <a:ext uri="{FF2B5EF4-FFF2-40B4-BE49-F238E27FC236}">
                <a16:creationId xmlns:a16="http://schemas.microsoft.com/office/drawing/2014/main" id="{8F93F0E7-036D-4E45-B9B3-0DB0FD4A0C40}"/>
              </a:ext>
            </a:extLst>
          </p:cNvPr>
          <p:cNvSpPr/>
          <p:nvPr userDrawn="1"/>
        </p:nvSpPr>
        <p:spPr>
          <a:xfrm>
            <a:off x="4565904" y="1"/>
            <a:ext cx="4463372" cy="6411432"/>
          </a:xfrm>
          <a:prstGeom prst="rect">
            <a:avLst/>
          </a:prstGeom>
          <a:gradFill flip="none" rotWithShape="1">
            <a:gsLst>
              <a:gs pos="56000">
                <a:schemeClr val="bg1">
                  <a:alpha val="92000"/>
                </a:schemeClr>
              </a:gs>
              <a:gs pos="40000">
                <a:schemeClr val="bg1"/>
              </a:gs>
              <a:gs pos="77000">
                <a:schemeClr val="bg1">
                  <a:alpha val="68000"/>
                </a:schemeClr>
              </a:gs>
              <a:gs pos="100000">
                <a:schemeClr val="bg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435100"/>
            <a:ext cx="6528484" cy="4477936"/>
          </a:xfrm>
          <a:prstGeom prst="rect">
            <a:avLst/>
          </a:prstGeom>
        </p:spPr>
        <p:txBody>
          <a:bodyPr anchor="t"/>
          <a:lstStyle>
            <a:lvl1pPr>
              <a:lnSpc>
                <a:spcPct val="150000"/>
              </a:lnSpc>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Tree>
    <p:extLst>
      <p:ext uri="{BB962C8B-B14F-4D97-AF65-F5344CB8AC3E}">
        <p14:creationId xmlns:p14="http://schemas.microsoft.com/office/powerpoint/2010/main" val="38433008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Welcom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0537267"/>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82.xml"/><Relationship Id="rId2" Type="http://schemas.openxmlformats.org/officeDocument/2006/relationships/slideLayout" Target="../slideLayouts/slideLayout81.xml"/><Relationship Id="rId1" Type="http://schemas.openxmlformats.org/officeDocument/2006/relationships/slideLayout" Target="../slideLayouts/slideLayout80.xml"/><Relationship Id="rId5" Type="http://schemas.openxmlformats.org/officeDocument/2006/relationships/image" Target="../media/image5.png"/><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5" Type="http://schemas.openxmlformats.org/officeDocument/2006/relationships/slideLayout" Target="../slideLayouts/slideLayout87.xml"/><Relationship Id="rId10" Type="http://schemas.openxmlformats.org/officeDocument/2006/relationships/theme" Target="../theme/theme11.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1.pn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image" Target="../media/image5.png"/><Relationship Id="rId4" Type="http://schemas.openxmlformats.org/officeDocument/2006/relationships/slideLayout" Target="../slideLayouts/slideLayout14.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1.xml"/><Relationship Id="rId7"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5.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5.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5.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6.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5.pn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image" Target="../media/image5.png"/><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theme" Target="../theme/theme8.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image" Target="../media/image5.png"/><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theme" Target="../theme/theme9.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378834"/>
      </p:ext>
    </p:extLst>
  </p:cSld>
  <p:clrMap bg1="lt1" tx1="dk1" bg2="lt2" tx2="dk2" accent1="accent1" accent2="accent2" accent3="accent3" accent4="accent4" accent5="accent5" accent6="accent6" hlink="hlink" folHlink="folHlink"/>
  <p:sldLayoutIdLst>
    <p:sldLayoutId id="214748364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FCA4E0-8181-A64C-9B0C-389DAEAB4C09}"/>
              </a:ext>
            </a:extLst>
          </p:cNvPr>
          <p:cNvSpPr/>
          <p:nvPr userDrawn="1"/>
        </p:nvSpPr>
        <p:spPr>
          <a:xfrm>
            <a:off x="0" y="6411433"/>
            <a:ext cx="9144000" cy="446567"/>
          </a:xfrm>
          <a:prstGeom prst="rect">
            <a:avLst/>
          </a:prstGeom>
          <a:solidFill>
            <a:srgbClr val="0E4957"/>
          </a:solidFill>
          <a:ln>
            <a:solidFill>
              <a:srgbClr val="0E49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8" name="Picture 7" descr="A picture containing drawing&#10;&#10;Description automatically generated">
            <a:extLst>
              <a:ext uri="{FF2B5EF4-FFF2-40B4-BE49-F238E27FC236}">
                <a16:creationId xmlns:a16="http://schemas.microsoft.com/office/drawing/2014/main" id="{061177B0-6583-6845-8AA1-8C9FE488360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Tree>
    <p:extLst>
      <p:ext uri="{BB962C8B-B14F-4D97-AF65-F5344CB8AC3E}">
        <p14:creationId xmlns:p14="http://schemas.microsoft.com/office/powerpoint/2010/main" val="410724079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9418343"/>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6"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E88525F-CE1A-B148-BEFF-8659AEF7251E}"/>
              </a:ext>
            </a:extLst>
          </p:cNvPr>
          <p:cNvSpPr/>
          <p:nvPr userDrawn="1"/>
        </p:nvSpPr>
        <p:spPr>
          <a:xfrm>
            <a:off x="0" y="5741580"/>
            <a:ext cx="9144000" cy="1132368"/>
          </a:xfrm>
          <a:prstGeom prst="rect">
            <a:avLst/>
          </a:prstGeom>
          <a:gradFill>
            <a:gsLst>
              <a:gs pos="0">
                <a:schemeClr val="bg1">
                  <a:alpha val="88000"/>
                </a:schemeClr>
              </a:gs>
              <a:gs pos="69000">
                <a:schemeClr val="bg1">
                  <a:alpha val="9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a:p>
        </p:txBody>
      </p:sp>
      <p:sp>
        <p:nvSpPr>
          <p:cNvPr id="12" name="Rectangle 11">
            <a:extLst>
              <a:ext uri="{FF2B5EF4-FFF2-40B4-BE49-F238E27FC236}">
                <a16:creationId xmlns:a16="http://schemas.microsoft.com/office/drawing/2014/main" id="{95087187-7DB8-6A4E-AB47-966BBB9F0ED1}"/>
              </a:ext>
            </a:extLst>
          </p:cNvPr>
          <p:cNvSpPr/>
          <p:nvPr userDrawn="1"/>
        </p:nvSpPr>
        <p:spPr>
          <a:xfrm>
            <a:off x="0" y="15043"/>
            <a:ext cx="9144000" cy="1035463"/>
          </a:xfrm>
          <a:prstGeom prst="rect">
            <a:avLst/>
          </a:prstGeom>
          <a:solidFill>
            <a:srgbClr val="0E49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x-none"/>
          </a:p>
        </p:txBody>
      </p:sp>
      <p:pic>
        <p:nvPicPr>
          <p:cNvPr id="13" name="Picture 12" descr="A picture containing drawing&#10;&#10;Description automatically generated">
            <a:extLst>
              <a:ext uri="{FF2B5EF4-FFF2-40B4-BE49-F238E27FC236}">
                <a16:creationId xmlns:a16="http://schemas.microsoft.com/office/drawing/2014/main" id="{30B41ACD-35AC-8943-A422-82E1F4E77ED4}"/>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a:stretch/>
        </p:blipFill>
        <p:spPr>
          <a:xfrm>
            <a:off x="6696191" y="15043"/>
            <a:ext cx="2258745" cy="820860"/>
          </a:xfrm>
          <a:prstGeom prst="rect">
            <a:avLst/>
          </a:prstGeom>
        </p:spPr>
      </p:pic>
    </p:spTree>
    <p:extLst>
      <p:ext uri="{BB962C8B-B14F-4D97-AF65-F5344CB8AC3E}">
        <p14:creationId xmlns:p14="http://schemas.microsoft.com/office/powerpoint/2010/main" val="2850626881"/>
      </p:ext>
    </p:extLst>
  </p:cSld>
  <p:clrMap bg1="lt1" tx1="dk1" bg2="lt2" tx2="dk2" accent1="accent1" accent2="accent2" accent3="accent3" accent4="accent4" accent5="accent5" accent6="accent6" hlink="hlink" folHlink="folHlink"/>
  <p:sldLayoutIdLst>
    <p:sldLayoutId id="2147483704" r:id="rId1"/>
    <p:sldLayoutId id="2147483719" r:id="rId2"/>
    <p:sldLayoutId id="2147483803" r:id="rId3"/>
    <p:sldLayoutId id="2147483824" r:id="rId4"/>
    <p:sldLayoutId id="2147483836" r:id="rId5"/>
    <p:sldLayoutId id="2147483805" r:id="rId6"/>
    <p:sldLayoutId id="2147483806" r:id="rId7"/>
    <p:sldLayoutId id="2147483807" r:id="rId8"/>
    <p:sldLayoutId id="214748380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77C7C3C-1BA1-7145-9B81-ECAF5FFC5D56}"/>
              </a:ext>
            </a:extLst>
          </p:cNvPr>
          <p:cNvSpPr/>
          <p:nvPr userDrawn="1"/>
        </p:nvSpPr>
        <p:spPr>
          <a:xfrm>
            <a:off x="0" y="6411433"/>
            <a:ext cx="9144000" cy="446567"/>
          </a:xfrm>
          <a:prstGeom prst="rect">
            <a:avLst/>
          </a:prstGeom>
          <a:solidFill>
            <a:srgbClr val="0E49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11" name="Picture 10" descr="A picture containing drawing&#10;&#10;Description automatically generated">
            <a:extLst>
              <a:ext uri="{FF2B5EF4-FFF2-40B4-BE49-F238E27FC236}">
                <a16:creationId xmlns:a16="http://schemas.microsoft.com/office/drawing/2014/main" id="{2D788298-CD0F-3B4D-B5B6-134873A483C4}"/>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Tree>
    <p:extLst>
      <p:ext uri="{BB962C8B-B14F-4D97-AF65-F5344CB8AC3E}">
        <p14:creationId xmlns:p14="http://schemas.microsoft.com/office/powerpoint/2010/main" val="294392224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801" r:id="rId7"/>
    <p:sldLayoutId id="2147483802"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4E8CDAE-2C15-974B-939F-8E88430F646F}"/>
              </a:ext>
            </a:extLst>
          </p:cNvPr>
          <p:cNvGrpSpPr/>
          <p:nvPr userDrawn="1"/>
        </p:nvGrpSpPr>
        <p:grpSpPr>
          <a:xfrm>
            <a:off x="3577490" y="1190932"/>
            <a:ext cx="1989021" cy="4687992"/>
            <a:chOff x="3544909" y="1190932"/>
            <a:chExt cx="1989021" cy="4687992"/>
          </a:xfrm>
        </p:grpSpPr>
        <p:grpSp>
          <p:nvGrpSpPr>
            <p:cNvPr id="9" name="Group 8">
              <a:extLst>
                <a:ext uri="{FF2B5EF4-FFF2-40B4-BE49-F238E27FC236}">
                  <a16:creationId xmlns:a16="http://schemas.microsoft.com/office/drawing/2014/main" id="{36DAB557-3F36-964A-9ACD-E6607DA8720C}"/>
                </a:ext>
              </a:extLst>
            </p:cNvPr>
            <p:cNvGrpSpPr/>
            <p:nvPr/>
          </p:nvGrpSpPr>
          <p:grpSpPr>
            <a:xfrm rot="16200000">
              <a:off x="2187826" y="3416475"/>
              <a:ext cx="4687992" cy="236905"/>
              <a:chOff x="3748461" y="3161096"/>
              <a:chExt cx="4687992" cy="236905"/>
            </a:xfrm>
          </p:grpSpPr>
          <p:cxnSp>
            <p:nvCxnSpPr>
              <p:cNvPr id="14" name="Straight Connector 13">
                <a:extLst>
                  <a:ext uri="{FF2B5EF4-FFF2-40B4-BE49-F238E27FC236}">
                    <a16:creationId xmlns:a16="http://schemas.microsoft.com/office/drawing/2014/main" id="{4602C8BC-32A0-8042-A356-897189B7D9AF}"/>
                  </a:ext>
                </a:extLst>
              </p:cNvPr>
              <p:cNvCxnSpPr>
                <a:cxnSpLocks/>
              </p:cNvCxnSpPr>
              <p:nvPr/>
            </p:nvCxnSpPr>
            <p:spPr>
              <a:xfrm rot="5400000">
                <a:off x="6092457" y="912087"/>
                <a:ext cx="0" cy="4687992"/>
              </a:xfrm>
              <a:prstGeom prst="line">
                <a:avLst/>
              </a:prstGeom>
              <a:ln>
                <a:solidFill>
                  <a:srgbClr val="E0DCD5"/>
                </a:solidFill>
              </a:ln>
            </p:spPr>
            <p:style>
              <a:lnRef idx="1">
                <a:schemeClr val="accent1"/>
              </a:lnRef>
              <a:fillRef idx="0">
                <a:schemeClr val="accent1"/>
              </a:fillRef>
              <a:effectRef idx="0">
                <a:schemeClr val="accent1"/>
              </a:effectRef>
              <a:fontRef idx="minor">
                <a:schemeClr val="tx1"/>
              </a:fontRef>
            </p:style>
          </p:cxnSp>
          <p:sp>
            <p:nvSpPr>
              <p:cNvPr id="15" name="Down Arrow 14">
                <a:extLst>
                  <a:ext uri="{FF2B5EF4-FFF2-40B4-BE49-F238E27FC236}">
                    <a16:creationId xmlns:a16="http://schemas.microsoft.com/office/drawing/2014/main" id="{3F68EC76-93D6-F14B-B97E-FDD3AA35069C}"/>
                  </a:ext>
                </a:extLst>
              </p:cNvPr>
              <p:cNvSpPr/>
              <p:nvPr/>
            </p:nvSpPr>
            <p:spPr>
              <a:xfrm>
                <a:off x="4041659" y="3161096"/>
                <a:ext cx="188816" cy="236905"/>
              </a:xfrm>
              <a:prstGeom prst="downArrow">
                <a:avLst/>
              </a:prstGeom>
              <a:solidFill>
                <a:srgbClr val="E0D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6" name="Down Arrow 15">
                <a:extLst>
                  <a:ext uri="{FF2B5EF4-FFF2-40B4-BE49-F238E27FC236}">
                    <a16:creationId xmlns:a16="http://schemas.microsoft.com/office/drawing/2014/main" id="{749547D3-B696-DD4C-A812-AAEF8A36F54E}"/>
                  </a:ext>
                </a:extLst>
              </p:cNvPr>
              <p:cNvSpPr/>
              <p:nvPr/>
            </p:nvSpPr>
            <p:spPr>
              <a:xfrm>
                <a:off x="4686701" y="3161096"/>
                <a:ext cx="188816" cy="236905"/>
              </a:xfrm>
              <a:prstGeom prst="downArrow">
                <a:avLst/>
              </a:prstGeom>
              <a:solidFill>
                <a:srgbClr val="E0D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7" name="Down Arrow 16">
                <a:extLst>
                  <a:ext uri="{FF2B5EF4-FFF2-40B4-BE49-F238E27FC236}">
                    <a16:creationId xmlns:a16="http://schemas.microsoft.com/office/drawing/2014/main" id="{021851FB-C4B1-FA44-ADCA-5B13C1CDE123}"/>
                  </a:ext>
                </a:extLst>
              </p:cNvPr>
              <p:cNvSpPr/>
              <p:nvPr/>
            </p:nvSpPr>
            <p:spPr>
              <a:xfrm>
                <a:off x="5331743" y="3161096"/>
                <a:ext cx="188816" cy="236905"/>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8" name="Down Arrow 17">
                <a:extLst>
                  <a:ext uri="{FF2B5EF4-FFF2-40B4-BE49-F238E27FC236}">
                    <a16:creationId xmlns:a16="http://schemas.microsoft.com/office/drawing/2014/main" id="{4EB5F96C-CC84-E34C-934E-4CC798BFB783}"/>
                  </a:ext>
                </a:extLst>
              </p:cNvPr>
              <p:cNvSpPr/>
              <p:nvPr/>
            </p:nvSpPr>
            <p:spPr>
              <a:xfrm>
                <a:off x="5976785" y="3161096"/>
                <a:ext cx="188816" cy="236905"/>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9" name="Down Arrow 18">
                <a:extLst>
                  <a:ext uri="{FF2B5EF4-FFF2-40B4-BE49-F238E27FC236}">
                    <a16:creationId xmlns:a16="http://schemas.microsoft.com/office/drawing/2014/main" id="{0F1FB291-DAFF-6E48-9E07-A7C43FC23D3F}"/>
                  </a:ext>
                </a:extLst>
              </p:cNvPr>
              <p:cNvSpPr/>
              <p:nvPr/>
            </p:nvSpPr>
            <p:spPr>
              <a:xfrm>
                <a:off x="6621827" y="3161096"/>
                <a:ext cx="188816" cy="236905"/>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0" name="Down Arrow 19">
                <a:extLst>
                  <a:ext uri="{FF2B5EF4-FFF2-40B4-BE49-F238E27FC236}">
                    <a16:creationId xmlns:a16="http://schemas.microsoft.com/office/drawing/2014/main" id="{3B618FE2-B28E-D048-872A-7085AD433CE2}"/>
                  </a:ext>
                </a:extLst>
              </p:cNvPr>
              <p:cNvSpPr/>
              <p:nvPr/>
            </p:nvSpPr>
            <p:spPr>
              <a:xfrm>
                <a:off x="7266869" y="3161096"/>
                <a:ext cx="188816" cy="236905"/>
              </a:xfrm>
              <a:prstGeom prst="downArrow">
                <a:avLst/>
              </a:prstGeom>
              <a:solidFill>
                <a:srgbClr val="E0D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1" name="Down Arrow 20">
                <a:extLst>
                  <a:ext uri="{FF2B5EF4-FFF2-40B4-BE49-F238E27FC236}">
                    <a16:creationId xmlns:a16="http://schemas.microsoft.com/office/drawing/2014/main" id="{ABD25A1E-EF80-EB4E-9306-E58398063D4F}"/>
                  </a:ext>
                </a:extLst>
              </p:cNvPr>
              <p:cNvSpPr/>
              <p:nvPr/>
            </p:nvSpPr>
            <p:spPr>
              <a:xfrm>
                <a:off x="7911909" y="3161096"/>
                <a:ext cx="188816" cy="236905"/>
              </a:xfrm>
              <a:prstGeom prst="downArrow">
                <a:avLst/>
              </a:prstGeom>
              <a:solidFill>
                <a:srgbClr val="E0D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10" name="Oval 9">
              <a:extLst>
                <a:ext uri="{FF2B5EF4-FFF2-40B4-BE49-F238E27FC236}">
                  <a16:creationId xmlns:a16="http://schemas.microsoft.com/office/drawing/2014/main" id="{021F8FE1-0888-0D44-A941-4E2668D5AE06}"/>
                </a:ext>
              </a:extLst>
            </p:cNvPr>
            <p:cNvSpPr/>
            <p:nvPr/>
          </p:nvSpPr>
          <p:spPr>
            <a:xfrm>
              <a:off x="3598804" y="2624252"/>
              <a:ext cx="1935126" cy="177563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Doughnut 11">
              <a:extLst>
                <a:ext uri="{FF2B5EF4-FFF2-40B4-BE49-F238E27FC236}">
                  <a16:creationId xmlns:a16="http://schemas.microsoft.com/office/drawing/2014/main" id="{DAA18B67-FBF3-D24E-BEA9-D9C7E67946D1}"/>
                </a:ext>
              </a:extLst>
            </p:cNvPr>
            <p:cNvSpPr/>
            <p:nvPr/>
          </p:nvSpPr>
          <p:spPr>
            <a:xfrm flipH="1">
              <a:off x="3544909" y="2547092"/>
              <a:ext cx="1952525" cy="1952525"/>
            </a:xfrm>
            <a:prstGeom prst="donut">
              <a:avLst>
                <a:gd name="adj" fmla="val 12611"/>
              </a:avLst>
            </a:prstGeom>
            <a:solidFill>
              <a:srgbClr val="0E495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
          <p:nvSpPr>
            <p:cNvPr id="13" name="Freeform 12">
              <a:extLst>
                <a:ext uri="{FF2B5EF4-FFF2-40B4-BE49-F238E27FC236}">
                  <a16:creationId xmlns:a16="http://schemas.microsoft.com/office/drawing/2014/main" id="{AC56BD5F-60BF-564E-B1D1-43ED28D7F052}"/>
                </a:ext>
              </a:extLst>
            </p:cNvPr>
            <p:cNvSpPr/>
            <p:nvPr/>
          </p:nvSpPr>
          <p:spPr>
            <a:xfrm flipH="1">
              <a:off x="4535260" y="2547092"/>
              <a:ext cx="976263" cy="1952525"/>
            </a:xfrm>
            <a:custGeom>
              <a:avLst/>
              <a:gdLst>
                <a:gd name="connsiteX0" fmla="*/ 1073889 w 1073889"/>
                <a:gd name="connsiteY0" fmla="*/ 0 h 2147778"/>
                <a:gd name="connsiteX1" fmla="*/ 1073889 w 1073889"/>
                <a:gd name="connsiteY1" fmla="*/ 270857 h 2147778"/>
                <a:gd name="connsiteX2" fmla="*/ 1073888 w 1073889"/>
                <a:gd name="connsiteY2" fmla="*/ 270857 h 2147778"/>
                <a:gd name="connsiteX3" fmla="*/ 270856 w 1073889"/>
                <a:gd name="connsiteY3" fmla="*/ 1073889 h 2147778"/>
                <a:gd name="connsiteX4" fmla="*/ 1073888 w 1073889"/>
                <a:gd name="connsiteY4" fmla="*/ 1876921 h 2147778"/>
                <a:gd name="connsiteX5" fmla="*/ 1073889 w 1073889"/>
                <a:gd name="connsiteY5" fmla="*/ 1876921 h 2147778"/>
                <a:gd name="connsiteX6" fmla="*/ 1073889 w 1073889"/>
                <a:gd name="connsiteY6" fmla="*/ 2147778 h 2147778"/>
                <a:gd name="connsiteX7" fmla="*/ 0 w 1073889"/>
                <a:gd name="connsiteY7" fmla="*/ 1073889 h 2147778"/>
                <a:gd name="connsiteX8" fmla="*/ 1073889 w 1073889"/>
                <a:gd name="connsiteY8" fmla="*/ 0 h 2147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3889" h="2147778">
                  <a:moveTo>
                    <a:pt x="1073889" y="0"/>
                  </a:moveTo>
                  <a:lnTo>
                    <a:pt x="1073889" y="270857"/>
                  </a:lnTo>
                  <a:lnTo>
                    <a:pt x="1073888" y="270857"/>
                  </a:lnTo>
                  <a:cubicBezTo>
                    <a:pt x="630386" y="270857"/>
                    <a:pt x="270856" y="630387"/>
                    <a:pt x="270856" y="1073889"/>
                  </a:cubicBezTo>
                  <a:cubicBezTo>
                    <a:pt x="270856" y="1517391"/>
                    <a:pt x="630386" y="1876921"/>
                    <a:pt x="1073888" y="1876921"/>
                  </a:cubicBezTo>
                  <a:lnTo>
                    <a:pt x="1073889" y="1876921"/>
                  </a:lnTo>
                  <a:lnTo>
                    <a:pt x="1073889" y="2147778"/>
                  </a:lnTo>
                  <a:cubicBezTo>
                    <a:pt x="480796" y="2147778"/>
                    <a:pt x="0" y="1666982"/>
                    <a:pt x="0" y="1073889"/>
                  </a:cubicBezTo>
                  <a:cubicBezTo>
                    <a:pt x="0" y="480796"/>
                    <a:pt x="480796" y="0"/>
                    <a:pt x="1073889" y="0"/>
                  </a:cubicBezTo>
                  <a:close/>
                </a:path>
              </a:pathLst>
            </a:custGeom>
            <a:solidFill>
              <a:srgbClr val="CDD1D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grpSp>
      <p:sp>
        <p:nvSpPr>
          <p:cNvPr id="22" name="TextBox 21">
            <a:extLst>
              <a:ext uri="{FF2B5EF4-FFF2-40B4-BE49-F238E27FC236}">
                <a16:creationId xmlns:a16="http://schemas.microsoft.com/office/drawing/2014/main" id="{9095E5B5-9351-AB4B-B47F-F43A5332209E}"/>
              </a:ext>
            </a:extLst>
          </p:cNvPr>
          <p:cNvSpPr txBox="1"/>
          <p:nvPr userDrawn="1"/>
        </p:nvSpPr>
        <p:spPr>
          <a:xfrm>
            <a:off x="418000" y="1319364"/>
            <a:ext cx="2841556" cy="523220"/>
          </a:xfrm>
          <a:prstGeom prst="rect">
            <a:avLst/>
          </a:prstGeom>
          <a:noFill/>
        </p:spPr>
        <p:txBody>
          <a:bodyPr wrap="square" rtlCol="0">
            <a:spAutoFit/>
          </a:bodyPr>
          <a:lstStyle/>
          <a:p>
            <a:pPr algn="ctr"/>
            <a:r>
              <a:rPr lang="en-GB" sz="2800" b="1" spc="300" dirty="0">
                <a:solidFill>
                  <a:srgbClr val="0E4957"/>
                </a:solidFill>
                <a:latin typeface="Source Sans Pro Semibold" panose="020B0503030403020204" pitchFamily="34" charset="0"/>
                <a:ea typeface="Source Sans Pro Semibold" panose="020B0503030403020204" pitchFamily="34" charset="0"/>
                <a:cs typeface="Arial" panose="020B0604020202020204" pitchFamily="34" charset="0"/>
              </a:rPr>
              <a:t>STEPS</a:t>
            </a:r>
          </a:p>
        </p:txBody>
      </p:sp>
      <p:sp>
        <p:nvSpPr>
          <p:cNvPr id="23" name="TextBox 22">
            <a:extLst>
              <a:ext uri="{FF2B5EF4-FFF2-40B4-BE49-F238E27FC236}">
                <a16:creationId xmlns:a16="http://schemas.microsoft.com/office/drawing/2014/main" id="{C1FEFBA1-76C9-9A4B-B892-B9CA7AF31596}"/>
              </a:ext>
            </a:extLst>
          </p:cNvPr>
          <p:cNvSpPr txBox="1"/>
          <p:nvPr userDrawn="1"/>
        </p:nvSpPr>
        <p:spPr>
          <a:xfrm>
            <a:off x="5833954" y="1324253"/>
            <a:ext cx="2841556" cy="523220"/>
          </a:xfrm>
          <a:prstGeom prst="rect">
            <a:avLst/>
          </a:prstGeom>
          <a:noFill/>
        </p:spPr>
        <p:txBody>
          <a:bodyPr wrap="square" rtlCol="0">
            <a:spAutoFit/>
          </a:bodyPr>
          <a:lstStyle/>
          <a:p>
            <a:pPr algn="ctr"/>
            <a:r>
              <a:rPr lang="en-GB" sz="2800" b="1" spc="300" dirty="0">
                <a:solidFill>
                  <a:srgbClr val="CDD1D5"/>
                </a:solidFill>
                <a:latin typeface="Source Sans Pro Semibold" panose="020B0503030403020204" pitchFamily="34" charset="0"/>
                <a:ea typeface="Source Sans Pro Semibold" panose="020B0503030403020204" pitchFamily="34" charset="0"/>
                <a:cs typeface="Arial" panose="020B0604020202020204" pitchFamily="34" charset="0"/>
              </a:rPr>
              <a:t>OUTPUTS</a:t>
            </a:r>
          </a:p>
        </p:txBody>
      </p:sp>
      <p:sp>
        <p:nvSpPr>
          <p:cNvPr id="26" name="Rectangle 25">
            <a:extLst>
              <a:ext uri="{FF2B5EF4-FFF2-40B4-BE49-F238E27FC236}">
                <a16:creationId xmlns:a16="http://schemas.microsoft.com/office/drawing/2014/main" id="{AE902589-ADF1-C74A-84B6-D7ECE385A2D7}"/>
              </a:ext>
            </a:extLst>
          </p:cNvPr>
          <p:cNvSpPr/>
          <p:nvPr userDrawn="1"/>
        </p:nvSpPr>
        <p:spPr>
          <a:xfrm>
            <a:off x="0" y="6411433"/>
            <a:ext cx="9144000" cy="446567"/>
          </a:xfrm>
          <a:prstGeom prst="rect">
            <a:avLst/>
          </a:prstGeom>
          <a:solidFill>
            <a:srgbClr val="0E49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8" name="Picture 27" descr="A picture containing drawing&#10;&#10;Description automatically generated">
            <a:extLst>
              <a:ext uri="{FF2B5EF4-FFF2-40B4-BE49-F238E27FC236}">
                <a16:creationId xmlns:a16="http://schemas.microsoft.com/office/drawing/2014/main" id="{85931751-8687-994B-A0AC-18C3DE0B7E64}"/>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Tree>
    <p:extLst>
      <p:ext uri="{BB962C8B-B14F-4D97-AF65-F5344CB8AC3E}">
        <p14:creationId xmlns:p14="http://schemas.microsoft.com/office/powerpoint/2010/main" val="339569743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E902589-ADF1-C74A-84B6-D7ECE385A2D7}"/>
              </a:ext>
            </a:extLst>
          </p:cNvPr>
          <p:cNvSpPr/>
          <p:nvPr userDrawn="1"/>
        </p:nvSpPr>
        <p:spPr>
          <a:xfrm>
            <a:off x="0" y="6411433"/>
            <a:ext cx="9144000" cy="446567"/>
          </a:xfrm>
          <a:prstGeom prst="rect">
            <a:avLst/>
          </a:prstGeom>
          <a:solidFill>
            <a:srgbClr val="0E49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8" name="Picture 27" descr="A picture containing drawing&#10;&#10;Description automatically generated">
            <a:extLst>
              <a:ext uri="{FF2B5EF4-FFF2-40B4-BE49-F238E27FC236}">
                <a16:creationId xmlns:a16="http://schemas.microsoft.com/office/drawing/2014/main" id="{85931751-8687-994B-A0AC-18C3DE0B7E64}"/>
              </a:ext>
            </a:extLst>
          </p:cNvPr>
          <p:cNvPicPr>
            <a:picLocks noChangeAspect="1"/>
          </p:cNvPicPr>
          <p:nvPr userDrawn="1"/>
        </p:nvPicPr>
        <p:blipFill rotWithShape="1">
          <a:blip r:embed="rId13"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
        <p:nvSpPr>
          <p:cNvPr id="24" name="Text Placeholder 19">
            <a:extLst>
              <a:ext uri="{FF2B5EF4-FFF2-40B4-BE49-F238E27FC236}">
                <a16:creationId xmlns:a16="http://schemas.microsoft.com/office/drawing/2014/main" id="{CC9DD54C-427A-8D4A-99E5-BA6DE356402D}"/>
              </a:ext>
            </a:extLst>
          </p:cNvPr>
          <p:cNvSpPr txBox="1">
            <a:spLocks/>
          </p:cNvSpPr>
          <p:nvPr userDrawn="1"/>
        </p:nvSpPr>
        <p:spPr>
          <a:xfrm>
            <a:off x="256101" y="744690"/>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0" i="0" spc="0" dirty="0">
                <a:solidFill>
                  <a:schemeClr val="tx2"/>
                </a:solidFill>
                <a:latin typeface="Source Sans Pro" panose="020B0503030403020204" pitchFamily="34" charset="0"/>
                <a:ea typeface="Source Sans Pro" panose="020B0503030403020204" pitchFamily="34" charset="0"/>
              </a:rPr>
              <a:t>Consider options to control identified risks</a:t>
            </a:r>
            <a:endParaRPr lang="x-none" sz="1800" b="0" i="0" spc="0" dirty="0">
              <a:solidFill>
                <a:schemeClr val="tx2"/>
              </a:solidFill>
              <a:latin typeface="Source Sans Pro Light" pitchFamily="34" charset="0"/>
              <a:ea typeface="Source Sans Pro" panose="020B0503030403020204" pitchFamily="34" charset="0"/>
            </a:endParaRPr>
          </a:p>
        </p:txBody>
      </p:sp>
      <p:sp>
        <p:nvSpPr>
          <p:cNvPr id="25" name="Text Placeholder 19">
            <a:extLst>
              <a:ext uri="{FF2B5EF4-FFF2-40B4-BE49-F238E27FC236}">
                <a16:creationId xmlns:a16="http://schemas.microsoft.com/office/drawing/2014/main" id="{C2EBDCDE-43EC-274C-97C7-7CA36AA5B0D8}"/>
              </a:ext>
            </a:extLst>
          </p:cNvPr>
          <p:cNvSpPr txBox="1">
            <a:spLocks/>
          </p:cNvSpPr>
          <p:nvPr userDrawn="1"/>
        </p:nvSpPr>
        <p:spPr>
          <a:xfrm>
            <a:off x="224901" y="283385"/>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0E4957"/>
                </a:solidFill>
              </a:rPr>
              <a:t>STEP 4.1</a:t>
            </a:r>
          </a:p>
        </p:txBody>
      </p:sp>
      <p:cxnSp>
        <p:nvCxnSpPr>
          <p:cNvPr id="11" name="Straight Connector 17">
            <a:extLst>
              <a:ext uri="{FF2B5EF4-FFF2-40B4-BE49-F238E27FC236}">
                <a16:creationId xmlns:a16="http://schemas.microsoft.com/office/drawing/2014/main" id="{A00399C6-04E7-1546-A3B8-FED465D8C877}"/>
              </a:ext>
            </a:extLst>
          </p:cNvPr>
          <p:cNvCxnSpPr>
            <a:cxnSpLocks/>
          </p:cNvCxnSpPr>
          <p:nvPr userDrawn="1"/>
        </p:nvCxnSpPr>
        <p:spPr>
          <a:xfrm flipH="1">
            <a:off x="334851" y="1099712"/>
            <a:ext cx="8564451" cy="0"/>
          </a:xfrm>
          <a:prstGeom prst="line">
            <a:avLst/>
          </a:prstGeom>
          <a:ln>
            <a:solidFill>
              <a:srgbClr val="0E4957"/>
            </a:solidFill>
          </a:ln>
        </p:spPr>
        <p:style>
          <a:lnRef idx="1">
            <a:schemeClr val="accent1"/>
          </a:lnRef>
          <a:fillRef idx="0">
            <a:schemeClr val="accent1"/>
          </a:fillRef>
          <a:effectRef idx="0">
            <a:schemeClr val="accent1"/>
          </a:effectRef>
          <a:fontRef idx="minor">
            <a:schemeClr val="tx1"/>
          </a:fontRef>
        </p:style>
      </p:cxnSp>
      <p:sp>
        <p:nvSpPr>
          <p:cNvPr id="9" name="TextBox 26">
            <a:extLst>
              <a:ext uri="{FF2B5EF4-FFF2-40B4-BE49-F238E27FC236}">
                <a16:creationId xmlns:a16="http://schemas.microsoft.com/office/drawing/2014/main" id="{C7C4E17E-72AB-E043-AF29-132CE0D6F5C9}"/>
              </a:ext>
            </a:extLst>
          </p:cNvPr>
          <p:cNvSpPr txBox="1"/>
          <p:nvPr userDrawn="1"/>
        </p:nvSpPr>
        <p:spPr>
          <a:xfrm>
            <a:off x="114724" y="6496216"/>
            <a:ext cx="1011815" cy="307777"/>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4:</a:t>
            </a:r>
          </a:p>
        </p:txBody>
      </p:sp>
      <p:sp>
        <p:nvSpPr>
          <p:cNvPr id="10" name="Text Placeholder 33">
            <a:extLst>
              <a:ext uri="{FF2B5EF4-FFF2-40B4-BE49-F238E27FC236}">
                <a16:creationId xmlns:a16="http://schemas.microsoft.com/office/drawing/2014/main" id="{94BDB679-0B71-2A40-9B44-639B09C6B2C7}"/>
              </a:ext>
            </a:extLst>
          </p:cNvPr>
          <p:cNvSpPr txBox="1">
            <a:spLocks/>
          </p:cNvSpPr>
          <p:nvPr userDrawn="1"/>
        </p:nvSpPr>
        <p:spPr>
          <a:xfrm>
            <a:off x="957600" y="6477905"/>
            <a:ext cx="5977394" cy="371475"/>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DEVELOP AND IMPLEMENT AN INCREMENTAL IMPROVEMENT PLAN</a:t>
            </a:r>
          </a:p>
        </p:txBody>
      </p:sp>
    </p:spTree>
    <p:extLst>
      <p:ext uri="{BB962C8B-B14F-4D97-AF65-F5344CB8AC3E}">
        <p14:creationId xmlns:p14="http://schemas.microsoft.com/office/powerpoint/2010/main" val="2347674478"/>
      </p:ext>
    </p:extLst>
  </p:cSld>
  <p:clrMap bg1="lt1" tx1="dk1" bg2="lt2" tx2="dk2" accent1="accent1" accent2="accent2" accent3="accent3" accent4="accent4" accent5="accent5" accent6="accent6" hlink="hlink" folHlink="folHlink"/>
  <p:sldLayoutIdLst>
    <p:sldLayoutId id="2147483689" r:id="rId1"/>
    <p:sldLayoutId id="2147483691" r:id="rId2"/>
    <p:sldLayoutId id="2147483692" r:id="rId3"/>
    <p:sldLayoutId id="2147483699" r:id="rId4"/>
    <p:sldLayoutId id="2147483705" r:id="rId5"/>
    <p:sldLayoutId id="2147483706" r:id="rId6"/>
    <p:sldLayoutId id="2147483720" r:id="rId7"/>
    <p:sldLayoutId id="2147483850" r:id="rId8"/>
    <p:sldLayoutId id="2147483709" r:id="rId9"/>
    <p:sldLayoutId id="2147483710" r:id="rId10"/>
    <p:sldLayoutId id="21474837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E902589-ADF1-C74A-84B6-D7ECE385A2D7}"/>
              </a:ext>
            </a:extLst>
          </p:cNvPr>
          <p:cNvSpPr/>
          <p:nvPr userDrawn="1"/>
        </p:nvSpPr>
        <p:spPr>
          <a:xfrm>
            <a:off x="0" y="6411433"/>
            <a:ext cx="9144000" cy="446567"/>
          </a:xfrm>
          <a:prstGeom prst="rect">
            <a:avLst/>
          </a:prstGeom>
          <a:solidFill>
            <a:srgbClr val="0E49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8" name="Picture 27" descr="A picture containing drawing&#10;&#10;Description automatically generated">
            <a:extLst>
              <a:ext uri="{FF2B5EF4-FFF2-40B4-BE49-F238E27FC236}">
                <a16:creationId xmlns:a16="http://schemas.microsoft.com/office/drawing/2014/main" id="{85931751-8687-994B-A0AC-18C3DE0B7E64}"/>
              </a:ext>
            </a:extLst>
          </p:cNvPr>
          <p:cNvPicPr>
            <a:picLocks noChangeAspect="1"/>
          </p:cNvPicPr>
          <p:nvPr userDrawn="1"/>
        </p:nvPicPr>
        <p:blipFill rotWithShape="1">
          <a:blip r:embed="rId13"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
        <p:nvSpPr>
          <p:cNvPr id="24" name="Text Placeholder 19">
            <a:extLst>
              <a:ext uri="{FF2B5EF4-FFF2-40B4-BE49-F238E27FC236}">
                <a16:creationId xmlns:a16="http://schemas.microsoft.com/office/drawing/2014/main" id="{CC9DD54C-427A-8D4A-99E5-BA6DE356402D}"/>
              </a:ext>
            </a:extLst>
          </p:cNvPr>
          <p:cNvSpPr txBox="1">
            <a:spLocks/>
          </p:cNvSpPr>
          <p:nvPr userDrawn="1"/>
        </p:nvSpPr>
        <p:spPr>
          <a:xfrm>
            <a:off x="224901" y="789694"/>
            <a:ext cx="7750652" cy="38293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0" i="0" spc="0" dirty="0">
                <a:solidFill>
                  <a:schemeClr val="accent5">
                    <a:lumMod val="10000"/>
                  </a:schemeClr>
                </a:solidFill>
                <a:latin typeface="Source Sans Pro" panose="020B0503030403020204" pitchFamily="34" charset="0"/>
                <a:ea typeface="Source Sans Pro" panose="020B0503030403020204" pitchFamily="34" charset="0"/>
              </a:rPr>
              <a:t>Develop an incremental improvement plan</a:t>
            </a:r>
          </a:p>
        </p:txBody>
      </p:sp>
      <p:sp>
        <p:nvSpPr>
          <p:cNvPr id="25" name="Text Placeholder 19">
            <a:extLst>
              <a:ext uri="{FF2B5EF4-FFF2-40B4-BE49-F238E27FC236}">
                <a16:creationId xmlns:a16="http://schemas.microsoft.com/office/drawing/2014/main" id="{C2EBDCDE-43EC-274C-97C7-7CA36AA5B0D8}"/>
              </a:ext>
            </a:extLst>
          </p:cNvPr>
          <p:cNvSpPr txBox="1">
            <a:spLocks/>
          </p:cNvSpPr>
          <p:nvPr userDrawn="1"/>
        </p:nvSpPr>
        <p:spPr>
          <a:xfrm>
            <a:off x="224901" y="283385"/>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0E4957"/>
                </a:solidFill>
              </a:rPr>
              <a:t>STEP 4.2</a:t>
            </a:r>
          </a:p>
        </p:txBody>
      </p:sp>
      <p:cxnSp>
        <p:nvCxnSpPr>
          <p:cNvPr id="11" name="Straight Connector 17">
            <a:extLst>
              <a:ext uri="{FF2B5EF4-FFF2-40B4-BE49-F238E27FC236}">
                <a16:creationId xmlns:a16="http://schemas.microsoft.com/office/drawing/2014/main" id="{A00399C6-04E7-1546-A3B8-FED465D8C877}"/>
              </a:ext>
            </a:extLst>
          </p:cNvPr>
          <p:cNvCxnSpPr>
            <a:cxnSpLocks/>
          </p:cNvCxnSpPr>
          <p:nvPr userDrawn="1"/>
        </p:nvCxnSpPr>
        <p:spPr>
          <a:xfrm flipH="1">
            <a:off x="334851" y="1099712"/>
            <a:ext cx="8564451" cy="0"/>
          </a:xfrm>
          <a:prstGeom prst="line">
            <a:avLst/>
          </a:prstGeom>
          <a:ln>
            <a:solidFill>
              <a:srgbClr val="0E4957"/>
            </a:solidFill>
          </a:ln>
        </p:spPr>
        <p:style>
          <a:lnRef idx="1">
            <a:schemeClr val="accent1"/>
          </a:lnRef>
          <a:fillRef idx="0">
            <a:schemeClr val="accent1"/>
          </a:fillRef>
          <a:effectRef idx="0">
            <a:schemeClr val="accent1"/>
          </a:effectRef>
          <a:fontRef idx="minor">
            <a:schemeClr val="tx1"/>
          </a:fontRef>
        </p:style>
      </p:cxnSp>
      <p:sp>
        <p:nvSpPr>
          <p:cNvPr id="9" name="TextBox 26">
            <a:extLst>
              <a:ext uri="{FF2B5EF4-FFF2-40B4-BE49-F238E27FC236}">
                <a16:creationId xmlns:a16="http://schemas.microsoft.com/office/drawing/2014/main" id="{C7C4E17E-72AB-E043-AF29-132CE0D6F5C9}"/>
              </a:ext>
            </a:extLst>
          </p:cNvPr>
          <p:cNvSpPr txBox="1"/>
          <p:nvPr userDrawn="1"/>
        </p:nvSpPr>
        <p:spPr>
          <a:xfrm>
            <a:off x="114724" y="6496216"/>
            <a:ext cx="1011815" cy="307777"/>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4:</a:t>
            </a:r>
          </a:p>
        </p:txBody>
      </p:sp>
      <p:sp>
        <p:nvSpPr>
          <p:cNvPr id="10" name="Text Placeholder 33">
            <a:extLst>
              <a:ext uri="{FF2B5EF4-FFF2-40B4-BE49-F238E27FC236}">
                <a16:creationId xmlns:a16="http://schemas.microsoft.com/office/drawing/2014/main" id="{94BDB679-0B71-2A40-9B44-639B09C6B2C7}"/>
              </a:ext>
            </a:extLst>
          </p:cNvPr>
          <p:cNvSpPr txBox="1">
            <a:spLocks/>
          </p:cNvSpPr>
          <p:nvPr userDrawn="1"/>
        </p:nvSpPr>
        <p:spPr>
          <a:xfrm>
            <a:off x="957600" y="6477905"/>
            <a:ext cx="5977394" cy="371475"/>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DEVELOP AND IMPLEMENT AN INCREMENTAL IMPROVEMENT PLAN</a:t>
            </a:r>
          </a:p>
        </p:txBody>
      </p:sp>
    </p:spTree>
    <p:extLst>
      <p:ext uri="{BB962C8B-B14F-4D97-AF65-F5344CB8AC3E}">
        <p14:creationId xmlns:p14="http://schemas.microsoft.com/office/powerpoint/2010/main" val="1247010486"/>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9" r:id="rId8"/>
    <p:sldLayoutId id="2147483846" r:id="rId9"/>
    <p:sldLayoutId id="2147483847" r:id="rId10"/>
    <p:sldLayoutId id="21474838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E902589-ADF1-C74A-84B6-D7ECE385A2D7}"/>
              </a:ext>
            </a:extLst>
          </p:cNvPr>
          <p:cNvSpPr/>
          <p:nvPr userDrawn="1"/>
        </p:nvSpPr>
        <p:spPr>
          <a:xfrm>
            <a:off x="0" y="6411433"/>
            <a:ext cx="9144000" cy="446567"/>
          </a:xfrm>
          <a:prstGeom prst="rect">
            <a:avLst/>
          </a:prstGeom>
          <a:solidFill>
            <a:srgbClr val="0E49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8" name="Picture 27" descr="A picture containing drawing&#10;&#10;Description automatically generated">
            <a:extLst>
              <a:ext uri="{FF2B5EF4-FFF2-40B4-BE49-F238E27FC236}">
                <a16:creationId xmlns:a16="http://schemas.microsoft.com/office/drawing/2014/main" id="{85931751-8687-994B-A0AC-18C3DE0B7E64}"/>
              </a:ext>
            </a:extLst>
          </p:cNvPr>
          <p:cNvPicPr>
            <a:picLocks noChangeAspect="1"/>
          </p:cNvPicPr>
          <p:nvPr userDrawn="1"/>
        </p:nvPicPr>
        <p:blipFill rotWithShape="1">
          <a:blip r:embed="rId15"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cxnSp>
        <p:nvCxnSpPr>
          <p:cNvPr id="11" name="Straight Connector 17">
            <a:extLst>
              <a:ext uri="{FF2B5EF4-FFF2-40B4-BE49-F238E27FC236}">
                <a16:creationId xmlns:a16="http://schemas.microsoft.com/office/drawing/2014/main" id="{A00399C6-04E7-1546-A3B8-FED465D8C877}"/>
              </a:ext>
            </a:extLst>
          </p:cNvPr>
          <p:cNvCxnSpPr>
            <a:cxnSpLocks/>
          </p:cNvCxnSpPr>
          <p:nvPr userDrawn="1"/>
        </p:nvCxnSpPr>
        <p:spPr>
          <a:xfrm flipH="1">
            <a:off x="334851" y="1099712"/>
            <a:ext cx="8564451" cy="0"/>
          </a:xfrm>
          <a:prstGeom prst="line">
            <a:avLst/>
          </a:prstGeom>
          <a:ln>
            <a:solidFill>
              <a:srgbClr val="0E4957"/>
            </a:solidFill>
          </a:ln>
        </p:spPr>
        <p:style>
          <a:lnRef idx="1">
            <a:schemeClr val="accent1"/>
          </a:lnRef>
          <a:fillRef idx="0">
            <a:schemeClr val="accent1"/>
          </a:fillRef>
          <a:effectRef idx="0">
            <a:schemeClr val="accent1"/>
          </a:effectRef>
          <a:fontRef idx="minor">
            <a:schemeClr val="tx1"/>
          </a:fontRef>
        </p:style>
      </p:cxnSp>
      <p:sp>
        <p:nvSpPr>
          <p:cNvPr id="9" name="TextBox 26">
            <a:extLst>
              <a:ext uri="{FF2B5EF4-FFF2-40B4-BE49-F238E27FC236}">
                <a16:creationId xmlns:a16="http://schemas.microsoft.com/office/drawing/2014/main" id="{C7C4E17E-72AB-E043-AF29-132CE0D6F5C9}"/>
              </a:ext>
            </a:extLst>
          </p:cNvPr>
          <p:cNvSpPr txBox="1"/>
          <p:nvPr userDrawn="1"/>
        </p:nvSpPr>
        <p:spPr>
          <a:xfrm>
            <a:off x="114724" y="6496216"/>
            <a:ext cx="1011815" cy="307777"/>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4:</a:t>
            </a:r>
          </a:p>
        </p:txBody>
      </p:sp>
      <p:sp>
        <p:nvSpPr>
          <p:cNvPr id="10" name="Text Placeholder 33">
            <a:extLst>
              <a:ext uri="{FF2B5EF4-FFF2-40B4-BE49-F238E27FC236}">
                <a16:creationId xmlns:a16="http://schemas.microsoft.com/office/drawing/2014/main" id="{94BDB679-0B71-2A40-9B44-639B09C6B2C7}"/>
              </a:ext>
            </a:extLst>
          </p:cNvPr>
          <p:cNvSpPr txBox="1">
            <a:spLocks/>
          </p:cNvSpPr>
          <p:nvPr userDrawn="1"/>
        </p:nvSpPr>
        <p:spPr>
          <a:xfrm>
            <a:off x="957600" y="6477905"/>
            <a:ext cx="5977394" cy="371475"/>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DEVELOP AND IMPLEMENT AN INCREMENTAL IMPROVEMENT PLAN</a:t>
            </a:r>
          </a:p>
        </p:txBody>
      </p:sp>
    </p:spTree>
    <p:extLst>
      <p:ext uri="{BB962C8B-B14F-4D97-AF65-F5344CB8AC3E}">
        <p14:creationId xmlns:p14="http://schemas.microsoft.com/office/powerpoint/2010/main" val="1073677584"/>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4" r:id="rId12"/>
    <p:sldLayoutId id="214748387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E902589-ADF1-C74A-84B6-D7ECE385A2D7}"/>
              </a:ext>
            </a:extLst>
          </p:cNvPr>
          <p:cNvSpPr/>
          <p:nvPr userDrawn="1"/>
        </p:nvSpPr>
        <p:spPr>
          <a:xfrm>
            <a:off x="0" y="6411433"/>
            <a:ext cx="9144000" cy="446567"/>
          </a:xfrm>
          <a:prstGeom prst="rect">
            <a:avLst/>
          </a:prstGeom>
          <a:solidFill>
            <a:srgbClr val="0E4957"/>
          </a:solidFill>
          <a:ln>
            <a:solidFill>
              <a:srgbClr val="0E49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8" name="Picture 27" descr="A picture containing drawing&#10;&#10;Description automatically generated">
            <a:extLst>
              <a:ext uri="{FF2B5EF4-FFF2-40B4-BE49-F238E27FC236}">
                <a16:creationId xmlns:a16="http://schemas.microsoft.com/office/drawing/2014/main" id="{85931751-8687-994B-A0AC-18C3DE0B7E64}"/>
              </a:ext>
            </a:extLst>
          </p:cNvPr>
          <p:cNvPicPr>
            <a:picLocks noChangeAspect="1"/>
          </p:cNvPicPr>
          <p:nvPr userDrawn="1"/>
        </p:nvPicPr>
        <p:blipFill rotWithShape="1">
          <a:blip r:embed="rId12"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Tree>
    <p:extLst>
      <p:ext uri="{BB962C8B-B14F-4D97-AF65-F5344CB8AC3E}">
        <p14:creationId xmlns:p14="http://schemas.microsoft.com/office/powerpoint/2010/main" val="269722835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698" r:id="rId4"/>
    <p:sldLayoutId id="2147483707" r:id="rId5"/>
    <p:sldLayoutId id="2147483708" r:id="rId6"/>
    <p:sldLayoutId id="2147483711" r:id="rId7"/>
    <p:sldLayoutId id="2147483712" r:id="rId8"/>
    <p:sldLayoutId id="2147483751" r:id="rId9"/>
    <p:sldLayoutId id="214748383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E902589-ADF1-C74A-84B6-D7ECE385A2D7}"/>
              </a:ext>
            </a:extLst>
          </p:cNvPr>
          <p:cNvSpPr/>
          <p:nvPr userDrawn="1"/>
        </p:nvSpPr>
        <p:spPr>
          <a:xfrm>
            <a:off x="0" y="6411433"/>
            <a:ext cx="9144000" cy="446567"/>
          </a:xfrm>
          <a:prstGeom prst="rect">
            <a:avLst/>
          </a:prstGeom>
          <a:solidFill>
            <a:srgbClr val="0E49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8" name="Picture 27" descr="A picture containing drawing&#10;&#10;Description automatically generated">
            <a:extLst>
              <a:ext uri="{FF2B5EF4-FFF2-40B4-BE49-F238E27FC236}">
                <a16:creationId xmlns:a16="http://schemas.microsoft.com/office/drawing/2014/main" id="{85931751-8687-994B-A0AC-18C3DE0B7E64}"/>
              </a:ext>
            </a:extLst>
          </p:cNvPr>
          <p:cNvPicPr>
            <a:picLocks noChangeAspect="1"/>
          </p:cNvPicPr>
          <p:nvPr userDrawn="1"/>
        </p:nvPicPr>
        <p:blipFill rotWithShape="1">
          <a:blip r:embed="rId12"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Tree>
    <p:extLst>
      <p:ext uri="{BB962C8B-B14F-4D97-AF65-F5344CB8AC3E}">
        <p14:creationId xmlns:p14="http://schemas.microsoft.com/office/powerpoint/2010/main" val="1555078155"/>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5" r:id="rId5"/>
    <p:sldLayoutId id="2147483830" r:id="rId6"/>
    <p:sldLayoutId id="2147483831" r:id="rId7"/>
    <p:sldLayoutId id="2147483832" r:id="rId8"/>
    <p:sldLayoutId id="2147483833" r:id="rId9"/>
    <p:sldLayoutId id="2147483834"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23.tiff"/><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3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9.png"/><Relationship Id="rId7" Type="http://schemas.openxmlformats.org/officeDocument/2006/relationships/image" Target="../media/image17.png"/><Relationship Id="rId2" Type="http://schemas.openxmlformats.org/officeDocument/2006/relationships/image" Target="../media/image28.png"/><Relationship Id="rId1" Type="http://schemas.openxmlformats.org/officeDocument/2006/relationships/slideLayout" Target="../slideLayouts/slideLayout3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18.png"/><Relationship Id="rId2" Type="http://schemas.openxmlformats.org/officeDocument/2006/relationships/image" Target="../media/image31.png"/><Relationship Id="rId1" Type="http://schemas.openxmlformats.org/officeDocument/2006/relationships/slideLayout" Target="../slideLayouts/slideLayout3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9.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8.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0.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raphical user interface, application&#10;&#10;Description automatically generated">
            <a:extLst>
              <a:ext uri="{FF2B5EF4-FFF2-40B4-BE49-F238E27FC236}">
                <a16:creationId xmlns:a16="http://schemas.microsoft.com/office/drawing/2014/main" id="{82C54837-71DD-FE43-9259-09869C9D71A7}"/>
              </a:ext>
            </a:extLst>
          </p:cNvPr>
          <p:cNvPicPr>
            <a:picLocks noChangeAspect="1"/>
          </p:cNvPicPr>
          <p:nvPr/>
        </p:nvPicPr>
        <p:blipFill rotWithShape="1">
          <a:blip r:embed="rId3">
            <a:extLst>
              <a:ext uri="{28A0092B-C50C-407E-A947-70E740481C1C}">
                <a14:useLocalDpi xmlns:a14="http://schemas.microsoft.com/office/drawing/2010/main" val="0"/>
              </a:ext>
            </a:extLst>
          </a:blip>
          <a:srcRect l="3240" t="13733" r="2533" b="11376"/>
          <a:stretch/>
        </p:blipFill>
        <p:spPr>
          <a:xfrm>
            <a:off x="118442" y="5665335"/>
            <a:ext cx="2101931" cy="521085"/>
          </a:xfrm>
          <a:prstGeom prst="rect">
            <a:avLst/>
          </a:prstGeom>
          <a:ln>
            <a:noFill/>
          </a:ln>
        </p:spPr>
      </p:pic>
      <p:pic>
        <p:nvPicPr>
          <p:cNvPr id="2" name="Picture 1">
            <a:extLst>
              <a:ext uri="{FF2B5EF4-FFF2-40B4-BE49-F238E27FC236}">
                <a16:creationId xmlns:a16="http://schemas.microsoft.com/office/drawing/2014/main" id="{E6578CE8-AE56-084E-A956-C56AAADC31FA}"/>
              </a:ext>
            </a:extLst>
          </p:cNvPr>
          <p:cNvPicPr>
            <a:picLocks noChangeAspect="1"/>
          </p:cNvPicPr>
          <p:nvPr/>
        </p:nvPicPr>
        <p:blipFill>
          <a:blip r:embed="rId4"/>
          <a:stretch>
            <a:fillRect/>
          </a:stretch>
        </p:blipFill>
        <p:spPr>
          <a:xfrm>
            <a:off x="1293442" y="788804"/>
            <a:ext cx="6582699" cy="4215371"/>
          </a:xfrm>
          <a:prstGeom prst="rect">
            <a:avLst/>
          </a:prstGeom>
        </p:spPr>
      </p:pic>
      <p:sp>
        <p:nvSpPr>
          <p:cNvPr id="14" name="Rectangular Callout 13">
            <a:extLst>
              <a:ext uri="{FF2B5EF4-FFF2-40B4-BE49-F238E27FC236}">
                <a16:creationId xmlns:a16="http://schemas.microsoft.com/office/drawing/2014/main" id="{D4D52A39-B507-AC48-A737-8278407B9DD3}"/>
              </a:ext>
            </a:extLst>
          </p:cNvPr>
          <p:cNvSpPr/>
          <p:nvPr/>
        </p:nvSpPr>
        <p:spPr>
          <a:xfrm>
            <a:off x="7585558" y="5179335"/>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Pages </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21 to 37</a:t>
            </a:r>
          </a:p>
        </p:txBody>
      </p:sp>
      <p:sp>
        <p:nvSpPr>
          <p:cNvPr id="5" name="TextBox 4">
            <a:extLst>
              <a:ext uri="{FF2B5EF4-FFF2-40B4-BE49-F238E27FC236}">
                <a16:creationId xmlns:a16="http://schemas.microsoft.com/office/drawing/2014/main" id="{EF0C12B0-CDA7-8D45-84E2-1ABCF2DE2973}"/>
              </a:ext>
            </a:extLst>
          </p:cNvPr>
          <p:cNvSpPr txBox="1"/>
          <p:nvPr/>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4:</a:t>
            </a:r>
          </a:p>
        </p:txBody>
      </p:sp>
      <p:sp>
        <p:nvSpPr>
          <p:cNvPr id="6" name="Text Placeholder 33">
            <a:extLst>
              <a:ext uri="{FF2B5EF4-FFF2-40B4-BE49-F238E27FC236}">
                <a16:creationId xmlns:a16="http://schemas.microsoft.com/office/drawing/2014/main" id="{EF2EE19C-2297-D040-9D63-B42AF39B2630}"/>
              </a:ext>
            </a:extLst>
          </p:cNvPr>
          <p:cNvSpPr txBox="1">
            <a:spLocks/>
          </p:cNvSpPr>
          <p:nvPr/>
        </p:nvSpPr>
        <p:spPr>
          <a:xfrm>
            <a:off x="971600" y="6489340"/>
            <a:ext cx="5295900" cy="371475"/>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DEVELOP AND IMPLEMENT AN INCREMENTAL IMPROVEMENT PLAN</a:t>
            </a:r>
          </a:p>
        </p:txBody>
      </p:sp>
    </p:spTree>
    <p:extLst>
      <p:ext uri="{BB962C8B-B14F-4D97-AF65-F5344CB8AC3E}">
        <p14:creationId xmlns:p14="http://schemas.microsoft.com/office/powerpoint/2010/main" val="280090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4 Marcador de texto">
            <a:extLst>
              <a:ext uri="{FF2B5EF4-FFF2-40B4-BE49-F238E27FC236}">
                <a16:creationId xmlns:a16="http://schemas.microsoft.com/office/drawing/2014/main" id="{7907B93D-BE28-5741-8B0B-8C3698B3DECD}"/>
              </a:ext>
            </a:extLst>
          </p:cNvPr>
          <p:cNvSpPr txBox="1">
            <a:spLocks/>
          </p:cNvSpPr>
          <p:nvPr/>
        </p:nvSpPr>
        <p:spPr>
          <a:xfrm>
            <a:off x="1331639" y="1403466"/>
            <a:ext cx="7515675" cy="6168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200" b="1" dirty="0">
                <a:solidFill>
                  <a:srgbClr val="0E4957"/>
                </a:solidFill>
                <a:latin typeface="Source Sans Pro" panose="020B0503030403020204" pitchFamily="34" charset="0"/>
                <a:ea typeface="Source Sans Pro" panose="020B0503030403020204" pitchFamily="34" charset="0"/>
              </a:rPr>
              <a:t>Standard operating procedures</a:t>
            </a:r>
          </a:p>
        </p:txBody>
      </p:sp>
      <p:sp>
        <p:nvSpPr>
          <p:cNvPr id="22" name="4 Marcador de texto">
            <a:extLst>
              <a:ext uri="{FF2B5EF4-FFF2-40B4-BE49-F238E27FC236}">
                <a16:creationId xmlns:a16="http://schemas.microsoft.com/office/drawing/2014/main" id="{CA739BFF-1F2C-ED44-93E9-F0F13C485B0B}"/>
              </a:ext>
            </a:extLst>
          </p:cNvPr>
          <p:cNvSpPr txBox="1">
            <a:spLocks/>
          </p:cNvSpPr>
          <p:nvPr/>
        </p:nvSpPr>
        <p:spPr>
          <a:xfrm>
            <a:off x="1186368" y="2034399"/>
            <a:ext cx="6783048" cy="28405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dirty="0">
                <a:solidFill>
                  <a:schemeClr val="accent5">
                    <a:lumMod val="10000"/>
                  </a:schemeClr>
                </a:solidFill>
                <a:latin typeface="Source Sans Pro" panose="020B0503030403020204" pitchFamily="34" charset="0"/>
                <a:ea typeface="Source Sans Pro" panose="020B0503030403020204" pitchFamily="34" charset="0"/>
              </a:rPr>
              <a:t>Written instructions describing steps or actions to be taken:</a:t>
            </a:r>
          </a:p>
          <a:p>
            <a:r>
              <a:rPr lang="en-GB" sz="2200" dirty="0">
                <a:solidFill>
                  <a:schemeClr val="accent5">
                    <a:lumMod val="10000"/>
                  </a:schemeClr>
                </a:solidFill>
                <a:latin typeface="Source Sans Pro" panose="020B0503030403020204" pitchFamily="34" charset="0"/>
                <a:ea typeface="Source Sans Pro" panose="020B0503030403020204" pitchFamily="34" charset="0"/>
              </a:rPr>
              <a:t> during </a:t>
            </a:r>
            <a:r>
              <a:rPr lang="en-GB" sz="2200" b="1" dirty="0">
                <a:solidFill>
                  <a:schemeClr val="accent5">
                    <a:lumMod val="10000"/>
                  </a:schemeClr>
                </a:solidFill>
                <a:latin typeface="Source Sans Pro" panose="020B0503030403020204" pitchFamily="34" charset="0"/>
                <a:ea typeface="Source Sans Pro" panose="020B0503030403020204" pitchFamily="34" charset="0"/>
              </a:rPr>
              <a:t>normal operating conditions</a:t>
            </a:r>
            <a:r>
              <a:rPr lang="en-GB" sz="2200" dirty="0">
                <a:solidFill>
                  <a:schemeClr val="accent5">
                    <a:lumMod val="10000"/>
                  </a:schemeClr>
                </a:solidFill>
                <a:latin typeface="Source Sans Pro" panose="020B0503030403020204" pitchFamily="34" charset="0"/>
                <a:ea typeface="Source Sans Pro" panose="020B0503030403020204" pitchFamily="34" charset="0"/>
              </a:rPr>
              <a:t>, and </a:t>
            </a:r>
          </a:p>
          <a:p>
            <a:r>
              <a:rPr lang="en-GB" sz="2200" dirty="0">
                <a:solidFill>
                  <a:schemeClr val="accent5">
                    <a:lumMod val="10000"/>
                  </a:schemeClr>
                </a:solidFill>
                <a:latin typeface="Source Sans Pro" panose="020B0503030403020204" pitchFamily="34" charset="0"/>
                <a:ea typeface="Source Sans Pro" panose="020B0503030403020204" pitchFamily="34" charset="0"/>
              </a:rPr>
              <a:t>for </a:t>
            </a:r>
            <a:r>
              <a:rPr lang="en-GB" sz="2200" b="1" dirty="0">
                <a:solidFill>
                  <a:schemeClr val="accent5">
                    <a:lumMod val="10000"/>
                  </a:schemeClr>
                </a:solidFill>
                <a:latin typeface="Source Sans Pro" panose="020B0503030403020204" pitchFamily="34" charset="0"/>
                <a:ea typeface="Source Sans Pro" panose="020B0503030403020204" pitchFamily="34" charset="0"/>
              </a:rPr>
              <a:t>corrective actions </a:t>
            </a:r>
            <a:r>
              <a:rPr lang="en-GB" sz="2200" dirty="0">
                <a:solidFill>
                  <a:schemeClr val="accent5">
                    <a:lumMod val="10000"/>
                  </a:schemeClr>
                </a:solidFill>
                <a:latin typeface="Source Sans Pro" panose="020B0503030403020204" pitchFamily="34" charset="0"/>
                <a:ea typeface="Source Sans Pro" panose="020B0503030403020204" pitchFamily="34" charset="0"/>
              </a:rPr>
              <a:t>when operational monitoring parameters reach or breach operational limits. </a:t>
            </a:r>
          </a:p>
          <a:p>
            <a:r>
              <a:rPr lang="en-GB" sz="2200" dirty="0">
                <a:solidFill>
                  <a:schemeClr val="accent5">
                    <a:lumMod val="10000"/>
                  </a:schemeClr>
                </a:solidFill>
                <a:latin typeface="Source Sans Pro" panose="020B0503030403020204" pitchFamily="34" charset="0"/>
                <a:ea typeface="Source Sans Pro" panose="020B0503030403020204" pitchFamily="34" charset="0"/>
              </a:rPr>
              <a:t>for </a:t>
            </a:r>
            <a:r>
              <a:rPr lang="en-GB" sz="2200" b="1" dirty="0">
                <a:solidFill>
                  <a:schemeClr val="accent5">
                    <a:lumMod val="10000"/>
                  </a:schemeClr>
                </a:solidFill>
                <a:latin typeface="Source Sans Pro" panose="020B0503030403020204" pitchFamily="34" charset="0"/>
                <a:ea typeface="Source Sans Pro" panose="020B0503030403020204" pitchFamily="34" charset="0"/>
              </a:rPr>
              <a:t>emergencies</a:t>
            </a:r>
            <a:r>
              <a:rPr lang="en-GB" sz="2200" dirty="0">
                <a:solidFill>
                  <a:schemeClr val="accent5">
                    <a:lumMod val="10000"/>
                  </a:schemeClr>
                </a:solidFill>
                <a:latin typeface="Source Sans Pro" panose="020B0503030403020204" pitchFamily="34" charset="0"/>
                <a:ea typeface="Source Sans Pro" panose="020B0503030403020204" pitchFamily="34" charset="0"/>
              </a:rPr>
              <a:t>.</a:t>
            </a:r>
          </a:p>
        </p:txBody>
      </p:sp>
      <p:sp>
        <p:nvSpPr>
          <p:cNvPr id="21" name="Rectangular Callout 20">
            <a:extLst>
              <a:ext uri="{FF2B5EF4-FFF2-40B4-BE49-F238E27FC236}">
                <a16:creationId xmlns:a16="http://schemas.microsoft.com/office/drawing/2014/main" id="{4AA0919E-A55F-4B4E-9AF4-D20EDDCC7FC1}"/>
              </a:ext>
            </a:extLst>
          </p:cNvPr>
          <p:cNvSpPr/>
          <p:nvPr/>
        </p:nvSpPr>
        <p:spPr>
          <a:xfrm>
            <a:off x="7407315" y="143635"/>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Guidance note </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4.3, page 68</a:t>
            </a:r>
          </a:p>
        </p:txBody>
      </p:sp>
      <p:pic>
        <p:nvPicPr>
          <p:cNvPr id="32" name="Picture 31">
            <a:extLst>
              <a:ext uri="{FF2B5EF4-FFF2-40B4-BE49-F238E27FC236}">
                <a16:creationId xmlns:a16="http://schemas.microsoft.com/office/drawing/2014/main" id="{87D7C6A8-2EBC-634C-8C5B-CD3DA559105E}"/>
              </a:ext>
            </a:extLst>
          </p:cNvPr>
          <p:cNvPicPr>
            <a:picLocks noChangeAspect="1"/>
          </p:cNvPicPr>
          <p:nvPr/>
        </p:nvPicPr>
        <p:blipFill>
          <a:blip r:embed="rId3"/>
          <a:stretch>
            <a:fillRect/>
          </a:stretch>
        </p:blipFill>
        <p:spPr>
          <a:xfrm>
            <a:off x="296525" y="1258179"/>
            <a:ext cx="868393" cy="855853"/>
          </a:xfrm>
          <a:prstGeom prst="rect">
            <a:avLst/>
          </a:prstGeom>
        </p:spPr>
      </p:pic>
      <p:sp>
        <p:nvSpPr>
          <p:cNvPr id="2" name="TextBox 1">
            <a:extLst>
              <a:ext uri="{FF2B5EF4-FFF2-40B4-BE49-F238E27FC236}">
                <a16:creationId xmlns:a16="http://schemas.microsoft.com/office/drawing/2014/main" id="{85097301-BFC2-9A40-9D3A-DF3ABBF7256C}"/>
              </a:ext>
            </a:extLst>
          </p:cNvPr>
          <p:cNvSpPr txBox="1"/>
          <p:nvPr/>
        </p:nvSpPr>
        <p:spPr>
          <a:xfrm>
            <a:off x="730722" y="4874928"/>
            <a:ext cx="7515676" cy="769441"/>
          </a:xfrm>
          <a:prstGeom prst="rect">
            <a:avLst/>
          </a:prstGeom>
          <a:noFill/>
        </p:spPr>
        <p:txBody>
          <a:bodyPr wrap="square" rtlCol="0">
            <a:spAutoFit/>
          </a:bodyPr>
          <a:lstStyle/>
          <a:p>
            <a:r>
              <a:rPr lang="en-US" sz="2200" dirty="0">
                <a:solidFill>
                  <a:schemeClr val="tx2"/>
                </a:solidFill>
                <a:latin typeface="Source Sans Pro" panose="020B0503030403020204" pitchFamily="34" charset="0"/>
                <a:ea typeface="Source Sans Pro" panose="020B0503030403020204" pitchFamily="34" charset="0"/>
              </a:rPr>
              <a:t>Personnel need to be </a:t>
            </a:r>
            <a:r>
              <a:rPr lang="en-US" sz="2200" b="1" dirty="0">
                <a:solidFill>
                  <a:schemeClr val="tx2"/>
                </a:solidFill>
                <a:latin typeface="Source Sans Pro" panose="020B0503030403020204" pitchFamily="34" charset="0"/>
                <a:ea typeface="Source Sans Pro" panose="020B0503030403020204" pitchFamily="34" charset="0"/>
              </a:rPr>
              <a:t>appropriately trained </a:t>
            </a:r>
            <a:r>
              <a:rPr lang="en-US" sz="2200" dirty="0">
                <a:solidFill>
                  <a:schemeClr val="tx2"/>
                </a:solidFill>
                <a:latin typeface="Source Sans Pro" panose="020B0503030403020204" pitchFamily="34" charset="0"/>
                <a:ea typeface="Source Sans Pro" panose="020B0503030403020204" pitchFamily="34" charset="0"/>
              </a:rPr>
              <a:t>to implement the procedures and other management protocols.</a:t>
            </a:r>
          </a:p>
        </p:txBody>
      </p:sp>
    </p:spTree>
    <p:extLst>
      <p:ext uri="{BB962C8B-B14F-4D97-AF65-F5344CB8AC3E}">
        <p14:creationId xmlns:p14="http://schemas.microsoft.com/office/powerpoint/2010/main" val="24054724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5">
            <a:extLst>
              <a:ext uri="{FF2B5EF4-FFF2-40B4-BE49-F238E27FC236}">
                <a16:creationId xmlns:a16="http://schemas.microsoft.com/office/drawing/2014/main" id="{D33B509B-0269-414F-A55F-BA919CA5B2F9}"/>
              </a:ext>
            </a:extLst>
          </p:cNvPr>
          <p:cNvSpPr txBox="1">
            <a:spLocks/>
          </p:cNvSpPr>
          <p:nvPr/>
        </p:nvSpPr>
        <p:spPr>
          <a:xfrm>
            <a:off x="257960" y="1475896"/>
            <a:ext cx="8628080" cy="355600"/>
          </a:xfrm>
          <a:prstGeom prst="rect">
            <a:avLst/>
          </a:prstGeom>
        </p:spPr>
        <p:txBody>
          <a:bodyPr anchor="ctr"/>
          <a:lstStyle>
            <a:lvl1pPr marL="0" indent="0" algn="l" defTabSz="914400" rtl="0" eaLnBrk="1" latinLnBrk="0" hangingPunct="1">
              <a:lnSpc>
                <a:spcPct val="100000"/>
              </a:lnSpc>
              <a:spcBef>
                <a:spcPts val="1000"/>
              </a:spcBef>
              <a:buFont typeface="Arial" panose="020B0604020202020204" pitchFamily="34" charset="0"/>
              <a:buNone/>
              <a:defRPr sz="2200" b="1" kern="1200" baseline="0">
                <a:solidFill>
                  <a:srgbClr val="73B9E7"/>
                </a:solidFill>
                <a:latin typeface="Source Sans Pro Semibold"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600" dirty="0">
                <a:solidFill>
                  <a:srgbClr val="0E4957"/>
                </a:solidFill>
              </a:rPr>
              <a:t>Improvement options</a:t>
            </a:r>
          </a:p>
        </p:txBody>
      </p:sp>
      <p:sp>
        <p:nvSpPr>
          <p:cNvPr id="12" name="4 Marcador de texto">
            <a:extLst>
              <a:ext uri="{FF2B5EF4-FFF2-40B4-BE49-F238E27FC236}">
                <a16:creationId xmlns:a16="http://schemas.microsoft.com/office/drawing/2014/main" id="{F336CBE7-40D2-6346-8650-246A90BEB421}"/>
              </a:ext>
            </a:extLst>
          </p:cNvPr>
          <p:cNvSpPr txBox="1">
            <a:spLocks/>
          </p:cNvSpPr>
          <p:nvPr/>
        </p:nvSpPr>
        <p:spPr>
          <a:xfrm>
            <a:off x="4575265" y="1975484"/>
            <a:ext cx="4095455" cy="7579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200" b="1" dirty="0">
                <a:solidFill>
                  <a:srgbClr val="399275"/>
                </a:solidFill>
                <a:latin typeface="Source Sans Pro" panose="020B0503030403020204" pitchFamily="34" charset="0"/>
                <a:ea typeface="Source Sans Pro" panose="020B0503030403020204" pitchFamily="34" charset="0"/>
              </a:rPr>
              <a:t>Option 4: Behaviour change measures</a:t>
            </a:r>
          </a:p>
        </p:txBody>
      </p:sp>
      <p:sp>
        <p:nvSpPr>
          <p:cNvPr id="17" name="Rectangular Callout 16">
            <a:extLst>
              <a:ext uri="{FF2B5EF4-FFF2-40B4-BE49-F238E27FC236}">
                <a16:creationId xmlns:a16="http://schemas.microsoft.com/office/drawing/2014/main" id="{46BE8A4C-1269-4746-A1F6-86631124AB9D}"/>
              </a:ext>
            </a:extLst>
          </p:cNvPr>
          <p:cNvSpPr/>
          <p:nvPr/>
        </p:nvSpPr>
        <p:spPr>
          <a:xfrm>
            <a:off x="7362310" y="51305"/>
            <a:ext cx="1440000" cy="972000"/>
          </a:xfrm>
          <a:prstGeom prst="wedgeRectCallout">
            <a:avLst/>
          </a:prstGeom>
          <a:solidFill>
            <a:srgbClr val="3792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WHO Guidelines</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Chapter 5</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 84</a:t>
            </a:r>
          </a:p>
        </p:txBody>
      </p:sp>
      <p:sp>
        <p:nvSpPr>
          <p:cNvPr id="2" name="TextBox 1">
            <a:extLst>
              <a:ext uri="{FF2B5EF4-FFF2-40B4-BE49-F238E27FC236}">
                <a16:creationId xmlns:a16="http://schemas.microsoft.com/office/drawing/2014/main" id="{6C3C82EA-2DB6-9A4D-8F5F-A4D8108966AB}"/>
              </a:ext>
            </a:extLst>
          </p:cNvPr>
          <p:cNvSpPr txBox="1"/>
          <p:nvPr/>
        </p:nvSpPr>
        <p:spPr>
          <a:xfrm>
            <a:off x="4613794" y="2733446"/>
            <a:ext cx="4095454" cy="1631216"/>
          </a:xfrm>
          <a:prstGeom prst="rect">
            <a:avLst/>
          </a:prstGeom>
          <a:noFill/>
        </p:spPr>
        <p:txBody>
          <a:bodyPr wrap="square" rtlCol="0">
            <a:spAutoFit/>
          </a:bodyPr>
          <a:lstStyle/>
          <a:p>
            <a:r>
              <a:rPr lang="en-GB" sz="2000">
                <a:solidFill>
                  <a:schemeClr val="tx2"/>
                </a:solidFill>
                <a:latin typeface="Source Sans Pro" panose="020B0503030403020204" pitchFamily="34" charset="0"/>
                <a:ea typeface="Source Sans Pro" panose="020B0503030403020204" pitchFamily="34" charset="0"/>
              </a:rPr>
              <a:t>Programs designed to foster behaviour change at the levels of the individual, the household, the community and key stakeholders involved in sanitation delivery. </a:t>
            </a:r>
          </a:p>
        </p:txBody>
      </p:sp>
      <p:grpSp>
        <p:nvGrpSpPr>
          <p:cNvPr id="15" name="8 Grupo">
            <a:extLst>
              <a:ext uri="{FF2B5EF4-FFF2-40B4-BE49-F238E27FC236}">
                <a16:creationId xmlns:a16="http://schemas.microsoft.com/office/drawing/2014/main" id="{7CE59723-7FEF-B844-A62B-D2CAF5D8DA1B}"/>
              </a:ext>
            </a:extLst>
          </p:cNvPr>
          <p:cNvGrpSpPr/>
          <p:nvPr/>
        </p:nvGrpSpPr>
        <p:grpSpPr>
          <a:xfrm rot="1002880">
            <a:off x="4501735" y="5004017"/>
            <a:ext cx="1217238" cy="805328"/>
            <a:chOff x="7405490" y="3641679"/>
            <a:chExt cx="1464516" cy="927847"/>
          </a:xfrm>
        </p:grpSpPr>
        <p:sp>
          <p:nvSpPr>
            <p:cNvPr id="16" name="9 Explosión 1">
              <a:extLst>
                <a:ext uri="{FF2B5EF4-FFF2-40B4-BE49-F238E27FC236}">
                  <a16:creationId xmlns:a16="http://schemas.microsoft.com/office/drawing/2014/main" id="{42E6F4A9-D72D-E843-BE8D-67619985B18F}"/>
                </a:ext>
              </a:extLst>
            </p:cNvPr>
            <p:cNvSpPr/>
            <p:nvPr/>
          </p:nvSpPr>
          <p:spPr>
            <a:xfrm>
              <a:off x="7405490" y="3641679"/>
              <a:ext cx="1464516" cy="927847"/>
            </a:xfrm>
            <a:prstGeom prst="irregularSeal1">
              <a:avLst/>
            </a:prstGeom>
            <a:noFill/>
            <a:ln>
              <a:solidFill>
                <a:srgbClr val="0E49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8" name="10 CuadroTexto">
              <a:extLst>
                <a:ext uri="{FF2B5EF4-FFF2-40B4-BE49-F238E27FC236}">
                  <a16:creationId xmlns:a16="http://schemas.microsoft.com/office/drawing/2014/main" id="{445BA3C3-EF68-AD4F-9CAE-AAE5AF2A6F0D}"/>
                </a:ext>
              </a:extLst>
            </p:cNvPr>
            <p:cNvSpPr txBox="1"/>
            <p:nvPr/>
          </p:nvSpPr>
          <p:spPr>
            <a:xfrm rot="461769">
              <a:off x="7846905" y="3860805"/>
              <a:ext cx="681199" cy="460981"/>
            </a:xfrm>
            <a:prstGeom prst="rect">
              <a:avLst/>
            </a:prstGeom>
            <a:ln>
              <a:noFill/>
            </a:ln>
          </p:spPr>
          <p:txBody>
            <a:bodyPr wrap="none" rtlCol="0" anchor="ctr">
              <a:spAutoFit/>
            </a:bodyPr>
            <a:lstStyle/>
            <a:p>
              <a:r>
                <a:rPr lang="es-ES" sz="2000" b="1" dirty="0">
                  <a:solidFill>
                    <a:srgbClr val="0E4957"/>
                  </a:solidFill>
                  <a:latin typeface="Source Sans Pro Black" pitchFamily="34" charset="0"/>
                </a:rPr>
                <a:t>TIP</a:t>
              </a:r>
              <a:endParaRPr lang="es-VE" sz="2000" b="1" dirty="0">
                <a:solidFill>
                  <a:srgbClr val="0E4957"/>
                </a:solidFill>
                <a:latin typeface="Source Sans Pro Black" pitchFamily="34" charset="0"/>
              </a:endParaRPr>
            </a:p>
          </p:txBody>
        </p:sp>
      </p:grpSp>
      <p:sp>
        <p:nvSpPr>
          <p:cNvPr id="19" name="6 Marcador de texto">
            <a:extLst>
              <a:ext uri="{FF2B5EF4-FFF2-40B4-BE49-F238E27FC236}">
                <a16:creationId xmlns:a16="http://schemas.microsoft.com/office/drawing/2014/main" id="{6C76EFB9-64BE-3A46-AC23-BC43A1C5403F}"/>
              </a:ext>
            </a:extLst>
          </p:cNvPr>
          <p:cNvSpPr txBox="1">
            <a:spLocks/>
          </p:cNvSpPr>
          <p:nvPr/>
        </p:nvSpPr>
        <p:spPr>
          <a:xfrm>
            <a:off x="5787135" y="4841817"/>
            <a:ext cx="3356865" cy="1631216"/>
          </a:xfrm>
          <a:prstGeom prst="rect">
            <a:avLst/>
          </a:prstGeom>
        </p:spPr>
        <p:txBody>
          <a:bodyPr lIns="0" tIns="0" rIns="0" bIns="0" anchor="t"/>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1700" dirty="0">
                <a:solidFill>
                  <a:srgbClr val="0E4957"/>
                </a:solidFill>
                <a:latin typeface="Source Sans Pro" panose="020B0503030403020204" pitchFamily="34" charset="0"/>
                <a:ea typeface="Source Sans Pro" panose="020B0503030403020204" pitchFamily="34" charset="0"/>
              </a:rPr>
              <a:t>WHO Guidelines Chapter 5 offers </a:t>
            </a:r>
          </a:p>
          <a:p>
            <a:pPr>
              <a:lnSpc>
                <a:spcPct val="100000"/>
              </a:lnSpc>
              <a:spcBef>
                <a:spcPts val="0"/>
              </a:spcBef>
            </a:pPr>
            <a:r>
              <a:rPr lang="en-GB" sz="1700" dirty="0">
                <a:solidFill>
                  <a:srgbClr val="0E4957"/>
                </a:solidFill>
                <a:latin typeface="Source Sans Pro" panose="020B0503030403020204" pitchFamily="34" charset="0"/>
                <a:ea typeface="Source Sans Pro" panose="020B0503030403020204" pitchFamily="34" charset="0"/>
              </a:rPr>
              <a:t>Different approaches to  changing behaviours.</a:t>
            </a:r>
          </a:p>
          <a:p>
            <a:pPr>
              <a:lnSpc>
                <a:spcPct val="100000"/>
              </a:lnSpc>
              <a:spcBef>
                <a:spcPts val="0"/>
              </a:spcBef>
            </a:pPr>
            <a:r>
              <a:rPr lang="en-GB" sz="1700" dirty="0">
                <a:solidFill>
                  <a:srgbClr val="0E4957"/>
                </a:solidFill>
                <a:latin typeface="Source Sans Pro" panose="020B0503030403020204" pitchFamily="34" charset="0"/>
                <a:ea typeface="Source Sans Pro" panose="020B0503030403020204" pitchFamily="34" charset="0"/>
              </a:rPr>
              <a:t>Recommendations on how to design, adapt, and deliver behaviour change interventions.</a:t>
            </a:r>
          </a:p>
        </p:txBody>
      </p:sp>
      <p:pic>
        <p:nvPicPr>
          <p:cNvPr id="13" name="Picture 12">
            <a:extLst>
              <a:ext uri="{FF2B5EF4-FFF2-40B4-BE49-F238E27FC236}">
                <a16:creationId xmlns:a16="http://schemas.microsoft.com/office/drawing/2014/main" id="{23C75018-E05E-C74A-8C54-9963D5D56DA7}"/>
              </a:ext>
            </a:extLst>
          </p:cNvPr>
          <p:cNvPicPr>
            <a:picLocks/>
          </p:cNvPicPr>
          <p:nvPr/>
        </p:nvPicPr>
        <p:blipFill>
          <a:blip r:embed="rId3"/>
          <a:stretch>
            <a:fillRect/>
          </a:stretch>
        </p:blipFill>
        <p:spPr>
          <a:xfrm>
            <a:off x="545065" y="1907966"/>
            <a:ext cx="3600000" cy="3600000"/>
          </a:xfrm>
          <a:prstGeom prst="rect">
            <a:avLst/>
          </a:prstGeom>
        </p:spPr>
      </p:pic>
    </p:spTree>
    <p:extLst>
      <p:ext uri="{BB962C8B-B14F-4D97-AF65-F5344CB8AC3E}">
        <p14:creationId xmlns:p14="http://schemas.microsoft.com/office/powerpoint/2010/main" val="38944528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4 Marcador de texto">
            <a:extLst>
              <a:ext uri="{FF2B5EF4-FFF2-40B4-BE49-F238E27FC236}">
                <a16:creationId xmlns:a16="http://schemas.microsoft.com/office/drawing/2014/main" id="{1C06E3AC-BF92-6A44-88C3-5D6E07970816}"/>
              </a:ext>
            </a:extLst>
          </p:cNvPr>
          <p:cNvSpPr txBox="1">
            <a:spLocks/>
          </p:cNvSpPr>
          <p:nvPr/>
        </p:nvSpPr>
        <p:spPr>
          <a:xfrm>
            <a:off x="1364070" y="2708920"/>
            <a:ext cx="6255695" cy="32403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solidFill>
                  <a:schemeClr val="accent5">
                    <a:lumMod val="10000"/>
                  </a:schemeClr>
                </a:solidFill>
                <a:latin typeface="Source Sans Pro" panose="020B0503030403020204" pitchFamily="34" charset="0"/>
                <a:ea typeface="Source Sans Pro" panose="020B0503030403020204" pitchFamily="34" charset="0"/>
              </a:rPr>
              <a:t>Abandoning open defecation </a:t>
            </a:r>
            <a:r>
              <a:rPr lang="en-GB" sz="2200" dirty="0">
                <a:solidFill>
                  <a:schemeClr val="accent5">
                    <a:lumMod val="10000"/>
                  </a:schemeClr>
                </a:solidFill>
                <a:latin typeface="Source Sans Pro" panose="020B0503030403020204" pitchFamily="34" charset="0"/>
                <a:ea typeface="Source Sans Pro" panose="020B0503030403020204" pitchFamily="34" charset="0"/>
              </a:rPr>
              <a:t>and adopting safe sanitation facilities.</a:t>
            </a:r>
          </a:p>
          <a:p>
            <a:r>
              <a:rPr lang="en-GB" sz="2200" dirty="0">
                <a:solidFill>
                  <a:schemeClr val="accent5">
                    <a:lumMod val="10000"/>
                  </a:schemeClr>
                </a:solidFill>
                <a:latin typeface="Source Sans Pro" panose="020B0503030403020204" pitchFamily="34" charset="0"/>
                <a:ea typeface="Source Sans Pro" panose="020B0503030403020204" pitchFamily="34" charset="0"/>
              </a:rPr>
              <a:t>Ensuring the </a:t>
            </a:r>
            <a:r>
              <a:rPr lang="en-GB" sz="2200" b="1" dirty="0">
                <a:solidFill>
                  <a:schemeClr val="accent5">
                    <a:lumMod val="10000"/>
                  </a:schemeClr>
                </a:solidFill>
                <a:latin typeface="Source Sans Pro" panose="020B0503030403020204" pitchFamily="34" charset="0"/>
                <a:ea typeface="Source Sans Pro" panose="020B0503030403020204" pitchFamily="34" charset="0"/>
              </a:rPr>
              <a:t>regular desludging </a:t>
            </a:r>
            <a:r>
              <a:rPr lang="en-GB" sz="2200" dirty="0">
                <a:solidFill>
                  <a:schemeClr val="accent5">
                    <a:lumMod val="10000"/>
                  </a:schemeClr>
                </a:solidFill>
                <a:latin typeface="Source Sans Pro" panose="020B0503030403020204" pitchFamily="34" charset="0"/>
                <a:ea typeface="Source Sans Pro" panose="020B0503030403020204" pitchFamily="34" charset="0"/>
              </a:rPr>
              <a:t>of such facilities.</a:t>
            </a:r>
          </a:p>
          <a:p>
            <a:r>
              <a:rPr lang="en-GB" sz="2200" b="1" dirty="0">
                <a:solidFill>
                  <a:schemeClr val="accent5">
                    <a:lumMod val="10000"/>
                  </a:schemeClr>
                </a:solidFill>
                <a:latin typeface="Source Sans Pro" panose="020B0503030403020204" pitchFamily="34" charset="0"/>
                <a:ea typeface="Source Sans Pro" panose="020B0503030403020204" pitchFamily="34" charset="0"/>
              </a:rPr>
              <a:t>Connecting</a:t>
            </a:r>
            <a:r>
              <a:rPr lang="en-GB" sz="2200" dirty="0">
                <a:solidFill>
                  <a:schemeClr val="accent5">
                    <a:lumMod val="10000"/>
                  </a:schemeClr>
                </a:solidFill>
                <a:latin typeface="Source Sans Pro" panose="020B0503030403020204" pitchFamily="34" charset="0"/>
                <a:ea typeface="Source Sans Pro" panose="020B0503030403020204" pitchFamily="34" charset="0"/>
              </a:rPr>
              <a:t> to a sewerage system where available and paying the service charges.</a:t>
            </a:r>
          </a:p>
          <a:p>
            <a:r>
              <a:rPr lang="en-GB" sz="2200" b="1" dirty="0">
                <a:solidFill>
                  <a:schemeClr val="accent5">
                    <a:lumMod val="10000"/>
                  </a:schemeClr>
                </a:solidFill>
                <a:latin typeface="Source Sans Pro" panose="020B0503030403020204" pitchFamily="34" charset="0"/>
                <a:ea typeface="Source Sans Pro" panose="020B0503030403020204" pitchFamily="34" charset="0"/>
              </a:rPr>
              <a:t>Wearing</a:t>
            </a:r>
            <a:r>
              <a:rPr lang="en-GB" sz="2200" dirty="0">
                <a:solidFill>
                  <a:schemeClr val="accent5">
                    <a:lumMod val="10000"/>
                  </a:schemeClr>
                </a:solidFill>
                <a:latin typeface="Source Sans Pro" panose="020B0503030403020204" pitchFamily="34" charset="0"/>
                <a:ea typeface="Source Sans Pro" panose="020B0503030403020204" pitchFamily="34" charset="0"/>
              </a:rPr>
              <a:t> Personal Protective Equipment.</a:t>
            </a:r>
          </a:p>
        </p:txBody>
      </p:sp>
      <p:sp>
        <p:nvSpPr>
          <p:cNvPr id="29" name="4 Marcador de texto">
            <a:extLst>
              <a:ext uri="{FF2B5EF4-FFF2-40B4-BE49-F238E27FC236}">
                <a16:creationId xmlns:a16="http://schemas.microsoft.com/office/drawing/2014/main" id="{1F2706B2-489A-7D41-BB05-77AF00F3EA62}"/>
              </a:ext>
            </a:extLst>
          </p:cNvPr>
          <p:cNvSpPr txBox="1">
            <a:spLocks/>
          </p:cNvSpPr>
          <p:nvPr/>
        </p:nvSpPr>
        <p:spPr>
          <a:xfrm>
            <a:off x="1384050" y="1907957"/>
            <a:ext cx="6375899" cy="3556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dirty="0">
                <a:solidFill>
                  <a:schemeClr val="accent5">
                    <a:lumMod val="10000"/>
                  </a:schemeClr>
                </a:solidFill>
                <a:latin typeface="Source Sans Pro" panose="020B0503030403020204" pitchFamily="34" charset="0"/>
                <a:ea typeface="Source Sans Pro" panose="020B0503030403020204" pitchFamily="34" charset="0"/>
              </a:rPr>
              <a:t>Depending on the specific situation, </a:t>
            </a:r>
            <a:r>
              <a:rPr lang="en-GB" sz="2200" b="1" dirty="0">
                <a:solidFill>
                  <a:schemeClr val="accent5">
                    <a:lumMod val="10000"/>
                  </a:schemeClr>
                </a:solidFill>
                <a:latin typeface="Source Sans Pro" panose="020B0503030403020204" pitchFamily="34" charset="0"/>
                <a:ea typeface="Source Sans Pro" panose="020B0503030403020204" pitchFamily="34" charset="0"/>
              </a:rPr>
              <a:t>desired user behaviours </a:t>
            </a:r>
            <a:r>
              <a:rPr lang="en-GB" sz="2200" dirty="0">
                <a:solidFill>
                  <a:schemeClr val="accent5">
                    <a:lumMod val="10000"/>
                  </a:schemeClr>
                </a:solidFill>
                <a:latin typeface="Source Sans Pro" panose="020B0503030403020204" pitchFamily="34" charset="0"/>
                <a:ea typeface="Source Sans Pro" panose="020B0503030403020204" pitchFamily="34" charset="0"/>
              </a:rPr>
              <a:t>include:</a:t>
            </a:r>
          </a:p>
        </p:txBody>
      </p:sp>
      <p:sp>
        <p:nvSpPr>
          <p:cNvPr id="18" name="Rectangular Callout 17">
            <a:extLst>
              <a:ext uri="{FF2B5EF4-FFF2-40B4-BE49-F238E27FC236}">
                <a16:creationId xmlns:a16="http://schemas.microsoft.com/office/drawing/2014/main" id="{431945D4-FEF7-2A41-B8AF-311B5C25162E}"/>
              </a:ext>
            </a:extLst>
          </p:cNvPr>
          <p:cNvSpPr/>
          <p:nvPr/>
        </p:nvSpPr>
        <p:spPr>
          <a:xfrm>
            <a:off x="7362310" y="51305"/>
            <a:ext cx="1440000" cy="972000"/>
          </a:xfrm>
          <a:prstGeom prst="wedgeRectCallout">
            <a:avLst/>
          </a:prstGeom>
          <a:solidFill>
            <a:srgbClr val="3792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WHO Guidelines</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Chapter 5</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 84</a:t>
            </a:r>
          </a:p>
        </p:txBody>
      </p:sp>
      <p:pic>
        <p:nvPicPr>
          <p:cNvPr id="19" name="Picture 18">
            <a:extLst>
              <a:ext uri="{FF2B5EF4-FFF2-40B4-BE49-F238E27FC236}">
                <a16:creationId xmlns:a16="http://schemas.microsoft.com/office/drawing/2014/main" id="{4687660C-B250-D240-A4E4-64DF70409A7F}"/>
              </a:ext>
            </a:extLst>
          </p:cNvPr>
          <p:cNvPicPr>
            <a:picLocks noChangeAspect="1"/>
          </p:cNvPicPr>
          <p:nvPr/>
        </p:nvPicPr>
        <p:blipFill>
          <a:blip r:embed="rId2"/>
          <a:stretch>
            <a:fillRect/>
          </a:stretch>
        </p:blipFill>
        <p:spPr>
          <a:xfrm>
            <a:off x="261663" y="1479582"/>
            <a:ext cx="862100" cy="855853"/>
          </a:xfrm>
          <a:prstGeom prst="rect">
            <a:avLst/>
          </a:prstGeom>
        </p:spPr>
      </p:pic>
    </p:spTree>
    <p:extLst>
      <p:ext uri="{BB962C8B-B14F-4D97-AF65-F5344CB8AC3E}">
        <p14:creationId xmlns:p14="http://schemas.microsoft.com/office/powerpoint/2010/main" val="3742995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ular Callout 20">
            <a:extLst>
              <a:ext uri="{FF2B5EF4-FFF2-40B4-BE49-F238E27FC236}">
                <a16:creationId xmlns:a16="http://schemas.microsoft.com/office/drawing/2014/main" id="{4AA0919E-A55F-4B4E-9AF4-D20EDDCC7FC1}"/>
              </a:ext>
            </a:extLst>
          </p:cNvPr>
          <p:cNvSpPr/>
          <p:nvPr/>
        </p:nvSpPr>
        <p:spPr>
          <a:xfrm>
            <a:off x="7407315" y="143635"/>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 69</a:t>
            </a:r>
          </a:p>
        </p:txBody>
      </p:sp>
      <p:pic>
        <p:nvPicPr>
          <p:cNvPr id="12" name="Grafik 16">
            <a:extLst>
              <a:ext uri="{FF2B5EF4-FFF2-40B4-BE49-F238E27FC236}">
                <a16:creationId xmlns:a16="http://schemas.microsoft.com/office/drawing/2014/main" id="{F319B061-65F4-2D4B-9BD8-BA86DDFFE22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77602" y="2293314"/>
            <a:ext cx="8521700" cy="3721100"/>
          </a:xfrm>
          <a:prstGeom prst="rect">
            <a:avLst/>
          </a:prstGeom>
        </p:spPr>
      </p:pic>
      <p:sp>
        <p:nvSpPr>
          <p:cNvPr id="13" name="Text Placeholder 7">
            <a:extLst>
              <a:ext uri="{FF2B5EF4-FFF2-40B4-BE49-F238E27FC236}">
                <a16:creationId xmlns:a16="http://schemas.microsoft.com/office/drawing/2014/main" id="{E82A959F-AAB2-6C41-92AC-1D0A430B65D8}"/>
              </a:ext>
            </a:extLst>
          </p:cNvPr>
          <p:cNvSpPr txBox="1">
            <a:spLocks/>
          </p:cNvSpPr>
          <p:nvPr/>
        </p:nvSpPr>
        <p:spPr>
          <a:xfrm>
            <a:off x="377601" y="1733109"/>
            <a:ext cx="8564451" cy="605955"/>
          </a:xfrm>
          <a:prstGeom prst="rect">
            <a:avLst/>
          </a:prstGeom>
        </p:spPr>
        <p:txBody>
          <a:bodyPr lIns="0" tIns="0" rIns="0" bIns="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GB" sz="2200" dirty="0">
                <a:solidFill>
                  <a:schemeClr val="accent5">
                    <a:lumMod val="10000"/>
                  </a:schemeClr>
                </a:solidFill>
                <a:latin typeface="Source Sans Pro" panose="020B0503030403020204" pitchFamily="34" charset="0"/>
                <a:ea typeface="Source Sans Pro" panose="020B0503030403020204" pitchFamily="34" charset="0"/>
              </a:rPr>
              <a:t>Sanitation systems should provide more than one  barrier against the different types of pathogens (multiple barriers)</a:t>
            </a:r>
          </a:p>
        </p:txBody>
      </p:sp>
      <p:sp>
        <p:nvSpPr>
          <p:cNvPr id="14" name="Text Placeholder 7">
            <a:extLst>
              <a:ext uri="{FF2B5EF4-FFF2-40B4-BE49-F238E27FC236}">
                <a16:creationId xmlns:a16="http://schemas.microsoft.com/office/drawing/2014/main" id="{B10EBC1A-36F6-A64D-81C7-48B643C87F36}"/>
              </a:ext>
            </a:extLst>
          </p:cNvPr>
          <p:cNvSpPr txBox="1">
            <a:spLocks/>
          </p:cNvSpPr>
          <p:nvPr/>
        </p:nvSpPr>
        <p:spPr>
          <a:xfrm>
            <a:off x="2483842" y="1257206"/>
            <a:ext cx="3996295" cy="416597"/>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GB" sz="2600" b="1" dirty="0">
                <a:solidFill>
                  <a:srgbClr val="0E4957"/>
                </a:solidFill>
                <a:latin typeface="Source Sans Pro" panose="020B0503030403020204" pitchFamily="34" charset="0"/>
                <a:ea typeface="Source Sans Pro" panose="020B0503030403020204" pitchFamily="34" charset="0"/>
              </a:rPr>
              <a:t>Multibarrier approach</a:t>
            </a:r>
          </a:p>
          <a:p>
            <a:pPr algn="ctr">
              <a:lnSpc>
                <a:spcPct val="100000"/>
              </a:lnSpc>
            </a:pPr>
            <a:endParaRPr lang="en-GB" sz="2600" b="1" dirty="0">
              <a:solidFill>
                <a:srgbClr val="0E4957"/>
              </a:solidFill>
              <a:latin typeface="Source Sans Pro" panose="020B0503030403020204" pitchFamily="34" charset="0"/>
              <a:ea typeface="Source Sans Pro" panose="020B0503030403020204" pitchFamily="34" charset="0"/>
            </a:endParaRPr>
          </a:p>
        </p:txBody>
      </p:sp>
      <p:sp>
        <p:nvSpPr>
          <p:cNvPr id="15" name="4 Marcador de texto">
            <a:extLst>
              <a:ext uri="{FF2B5EF4-FFF2-40B4-BE49-F238E27FC236}">
                <a16:creationId xmlns:a16="http://schemas.microsoft.com/office/drawing/2014/main" id="{43F21092-AAE9-3941-BF9A-9573947AAAE9}"/>
              </a:ext>
            </a:extLst>
          </p:cNvPr>
          <p:cNvSpPr txBox="1">
            <a:spLocks/>
          </p:cNvSpPr>
          <p:nvPr/>
        </p:nvSpPr>
        <p:spPr>
          <a:xfrm>
            <a:off x="1786058" y="5530525"/>
            <a:ext cx="2953771" cy="3522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GB" sz="2400" b="1" dirty="0">
                <a:solidFill>
                  <a:srgbClr val="399275"/>
                </a:solidFill>
                <a:latin typeface="Source Sans Pro" panose="020B0503030403020204" pitchFamily="34" charset="0"/>
                <a:ea typeface="Source Sans Pro" panose="020B0503030403020204" pitchFamily="34" charset="0"/>
              </a:rPr>
              <a:t>Behaviour change measures</a:t>
            </a:r>
          </a:p>
        </p:txBody>
      </p:sp>
      <p:sp>
        <p:nvSpPr>
          <p:cNvPr id="17" name="4 Marcador de texto">
            <a:extLst>
              <a:ext uri="{FF2B5EF4-FFF2-40B4-BE49-F238E27FC236}">
                <a16:creationId xmlns:a16="http://schemas.microsoft.com/office/drawing/2014/main" id="{273FB394-84FB-E840-8DA9-5F93EA540FFB}"/>
              </a:ext>
            </a:extLst>
          </p:cNvPr>
          <p:cNvSpPr txBox="1">
            <a:spLocks/>
          </p:cNvSpPr>
          <p:nvPr/>
        </p:nvSpPr>
        <p:spPr>
          <a:xfrm>
            <a:off x="2771801" y="5991499"/>
            <a:ext cx="3936056" cy="3077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GB" sz="2400" b="1" dirty="0">
                <a:solidFill>
                  <a:srgbClr val="399275"/>
                </a:solidFill>
                <a:latin typeface="Source Sans Pro" panose="020B0503030403020204" pitchFamily="34" charset="0"/>
                <a:ea typeface="Source Sans Pro" panose="020B0503030403020204" pitchFamily="34" charset="0"/>
              </a:rPr>
              <a:t>Regulation</a:t>
            </a:r>
          </a:p>
        </p:txBody>
      </p:sp>
      <p:sp>
        <p:nvSpPr>
          <p:cNvPr id="18" name="4 Marcador de texto">
            <a:extLst>
              <a:ext uri="{FF2B5EF4-FFF2-40B4-BE49-F238E27FC236}">
                <a16:creationId xmlns:a16="http://schemas.microsoft.com/office/drawing/2014/main" id="{475A2A41-1947-5948-B6F7-511313F326BF}"/>
              </a:ext>
            </a:extLst>
          </p:cNvPr>
          <p:cNvSpPr txBox="1">
            <a:spLocks/>
          </p:cNvSpPr>
          <p:nvPr/>
        </p:nvSpPr>
        <p:spPr>
          <a:xfrm>
            <a:off x="-198529" y="4098638"/>
            <a:ext cx="2970330" cy="3077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GB" sz="2400" b="1" dirty="0">
                <a:solidFill>
                  <a:srgbClr val="399275"/>
                </a:solidFill>
                <a:latin typeface="Source Sans Pro" panose="020B0503030403020204" pitchFamily="34" charset="0"/>
                <a:ea typeface="Source Sans Pro" panose="020B0503030403020204" pitchFamily="34" charset="0"/>
              </a:rPr>
              <a:t>Technical measures</a:t>
            </a:r>
          </a:p>
        </p:txBody>
      </p:sp>
      <p:sp>
        <p:nvSpPr>
          <p:cNvPr id="19" name="4 Marcador de texto">
            <a:extLst>
              <a:ext uri="{FF2B5EF4-FFF2-40B4-BE49-F238E27FC236}">
                <a16:creationId xmlns:a16="http://schemas.microsoft.com/office/drawing/2014/main" id="{09D2BFA7-9F8C-6F46-B3D7-85643E97EF85}"/>
              </a:ext>
            </a:extLst>
          </p:cNvPr>
          <p:cNvSpPr txBox="1">
            <a:spLocks/>
          </p:cNvSpPr>
          <p:nvPr/>
        </p:nvSpPr>
        <p:spPr>
          <a:xfrm>
            <a:off x="108999" y="4621100"/>
            <a:ext cx="2853243" cy="3522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GB" sz="2400" b="1" dirty="0">
                <a:solidFill>
                  <a:srgbClr val="399275"/>
                </a:solidFill>
                <a:latin typeface="Source Sans Pro" panose="020B0503030403020204" pitchFamily="34" charset="0"/>
                <a:ea typeface="Source Sans Pro" panose="020B0503030403020204" pitchFamily="34" charset="0"/>
              </a:rPr>
              <a:t>Operational measures</a:t>
            </a:r>
          </a:p>
        </p:txBody>
      </p:sp>
    </p:spTree>
    <p:extLst>
      <p:ext uri="{BB962C8B-B14F-4D97-AF65-F5344CB8AC3E}">
        <p14:creationId xmlns:p14="http://schemas.microsoft.com/office/powerpoint/2010/main" val="3575215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 Placeholder 7">
            <a:extLst>
              <a:ext uri="{FF2B5EF4-FFF2-40B4-BE49-F238E27FC236}">
                <a16:creationId xmlns:a16="http://schemas.microsoft.com/office/drawing/2014/main" id="{735EBDA2-7C51-8F42-98D3-9AD66B277F61}"/>
              </a:ext>
            </a:extLst>
          </p:cNvPr>
          <p:cNvSpPr txBox="1">
            <a:spLocks/>
          </p:cNvSpPr>
          <p:nvPr/>
        </p:nvSpPr>
        <p:spPr>
          <a:xfrm>
            <a:off x="365260" y="1265551"/>
            <a:ext cx="8534042" cy="454719"/>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dirty="0">
                <a:ln>
                  <a:noFill/>
                </a:ln>
                <a:solidFill>
                  <a:srgbClr val="0E4957"/>
                </a:solidFill>
                <a:effectLst/>
                <a:uLnTx/>
                <a:uFillTx/>
                <a:latin typeface="Source Sans Pro" panose="020B0503030403020204" pitchFamily="34" charset="0"/>
                <a:ea typeface="Source Sans Pro" panose="020B0503030403020204" pitchFamily="34" charset="0"/>
                <a:cs typeface="+mn-cs"/>
              </a:rPr>
              <a:t>Understanding log reductions and the multibarrier approach</a:t>
            </a:r>
          </a:p>
        </p:txBody>
      </p:sp>
      <p:sp>
        <p:nvSpPr>
          <p:cNvPr id="43" name="Rectangular Callout 42">
            <a:extLst>
              <a:ext uri="{FF2B5EF4-FFF2-40B4-BE49-F238E27FC236}">
                <a16:creationId xmlns:a16="http://schemas.microsoft.com/office/drawing/2014/main" id="{A5B83E42-3049-1744-B7A7-252DA037141B}"/>
              </a:ext>
            </a:extLst>
          </p:cNvPr>
          <p:cNvSpPr/>
          <p:nvPr/>
        </p:nvSpPr>
        <p:spPr>
          <a:xfrm>
            <a:off x="7407315" y="143635"/>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Guidance note </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4.6, page 72</a:t>
            </a:r>
          </a:p>
        </p:txBody>
      </p:sp>
      <p:sp>
        <p:nvSpPr>
          <p:cNvPr id="46" name="3 Marcador de texto">
            <a:extLst>
              <a:ext uri="{FF2B5EF4-FFF2-40B4-BE49-F238E27FC236}">
                <a16:creationId xmlns:a16="http://schemas.microsoft.com/office/drawing/2014/main" id="{7A765A59-0D95-7244-8392-614F005484FF}"/>
              </a:ext>
            </a:extLst>
          </p:cNvPr>
          <p:cNvSpPr txBox="1">
            <a:spLocks/>
          </p:cNvSpPr>
          <p:nvPr/>
        </p:nvSpPr>
        <p:spPr>
          <a:xfrm>
            <a:off x="447193" y="1693169"/>
            <a:ext cx="8534042" cy="3782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dirty="0">
                <a:solidFill>
                  <a:schemeClr val="accent5">
                    <a:lumMod val="10000"/>
                  </a:schemeClr>
                </a:solidFill>
                <a:latin typeface="Source Sans Pro" panose="020B0503030403020204" pitchFamily="34" charset="0"/>
                <a:ea typeface="Source Sans Pro" panose="020B0503030403020204" pitchFamily="34" charset="0"/>
              </a:rPr>
              <a:t>Raw sewage typically has about:</a:t>
            </a:r>
            <a:endParaRPr lang="en-GB" sz="4000" dirty="0">
              <a:solidFill>
                <a:schemeClr val="accent5">
                  <a:lumMod val="10000"/>
                </a:schemeClr>
              </a:solidFill>
              <a:latin typeface="Source Sans Pro" panose="020B0503030403020204" pitchFamily="34" charset="0"/>
              <a:ea typeface="Source Sans Pro" panose="020B0503030403020204" pitchFamily="34" charset="0"/>
            </a:endParaRPr>
          </a:p>
        </p:txBody>
      </p:sp>
      <p:graphicFrame>
        <p:nvGraphicFramePr>
          <p:cNvPr id="47" name="Table 5">
            <a:extLst>
              <a:ext uri="{FF2B5EF4-FFF2-40B4-BE49-F238E27FC236}">
                <a16:creationId xmlns:a16="http://schemas.microsoft.com/office/drawing/2014/main" id="{4A562A0B-4FB8-AC43-90A6-EA5934FD9174}"/>
              </a:ext>
            </a:extLst>
          </p:cNvPr>
          <p:cNvGraphicFramePr>
            <a:graphicFrameLocks noGrp="1"/>
          </p:cNvGraphicFramePr>
          <p:nvPr>
            <p:extLst>
              <p:ext uri="{D42A27DB-BD31-4B8C-83A1-F6EECF244321}">
                <p14:modId xmlns:p14="http://schemas.microsoft.com/office/powerpoint/2010/main" val="493516746"/>
              </p:ext>
            </p:extLst>
          </p:nvPr>
        </p:nvGraphicFramePr>
        <p:xfrm>
          <a:off x="2169997" y="3000385"/>
          <a:ext cx="3683000" cy="3017412"/>
        </p:xfrm>
        <a:graphic>
          <a:graphicData uri="http://schemas.openxmlformats.org/drawingml/2006/table">
            <a:tbl>
              <a:tblPr firstRow="1" bandRow="1">
                <a:tableStyleId>{21E4AEA4-8DFA-4A89-87EB-49C32662AFE0}</a:tableStyleId>
              </a:tblPr>
              <a:tblGrid>
                <a:gridCol w="1841500">
                  <a:extLst>
                    <a:ext uri="{9D8B030D-6E8A-4147-A177-3AD203B41FA5}">
                      <a16:colId xmlns:a16="http://schemas.microsoft.com/office/drawing/2014/main" val="20000"/>
                    </a:ext>
                  </a:extLst>
                </a:gridCol>
                <a:gridCol w="1841500">
                  <a:extLst>
                    <a:ext uri="{9D8B030D-6E8A-4147-A177-3AD203B41FA5}">
                      <a16:colId xmlns:a16="http://schemas.microsoft.com/office/drawing/2014/main" val="20001"/>
                    </a:ext>
                  </a:extLst>
                </a:gridCol>
              </a:tblGrid>
              <a:tr h="0">
                <a:tc gridSpan="2">
                  <a:txBody>
                    <a:bodyPr/>
                    <a:lstStyle/>
                    <a:p>
                      <a:pPr algn="ctr"/>
                      <a:r>
                        <a:rPr lang="en-AU" sz="1600" b="0" i="0" dirty="0">
                          <a:latin typeface="Source Sans Pro" panose="020B0503030403020204" pitchFamily="34" charset="0"/>
                          <a:ea typeface="Source Sans Pro" panose="020B0503030403020204" pitchFamily="34" charset="0"/>
                        </a:rPr>
                        <a:t>Original  concentration units/100 mL</a:t>
                      </a:r>
                    </a:p>
                  </a:txBody>
                  <a:tcPr marL="91427" marR="91427" marT="45714" marB="45714">
                    <a:solidFill>
                      <a:srgbClr val="71BC5C"/>
                    </a:solidFill>
                  </a:tcPr>
                </a:tc>
                <a:tc hMerge="1">
                  <a:txBody>
                    <a:bodyPr/>
                    <a:lstStyle/>
                    <a:p>
                      <a:pPr algn="ctr"/>
                      <a:endParaRPr lang="en-AU" sz="2000" b="0" i="0" dirty="0">
                        <a:latin typeface="Source Sans Pro" panose="020B0503030403020204" pitchFamily="34" charset="0"/>
                        <a:ea typeface="Source Sans Pro" panose="020B0503030403020204" pitchFamily="34" charset="0"/>
                      </a:endParaRPr>
                    </a:p>
                  </a:txBody>
                  <a:tcPr marL="91427" marR="91427" marT="45714" marB="45714">
                    <a:solidFill>
                      <a:srgbClr val="71BC5C"/>
                    </a:solidFill>
                  </a:tcPr>
                </a:tc>
                <a:extLst>
                  <a:ext uri="{0D108BD9-81ED-4DB2-BD59-A6C34878D82A}">
                    <a16:rowId xmlns:a16="http://schemas.microsoft.com/office/drawing/2014/main" val="10000"/>
                  </a:ext>
                </a:extLst>
              </a:tr>
              <a:tr h="0">
                <a:tc>
                  <a:txBody>
                    <a:bodyPr/>
                    <a:lstStyle/>
                    <a:p>
                      <a:pPr algn="ctr"/>
                      <a:r>
                        <a:rPr lang="en-AU" sz="1600" b="0" i="0" dirty="0">
                          <a:solidFill>
                            <a:schemeClr val="accent5">
                              <a:lumMod val="10000"/>
                            </a:schemeClr>
                          </a:solidFill>
                          <a:latin typeface="Source Sans Pro" panose="020B0503030403020204" pitchFamily="34" charset="0"/>
                          <a:ea typeface="Source Sans Pro" panose="020B0503030403020204" pitchFamily="34" charset="0"/>
                        </a:rPr>
                        <a:t>10</a:t>
                      </a:r>
                      <a:r>
                        <a:rPr lang="en-AU" sz="1600" b="0" i="0" baseline="30000" dirty="0">
                          <a:solidFill>
                            <a:schemeClr val="accent5">
                              <a:lumMod val="10000"/>
                            </a:schemeClr>
                          </a:solidFill>
                          <a:latin typeface="Source Sans Pro" panose="020B0503030403020204" pitchFamily="34" charset="0"/>
                          <a:ea typeface="Source Sans Pro" panose="020B0503030403020204" pitchFamily="34" charset="0"/>
                        </a:rPr>
                        <a:t>0</a:t>
                      </a:r>
                      <a:r>
                        <a:rPr lang="en-AU" sz="1600" b="0" i="0" dirty="0">
                          <a:solidFill>
                            <a:schemeClr val="accent5">
                              <a:lumMod val="10000"/>
                            </a:schemeClr>
                          </a:solidFill>
                          <a:latin typeface="Source Sans Pro" panose="020B0503030403020204" pitchFamily="34" charset="0"/>
                          <a:ea typeface="Source Sans Pro" panose="020B0503030403020204" pitchFamily="34" charset="0"/>
                        </a:rPr>
                        <a:t>=</a:t>
                      </a:r>
                    </a:p>
                  </a:txBody>
                  <a:tcPr marL="91427" marR="91427" marT="45714" marB="45714"/>
                </a:tc>
                <a:tc>
                  <a:txBody>
                    <a:bodyPr/>
                    <a:lstStyle/>
                    <a:p>
                      <a:pPr algn="ctr"/>
                      <a:r>
                        <a:rPr lang="en-AU" sz="1600" b="0" i="0" dirty="0">
                          <a:solidFill>
                            <a:schemeClr val="accent5">
                              <a:lumMod val="10000"/>
                            </a:schemeClr>
                          </a:solidFill>
                          <a:latin typeface="Source Sans Pro" panose="020B0503030403020204" pitchFamily="34" charset="0"/>
                          <a:ea typeface="Source Sans Pro" panose="020B0503030403020204" pitchFamily="34" charset="0"/>
                        </a:rPr>
                        <a:t>1</a:t>
                      </a:r>
                    </a:p>
                  </a:txBody>
                  <a:tcPr marL="91427" marR="91427" marT="45714" marB="45714"/>
                </a:tc>
                <a:extLst>
                  <a:ext uri="{0D108BD9-81ED-4DB2-BD59-A6C34878D82A}">
                    <a16:rowId xmlns:a16="http://schemas.microsoft.com/office/drawing/2014/main" val="10001"/>
                  </a:ext>
                </a:extLst>
              </a:tr>
              <a:tr h="138322">
                <a:tc>
                  <a:txBody>
                    <a:bodyPr/>
                    <a:lstStyle/>
                    <a:p>
                      <a:pPr algn="ctr"/>
                      <a:r>
                        <a:rPr lang="en-AU" sz="1600" b="0" i="0" dirty="0">
                          <a:solidFill>
                            <a:schemeClr val="accent5">
                              <a:lumMod val="10000"/>
                            </a:schemeClr>
                          </a:solidFill>
                          <a:latin typeface="Source Sans Pro" panose="020B0503030403020204" pitchFamily="34" charset="0"/>
                          <a:ea typeface="Source Sans Pro" panose="020B0503030403020204" pitchFamily="34" charset="0"/>
                        </a:rPr>
                        <a:t>10</a:t>
                      </a:r>
                      <a:r>
                        <a:rPr lang="en-AU" sz="1600" b="0" i="0" baseline="30000" dirty="0">
                          <a:solidFill>
                            <a:schemeClr val="accent5">
                              <a:lumMod val="10000"/>
                            </a:schemeClr>
                          </a:solidFill>
                          <a:latin typeface="Source Sans Pro" panose="020B0503030403020204" pitchFamily="34" charset="0"/>
                          <a:ea typeface="Source Sans Pro" panose="020B0503030403020204" pitchFamily="34" charset="0"/>
                        </a:rPr>
                        <a:t>1</a:t>
                      </a:r>
                      <a:r>
                        <a:rPr lang="en-AU" sz="1600" b="0" i="0" dirty="0">
                          <a:solidFill>
                            <a:schemeClr val="accent5">
                              <a:lumMod val="10000"/>
                            </a:schemeClr>
                          </a:solidFill>
                          <a:latin typeface="Source Sans Pro" panose="020B0503030403020204" pitchFamily="34" charset="0"/>
                          <a:ea typeface="Source Sans Pro" panose="020B0503030403020204" pitchFamily="34" charset="0"/>
                        </a:rPr>
                        <a:t>=</a:t>
                      </a:r>
                    </a:p>
                  </a:txBody>
                  <a:tcPr marL="91427" marR="91427" marT="45714" marB="45714"/>
                </a:tc>
                <a:tc>
                  <a:txBody>
                    <a:bodyPr/>
                    <a:lstStyle/>
                    <a:p>
                      <a:pPr algn="ctr"/>
                      <a:r>
                        <a:rPr lang="en-AU" sz="1600" b="0" i="0" dirty="0">
                          <a:solidFill>
                            <a:schemeClr val="accent5">
                              <a:lumMod val="10000"/>
                            </a:schemeClr>
                          </a:solidFill>
                          <a:latin typeface="Source Sans Pro" panose="020B0503030403020204" pitchFamily="34" charset="0"/>
                          <a:ea typeface="Source Sans Pro" panose="020B0503030403020204" pitchFamily="34" charset="0"/>
                        </a:rPr>
                        <a:t>10</a:t>
                      </a:r>
                    </a:p>
                  </a:txBody>
                  <a:tcPr marL="91427" marR="91427" marT="45714" marB="45714"/>
                </a:tc>
                <a:extLst>
                  <a:ext uri="{0D108BD9-81ED-4DB2-BD59-A6C34878D82A}">
                    <a16:rowId xmlns:a16="http://schemas.microsoft.com/office/drawing/2014/main" val="3248206566"/>
                  </a:ext>
                </a:extLst>
              </a:tr>
              <a:tr h="132614">
                <a:tc>
                  <a:txBody>
                    <a:bodyPr/>
                    <a:lstStyle/>
                    <a:p>
                      <a:pPr algn="ctr"/>
                      <a:r>
                        <a:rPr lang="en-AU" sz="1600" b="0" i="0" dirty="0">
                          <a:solidFill>
                            <a:schemeClr val="accent5">
                              <a:lumMod val="10000"/>
                            </a:schemeClr>
                          </a:solidFill>
                          <a:latin typeface="Source Sans Pro" panose="020B0503030403020204" pitchFamily="34" charset="0"/>
                          <a:ea typeface="Source Sans Pro" panose="020B0503030403020204" pitchFamily="34" charset="0"/>
                        </a:rPr>
                        <a:t>10</a:t>
                      </a:r>
                      <a:r>
                        <a:rPr lang="en-AU" sz="1600" b="0" i="0" baseline="30000" dirty="0">
                          <a:solidFill>
                            <a:schemeClr val="accent5">
                              <a:lumMod val="10000"/>
                            </a:schemeClr>
                          </a:solidFill>
                          <a:latin typeface="Source Sans Pro" panose="020B0503030403020204" pitchFamily="34" charset="0"/>
                          <a:ea typeface="Source Sans Pro" panose="020B0503030403020204" pitchFamily="34" charset="0"/>
                        </a:rPr>
                        <a:t>2</a:t>
                      </a:r>
                      <a:r>
                        <a:rPr lang="en-AU" sz="1600" b="0" i="0" dirty="0">
                          <a:solidFill>
                            <a:schemeClr val="accent5">
                              <a:lumMod val="10000"/>
                            </a:schemeClr>
                          </a:solidFill>
                          <a:latin typeface="Source Sans Pro" panose="020B0503030403020204" pitchFamily="34" charset="0"/>
                          <a:ea typeface="Source Sans Pro" panose="020B0503030403020204" pitchFamily="34" charset="0"/>
                        </a:rPr>
                        <a:t>=</a:t>
                      </a:r>
                    </a:p>
                  </a:txBody>
                  <a:tcPr marL="91427" marR="91427" marT="45714" marB="45714"/>
                </a:tc>
                <a:tc>
                  <a:txBody>
                    <a:bodyPr/>
                    <a:lstStyle/>
                    <a:p>
                      <a:pPr algn="ctr"/>
                      <a:r>
                        <a:rPr lang="en-AU" sz="1600" b="0" i="0" dirty="0">
                          <a:solidFill>
                            <a:schemeClr val="accent5">
                              <a:lumMod val="10000"/>
                            </a:schemeClr>
                          </a:solidFill>
                          <a:latin typeface="Source Sans Pro" panose="020B0503030403020204" pitchFamily="34" charset="0"/>
                          <a:ea typeface="Source Sans Pro" panose="020B0503030403020204" pitchFamily="34" charset="0"/>
                        </a:rPr>
                        <a:t>100</a:t>
                      </a:r>
                    </a:p>
                  </a:txBody>
                  <a:tcPr marL="91427" marR="91427" marT="45714" marB="45714"/>
                </a:tc>
                <a:extLst>
                  <a:ext uri="{0D108BD9-81ED-4DB2-BD59-A6C34878D82A}">
                    <a16:rowId xmlns:a16="http://schemas.microsoft.com/office/drawing/2014/main" val="814326655"/>
                  </a:ext>
                </a:extLst>
              </a:tr>
              <a:tr h="126906">
                <a:tc>
                  <a:txBody>
                    <a:bodyPr/>
                    <a:lstStyle/>
                    <a:p>
                      <a:pPr algn="ctr"/>
                      <a:r>
                        <a:rPr lang="en-AU" sz="1600" b="0" i="0" dirty="0">
                          <a:solidFill>
                            <a:schemeClr val="accent5">
                              <a:lumMod val="10000"/>
                            </a:schemeClr>
                          </a:solidFill>
                          <a:latin typeface="Source Sans Pro" panose="020B0503030403020204" pitchFamily="34" charset="0"/>
                          <a:ea typeface="Source Sans Pro" panose="020B0503030403020204" pitchFamily="34" charset="0"/>
                        </a:rPr>
                        <a:t>10</a:t>
                      </a:r>
                      <a:r>
                        <a:rPr lang="en-AU" sz="1600" b="0" i="0" baseline="30000" dirty="0">
                          <a:solidFill>
                            <a:schemeClr val="accent5">
                              <a:lumMod val="10000"/>
                            </a:schemeClr>
                          </a:solidFill>
                          <a:latin typeface="Source Sans Pro" panose="020B0503030403020204" pitchFamily="34" charset="0"/>
                          <a:ea typeface="Source Sans Pro" panose="020B0503030403020204" pitchFamily="34" charset="0"/>
                        </a:rPr>
                        <a:t>3</a:t>
                      </a:r>
                      <a:r>
                        <a:rPr lang="en-AU" sz="1600" b="0" i="0" dirty="0">
                          <a:solidFill>
                            <a:schemeClr val="accent5">
                              <a:lumMod val="10000"/>
                            </a:schemeClr>
                          </a:solidFill>
                          <a:latin typeface="Source Sans Pro" panose="020B0503030403020204" pitchFamily="34" charset="0"/>
                          <a:ea typeface="Source Sans Pro" panose="020B0503030403020204" pitchFamily="34" charset="0"/>
                        </a:rPr>
                        <a:t>=</a:t>
                      </a:r>
                    </a:p>
                  </a:txBody>
                  <a:tcPr marL="91427" marR="91427" marT="45714" marB="45714"/>
                </a:tc>
                <a:tc>
                  <a:txBody>
                    <a:bodyPr/>
                    <a:lstStyle/>
                    <a:p>
                      <a:pPr algn="ctr"/>
                      <a:r>
                        <a:rPr lang="en-AU" sz="1600" b="0" i="0" dirty="0">
                          <a:solidFill>
                            <a:schemeClr val="accent5">
                              <a:lumMod val="10000"/>
                            </a:schemeClr>
                          </a:solidFill>
                          <a:latin typeface="Source Sans Pro" panose="020B0503030403020204" pitchFamily="34" charset="0"/>
                          <a:ea typeface="Source Sans Pro" panose="020B0503030403020204" pitchFamily="34" charset="0"/>
                        </a:rPr>
                        <a:t>1000</a:t>
                      </a:r>
                    </a:p>
                  </a:txBody>
                  <a:tcPr marL="91427" marR="91427" marT="45714" marB="45714"/>
                </a:tc>
                <a:extLst>
                  <a:ext uri="{0D108BD9-81ED-4DB2-BD59-A6C34878D82A}">
                    <a16:rowId xmlns:a16="http://schemas.microsoft.com/office/drawing/2014/main" val="2194667950"/>
                  </a:ext>
                </a:extLst>
              </a:tr>
              <a:tr h="121198">
                <a:tc>
                  <a:txBody>
                    <a:bodyPr/>
                    <a:lstStyle/>
                    <a:p>
                      <a:pPr algn="ctr"/>
                      <a:r>
                        <a:rPr lang="en-AU" sz="1600" b="0" i="0" dirty="0">
                          <a:solidFill>
                            <a:schemeClr val="accent5">
                              <a:lumMod val="10000"/>
                            </a:schemeClr>
                          </a:solidFill>
                          <a:latin typeface="Source Sans Pro" panose="020B0503030403020204" pitchFamily="34" charset="0"/>
                          <a:ea typeface="Source Sans Pro" panose="020B0503030403020204" pitchFamily="34" charset="0"/>
                        </a:rPr>
                        <a:t>10</a:t>
                      </a:r>
                      <a:r>
                        <a:rPr lang="en-AU" sz="1600" b="0" i="0" baseline="30000" dirty="0">
                          <a:solidFill>
                            <a:schemeClr val="accent5">
                              <a:lumMod val="10000"/>
                            </a:schemeClr>
                          </a:solidFill>
                          <a:latin typeface="Source Sans Pro" panose="020B0503030403020204" pitchFamily="34" charset="0"/>
                          <a:ea typeface="Source Sans Pro" panose="020B0503030403020204" pitchFamily="34" charset="0"/>
                        </a:rPr>
                        <a:t>4</a:t>
                      </a:r>
                      <a:r>
                        <a:rPr lang="en-AU" sz="1600" b="0" i="0" dirty="0">
                          <a:solidFill>
                            <a:schemeClr val="accent5">
                              <a:lumMod val="10000"/>
                            </a:schemeClr>
                          </a:solidFill>
                          <a:latin typeface="Source Sans Pro" panose="020B0503030403020204" pitchFamily="34" charset="0"/>
                          <a:ea typeface="Source Sans Pro" panose="020B0503030403020204" pitchFamily="34" charset="0"/>
                        </a:rPr>
                        <a:t>=</a:t>
                      </a:r>
                    </a:p>
                  </a:txBody>
                  <a:tcPr marL="91427" marR="91427" marT="45714" marB="45714"/>
                </a:tc>
                <a:tc>
                  <a:txBody>
                    <a:bodyPr/>
                    <a:lstStyle/>
                    <a:p>
                      <a:pPr algn="ctr"/>
                      <a:r>
                        <a:rPr lang="en-AU" sz="1600" b="0" i="0" dirty="0">
                          <a:solidFill>
                            <a:schemeClr val="accent5">
                              <a:lumMod val="10000"/>
                            </a:schemeClr>
                          </a:solidFill>
                          <a:latin typeface="Source Sans Pro" panose="020B0503030403020204" pitchFamily="34" charset="0"/>
                          <a:ea typeface="Source Sans Pro" panose="020B0503030403020204" pitchFamily="34" charset="0"/>
                        </a:rPr>
                        <a:t>10,000</a:t>
                      </a:r>
                    </a:p>
                  </a:txBody>
                  <a:tcPr marL="91427" marR="91427" marT="45714" marB="45714"/>
                </a:tc>
                <a:extLst>
                  <a:ext uri="{0D108BD9-81ED-4DB2-BD59-A6C34878D82A}">
                    <a16:rowId xmlns:a16="http://schemas.microsoft.com/office/drawing/2014/main" val="10002"/>
                  </a:ext>
                </a:extLst>
              </a:tr>
              <a:tr h="0">
                <a:tc>
                  <a:txBody>
                    <a:bodyPr/>
                    <a:lstStyle/>
                    <a:p>
                      <a:pPr algn="ctr"/>
                      <a:r>
                        <a:rPr lang="en-AU" sz="1600" b="0" i="0" dirty="0">
                          <a:solidFill>
                            <a:schemeClr val="accent5">
                              <a:lumMod val="10000"/>
                            </a:schemeClr>
                          </a:solidFill>
                          <a:latin typeface="Source Sans Pro" panose="020B0503030403020204" pitchFamily="34" charset="0"/>
                          <a:ea typeface="Source Sans Pro" panose="020B0503030403020204" pitchFamily="34" charset="0"/>
                        </a:rPr>
                        <a:t>10</a:t>
                      </a:r>
                      <a:r>
                        <a:rPr lang="en-AU" sz="1600" b="0" i="0" baseline="30000" dirty="0">
                          <a:solidFill>
                            <a:schemeClr val="accent5">
                              <a:lumMod val="10000"/>
                            </a:schemeClr>
                          </a:solidFill>
                          <a:latin typeface="Source Sans Pro" panose="020B0503030403020204" pitchFamily="34" charset="0"/>
                          <a:ea typeface="Source Sans Pro" panose="020B0503030403020204" pitchFamily="34" charset="0"/>
                        </a:rPr>
                        <a:t>5</a:t>
                      </a:r>
                      <a:r>
                        <a:rPr lang="en-AU" sz="1600" b="0" i="0" dirty="0">
                          <a:solidFill>
                            <a:schemeClr val="accent5">
                              <a:lumMod val="10000"/>
                            </a:schemeClr>
                          </a:solidFill>
                          <a:latin typeface="Source Sans Pro" panose="020B0503030403020204" pitchFamily="34" charset="0"/>
                          <a:ea typeface="Source Sans Pro" panose="020B0503030403020204" pitchFamily="34" charset="0"/>
                        </a:rPr>
                        <a:t>=</a:t>
                      </a:r>
                    </a:p>
                  </a:txBody>
                  <a:tcPr marL="91427" marR="91427" marT="45714" marB="45714"/>
                </a:tc>
                <a:tc>
                  <a:txBody>
                    <a:bodyPr/>
                    <a:lstStyle/>
                    <a:p>
                      <a:pPr algn="ctr"/>
                      <a:r>
                        <a:rPr kumimoji="0" lang="en-AU" sz="1600" b="0" i="0" kern="1200" dirty="0">
                          <a:solidFill>
                            <a:schemeClr val="accent5">
                              <a:lumMod val="10000"/>
                            </a:schemeClr>
                          </a:solidFill>
                          <a:latin typeface="Source Sans Pro" panose="020B0503030403020204" pitchFamily="34" charset="0"/>
                          <a:ea typeface="Source Sans Pro" panose="020B0503030403020204" pitchFamily="34" charset="0"/>
                          <a:cs typeface="+mn-cs"/>
                        </a:rPr>
                        <a:t>100,000</a:t>
                      </a:r>
                    </a:p>
                  </a:txBody>
                  <a:tcPr marL="91427" marR="91427" marT="45714" marB="45714"/>
                </a:tc>
                <a:extLst>
                  <a:ext uri="{0D108BD9-81ED-4DB2-BD59-A6C34878D82A}">
                    <a16:rowId xmlns:a16="http://schemas.microsoft.com/office/drawing/2014/main" val="10003"/>
                  </a:ext>
                </a:extLst>
              </a:tr>
              <a:tr h="0">
                <a:tc>
                  <a:txBody>
                    <a:bodyPr/>
                    <a:lstStyle/>
                    <a:p>
                      <a:pPr algn="ctr"/>
                      <a:r>
                        <a:rPr lang="en-AU" sz="1600" b="0" i="0" baseline="0" dirty="0">
                          <a:solidFill>
                            <a:schemeClr val="accent5">
                              <a:lumMod val="10000"/>
                            </a:schemeClr>
                          </a:solidFill>
                          <a:latin typeface="Source Sans Pro" panose="020B0503030403020204" pitchFamily="34" charset="0"/>
                          <a:ea typeface="Source Sans Pro" panose="020B0503030403020204" pitchFamily="34" charset="0"/>
                        </a:rPr>
                        <a:t>10</a:t>
                      </a:r>
                      <a:r>
                        <a:rPr lang="en-AU" sz="1600" b="0" i="0" baseline="30000" dirty="0">
                          <a:solidFill>
                            <a:schemeClr val="accent5">
                              <a:lumMod val="10000"/>
                            </a:schemeClr>
                          </a:solidFill>
                          <a:latin typeface="Source Sans Pro" panose="020B0503030403020204" pitchFamily="34" charset="0"/>
                          <a:ea typeface="Source Sans Pro" panose="020B0503030403020204" pitchFamily="34" charset="0"/>
                        </a:rPr>
                        <a:t>6</a:t>
                      </a:r>
                      <a:r>
                        <a:rPr lang="en-AU" sz="1600" b="0" i="0" baseline="0" dirty="0">
                          <a:solidFill>
                            <a:schemeClr val="accent5">
                              <a:lumMod val="10000"/>
                            </a:schemeClr>
                          </a:solidFill>
                          <a:latin typeface="Source Sans Pro" panose="020B0503030403020204" pitchFamily="34" charset="0"/>
                          <a:ea typeface="Source Sans Pro" panose="020B0503030403020204" pitchFamily="34" charset="0"/>
                        </a:rPr>
                        <a:t>=</a:t>
                      </a:r>
                      <a:endParaRPr lang="en-AU" sz="1600" b="0" i="0" dirty="0">
                        <a:solidFill>
                          <a:schemeClr val="accent5">
                            <a:lumMod val="10000"/>
                          </a:schemeClr>
                        </a:solidFill>
                        <a:latin typeface="Source Sans Pro" panose="020B0503030403020204" pitchFamily="34" charset="0"/>
                        <a:ea typeface="Source Sans Pro" panose="020B0503030403020204" pitchFamily="34" charset="0"/>
                      </a:endParaRPr>
                    </a:p>
                  </a:txBody>
                  <a:tcPr marL="91427" marR="91427" marT="45714" marB="45714"/>
                </a:tc>
                <a:tc>
                  <a:txBody>
                    <a:bodyPr/>
                    <a:lstStyle/>
                    <a:p>
                      <a:pPr algn="ctr"/>
                      <a:r>
                        <a:rPr kumimoji="0" lang="en-AU" sz="1600" b="0" i="0" kern="1200" dirty="0">
                          <a:solidFill>
                            <a:schemeClr val="accent5">
                              <a:lumMod val="10000"/>
                            </a:schemeClr>
                          </a:solidFill>
                          <a:latin typeface="Source Sans Pro" panose="020B0503030403020204" pitchFamily="34" charset="0"/>
                          <a:ea typeface="Source Sans Pro" panose="020B0503030403020204" pitchFamily="34" charset="0"/>
                          <a:cs typeface="+mn-cs"/>
                        </a:rPr>
                        <a:t>1,000,000</a:t>
                      </a:r>
                    </a:p>
                  </a:txBody>
                  <a:tcPr marL="91427" marR="91427" marT="45714" marB="45714"/>
                </a:tc>
                <a:extLst>
                  <a:ext uri="{0D108BD9-81ED-4DB2-BD59-A6C34878D82A}">
                    <a16:rowId xmlns:a16="http://schemas.microsoft.com/office/drawing/2014/main" val="10004"/>
                  </a:ext>
                </a:extLst>
              </a:tr>
              <a:tr h="0">
                <a:tc>
                  <a:txBody>
                    <a:bodyPr/>
                    <a:lstStyle/>
                    <a:p>
                      <a:pPr algn="ctr"/>
                      <a:r>
                        <a:rPr lang="en-AU" sz="1600" b="0" i="0" baseline="0" dirty="0">
                          <a:solidFill>
                            <a:schemeClr val="accent5">
                              <a:lumMod val="10000"/>
                            </a:schemeClr>
                          </a:solidFill>
                          <a:latin typeface="Source Sans Pro" panose="020B0503030403020204" pitchFamily="34" charset="0"/>
                          <a:ea typeface="Source Sans Pro" panose="020B0503030403020204" pitchFamily="34" charset="0"/>
                        </a:rPr>
                        <a:t>10</a:t>
                      </a:r>
                      <a:r>
                        <a:rPr lang="en-AU" sz="1600" b="0" i="0" baseline="30000" dirty="0">
                          <a:solidFill>
                            <a:schemeClr val="accent5">
                              <a:lumMod val="10000"/>
                            </a:schemeClr>
                          </a:solidFill>
                          <a:latin typeface="Source Sans Pro" panose="020B0503030403020204" pitchFamily="34" charset="0"/>
                          <a:ea typeface="Source Sans Pro" panose="020B0503030403020204" pitchFamily="34" charset="0"/>
                        </a:rPr>
                        <a:t>7</a:t>
                      </a:r>
                      <a:r>
                        <a:rPr lang="en-AU" sz="1600" b="0" i="0" baseline="0" dirty="0">
                          <a:solidFill>
                            <a:schemeClr val="accent5">
                              <a:lumMod val="10000"/>
                            </a:schemeClr>
                          </a:solidFill>
                          <a:latin typeface="Source Sans Pro" panose="020B0503030403020204" pitchFamily="34" charset="0"/>
                          <a:ea typeface="Source Sans Pro" panose="020B0503030403020204" pitchFamily="34" charset="0"/>
                        </a:rPr>
                        <a:t>=</a:t>
                      </a:r>
                      <a:endParaRPr lang="en-AU" sz="1600" b="0" i="0" dirty="0">
                        <a:solidFill>
                          <a:schemeClr val="accent5">
                            <a:lumMod val="10000"/>
                          </a:schemeClr>
                        </a:solidFill>
                        <a:latin typeface="Source Sans Pro" panose="020B0503030403020204" pitchFamily="34" charset="0"/>
                        <a:ea typeface="Source Sans Pro" panose="020B0503030403020204" pitchFamily="34" charset="0"/>
                      </a:endParaRPr>
                    </a:p>
                  </a:txBody>
                  <a:tcPr marL="91427" marR="91427" marT="45714" marB="45714"/>
                </a:tc>
                <a:tc>
                  <a:txBody>
                    <a:bodyPr/>
                    <a:lstStyle/>
                    <a:p>
                      <a:pPr algn="ctr"/>
                      <a:r>
                        <a:rPr kumimoji="0" lang="en-AU" sz="1600" b="0" i="0" kern="1200" dirty="0">
                          <a:solidFill>
                            <a:schemeClr val="accent5">
                              <a:lumMod val="10000"/>
                            </a:schemeClr>
                          </a:solidFill>
                          <a:latin typeface="Source Sans Pro" panose="020B0503030403020204" pitchFamily="34" charset="0"/>
                          <a:ea typeface="Source Sans Pro" panose="020B0503030403020204" pitchFamily="34" charset="0"/>
                          <a:cs typeface="+mn-cs"/>
                        </a:rPr>
                        <a:t>10,000,000</a:t>
                      </a:r>
                    </a:p>
                  </a:txBody>
                  <a:tcPr marL="91427" marR="91427" marT="45714" marB="45714"/>
                </a:tc>
                <a:extLst>
                  <a:ext uri="{0D108BD9-81ED-4DB2-BD59-A6C34878D82A}">
                    <a16:rowId xmlns:a16="http://schemas.microsoft.com/office/drawing/2014/main" val="874955876"/>
                  </a:ext>
                </a:extLst>
              </a:tr>
            </a:tbl>
          </a:graphicData>
        </a:graphic>
      </p:graphicFrame>
      <p:sp>
        <p:nvSpPr>
          <p:cNvPr id="48" name="3 Marcador de texto">
            <a:extLst>
              <a:ext uri="{FF2B5EF4-FFF2-40B4-BE49-F238E27FC236}">
                <a16:creationId xmlns:a16="http://schemas.microsoft.com/office/drawing/2014/main" id="{36687846-455F-BC44-AE70-168C2FC29BEE}"/>
              </a:ext>
            </a:extLst>
          </p:cNvPr>
          <p:cNvSpPr txBox="1">
            <a:spLocks/>
          </p:cNvSpPr>
          <p:nvPr/>
        </p:nvSpPr>
        <p:spPr>
          <a:xfrm>
            <a:off x="268130" y="3966684"/>
            <a:ext cx="1911485" cy="4065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dirty="0">
                <a:solidFill>
                  <a:schemeClr val="accent5">
                    <a:lumMod val="10000"/>
                  </a:schemeClr>
                </a:solidFill>
                <a:latin typeface="Source Sans Pro" panose="020B0503030403020204" pitchFamily="34" charset="0"/>
                <a:ea typeface="Source Sans Pro" panose="020B0503030403020204" pitchFamily="34" charset="0"/>
              </a:rPr>
              <a:t>Remember:</a:t>
            </a:r>
            <a:endParaRPr lang="en-GB" sz="4000" dirty="0">
              <a:solidFill>
                <a:schemeClr val="accent5">
                  <a:lumMod val="10000"/>
                </a:schemeClr>
              </a:solidFill>
              <a:latin typeface="Source Sans Pro" panose="020B0503030403020204" pitchFamily="34" charset="0"/>
              <a:ea typeface="Source Sans Pro" panose="020B0503030403020204" pitchFamily="34" charset="0"/>
            </a:endParaRPr>
          </a:p>
        </p:txBody>
      </p:sp>
      <p:sp>
        <p:nvSpPr>
          <p:cNvPr id="669" name="3 Marcador de texto">
            <a:extLst>
              <a:ext uri="{FF2B5EF4-FFF2-40B4-BE49-F238E27FC236}">
                <a16:creationId xmlns:a16="http://schemas.microsoft.com/office/drawing/2014/main" id="{974DA602-E088-1545-8B04-8E09AD8899AB}"/>
              </a:ext>
            </a:extLst>
          </p:cNvPr>
          <p:cNvSpPr txBox="1">
            <a:spLocks/>
          </p:cNvSpPr>
          <p:nvPr/>
        </p:nvSpPr>
        <p:spPr>
          <a:xfrm>
            <a:off x="610756" y="2271718"/>
            <a:ext cx="8534042" cy="6172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buNone/>
            </a:pPr>
            <a:r>
              <a:rPr lang="en-GB" sz="4000" dirty="0">
                <a:solidFill>
                  <a:schemeClr val="accent5">
                    <a:lumMod val="10000"/>
                  </a:schemeClr>
                </a:solidFill>
                <a:latin typeface="Source Sans Pro" panose="020B0503030403020204" pitchFamily="34" charset="0"/>
                <a:ea typeface="Source Sans Pro" panose="020B0503030403020204" pitchFamily="34" charset="0"/>
              </a:rPr>
              <a:t>10</a:t>
            </a:r>
            <a:r>
              <a:rPr lang="en-GB" sz="6000" baseline="30000" dirty="0">
                <a:solidFill>
                  <a:schemeClr val="accent5">
                    <a:lumMod val="10000"/>
                  </a:schemeClr>
                </a:solidFill>
                <a:latin typeface="Source Sans Pro" panose="020B0503030403020204" pitchFamily="34" charset="0"/>
                <a:ea typeface="Source Sans Pro" panose="020B0503030403020204" pitchFamily="34" charset="0"/>
              </a:rPr>
              <a:t>7</a:t>
            </a:r>
            <a:r>
              <a:rPr lang="en-GB" sz="4000" dirty="0">
                <a:solidFill>
                  <a:schemeClr val="accent5">
                    <a:lumMod val="10000"/>
                  </a:schemeClr>
                </a:solidFill>
                <a:latin typeface="Source Sans Pro" panose="020B0503030403020204" pitchFamily="34" charset="0"/>
                <a:ea typeface="Source Sans Pro" panose="020B0503030403020204" pitchFamily="34" charset="0"/>
              </a:rPr>
              <a:t> E. Coli per 100 ml</a:t>
            </a:r>
          </a:p>
        </p:txBody>
      </p:sp>
      <p:pic>
        <p:nvPicPr>
          <p:cNvPr id="670" name="Picture 669">
            <a:extLst>
              <a:ext uri="{FF2B5EF4-FFF2-40B4-BE49-F238E27FC236}">
                <a16:creationId xmlns:a16="http://schemas.microsoft.com/office/drawing/2014/main" id="{62C76E77-D86A-0946-8ADD-792E68E0ED20}"/>
              </a:ext>
            </a:extLst>
          </p:cNvPr>
          <p:cNvPicPr>
            <a:picLocks noChangeAspect="1"/>
          </p:cNvPicPr>
          <p:nvPr/>
        </p:nvPicPr>
        <p:blipFill>
          <a:blip r:embed="rId3"/>
          <a:stretch>
            <a:fillRect/>
          </a:stretch>
        </p:blipFill>
        <p:spPr>
          <a:xfrm>
            <a:off x="6142215" y="3185675"/>
            <a:ext cx="2705100" cy="3168650"/>
          </a:xfrm>
          <a:prstGeom prst="rect">
            <a:avLst/>
          </a:prstGeom>
        </p:spPr>
      </p:pic>
    </p:spTree>
    <p:extLst>
      <p:ext uri="{BB962C8B-B14F-4D97-AF65-F5344CB8AC3E}">
        <p14:creationId xmlns:p14="http://schemas.microsoft.com/office/powerpoint/2010/main" val="4179253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6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8" grpId="0"/>
      <p:bldP spid="66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3 Marcador de texto">
            <a:extLst>
              <a:ext uri="{FF2B5EF4-FFF2-40B4-BE49-F238E27FC236}">
                <a16:creationId xmlns:a16="http://schemas.microsoft.com/office/drawing/2014/main" id="{1E5710F2-7346-1549-9084-D6400F14513F}"/>
              </a:ext>
            </a:extLst>
          </p:cNvPr>
          <p:cNvSpPr txBox="1">
            <a:spLocks/>
          </p:cNvSpPr>
          <p:nvPr/>
        </p:nvSpPr>
        <p:spPr>
          <a:xfrm>
            <a:off x="347879" y="1133745"/>
            <a:ext cx="8534042" cy="15588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US" sz="2000" i="0" u="none" strike="noStrike" kern="1200" cap="none" spc="0" normalizeH="0" baseline="0" noProof="0" dirty="0">
                <a:ln>
                  <a:noFill/>
                </a:ln>
                <a:solidFill>
                  <a:schemeClr val="accent5">
                    <a:lumMod val="10000"/>
                  </a:schemeClr>
                </a:solidFill>
                <a:effectLst/>
                <a:uLnTx/>
                <a:uFillTx/>
                <a:latin typeface="Source Sans Pro" panose="020B0503030403020204" pitchFamily="34" charset="0"/>
                <a:ea typeface="Source Sans Pro" panose="020B0503030403020204" pitchFamily="34" charset="0"/>
                <a:cs typeface="+mn-cs"/>
              </a:rPr>
              <a:t>Efficiency of a sanitation</a:t>
            </a:r>
            <a:r>
              <a:rPr kumimoji="0" lang="en-US" sz="2000" i="0" u="none" strike="noStrike" kern="1200" cap="none" spc="0" normalizeH="0" noProof="0" dirty="0">
                <a:ln>
                  <a:noFill/>
                </a:ln>
                <a:solidFill>
                  <a:schemeClr val="accent5">
                    <a:lumMod val="10000"/>
                  </a:schemeClr>
                </a:solidFill>
                <a:effectLst/>
                <a:uLnTx/>
                <a:uFillTx/>
                <a:latin typeface="Source Sans Pro" panose="020B0503030403020204" pitchFamily="34" charset="0"/>
                <a:ea typeface="Source Sans Pro" panose="020B0503030403020204" pitchFamily="34" charset="0"/>
                <a:cs typeface="+mn-cs"/>
              </a:rPr>
              <a:t> system</a:t>
            </a:r>
            <a:r>
              <a:rPr kumimoji="0" lang="en-US" sz="2000" i="0" u="none" strike="noStrike" kern="1200" cap="none" spc="0" normalizeH="0" baseline="0" noProof="0" dirty="0">
                <a:ln>
                  <a:noFill/>
                </a:ln>
                <a:solidFill>
                  <a:schemeClr val="accent5">
                    <a:lumMod val="10000"/>
                  </a:schemeClr>
                </a:solidFill>
                <a:effectLst/>
                <a:uLnTx/>
                <a:uFillTx/>
                <a:latin typeface="Source Sans Pro" panose="020B0503030403020204" pitchFamily="34" charset="0"/>
                <a:ea typeface="Source Sans Pro" panose="020B0503030403020204" pitchFamily="34" charset="0"/>
                <a:cs typeface="+mn-cs"/>
              </a:rPr>
              <a:t> can be expressed as:</a:t>
            </a:r>
          </a:p>
          <a:p>
            <a:pPr marL="0" marR="0" lvl="0" indent="0" algn="ctr" defTabSz="914400" rtl="0" eaLnBrk="1" fontAlgn="auto" latinLnBrk="0" hangingPunct="1">
              <a:lnSpc>
                <a:spcPct val="90000"/>
              </a:lnSpc>
              <a:spcBef>
                <a:spcPts val="1000"/>
              </a:spcBef>
              <a:spcAft>
                <a:spcPts val="0"/>
              </a:spcAft>
              <a:buClrTx/>
              <a:buSzTx/>
              <a:buNone/>
              <a:tabLst/>
              <a:defRPr/>
            </a:pPr>
            <a:r>
              <a:rPr lang="en-US" sz="2000" dirty="0">
                <a:solidFill>
                  <a:schemeClr val="accent5">
                    <a:lumMod val="10000"/>
                  </a:schemeClr>
                </a:solidFill>
                <a:latin typeface="Source Sans Pro" panose="020B0503030403020204" pitchFamily="34" charset="0"/>
                <a:ea typeface="Source Sans Pro" panose="020B0503030403020204" pitchFamily="34" charset="0"/>
              </a:rPr>
              <a:t>LRV: log</a:t>
            </a:r>
            <a:r>
              <a:rPr lang="en-US" sz="2000" baseline="30000" dirty="0">
                <a:solidFill>
                  <a:schemeClr val="accent5">
                    <a:lumMod val="10000"/>
                  </a:schemeClr>
                </a:solidFill>
                <a:latin typeface="Source Sans Pro" panose="020B0503030403020204" pitchFamily="34" charset="0"/>
                <a:ea typeface="Source Sans Pro" panose="020B0503030403020204" pitchFamily="34" charset="0"/>
              </a:rPr>
              <a:t>10</a:t>
            </a:r>
            <a:r>
              <a:rPr lang="en-US" sz="2000" dirty="0">
                <a:solidFill>
                  <a:schemeClr val="accent5">
                    <a:lumMod val="10000"/>
                  </a:schemeClr>
                </a:solidFill>
                <a:latin typeface="Source Sans Pro" panose="020B0503030403020204" pitchFamily="34" charset="0"/>
                <a:ea typeface="Source Sans Pro" panose="020B0503030403020204" pitchFamily="34" charset="0"/>
              </a:rPr>
              <a:t> reduction value</a:t>
            </a:r>
            <a:endParaRPr kumimoji="0" lang="en-US" sz="2000" i="0" u="none" strike="noStrike" kern="1200" cap="none" spc="0" normalizeH="0" baseline="30000" noProof="0" dirty="0">
              <a:ln>
                <a:noFill/>
              </a:ln>
              <a:solidFill>
                <a:schemeClr val="accent5">
                  <a:lumMod val="10000"/>
                </a:schemeClr>
              </a:solidFill>
              <a:effectLst/>
              <a:uLnTx/>
              <a:uFillTx/>
              <a:latin typeface="Source Sans Pro" panose="020B0503030403020204" pitchFamily="34" charset="0"/>
              <a:ea typeface="Source Sans Pro" panose="020B0503030403020204" pitchFamily="34" charset="0"/>
              <a:cs typeface="+mn-cs"/>
            </a:endParaRPr>
          </a:p>
          <a:p>
            <a:pPr marL="0" marR="0" lvl="0" indent="0" algn="ctr" defTabSz="914400" rtl="0" eaLnBrk="1" fontAlgn="auto" latinLnBrk="0" hangingPunct="1">
              <a:lnSpc>
                <a:spcPct val="90000"/>
              </a:lnSpc>
              <a:spcBef>
                <a:spcPts val="1000"/>
              </a:spcBef>
              <a:spcAft>
                <a:spcPts val="0"/>
              </a:spcAft>
              <a:buClrTx/>
              <a:buSzTx/>
              <a:buNone/>
              <a:tabLst/>
              <a:defRPr/>
            </a:pPr>
            <a:r>
              <a:rPr lang="en-US" sz="2000" b="1" i="1" dirty="0">
                <a:solidFill>
                  <a:schemeClr val="accent5">
                    <a:lumMod val="10000"/>
                  </a:schemeClr>
                </a:solidFill>
                <a:latin typeface="Source Sans Pro" panose="020B0503030403020204" pitchFamily="34" charset="0"/>
                <a:ea typeface="Source Sans Pro" panose="020B0503030403020204" pitchFamily="34" charset="0"/>
              </a:rPr>
              <a:t>Difference</a:t>
            </a:r>
            <a:r>
              <a:rPr lang="en-US" sz="2000" i="1" dirty="0">
                <a:solidFill>
                  <a:schemeClr val="accent5">
                    <a:lumMod val="10000"/>
                  </a:schemeClr>
                </a:solidFill>
                <a:latin typeface="Source Sans Pro" panose="020B0503030403020204" pitchFamily="34" charset="0"/>
                <a:ea typeface="Source Sans Pro" panose="020B0503030403020204" pitchFamily="34" charset="0"/>
              </a:rPr>
              <a:t> between the log-transformed pathogen </a:t>
            </a:r>
            <a:r>
              <a:rPr lang="en-US" sz="2000" b="1" i="1" dirty="0">
                <a:solidFill>
                  <a:schemeClr val="accent5">
                    <a:lumMod val="10000"/>
                  </a:schemeClr>
                </a:solidFill>
                <a:latin typeface="Source Sans Pro" panose="020B0503030403020204" pitchFamily="34" charset="0"/>
                <a:ea typeface="Source Sans Pro" panose="020B0503030403020204" pitchFamily="34" charset="0"/>
              </a:rPr>
              <a:t>concentrations</a:t>
            </a:r>
            <a:r>
              <a:rPr lang="en-US" sz="2000" i="1" dirty="0">
                <a:solidFill>
                  <a:schemeClr val="accent5">
                    <a:lumMod val="10000"/>
                  </a:schemeClr>
                </a:solidFill>
                <a:latin typeface="Source Sans Pro" panose="020B0503030403020204" pitchFamily="34" charset="0"/>
                <a:ea typeface="Source Sans Pro" panose="020B0503030403020204" pitchFamily="34" charset="0"/>
              </a:rPr>
              <a:t> of the </a:t>
            </a:r>
            <a:r>
              <a:rPr lang="en-US" sz="2000" b="1" i="1" dirty="0">
                <a:solidFill>
                  <a:schemeClr val="accent5">
                    <a:lumMod val="10000"/>
                  </a:schemeClr>
                </a:solidFill>
                <a:latin typeface="Source Sans Pro" panose="020B0503030403020204" pitchFamily="34" charset="0"/>
                <a:ea typeface="Source Sans Pro" panose="020B0503030403020204" pitchFamily="34" charset="0"/>
              </a:rPr>
              <a:t>influent</a:t>
            </a:r>
            <a:r>
              <a:rPr lang="en-US" sz="2000" i="1" dirty="0">
                <a:solidFill>
                  <a:schemeClr val="accent5">
                    <a:lumMod val="10000"/>
                  </a:schemeClr>
                </a:solidFill>
                <a:latin typeface="Source Sans Pro" panose="020B0503030403020204" pitchFamily="34" charset="0"/>
                <a:ea typeface="Source Sans Pro" panose="020B0503030403020204" pitchFamily="34" charset="0"/>
              </a:rPr>
              <a:t> and the </a:t>
            </a:r>
            <a:r>
              <a:rPr lang="en-US" sz="2000" b="1" i="1" dirty="0">
                <a:solidFill>
                  <a:schemeClr val="accent5">
                    <a:lumMod val="10000"/>
                  </a:schemeClr>
                </a:solidFill>
                <a:latin typeface="Source Sans Pro" panose="020B0503030403020204" pitchFamily="34" charset="0"/>
                <a:ea typeface="Source Sans Pro" panose="020B0503030403020204" pitchFamily="34" charset="0"/>
              </a:rPr>
              <a:t>effluent</a:t>
            </a:r>
            <a:r>
              <a:rPr lang="en-US" sz="2000" i="1" dirty="0">
                <a:solidFill>
                  <a:schemeClr val="accent5">
                    <a:lumMod val="10000"/>
                  </a:schemeClr>
                </a:solidFill>
                <a:latin typeface="Source Sans Pro" panose="020B0503030403020204" pitchFamily="34" charset="0"/>
                <a:ea typeface="Source Sans Pro" panose="020B0503030403020204" pitchFamily="34" charset="0"/>
              </a:rPr>
              <a:t> across a particular sanitation technology</a:t>
            </a:r>
            <a:endParaRPr kumimoji="0" lang="es-VE" sz="2000" i="1" u="none" strike="noStrike" kern="1200" cap="none" spc="0" normalizeH="0" baseline="0" noProof="0" dirty="0">
              <a:ln>
                <a:noFill/>
              </a:ln>
              <a:solidFill>
                <a:schemeClr val="accent5">
                  <a:lumMod val="10000"/>
                </a:schemeClr>
              </a:solidFill>
              <a:effectLst/>
              <a:uLnTx/>
              <a:uFillTx/>
              <a:latin typeface="Source Sans Pro" panose="020B0503030403020204" pitchFamily="34" charset="0"/>
              <a:ea typeface="Source Sans Pro" panose="020B0503030403020204" pitchFamily="34" charset="0"/>
              <a:cs typeface="+mn-cs"/>
            </a:endParaRPr>
          </a:p>
        </p:txBody>
      </p:sp>
      <p:sp>
        <p:nvSpPr>
          <p:cNvPr id="7" name="Rectangular Callout 6">
            <a:extLst>
              <a:ext uri="{FF2B5EF4-FFF2-40B4-BE49-F238E27FC236}">
                <a16:creationId xmlns:a16="http://schemas.microsoft.com/office/drawing/2014/main" id="{491E0E2A-30BD-F545-9D60-77C0C3B6C531}"/>
              </a:ext>
            </a:extLst>
          </p:cNvPr>
          <p:cNvSpPr/>
          <p:nvPr/>
        </p:nvSpPr>
        <p:spPr>
          <a:xfrm>
            <a:off x="7407315" y="143635"/>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Guidance note </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4.6, page 72</a:t>
            </a:r>
          </a:p>
        </p:txBody>
      </p:sp>
      <p:pic>
        <p:nvPicPr>
          <p:cNvPr id="9" name="Picture 8" descr="A picture containing graphical user interface&#10;&#10;Description automatically generated">
            <a:extLst>
              <a:ext uri="{FF2B5EF4-FFF2-40B4-BE49-F238E27FC236}">
                <a16:creationId xmlns:a16="http://schemas.microsoft.com/office/drawing/2014/main" id="{9035D02C-D973-E44D-903C-97057A2B9499}"/>
              </a:ext>
            </a:extLst>
          </p:cNvPr>
          <p:cNvPicPr>
            <a:picLocks noChangeAspect="1"/>
          </p:cNvPicPr>
          <p:nvPr/>
        </p:nvPicPr>
        <p:blipFill>
          <a:blip r:embed="rId2"/>
          <a:stretch>
            <a:fillRect/>
          </a:stretch>
        </p:blipFill>
        <p:spPr>
          <a:xfrm>
            <a:off x="3018672" y="2573905"/>
            <a:ext cx="3137578" cy="1585109"/>
          </a:xfrm>
          <a:prstGeom prst="rect">
            <a:avLst/>
          </a:prstGeom>
        </p:spPr>
      </p:pic>
      <p:sp>
        <p:nvSpPr>
          <p:cNvPr id="10" name="Right Arrow 9">
            <a:extLst>
              <a:ext uri="{FF2B5EF4-FFF2-40B4-BE49-F238E27FC236}">
                <a16:creationId xmlns:a16="http://schemas.microsoft.com/office/drawing/2014/main" id="{688630D9-52CC-AD4D-8CA3-77EAFA3D7527}"/>
              </a:ext>
            </a:extLst>
          </p:cNvPr>
          <p:cNvSpPr/>
          <p:nvPr/>
        </p:nvSpPr>
        <p:spPr>
          <a:xfrm>
            <a:off x="459482" y="2843935"/>
            <a:ext cx="1666556" cy="900100"/>
          </a:xfrm>
          <a:prstGeom prst="rightArrow">
            <a:avLst/>
          </a:prstGeom>
          <a:solidFill>
            <a:srgbClr val="CDD1D5"/>
          </a:solidFill>
          <a:ln>
            <a:solidFill>
              <a:srgbClr val="CDD1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fik 12">
            <a:extLst>
              <a:ext uri="{FF2B5EF4-FFF2-40B4-BE49-F238E27FC236}">
                <a16:creationId xmlns:a16="http://schemas.microsoft.com/office/drawing/2014/main" id="{EFACD27E-F18E-3542-87C2-3F5803D2158B}"/>
              </a:ext>
            </a:extLst>
          </p:cNvPr>
          <p:cNvPicPr>
            <a:picLocks noChangeAspect="1"/>
          </p:cNvPicPr>
          <p:nvPr/>
        </p:nvPicPr>
        <p:blipFill>
          <a:blip r:embed="rId3"/>
          <a:stretch>
            <a:fillRect/>
          </a:stretch>
        </p:blipFill>
        <p:spPr>
          <a:xfrm>
            <a:off x="1711479" y="3103898"/>
            <a:ext cx="132306" cy="132306"/>
          </a:xfrm>
          <a:prstGeom prst="rect">
            <a:avLst/>
          </a:prstGeom>
        </p:spPr>
      </p:pic>
      <p:pic>
        <p:nvPicPr>
          <p:cNvPr id="12" name="Grafik 13">
            <a:extLst>
              <a:ext uri="{FF2B5EF4-FFF2-40B4-BE49-F238E27FC236}">
                <a16:creationId xmlns:a16="http://schemas.microsoft.com/office/drawing/2014/main" id="{59C69E29-CFDB-4347-A99C-AEBBB43B2406}"/>
              </a:ext>
            </a:extLst>
          </p:cNvPr>
          <p:cNvPicPr>
            <a:picLocks noChangeAspect="1"/>
          </p:cNvPicPr>
          <p:nvPr/>
        </p:nvPicPr>
        <p:blipFill>
          <a:blip r:embed="rId4"/>
          <a:stretch>
            <a:fillRect/>
          </a:stretch>
        </p:blipFill>
        <p:spPr>
          <a:xfrm>
            <a:off x="1748764" y="3210672"/>
            <a:ext cx="132306" cy="132306"/>
          </a:xfrm>
          <a:prstGeom prst="rect">
            <a:avLst/>
          </a:prstGeom>
        </p:spPr>
      </p:pic>
      <p:pic>
        <p:nvPicPr>
          <p:cNvPr id="13" name="Grafik 14">
            <a:extLst>
              <a:ext uri="{FF2B5EF4-FFF2-40B4-BE49-F238E27FC236}">
                <a16:creationId xmlns:a16="http://schemas.microsoft.com/office/drawing/2014/main" id="{88BC14DC-4B7A-FE41-ADE0-E73AA4E8F92B}"/>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449384" y="3067936"/>
            <a:ext cx="157445" cy="168030"/>
          </a:xfrm>
          <a:prstGeom prst="rect">
            <a:avLst/>
          </a:prstGeom>
        </p:spPr>
      </p:pic>
      <p:pic>
        <p:nvPicPr>
          <p:cNvPr id="15" name="Grafik 12">
            <a:extLst>
              <a:ext uri="{FF2B5EF4-FFF2-40B4-BE49-F238E27FC236}">
                <a16:creationId xmlns:a16="http://schemas.microsoft.com/office/drawing/2014/main" id="{1D9DBB13-3C25-8549-843E-E1BCEEC41D25}"/>
              </a:ext>
            </a:extLst>
          </p:cNvPr>
          <p:cNvPicPr>
            <a:picLocks noChangeAspect="1"/>
          </p:cNvPicPr>
          <p:nvPr/>
        </p:nvPicPr>
        <p:blipFill>
          <a:blip r:embed="rId3"/>
          <a:stretch>
            <a:fillRect/>
          </a:stretch>
        </p:blipFill>
        <p:spPr>
          <a:xfrm>
            <a:off x="1406908" y="3293598"/>
            <a:ext cx="132306" cy="132306"/>
          </a:xfrm>
          <a:prstGeom prst="rect">
            <a:avLst/>
          </a:prstGeom>
        </p:spPr>
      </p:pic>
      <p:pic>
        <p:nvPicPr>
          <p:cNvPr id="16" name="Grafik 13">
            <a:extLst>
              <a:ext uri="{FF2B5EF4-FFF2-40B4-BE49-F238E27FC236}">
                <a16:creationId xmlns:a16="http://schemas.microsoft.com/office/drawing/2014/main" id="{8B563199-93BE-EC4A-9CBC-1C4007A7F701}"/>
              </a:ext>
            </a:extLst>
          </p:cNvPr>
          <p:cNvPicPr>
            <a:picLocks noChangeAspect="1"/>
          </p:cNvPicPr>
          <p:nvPr/>
        </p:nvPicPr>
        <p:blipFill>
          <a:blip r:embed="rId4"/>
          <a:stretch>
            <a:fillRect/>
          </a:stretch>
        </p:blipFill>
        <p:spPr>
          <a:xfrm>
            <a:off x="1780811" y="3312893"/>
            <a:ext cx="132306" cy="132306"/>
          </a:xfrm>
          <a:prstGeom prst="rect">
            <a:avLst/>
          </a:prstGeom>
        </p:spPr>
      </p:pic>
      <p:pic>
        <p:nvPicPr>
          <p:cNvPr id="17" name="Grafik 14">
            <a:extLst>
              <a:ext uri="{FF2B5EF4-FFF2-40B4-BE49-F238E27FC236}">
                <a16:creationId xmlns:a16="http://schemas.microsoft.com/office/drawing/2014/main" id="{BC769534-D9E8-7741-986F-634BD85568A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654164" y="3458123"/>
            <a:ext cx="157445" cy="168030"/>
          </a:xfrm>
          <a:prstGeom prst="rect">
            <a:avLst/>
          </a:prstGeom>
        </p:spPr>
      </p:pic>
      <p:pic>
        <p:nvPicPr>
          <p:cNvPr id="19" name="Grafik 12">
            <a:extLst>
              <a:ext uri="{FF2B5EF4-FFF2-40B4-BE49-F238E27FC236}">
                <a16:creationId xmlns:a16="http://schemas.microsoft.com/office/drawing/2014/main" id="{242C2DD8-719C-5448-A84D-127DF0E993FF}"/>
              </a:ext>
            </a:extLst>
          </p:cNvPr>
          <p:cNvPicPr>
            <a:picLocks noChangeAspect="1"/>
          </p:cNvPicPr>
          <p:nvPr/>
        </p:nvPicPr>
        <p:blipFill>
          <a:blip r:embed="rId3"/>
          <a:stretch>
            <a:fillRect/>
          </a:stretch>
        </p:blipFill>
        <p:spPr>
          <a:xfrm>
            <a:off x="1278053" y="3382273"/>
            <a:ext cx="132306" cy="132306"/>
          </a:xfrm>
          <a:prstGeom prst="rect">
            <a:avLst/>
          </a:prstGeom>
        </p:spPr>
      </p:pic>
      <p:pic>
        <p:nvPicPr>
          <p:cNvPr id="20" name="Grafik 13">
            <a:extLst>
              <a:ext uri="{FF2B5EF4-FFF2-40B4-BE49-F238E27FC236}">
                <a16:creationId xmlns:a16="http://schemas.microsoft.com/office/drawing/2014/main" id="{305EA582-76E5-A944-9F2E-2FE872D832BC}"/>
              </a:ext>
            </a:extLst>
          </p:cNvPr>
          <p:cNvPicPr>
            <a:picLocks noChangeAspect="1"/>
          </p:cNvPicPr>
          <p:nvPr/>
        </p:nvPicPr>
        <p:blipFill>
          <a:blip r:embed="rId4"/>
          <a:stretch>
            <a:fillRect/>
          </a:stretch>
        </p:blipFill>
        <p:spPr>
          <a:xfrm>
            <a:off x="1560149" y="3084932"/>
            <a:ext cx="132306" cy="132306"/>
          </a:xfrm>
          <a:prstGeom prst="rect">
            <a:avLst/>
          </a:prstGeom>
        </p:spPr>
      </p:pic>
      <p:pic>
        <p:nvPicPr>
          <p:cNvPr id="21" name="Grafik 14">
            <a:extLst>
              <a:ext uri="{FF2B5EF4-FFF2-40B4-BE49-F238E27FC236}">
                <a16:creationId xmlns:a16="http://schemas.microsoft.com/office/drawing/2014/main" id="{C5A35302-07EF-6F45-81A6-2E52837A0FE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04765" y="3357445"/>
            <a:ext cx="157445" cy="168030"/>
          </a:xfrm>
          <a:prstGeom prst="rect">
            <a:avLst/>
          </a:prstGeom>
        </p:spPr>
      </p:pic>
      <p:pic>
        <p:nvPicPr>
          <p:cNvPr id="23" name="Grafik 12">
            <a:extLst>
              <a:ext uri="{FF2B5EF4-FFF2-40B4-BE49-F238E27FC236}">
                <a16:creationId xmlns:a16="http://schemas.microsoft.com/office/drawing/2014/main" id="{04367942-95B4-274E-BC88-0C9922F7C546}"/>
              </a:ext>
            </a:extLst>
          </p:cNvPr>
          <p:cNvPicPr>
            <a:picLocks noChangeAspect="1"/>
          </p:cNvPicPr>
          <p:nvPr/>
        </p:nvPicPr>
        <p:blipFill>
          <a:blip r:embed="rId3"/>
          <a:stretch>
            <a:fillRect/>
          </a:stretch>
        </p:blipFill>
        <p:spPr>
          <a:xfrm>
            <a:off x="1081723" y="3394473"/>
            <a:ext cx="132306" cy="132306"/>
          </a:xfrm>
          <a:prstGeom prst="rect">
            <a:avLst/>
          </a:prstGeom>
        </p:spPr>
      </p:pic>
      <p:pic>
        <p:nvPicPr>
          <p:cNvPr id="24" name="Grafik 13">
            <a:extLst>
              <a:ext uri="{FF2B5EF4-FFF2-40B4-BE49-F238E27FC236}">
                <a16:creationId xmlns:a16="http://schemas.microsoft.com/office/drawing/2014/main" id="{E11831B2-F877-A04C-9D14-1253D5C00DE9}"/>
              </a:ext>
            </a:extLst>
          </p:cNvPr>
          <p:cNvPicPr>
            <a:picLocks noChangeAspect="1"/>
          </p:cNvPicPr>
          <p:nvPr/>
        </p:nvPicPr>
        <p:blipFill>
          <a:blip r:embed="rId4"/>
          <a:stretch>
            <a:fillRect/>
          </a:stretch>
        </p:blipFill>
        <p:spPr>
          <a:xfrm>
            <a:off x="1855464" y="3132984"/>
            <a:ext cx="132306" cy="132306"/>
          </a:xfrm>
          <a:prstGeom prst="rect">
            <a:avLst/>
          </a:prstGeom>
        </p:spPr>
      </p:pic>
      <p:pic>
        <p:nvPicPr>
          <p:cNvPr id="25" name="Grafik 14">
            <a:extLst>
              <a:ext uri="{FF2B5EF4-FFF2-40B4-BE49-F238E27FC236}">
                <a16:creationId xmlns:a16="http://schemas.microsoft.com/office/drawing/2014/main" id="{336F8B5D-1EDF-5D4E-A26C-EF239A2E01D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70223" y="3042003"/>
            <a:ext cx="157445" cy="168030"/>
          </a:xfrm>
          <a:prstGeom prst="rect">
            <a:avLst/>
          </a:prstGeom>
        </p:spPr>
      </p:pic>
      <p:pic>
        <p:nvPicPr>
          <p:cNvPr id="27" name="Grafik 12">
            <a:extLst>
              <a:ext uri="{FF2B5EF4-FFF2-40B4-BE49-F238E27FC236}">
                <a16:creationId xmlns:a16="http://schemas.microsoft.com/office/drawing/2014/main" id="{366DB711-370B-C244-87DC-EEC2D68F2369}"/>
              </a:ext>
            </a:extLst>
          </p:cNvPr>
          <p:cNvPicPr>
            <a:picLocks noChangeAspect="1"/>
          </p:cNvPicPr>
          <p:nvPr/>
        </p:nvPicPr>
        <p:blipFill>
          <a:blip r:embed="rId3"/>
          <a:stretch>
            <a:fillRect/>
          </a:stretch>
        </p:blipFill>
        <p:spPr>
          <a:xfrm>
            <a:off x="1606949" y="3287200"/>
            <a:ext cx="132306" cy="132306"/>
          </a:xfrm>
          <a:prstGeom prst="rect">
            <a:avLst/>
          </a:prstGeom>
        </p:spPr>
      </p:pic>
      <p:pic>
        <p:nvPicPr>
          <p:cNvPr id="28" name="Grafik 13">
            <a:extLst>
              <a:ext uri="{FF2B5EF4-FFF2-40B4-BE49-F238E27FC236}">
                <a16:creationId xmlns:a16="http://schemas.microsoft.com/office/drawing/2014/main" id="{6D885357-F5B6-E844-BC3D-BC0779B04FFC}"/>
              </a:ext>
            </a:extLst>
          </p:cNvPr>
          <p:cNvPicPr>
            <a:picLocks noChangeAspect="1"/>
          </p:cNvPicPr>
          <p:nvPr/>
        </p:nvPicPr>
        <p:blipFill>
          <a:blip r:embed="rId4"/>
          <a:stretch>
            <a:fillRect/>
          </a:stretch>
        </p:blipFill>
        <p:spPr>
          <a:xfrm>
            <a:off x="1515087" y="3174925"/>
            <a:ext cx="132306" cy="132306"/>
          </a:xfrm>
          <a:prstGeom prst="rect">
            <a:avLst/>
          </a:prstGeom>
        </p:spPr>
      </p:pic>
      <p:pic>
        <p:nvPicPr>
          <p:cNvPr id="29" name="Grafik 14">
            <a:extLst>
              <a:ext uri="{FF2B5EF4-FFF2-40B4-BE49-F238E27FC236}">
                <a16:creationId xmlns:a16="http://schemas.microsoft.com/office/drawing/2014/main" id="{6080D41F-C394-6042-8779-AE2607642C2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18061" y="3280154"/>
            <a:ext cx="157445" cy="168030"/>
          </a:xfrm>
          <a:prstGeom prst="rect">
            <a:avLst/>
          </a:prstGeom>
        </p:spPr>
      </p:pic>
      <p:pic>
        <p:nvPicPr>
          <p:cNvPr id="31" name="Grafik 12">
            <a:extLst>
              <a:ext uri="{FF2B5EF4-FFF2-40B4-BE49-F238E27FC236}">
                <a16:creationId xmlns:a16="http://schemas.microsoft.com/office/drawing/2014/main" id="{5EA6EAC3-F392-0648-950A-12D58ABE84DA}"/>
              </a:ext>
            </a:extLst>
          </p:cNvPr>
          <p:cNvPicPr>
            <a:picLocks noChangeAspect="1"/>
          </p:cNvPicPr>
          <p:nvPr/>
        </p:nvPicPr>
        <p:blipFill>
          <a:blip r:embed="rId3"/>
          <a:stretch>
            <a:fillRect/>
          </a:stretch>
        </p:blipFill>
        <p:spPr>
          <a:xfrm>
            <a:off x="1760055" y="3427565"/>
            <a:ext cx="132306" cy="132306"/>
          </a:xfrm>
          <a:prstGeom prst="rect">
            <a:avLst/>
          </a:prstGeom>
        </p:spPr>
      </p:pic>
      <p:pic>
        <p:nvPicPr>
          <p:cNvPr id="32" name="Grafik 13">
            <a:extLst>
              <a:ext uri="{FF2B5EF4-FFF2-40B4-BE49-F238E27FC236}">
                <a16:creationId xmlns:a16="http://schemas.microsoft.com/office/drawing/2014/main" id="{6279BC8B-3281-3643-990D-A0A335D71A44}"/>
              </a:ext>
            </a:extLst>
          </p:cNvPr>
          <p:cNvPicPr>
            <a:picLocks noChangeAspect="1"/>
          </p:cNvPicPr>
          <p:nvPr/>
        </p:nvPicPr>
        <p:blipFill>
          <a:blip r:embed="rId4"/>
          <a:stretch>
            <a:fillRect/>
          </a:stretch>
        </p:blipFill>
        <p:spPr>
          <a:xfrm>
            <a:off x="1942315" y="3254607"/>
            <a:ext cx="132306" cy="132306"/>
          </a:xfrm>
          <a:prstGeom prst="rect">
            <a:avLst/>
          </a:prstGeom>
        </p:spPr>
      </p:pic>
      <p:pic>
        <p:nvPicPr>
          <p:cNvPr id="33" name="Grafik 14">
            <a:extLst>
              <a:ext uri="{FF2B5EF4-FFF2-40B4-BE49-F238E27FC236}">
                <a16:creationId xmlns:a16="http://schemas.microsoft.com/office/drawing/2014/main" id="{C31E8E5C-3136-1948-AB4A-48A74B6D6C6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49982" y="3210119"/>
            <a:ext cx="157445" cy="168030"/>
          </a:xfrm>
          <a:prstGeom prst="rect">
            <a:avLst/>
          </a:prstGeom>
        </p:spPr>
      </p:pic>
      <p:pic>
        <p:nvPicPr>
          <p:cNvPr id="35" name="Grafik 12">
            <a:extLst>
              <a:ext uri="{FF2B5EF4-FFF2-40B4-BE49-F238E27FC236}">
                <a16:creationId xmlns:a16="http://schemas.microsoft.com/office/drawing/2014/main" id="{BAE7C0BE-0AA5-224D-96D6-CE709FF4F67C}"/>
              </a:ext>
            </a:extLst>
          </p:cNvPr>
          <p:cNvPicPr>
            <a:picLocks noChangeAspect="1"/>
          </p:cNvPicPr>
          <p:nvPr/>
        </p:nvPicPr>
        <p:blipFill>
          <a:blip r:embed="rId3"/>
          <a:stretch>
            <a:fillRect/>
          </a:stretch>
        </p:blipFill>
        <p:spPr>
          <a:xfrm>
            <a:off x="739004" y="3190560"/>
            <a:ext cx="132306" cy="132306"/>
          </a:xfrm>
          <a:prstGeom prst="rect">
            <a:avLst/>
          </a:prstGeom>
        </p:spPr>
      </p:pic>
      <p:pic>
        <p:nvPicPr>
          <p:cNvPr id="36" name="Grafik 13">
            <a:extLst>
              <a:ext uri="{FF2B5EF4-FFF2-40B4-BE49-F238E27FC236}">
                <a16:creationId xmlns:a16="http://schemas.microsoft.com/office/drawing/2014/main" id="{A2F7408D-0990-EE45-8CC9-3BDB5B4613AB}"/>
              </a:ext>
            </a:extLst>
          </p:cNvPr>
          <p:cNvPicPr>
            <a:picLocks noChangeAspect="1"/>
          </p:cNvPicPr>
          <p:nvPr/>
        </p:nvPicPr>
        <p:blipFill>
          <a:blip r:embed="rId4"/>
          <a:stretch>
            <a:fillRect/>
          </a:stretch>
        </p:blipFill>
        <p:spPr>
          <a:xfrm>
            <a:off x="1319547" y="3217674"/>
            <a:ext cx="132306" cy="132306"/>
          </a:xfrm>
          <a:prstGeom prst="rect">
            <a:avLst/>
          </a:prstGeom>
        </p:spPr>
      </p:pic>
      <p:pic>
        <p:nvPicPr>
          <p:cNvPr id="37" name="Grafik 14">
            <a:extLst>
              <a:ext uri="{FF2B5EF4-FFF2-40B4-BE49-F238E27FC236}">
                <a16:creationId xmlns:a16="http://schemas.microsoft.com/office/drawing/2014/main" id="{E1EAFD47-7C12-BA4D-B3F4-B7DA2AE0FD6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78026" y="3059935"/>
            <a:ext cx="157445" cy="168030"/>
          </a:xfrm>
          <a:prstGeom prst="rect">
            <a:avLst/>
          </a:prstGeom>
        </p:spPr>
      </p:pic>
      <p:pic>
        <p:nvPicPr>
          <p:cNvPr id="39" name="Grafik 12">
            <a:extLst>
              <a:ext uri="{FF2B5EF4-FFF2-40B4-BE49-F238E27FC236}">
                <a16:creationId xmlns:a16="http://schemas.microsoft.com/office/drawing/2014/main" id="{6877A000-61E6-1C45-B1B0-7A0FA020CFFC}"/>
              </a:ext>
            </a:extLst>
          </p:cNvPr>
          <p:cNvPicPr>
            <a:picLocks noChangeAspect="1"/>
          </p:cNvPicPr>
          <p:nvPr/>
        </p:nvPicPr>
        <p:blipFill>
          <a:blip r:embed="rId3"/>
          <a:stretch>
            <a:fillRect/>
          </a:stretch>
        </p:blipFill>
        <p:spPr>
          <a:xfrm>
            <a:off x="1505884" y="3403871"/>
            <a:ext cx="132306" cy="132306"/>
          </a:xfrm>
          <a:prstGeom prst="rect">
            <a:avLst/>
          </a:prstGeom>
        </p:spPr>
      </p:pic>
      <p:pic>
        <p:nvPicPr>
          <p:cNvPr id="40" name="Grafik 13">
            <a:extLst>
              <a:ext uri="{FF2B5EF4-FFF2-40B4-BE49-F238E27FC236}">
                <a16:creationId xmlns:a16="http://schemas.microsoft.com/office/drawing/2014/main" id="{9909DD68-40E2-A448-A229-F022E5E758A2}"/>
              </a:ext>
            </a:extLst>
          </p:cNvPr>
          <p:cNvPicPr>
            <a:picLocks noChangeAspect="1"/>
          </p:cNvPicPr>
          <p:nvPr/>
        </p:nvPicPr>
        <p:blipFill>
          <a:blip r:embed="rId4"/>
          <a:stretch>
            <a:fillRect/>
          </a:stretch>
        </p:blipFill>
        <p:spPr>
          <a:xfrm>
            <a:off x="650660" y="3291541"/>
            <a:ext cx="132306" cy="132306"/>
          </a:xfrm>
          <a:prstGeom prst="rect">
            <a:avLst/>
          </a:prstGeom>
        </p:spPr>
      </p:pic>
      <p:pic>
        <p:nvPicPr>
          <p:cNvPr id="41" name="Grafik 14">
            <a:extLst>
              <a:ext uri="{FF2B5EF4-FFF2-40B4-BE49-F238E27FC236}">
                <a16:creationId xmlns:a16="http://schemas.microsoft.com/office/drawing/2014/main" id="{A04C20ED-A795-C846-9B99-3EAAA512984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180261" y="3272259"/>
            <a:ext cx="157445" cy="168030"/>
          </a:xfrm>
          <a:prstGeom prst="rect">
            <a:avLst/>
          </a:prstGeom>
        </p:spPr>
      </p:pic>
      <p:pic>
        <p:nvPicPr>
          <p:cNvPr id="43" name="Grafik 12">
            <a:extLst>
              <a:ext uri="{FF2B5EF4-FFF2-40B4-BE49-F238E27FC236}">
                <a16:creationId xmlns:a16="http://schemas.microsoft.com/office/drawing/2014/main" id="{592E2CE8-5A03-B946-88AD-9DCAAE3312BE}"/>
              </a:ext>
            </a:extLst>
          </p:cNvPr>
          <p:cNvPicPr>
            <a:picLocks noChangeAspect="1"/>
          </p:cNvPicPr>
          <p:nvPr/>
        </p:nvPicPr>
        <p:blipFill>
          <a:blip r:embed="rId3"/>
          <a:stretch>
            <a:fillRect/>
          </a:stretch>
        </p:blipFill>
        <p:spPr>
          <a:xfrm>
            <a:off x="562207" y="3132173"/>
            <a:ext cx="132306" cy="132306"/>
          </a:xfrm>
          <a:prstGeom prst="rect">
            <a:avLst/>
          </a:prstGeom>
        </p:spPr>
      </p:pic>
      <p:pic>
        <p:nvPicPr>
          <p:cNvPr id="44" name="Grafik 13">
            <a:extLst>
              <a:ext uri="{FF2B5EF4-FFF2-40B4-BE49-F238E27FC236}">
                <a16:creationId xmlns:a16="http://schemas.microsoft.com/office/drawing/2014/main" id="{0AF79CE6-FE6D-1648-A655-3D038FADC178}"/>
              </a:ext>
            </a:extLst>
          </p:cNvPr>
          <p:cNvPicPr>
            <a:picLocks noChangeAspect="1"/>
          </p:cNvPicPr>
          <p:nvPr/>
        </p:nvPicPr>
        <p:blipFill>
          <a:blip r:embed="rId4"/>
          <a:stretch>
            <a:fillRect/>
          </a:stretch>
        </p:blipFill>
        <p:spPr>
          <a:xfrm>
            <a:off x="877428" y="3235966"/>
            <a:ext cx="132306" cy="132306"/>
          </a:xfrm>
          <a:prstGeom prst="rect">
            <a:avLst/>
          </a:prstGeom>
        </p:spPr>
      </p:pic>
      <p:pic>
        <p:nvPicPr>
          <p:cNvPr id="45" name="Grafik 14">
            <a:extLst>
              <a:ext uri="{FF2B5EF4-FFF2-40B4-BE49-F238E27FC236}">
                <a16:creationId xmlns:a16="http://schemas.microsoft.com/office/drawing/2014/main" id="{652B91E1-8937-B64E-8E19-E55CA0FF798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66581" y="3293598"/>
            <a:ext cx="157445" cy="168030"/>
          </a:xfrm>
          <a:prstGeom prst="rect">
            <a:avLst/>
          </a:prstGeom>
        </p:spPr>
      </p:pic>
      <p:pic>
        <p:nvPicPr>
          <p:cNvPr id="47" name="Grafik 12">
            <a:extLst>
              <a:ext uri="{FF2B5EF4-FFF2-40B4-BE49-F238E27FC236}">
                <a16:creationId xmlns:a16="http://schemas.microsoft.com/office/drawing/2014/main" id="{8053F259-D223-F646-B218-AF2F495A19E1}"/>
              </a:ext>
            </a:extLst>
          </p:cNvPr>
          <p:cNvPicPr>
            <a:picLocks noChangeAspect="1"/>
          </p:cNvPicPr>
          <p:nvPr/>
        </p:nvPicPr>
        <p:blipFill>
          <a:blip r:embed="rId3"/>
          <a:stretch>
            <a:fillRect/>
          </a:stretch>
        </p:blipFill>
        <p:spPr>
          <a:xfrm>
            <a:off x="893679" y="3072690"/>
            <a:ext cx="132306" cy="132306"/>
          </a:xfrm>
          <a:prstGeom prst="rect">
            <a:avLst/>
          </a:prstGeom>
        </p:spPr>
      </p:pic>
      <p:pic>
        <p:nvPicPr>
          <p:cNvPr id="48" name="Grafik 13">
            <a:extLst>
              <a:ext uri="{FF2B5EF4-FFF2-40B4-BE49-F238E27FC236}">
                <a16:creationId xmlns:a16="http://schemas.microsoft.com/office/drawing/2014/main" id="{BF67D80B-5BBC-F749-9016-B1C8CD13CE61}"/>
              </a:ext>
            </a:extLst>
          </p:cNvPr>
          <p:cNvPicPr>
            <a:picLocks noChangeAspect="1"/>
          </p:cNvPicPr>
          <p:nvPr/>
        </p:nvPicPr>
        <p:blipFill>
          <a:blip r:embed="rId4"/>
          <a:stretch>
            <a:fillRect/>
          </a:stretch>
        </p:blipFill>
        <p:spPr>
          <a:xfrm>
            <a:off x="1686513" y="2940855"/>
            <a:ext cx="132306" cy="132306"/>
          </a:xfrm>
          <a:prstGeom prst="rect">
            <a:avLst/>
          </a:prstGeom>
        </p:spPr>
      </p:pic>
      <p:pic>
        <p:nvPicPr>
          <p:cNvPr id="49" name="Grafik 14">
            <a:extLst>
              <a:ext uri="{FF2B5EF4-FFF2-40B4-BE49-F238E27FC236}">
                <a16:creationId xmlns:a16="http://schemas.microsoft.com/office/drawing/2014/main" id="{73979673-375E-594C-8EA8-844F4BE6F3BB}"/>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26251" y="3067936"/>
            <a:ext cx="157445" cy="168030"/>
          </a:xfrm>
          <a:prstGeom prst="rect">
            <a:avLst/>
          </a:prstGeom>
        </p:spPr>
      </p:pic>
      <p:pic>
        <p:nvPicPr>
          <p:cNvPr id="51" name="Grafik 12">
            <a:extLst>
              <a:ext uri="{FF2B5EF4-FFF2-40B4-BE49-F238E27FC236}">
                <a16:creationId xmlns:a16="http://schemas.microsoft.com/office/drawing/2014/main" id="{13D92C4F-722C-AA4F-9673-3A7FC07CB650}"/>
              </a:ext>
            </a:extLst>
          </p:cNvPr>
          <p:cNvPicPr>
            <a:picLocks noChangeAspect="1"/>
          </p:cNvPicPr>
          <p:nvPr/>
        </p:nvPicPr>
        <p:blipFill>
          <a:blip r:embed="rId3"/>
          <a:stretch>
            <a:fillRect/>
          </a:stretch>
        </p:blipFill>
        <p:spPr>
          <a:xfrm>
            <a:off x="1336733" y="3099337"/>
            <a:ext cx="132306" cy="132306"/>
          </a:xfrm>
          <a:prstGeom prst="rect">
            <a:avLst/>
          </a:prstGeom>
        </p:spPr>
      </p:pic>
      <p:pic>
        <p:nvPicPr>
          <p:cNvPr id="52" name="Grafik 13">
            <a:extLst>
              <a:ext uri="{FF2B5EF4-FFF2-40B4-BE49-F238E27FC236}">
                <a16:creationId xmlns:a16="http://schemas.microsoft.com/office/drawing/2014/main" id="{502D7714-F6F2-3E44-A8D4-377805223EB3}"/>
              </a:ext>
            </a:extLst>
          </p:cNvPr>
          <p:cNvPicPr>
            <a:picLocks noChangeAspect="1"/>
          </p:cNvPicPr>
          <p:nvPr/>
        </p:nvPicPr>
        <p:blipFill>
          <a:blip r:embed="rId4"/>
          <a:stretch>
            <a:fillRect/>
          </a:stretch>
        </p:blipFill>
        <p:spPr>
          <a:xfrm>
            <a:off x="745960" y="3388249"/>
            <a:ext cx="132306" cy="132306"/>
          </a:xfrm>
          <a:prstGeom prst="rect">
            <a:avLst/>
          </a:prstGeom>
        </p:spPr>
      </p:pic>
      <p:pic>
        <p:nvPicPr>
          <p:cNvPr id="53" name="Grafik 14">
            <a:extLst>
              <a:ext uri="{FF2B5EF4-FFF2-40B4-BE49-F238E27FC236}">
                <a16:creationId xmlns:a16="http://schemas.microsoft.com/office/drawing/2014/main" id="{69AA7658-F6F5-0344-8D9D-1D363628524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48037" y="3384687"/>
            <a:ext cx="157445" cy="168030"/>
          </a:xfrm>
          <a:prstGeom prst="rect">
            <a:avLst/>
          </a:prstGeom>
        </p:spPr>
      </p:pic>
      <p:pic>
        <p:nvPicPr>
          <p:cNvPr id="55" name="Grafik 12">
            <a:extLst>
              <a:ext uri="{FF2B5EF4-FFF2-40B4-BE49-F238E27FC236}">
                <a16:creationId xmlns:a16="http://schemas.microsoft.com/office/drawing/2014/main" id="{52EDE642-B9A7-324D-A00C-A3ED9D703800}"/>
              </a:ext>
            </a:extLst>
          </p:cNvPr>
          <p:cNvPicPr>
            <a:picLocks noChangeAspect="1"/>
          </p:cNvPicPr>
          <p:nvPr/>
        </p:nvPicPr>
        <p:blipFill>
          <a:blip r:embed="rId3"/>
          <a:stretch>
            <a:fillRect/>
          </a:stretch>
        </p:blipFill>
        <p:spPr>
          <a:xfrm>
            <a:off x="869347" y="3386913"/>
            <a:ext cx="132306" cy="132306"/>
          </a:xfrm>
          <a:prstGeom prst="rect">
            <a:avLst/>
          </a:prstGeom>
        </p:spPr>
      </p:pic>
      <p:pic>
        <p:nvPicPr>
          <p:cNvPr id="56" name="Grafik 13">
            <a:extLst>
              <a:ext uri="{FF2B5EF4-FFF2-40B4-BE49-F238E27FC236}">
                <a16:creationId xmlns:a16="http://schemas.microsoft.com/office/drawing/2014/main" id="{ACEEC63F-8F0D-1D42-9D77-CED4830715FA}"/>
              </a:ext>
            </a:extLst>
          </p:cNvPr>
          <p:cNvPicPr>
            <a:picLocks noChangeAspect="1"/>
          </p:cNvPicPr>
          <p:nvPr/>
        </p:nvPicPr>
        <p:blipFill>
          <a:blip r:embed="rId4"/>
          <a:stretch>
            <a:fillRect/>
          </a:stretch>
        </p:blipFill>
        <p:spPr>
          <a:xfrm>
            <a:off x="1227729" y="3077727"/>
            <a:ext cx="132306" cy="132306"/>
          </a:xfrm>
          <a:prstGeom prst="rect">
            <a:avLst/>
          </a:prstGeom>
        </p:spPr>
      </p:pic>
      <p:pic>
        <p:nvPicPr>
          <p:cNvPr id="57" name="Grafik 14">
            <a:extLst>
              <a:ext uri="{FF2B5EF4-FFF2-40B4-BE49-F238E27FC236}">
                <a16:creationId xmlns:a16="http://schemas.microsoft.com/office/drawing/2014/main" id="{35B5DBD8-A444-F445-8528-B114FAE1EBE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201469" y="3197101"/>
            <a:ext cx="157445" cy="168030"/>
          </a:xfrm>
          <a:prstGeom prst="rect">
            <a:avLst/>
          </a:prstGeom>
        </p:spPr>
      </p:pic>
      <p:sp>
        <p:nvSpPr>
          <p:cNvPr id="96" name="Right Arrow 95">
            <a:extLst>
              <a:ext uri="{FF2B5EF4-FFF2-40B4-BE49-F238E27FC236}">
                <a16:creationId xmlns:a16="http://schemas.microsoft.com/office/drawing/2014/main" id="{1871F189-3653-814F-863E-287CDBF89046}"/>
              </a:ext>
            </a:extLst>
          </p:cNvPr>
          <p:cNvSpPr/>
          <p:nvPr/>
        </p:nvSpPr>
        <p:spPr>
          <a:xfrm>
            <a:off x="6624209" y="2843935"/>
            <a:ext cx="1666556" cy="900100"/>
          </a:xfrm>
          <a:prstGeom prst="rightArrow">
            <a:avLst/>
          </a:prstGeom>
          <a:solidFill>
            <a:srgbClr val="CDD1D5"/>
          </a:solidFill>
          <a:ln>
            <a:solidFill>
              <a:srgbClr val="CDD1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9" name="Grafik 14">
            <a:extLst>
              <a:ext uri="{FF2B5EF4-FFF2-40B4-BE49-F238E27FC236}">
                <a16:creationId xmlns:a16="http://schemas.microsoft.com/office/drawing/2014/main" id="{E1957F70-0C46-5142-8550-B65F15E35EB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614111" y="3067936"/>
            <a:ext cx="157445" cy="168030"/>
          </a:xfrm>
          <a:prstGeom prst="rect">
            <a:avLst/>
          </a:prstGeom>
        </p:spPr>
      </p:pic>
      <p:pic>
        <p:nvPicPr>
          <p:cNvPr id="102" name="Grafik 14">
            <a:extLst>
              <a:ext uri="{FF2B5EF4-FFF2-40B4-BE49-F238E27FC236}">
                <a16:creationId xmlns:a16="http://schemas.microsoft.com/office/drawing/2014/main" id="{8E943F9A-1E2D-104B-8B6F-46ED63B7267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827309" y="3458123"/>
            <a:ext cx="157445" cy="168030"/>
          </a:xfrm>
          <a:prstGeom prst="rect">
            <a:avLst/>
          </a:prstGeom>
        </p:spPr>
      </p:pic>
      <p:pic>
        <p:nvPicPr>
          <p:cNvPr id="104" name="Grafik 13">
            <a:extLst>
              <a:ext uri="{FF2B5EF4-FFF2-40B4-BE49-F238E27FC236}">
                <a16:creationId xmlns:a16="http://schemas.microsoft.com/office/drawing/2014/main" id="{4DE809FE-2908-894E-AD5E-BD2D6BF03841}"/>
              </a:ext>
            </a:extLst>
          </p:cNvPr>
          <p:cNvPicPr>
            <a:picLocks noChangeAspect="1"/>
          </p:cNvPicPr>
          <p:nvPr/>
        </p:nvPicPr>
        <p:blipFill>
          <a:blip r:embed="rId4"/>
          <a:stretch>
            <a:fillRect/>
          </a:stretch>
        </p:blipFill>
        <p:spPr>
          <a:xfrm>
            <a:off x="7835201" y="3180587"/>
            <a:ext cx="132306" cy="132306"/>
          </a:xfrm>
          <a:prstGeom prst="rect">
            <a:avLst/>
          </a:prstGeom>
        </p:spPr>
      </p:pic>
      <p:pic>
        <p:nvPicPr>
          <p:cNvPr id="108" name="Grafik 14">
            <a:extLst>
              <a:ext uri="{FF2B5EF4-FFF2-40B4-BE49-F238E27FC236}">
                <a16:creationId xmlns:a16="http://schemas.microsoft.com/office/drawing/2014/main" id="{6ABAE14A-CBD8-EE4A-999F-E561734F304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234950" y="3042003"/>
            <a:ext cx="157445" cy="168030"/>
          </a:xfrm>
          <a:prstGeom prst="rect">
            <a:avLst/>
          </a:prstGeom>
        </p:spPr>
      </p:pic>
      <p:pic>
        <p:nvPicPr>
          <p:cNvPr id="113" name="Grafik 13">
            <a:extLst>
              <a:ext uri="{FF2B5EF4-FFF2-40B4-BE49-F238E27FC236}">
                <a16:creationId xmlns:a16="http://schemas.microsoft.com/office/drawing/2014/main" id="{17BE42EF-859B-4A4B-BE6F-6D55ABE61583}"/>
              </a:ext>
            </a:extLst>
          </p:cNvPr>
          <p:cNvPicPr>
            <a:picLocks noChangeAspect="1"/>
          </p:cNvPicPr>
          <p:nvPr/>
        </p:nvPicPr>
        <p:blipFill>
          <a:blip r:embed="rId4"/>
          <a:stretch>
            <a:fillRect/>
          </a:stretch>
        </p:blipFill>
        <p:spPr>
          <a:xfrm>
            <a:off x="8107042" y="3254607"/>
            <a:ext cx="132306" cy="132306"/>
          </a:xfrm>
          <a:prstGeom prst="rect">
            <a:avLst/>
          </a:prstGeom>
        </p:spPr>
      </p:pic>
      <p:pic>
        <p:nvPicPr>
          <p:cNvPr id="114" name="Grafik 14">
            <a:extLst>
              <a:ext uri="{FF2B5EF4-FFF2-40B4-BE49-F238E27FC236}">
                <a16:creationId xmlns:a16="http://schemas.microsoft.com/office/drawing/2014/main" id="{AB8A10D9-BEF2-2142-85A3-FF219F63443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214709" y="3210119"/>
            <a:ext cx="157445" cy="168030"/>
          </a:xfrm>
          <a:prstGeom prst="rect">
            <a:avLst/>
          </a:prstGeom>
        </p:spPr>
      </p:pic>
      <p:pic>
        <p:nvPicPr>
          <p:cNvPr id="116" name="Grafik 13">
            <a:extLst>
              <a:ext uri="{FF2B5EF4-FFF2-40B4-BE49-F238E27FC236}">
                <a16:creationId xmlns:a16="http://schemas.microsoft.com/office/drawing/2014/main" id="{5A1E58A7-7740-FE4D-9EEE-92BCD6C2C898}"/>
              </a:ext>
            </a:extLst>
          </p:cNvPr>
          <p:cNvPicPr>
            <a:picLocks noChangeAspect="1"/>
          </p:cNvPicPr>
          <p:nvPr/>
        </p:nvPicPr>
        <p:blipFill>
          <a:blip r:embed="rId4"/>
          <a:stretch>
            <a:fillRect/>
          </a:stretch>
        </p:blipFill>
        <p:spPr>
          <a:xfrm>
            <a:off x="7484274" y="3217674"/>
            <a:ext cx="132306" cy="132306"/>
          </a:xfrm>
          <a:prstGeom prst="rect">
            <a:avLst/>
          </a:prstGeom>
        </p:spPr>
      </p:pic>
      <p:pic>
        <p:nvPicPr>
          <p:cNvPr id="117" name="Grafik 14">
            <a:extLst>
              <a:ext uri="{FF2B5EF4-FFF2-40B4-BE49-F238E27FC236}">
                <a16:creationId xmlns:a16="http://schemas.microsoft.com/office/drawing/2014/main" id="{57DC3CC7-88CD-4541-9B1A-E49FF044DE7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642753" y="3059935"/>
            <a:ext cx="157445" cy="168030"/>
          </a:xfrm>
          <a:prstGeom prst="rect">
            <a:avLst/>
          </a:prstGeom>
        </p:spPr>
      </p:pic>
      <p:pic>
        <p:nvPicPr>
          <p:cNvPr id="118" name="Grafik 12">
            <a:extLst>
              <a:ext uri="{FF2B5EF4-FFF2-40B4-BE49-F238E27FC236}">
                <a16:creationId xmlns:a16="http://schemas.microsoft.com/office/drawing/2014/main" id="{1D9014A7-53EE-1846-8C51-6FB86334FFA2}"/>
              </a:ext>
            </a:extLst>
          </p:cNvPr>
          <p:cNvPicPr>
            <a:picLocks noChangeAspect="1"/>
          </p:cNvPicPr>
          <p:nvPr/>
        </p:nvPicPr>
        <p:blipFill>
          <a:blip r:embed="rId3"/>
          <a:stretch>
            <a:fillRect/>
          </a:stretch>
        </p:blipFill>
        <p:spPr>
          <a:xfrm>
            <a:off x="7694083" y="3325817"/>
            <a:ext cx="132306" cy="132306"/>
          </a:xfrm>
          <a:prstGeom prst="rect">
            <a:avLst/>
          </a:prstGeom>
        </p:spPr>
      </p:pic>
      <p:pic>
        <p:nvPicPr>
          <p:cNvPr id="119" name="Grafik 13">
            <a:extLst>
              <a:ext uri="{FF2B5EF4-FFF2-40B4-BE49-F238E27FC236}">
                <a16:creationId xmlns:a16="http://schemas.microsoft.com/office/drawing/2014/main" id="{4EC62F0C-128B-7A42-8107-01C2D634CB96}"/>
              </a:ext>
            </a:extLst>
          </p:cNvPr>
          <p:cNvPicPr>
            <a:picLocks noChangeAspect="1"/>
          </p:cNvPicPr>
          <p:nvPr/>
        </p:nvPicPr>
        <p:blipFill>
          <a:blip r:embed="rId4"/>
          <a:stretch>
            <a:fillRect/>
          </a:stretch>
        </p:blipFill>
        <p:spPr>
          <a:xfrm>
            <a:off x="6815387" y="3291541"/>
            <a:ext cx="132306" cy="132306"/>
          </a:xfrm>
          <a:prstGeom prst="rect">
            <a:avLst/>
          </a:prstGeom>
        </p:spPr>
      </p:pic>
      <p:pic>
        <p:nvPicPr>
          <p:cNvPr id="123" name="Grafik 14">
            <a:extLst>
              <a:ext uri="{FF2B5EF4-FFF2-40B4-BE49-F238E27FC236}">
                <a16:creationId xmlns:a16="http://schemas.microsoft.com/office/drawing/2014/main" id="{C73C769A-EB8A-A741-8F7C-ACC1D88937B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631308" y="3293598"/>
            <a:ext cx="157445" cy="168030"/>
          </a:xfrm>
          <a:prstGeom prst="rect">
            <a:avLst/>
          </a:prstGeom>
        </p:spPr>
      </p:pic>
      <p:pic>
        <p:nvPicPr>
          <p:cNvPr id="125" name="Grafik 13">
            <a:extLst>
              <a:ext uri="{FF2B5EF4-FFF2-40B4-BE49-F238E27FC236}">
                <a16:creationId xmlns:a16="http://schemas.microsoft.com/office/drawing/2014/main" id="{9B2F56FC-4D16-5A47-9844-33EFFCA39F36}"/>
              </a:ext>
            </a:extLst>
          </p:cNvPr>
          <p:cNvPicPr>
            <a:picLocks noChangeAspect="1"/>
          </p:cNvPicPr>
          <p:nvPr/>
        </p:nvPicPr>
        <p:blipFill>
          <a:blip r:embed="rId4"/>
          <a:stretch>
            <a:fillRect/>
          </a:stretch>
        </p:blipFill>
        <p:spPr>
          <a:xfrm>
            <a:off x="7851240" y="2940855"/>
            <a:ext cx="132306" cy="132306"/>
          </a:xfrm>
          <a:prstGeom prst="rect">
            <a:avLst/>
          </a:prstGeom>
        </p:spPr>
      </p:pic>
      <p:pic>
        <p:nvPicPr>
          <p:cNvPr id="126" name="Grafik 14">
            <a:extLst>
              <a:ext uri="{FF2B5EF4-FFF2-40B4-BE49-F238E27FC236}">
                <a16:creationId xmlns:a16="http://schemas.microsoft.com/office/drawing/2014/main" id="{C4F6AA9D-04B5-3C4E-8CE9-F3B488C04CE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890978" y="3067936"/>
            <a:ext cx="157445" cy="168030"/>
          </a:xfrm>
          <a:prstGeom prst="rect">
            <a:avLst/>
          </a:prstGeom>
        </p:spPr>
      </p:pic>
      <p:pic>
        <p:nvPicPr>
          <p:cNvPr id="130" name="Grafik 12">
            <a:extLst>
              <a:ext uri="{FF2B5EF4-FFF2-40B4-BE49-F238E27FC236}">
                <a16:creationId xmlns:a16="http://schemas.microsoft.com/office/drawing/2014/main" id="{4481B6CF-6F6D-5045-9890-51CA0D685F77}"/>
              </a:ext>
            </a:extLst>
          </p:cNvPr>
          <p:cNvPicPr>
            <a:picLocks noChangeAspect="1"/>
          </p:cNvPicPr>
          <p:nvPr/>
        </p:nvPicPr>
        <p:blipFill>
          <a:blip r:embed="rId3"/>
          <a:stretch>
            <a:fillRect/>
          </a:stretch>
        </p:blipFill>
        <p:spPr>
          <a:xfrm>
            <a:off x="7067185" y="3342978"/>
            <a:ext cx="132306" cy="132306"/>
          </a:xfrm>
          <a:prstGeom prst="rect">
            <a:avLst/>
          </a:prstGeom>
        </p:spPr>
      </p:pic>
      <p:sp>
        <p:nvSpPr>
          <p:cNvPr id="133" name="TextBox 132">
            <a:extLst>
              <a:ext uri="{FF2B5EF4-FFF2-40B4-BE49-F238E27FC236}">
                <a16:creationId xmlns:a16="http://schemas.microsoft.com/office/drawing/2014/main" id="{A7BB6B04-A857-744A-82DA-F39A93FF077A}"/>
              </a:ext>
            </a:extLst>
          </p:cNvPr>
          <p:cNvSpPr txBox="1"/>
          <p:nvPr/>
        </p:nvSpPr>
        <p:spPr>
          <a:xfrm>
            <a:off x="365053" y="3835289"/>
            <a:ext cx="2326105" cy="400110"/>
          </a:xfrm>
          <a:prstGeom prst="rect">
            <a:avLst/>
          </a:prstGeom>
          <a:noFill/>
        </p:spPr>
        <p:txBody>
          <a:bodyPr wrap="square" rtlCol="0">
            <a:spAutoFit/>
          </a:bodyPr>
          <a:lstStyle/>
          <a:p>
            <a:pPr algn="l"/>
            <a:r>
              <a:rPr lang="en-US" sz="2000" dirty="0">
                <a:solidFill>
                  <a:schemeClr val="tx2"/>
                </a:solidFill>
                <a:latin typeface="Source Sans Pro" panose="020B0503030403020204" pitchFamily="34" charset="0"/>
                <a:ea typeface="Source Sans Pro" panose="020B0503030403020204" pitchFamily="34" charset="0"/>
              </a:rPr>
              <a:t>C</a:t>
            </a:r>
            <a:r>
              <a:rPr lang="en-US" sz="2000" baseline="-25000" dirty="0">
                <a:solidFill>
                  <a:schemeClr val="tx2"/>
                </a:solidFill>
                <a:latin typeface="Source Sans Pro" panose="020B0503030403020204" pitchFamily="34" charset="0"/>
                <a:ea typeface="Source Sans Pro" panose="020B0503030403020204" pitchFamily="34" charset="0"/>
              </a:rPr>
              <a:t>INFLUENT</a:t>
            </a:r>
            <a:r>
              <a:rPr lang="en-US" sz="2000" dirty="0">
                <a:solidFill>
                  <a:schemeClr val="tx2"/>
                </a:solidFill>
                <a:latin typeface="Source Sans Pro" panose="020B0503030403020204" pitchFamily="34" charset="0"/>
                <a:ea typeface="Source Sans Pro" panose="020B0503030403020204" pitchFamily="34" charset="0"/>
              </a:rPr>
              <a:t>= 1.00 x 10</a:t>
            </a:r>
            <a:r>
              <a:rPr lang="en-US" sz="2000" baseline="30000" dirty="0">
                <a:solidFill>
                  <a:schemeClr val="tx2"/>
                </a:solidFill>
                <a:latin typeface="Source Sans Pro" panose="020B0503030403020204" pitchFamily="34" charset="0"/>
                <a:ea typeface="Source Sans Pro" panose="020B0503030403020204" pitchFamily="34" charset="0"/>
              </a:rPr>
              <a:t>7</a:t>
            </a:r>
          </a:p>
        </p:txBody>
      </p:sp>
      <p:graphicFrame>
        <p:nvGraphicFramePr>
          <p:cNvPr id="136" name="Table 5">
            <a:extLst>
              <a:ext uri="{FF2B5EF4-FFF2-40B4-BE49-F238E27FC236}">
                <a16:creationId xmlns:a16="http://schemas.microsoft.com/office/drawing/2014/main" id="{776B8B2A-5A83-9E4D-B11F-781D70994A52}"/>
              </a:ext>
            </a:extLst>
          </p:cNvPr>
          <p:cNvGraphicFramePr>
            <a:graphicFrameLocks noGrp="1"/>
          </p:cNvGraphicFramePr>
          <p:nvPr>
            <p:extLst>
              <p:ext uri="{D42A27DB-BD31-4B8C-83A1-F6EECF244321}">
                <p14:modId xmlns:p14="http://schemas.microsoft.com/office/powerpoint/2010/main" val="2408043814"/>
              </p:ext>
            </p:extLst>
          </p:nvPr>
        </p:nvGraphicFramePr>
        <p:xfrm>
          <a:off x="3423512" y="4165296"/>
          <a:ext cx="5317970" cy="2194464"/>
        </p:xfrm>
        <a:graphic>
          <a:graphicData uri="http://schemas.openxmlformats.org/drawingml/2006/table">
            <a:tbl>
              <a:tblPr firstRow="1" bandRow="1">
                <a:tableStyleId>{21E4AEA4-8DFA-4A89-87EB-49C32662AFE0}</a:tableStyleId>
              </a:tblPr>
              <a:tblGrid>
                <a:gridCol w="1353087">
                  <a:extLst>
                    <a:ext uri="{9D8B030D-6E8A-4147-A177-3AD203B41FA5}">
                      <a16:colId xmlns:a16="http://schemas.microsoft.com/office/drawing/2014/main" val="1367079434"/>
                    </a:ext>
                  </a:extLst>
                </a:gridCol>
                <a:gridCol w="1187129">
                  <a:extLst>
                    <a:ext uri="{9D8B030D-6E8A-4147-A177-3AD203B41FA5}">
                      <a16:colId xmlns:a16="http://schemas.microsoft.com/office/drawing/2014/main" val="20000"/>
                    </a:ext>
                  </a:extLst>
                </a:gridCol>
                <a:gridCol w="2777754">
                  <a:extLst>
                    <a:ext uri="{9D8B030D-6E8A-4147-A177-3AD203B41FA5}">
                      <a16:colId xmlns:a16="http://schemas.microsoft.com/office/drawing/2014/main" val="20001"/>
                    </a:ext>
                  </a:extLst>
                </a:gridCol>
              </a:tblGrid>
              <a:tr h="0">
                <a:tc>
                  <a:txBody>
                    <a:bodyPr/>
                    <a:lstStyle/>
                    <a:p>
                      <a:pPr algn="ctr"/>
                      <a:r>
                        <a:rPr lang="en-AU" sz="1200" b="0" i="0" dirty="0">
                          <a:latin typeface="Source Sans Pro" panose="020B0503030403020204" pitchFamily="34" charset="0"/>
                          <a:ea typeface="Source Sans Pro" panose="020B0503030403020204" pitchFamily="34" charset="0"/>
                        </a:rPr>
                        <a:t>LRV </a:t>
                      </a:r>
                    </a:p>
                  </a:txBody>
                  <a:tcPr marL="91427" marR="91427" marT="45714" marB="45714">
                    <a:solidFill>
                      <a:srgbClr val="71BC5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b="0" i="0" dirty="0">
                          <a:latin typeface="Source Sans Pro" panose="020B0503030403020204" pitchFamily="34" charset="0"/>
                          <a:ea typeface="Source Sans Pro" panose="020B0503030403020204" pitchFamily="34" charset="0"/>
                        </a:rPr>
                        <a:t>% Reduction</a:t>
                      </a:r>
                    </a:p>
                  </a:txBody>
                  <a:tcPr marL="91427" marR="91427" marT="45714" marB="45714">
                    <a:solidFill>
                      <a:srgbClr val="71BC5C"/>
                    </a:solidFill>
                  </a:tcPr>
                </a:tc>
                <a:tc>
                  <a:txBody>
                    <a:bodyPr/>
                    <a:lstStyle/>
                    <a:p>
                      <a:pPr algn="ctr"/>
                      <a:r>
                        <a:rPr lang="en-AU" sz="1200" b="0" i="0" baseline="0" dirty="0">
                          <a:latin typeface="Source Sans Pro" panose="020B0503030403020204" pitchFamily="34" charset="0"/>
                          <a:ea typeface="Source Sans Pro" panose="020B0503030403020204" pitchFamily="34" charset="0"/>
                        </a:rPr>
                        <a:t>Concentration after control measure</a:t>
                      </a:r>
                      <a:endParaRPr lang="en-AU" sz="1200" b="0" i="0" dirty="0">
                        <a:latin typeface="Source Sans Pro" panose="020B0503030403020204" pitchFamily="34" charset="0"/>
                        <a:ea typeface="Source Sans Pro" panose="020B0503030403020204" pitchFamily="34" charset="0"/>
                      </a:endParaRPr>
                    </a:p>
                  </a:txBody>
                  <a:tcPr marL="91427" marR="91427" marT="45714" marB="45714">
                    <a:solidFill>
                      <a:srgbClr val="71BC5C"/>
                    </a:solidFill>
                  </a:tcPr>
                </a:tc>
                <a:extLst>
                  <a:ext uri="{0D108BD9-81ED-4DB2-BD59-A6C34878D82A}">
                    <a16:rowId xmlns:a16="http://schemas.microsoft.com/office/drawing/2014/main" val="10000"/>
                  </a:ext>
                </a:extLst>
              </a:tr>
              <a:tr h="0">
                <a:tc>
                  <a:txBody>
                    <a:bodyPr/>
                    <a:lstStyle/>
                    <a:p>
                      <a:pPr algn="ctr"/>
                      <a:r>
                        <a:rPr lang="en-AU" sz="1200" b="0" i="0" dirty="0">
                          <a:solidFill>
                            <a:schemeClr val="accent5">
                              <a:lumMod val="10000"/>
                            </a:schemeClr>
                          </a:solidFill>
                          <a:latin typeface="Source Sans Pro" panose="020B0503030403020204" pitchFamily="34" charset="0"/>
                          <a:ea typeface="Source Sans Pro" panose="020B0503030403020204" pitchFamily="34" charset="0"/>
                        </a:rPr>
                        <a:t>1</a:t>
                      </a:r>
                    </a:p>
                  </a:txBody>
                  <a:tcPr marL="91427" marR="91427" marT="45714" marB="45714"/>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b="0" i="0" dirty="0">
                          <a:solidFill>
                            <a:schemeClr val="accent5">
                              <a:lumMod val="10000"/>
                            </a:schemeClr>
                          </a:solidFill>
                          <a:latin typeface="Source Sans Pro" panose="020B0503030403020204" pitchFamily="34" charset="0"/>
                          <a:ea typeface="Source Sans Pro" panose="020B0503030403020204" pitchFamily="34" charset="0"/>
                        </a:rPr>
                        <a:t>90%</a:t>
                      </a:r>
                    </a:p>
                  </a:txBody>
                  <a:tcPr marL="91427" marR="91427" marT="45714" marB="45714"/>
                </a:tc>
                <a:tc>
                  <a:txBody>
                    <a:bodyPr/>
                    <a:lstStyle/>
                    <a:p>
                      <a:pPr algn="ctr"/>
                      <a:r>
                        <a:rPr lang="en-AU" sz="1200" b="0" i="0" dirty="0">
                          <a:solidFill>
                            <a:schemeClr val="accent5">
                              <a:lumMod val="10000"/>
                            </a:schemeClr>
                          </a:solidFill>
                          <a:latin typeface="Source Sans Pro" panose="020B0503030403020204" pitchFamily="34" charset="0"/>
                          <a:ea typeface="Source Sans Pro" panose="020B0503030403020204" pitchFamily="34" charset="0"/>
                        </a:rPr>
                        <a:t>1,000,000 (10</a:t>
                      </a:r>
                      <a:r>
                        <a:rPr lang="en-AU" sz="1200" b="0" i="0" baseline="30000" dirty="0">
                          <a:solidFill>
                            <a:schemeClr val="accent5">
                              <a:lumMod val="10000"/>
                            </a:schemeClr>
                          </a:solidFill>
                          <a:latin typeface="Source Sans Pro" panose="020B0503030403020204" pitchFamily="34" charset="0"/>
                          <a:ea typeface="Source Sans Pro" panose="020B0503030403020204" pitchFamily="34" charset="0"/>
                        </a:rPr>
                        <a:t>6</a:t>
                      </a:r>
                      <a:r>
                        <a:rPr lang="en-AU" sz="1200" b="0" i="0" dirty="0">
                          <a:solidFill>
                            <a:schemeClr val="accent5">
                              <a:lumMod val="10000"/>
                            </a:schemeClr>
                          </a:solidFill>
                          <a:latin typeface="Source Sans Pro" panose="020B0503030403020204" pitchFamily="34" charset="0"/>
                          <a:ea typeface="Source Sans Pro" panose="020B0503030403020204" pitchFamily="34" charset="0"/>
                        </a:rPr>
                        <a:t>)</a:t>
                      </a:r>
                    </a:p>
                  </a:txBody>
                  <a:tcPr marL="91427" marR="91427" marT="45714" marB="45714"/>
                </a:tc>
                <a:extLst>
                  <a:ext uri="{0D108BD9-81ED-4DB2-BD59-A6C34878D82A}">
                    <a16:rowId xmlns:a16="http://schemas.microsoft.com/office/drawing/2014/main" val="10001"/>
                  </a:ext>
                </a:extLst>
              </a:tr>
              <a:tr h="0">
                <a:tc>
                  <a:txBody>
                    <a:bodyPr/>
                    <a:lstStyle/>
                    <a:p>
                      <a:pPr algn="ctr"/>
                      <a:r>
                        <a:rPr lang="en-AU" sz="1200" b="0" i="0" dirty="0">
                          <a:solidFill>
                            <a:schemeClr val="accent5">
                              <a:lumMod val="10000"/>
                            </a:schemeClr>
                          </a:solidFill>
                          <a:latin typeface="Source Sans Pro" panose="020B0503030403020204" pitchFamily="34" charset="0"/>
                          <a:ea typeface="Source Sans Pro" panose="020B0503030403020204" pitchFamily="34" charset="0"/>
                        </a:rPr>
                        <a:t>2</a:t>
                      </a:r>
                    </a:p>
                  </a:txBody>
                  <a:tcPr marL="91427" marR="91427" marT="45714" marB="45714"/>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b="0" i="0" dirty="0">
                          <a:solidFill>
                            <a:schemeClr val="accent5">
                              <a:lumMod val="10000"/>
                            </a:schemeClr>
                          </a:solidFill>
                          <a:latin typeface="Source Sans Pro" panose="020B0503030403020204" pitchFamily="34" charset="0"/>
                          <a:ea typeface="Source Sans Pro" panose="020B0503030403020204" pitchFamily="34" charset="0"/>
                        </a:rPr>
                        <a:t>99%</a:t>
                      </a:r>
                    </a:p>
                  </a:txBody>
                  <a:tcPr marL="91427" marR="91427" marT="45714" marB="45714"/>
                </a:tc>
                <a:tc>
                  <a:txBody>
                    <a:bodyPr/>
                    <a:lstStyle/>
                    <a:p>
                      <a:pPr algn="ctr"/>
                      <a:r>
                        <a:rPr lang="en-AU" sz="1200" b="0" i="0" dirty="0">
                          <a:solidFill>
                            <a:schemeClr val="accent5">
                              <a:lumMod val="10000"/>
                            </a:schemeClr>
                          </a:solidFill>
                          <a:latin typeface="Source Sans Pro" panose="020B0503030403020204" pitchFamily="34" charset="0"/>
                          <a:ea typeface="Source Sans Pro" panose="020B0503030403020204" pitchFamily="34" charset="0"/>
                        </a:rPr>
                        <a:t>100,000 (10</a:t>
                      </a:r>
                      <a:r>
                        <a:rPr lang="en-AU" sz="1200" b="0" i="0" baseline="30000" dirty="0">
                          <a:solidFill>
                            <a:schemeClr val="accent5">
                              <a:lumMod val="10000"/>
                            </a:schemeClr>
                          </a:solidFill>
                          <a:latin typeface="Source Sans Pro" panose="020B0503030403020204" pitchFamily="34" charset="0"/>
                          <a:ea typeface="Source Sans Pro" panose="020B0503030403020204" pitchFamily="34" charset="0"/>
                        </a:rPr>
                        <a:t>5</a:t>
                      </a:r>
                      <a:r>
                        <a:rPr lang="en-AU" sz="1200" b="0" i="0" dirty="0">
                          <a:solidFill>
                            <a:schemeClr val="accent5">
                              <a:lumMod val="10000"/>
                            </a:schemeClr>
                          </a:solidFill>
                          <a:latin typeface="Source Sans Pro" panose="020B0503030403020204" pitchFamily="34" charset="0"/>
                          <a:ea typeface="Source Sans Pro" panose="020B0503030403020204" pitchFamily="34" charset="0"/>
                        </a:rPr>
                        <a:t>)</a:t>
                      </a:r>
                    </a:p>
                  </a:txBody>
                  <a:tcPr marL="91427" marR="91427" marT="45714" marB="45714"/>
                </a:tc>
                <a:extLst>
                  <a:ext uri="{0D108BD9-81ED-4DB2-BD59-A6C34878D82A}">
                    <a16:rowId xmlns:a16="http://schemas.microsoft.com/office/drawing/2014/main" val="10002"/>
                  </a:ext>
                </a:extLst>
              </a:tr>
              <a:tr h="134100">
                <a:tc>
                  <a:txBody>
                    <a:bodyPr/>
                    <a:lstStyle/>
                    <a:p>
                      <a:pPr algn="ctr"/>
                      <a:r>
                        <a:rPr lang="en-AU" sz="1200" b="0" i="0" dirty="0">
                          <a:solidFill>
                            <a:schemeClr val="accent5">
                              <a:lumMod val="10000"/>
                            </a:schemeClr>
                          </a:solidFill>
                          <a:latin typeface="Source Sans Pro" panose="020B0503030403020204" pitchFamily="34" charset="0"/>
                          <a:ea typeface="Source Sans Pro" panose="020B0503030403020204" pitchFamily="34" charset="0"/>
                        </a:rPr>
                        <a:t>3</a:t>
                      </a:r>
                    </a:p>
                  </a:txBody>
                  <a:tcPr marL="91427" marR="91427" marT="45714" marB="45714"/>
                </a:tc>
                <a:tc>
                  <a:txBody>
                    <a:bodyPr/>
                    <a:lstStyle/>
                    <a:p>
                      <a:pPr algn="ctr"/>
                      <a:r>
                        <a:rPr lang="en-AU" sz="1200" b="0" i="0" dirty="0">
                          <a:solidFill>
                            <a:schemeClr val="accent5">
                              <a:lumMod val="10000"/>
                            </a:schemeClr>
                          </a:solidFill>
                          <a:latin typeface="Source Sans Pro" panose="020B0503030403020204" pitchFamily="34" charset="0"/>
                          <a:ea typeface="Source Sans Pro" panose="020B0503030403020204" pitchFamily="34" charset="0"/>
                        </a:rPr>
                        <a:t>99.9%</a:t>
                      </a:r>
                    </a:p>
                  </a:txBody>
                  <a:tcPr marL="91427" marR="91427" marT="45714" marB="45714"/>
                </a:tc>
                <a:tc>
                  <a:txBody>
                    <a:bodyPr/>
                    <a:lstStyle/>
                    <a:p>
                      <a:pPr algn="ctr"/>
                      <a:r>
                        <a:rPr lang="en-AU" sz="1200" b="0" i="0" dirty="0">
                          <a:solidFill>
                            <a:schemeClr val="accent5">
                              <a:lumMod val="10000"/>
                            </a:schemeClr>
                          </a:solidFill>
                          <a:latin typeface="Source Sans Pro" panose="020B0503030403020204" pitchFamily="34" charset="0"/>
                          <a:ea typeface="Source Sans Pro" panose="020B0503030403020204" pitchFamily="34" charset="0"/>
                        </a:rPr>
                        <a:t>10,000 </a:t>
                      </a:r>
                      <a:r>
                        <a:rPr kumimoji="0" lang="en-AU" sz="1200" b="0" i="0" kern="1200" dirty="0">
                          <a:solidFill>
                            <a:schemeClr val="accent5">
                              <a:lumMod val="10000"/>
                            </a:schemeClr>
                          </a:solidFill>
                          <a:latin typeface="Source Sans Pro" panose="020B0503030403020204" pitchFamily="34" charset="0"/>
                          <a:ea typeface="Source Sans Pro" panose="020B0503030403020204" pitchFamily="34" charset="0"/>
                        </a:rPr>
                        <a:t>(10</a:t>
                      </a:r>
                      <a:r>
                        <a:rPr kumimoji="0" lang="en-AU" sz="1200" b="0" i="0" kern="1200" baseline="30000" dirty="0">
                          <a:solidFill>
                            <a:schemeClr val="accent5">
                              <a:lumMod val="10000"/>
                            </a:schemeClr>
                          </a:solidFill>
                          <a:latin typeface="Source Sans Pro" panose="020B0503030403020204" pitchFamily="34" charset="0"/>
                          <a:ea typeface="Source Sans Pro" panose="020B0503030403020204" pitchFamily="34" charset="0"/>
                        </a:rPr>
                        <a:t>4</a:t>
                      </a:r>
                      <a:r>
                        <a:rPr kumimoji="0" lang="en-AU" sz="1200" b="0" i="0" kern="1200" dirty="0">
                          <a:solidFill>
                            <a:schemeClr val="accent5">
                              <a:lumMod val="10000"/>
                            </a:schemeClr>
                          </a:solidFill>
                          <a:latin typeface="Source Sans Pro" panose="020B0503030403020204" pitchFamily="34" charset="0"/>
                          <a:ea typeface="Source Sans Pro" panose="020B0503030403020204" pitchFamily="34" charset="0"/>
                        </a:rPr>
                        <a:t>)</a:t>
                      </a:r>
                      <a:endParaRPr kumimoji="0" lang="en-AU" sz="1200" b="0" i="0" kern="1200" dirty="0">
                        <a:solidFill>
                          <a:schemeClr val="accent5">
                            <a:lumMod val="10000"/>
                          </a:schemeClr>
                        </a:solidFill>
                        <a:latin typeface="Source Sans Pro" panose="020B0503030403020204" pitchFamily="34" charset="0"/>
                        <a:ea typeface="Source Sans Pro" panose="020B0503030403020204" pitchFamily="34" charset="0"/>
                        <a:cs typeface="+mn-cs"/>
                      </a:endParaRPr>
                    </a:p>
                  </a:txBody>
                  <a:tcPr marL="91427" marR="91427" marT="45714" marB="45714"/>
                </a:tc>
                <a:extLst>
                  <a:ext uri="{0D108BD9-81ED-4DB2-BD59-A6C34878D82A}">
                    <a16:rowId xmlns:a16="http://schemas.microsoft.com/office/drawing/2014/main" val="10003"/>
                  </a:ext>
                </a:extLst>
              </a:tr>
              <a:tr h="129822">
                <a:tc>
                  <a:txBody>
                    <a:bodyPr/>
                    <a:lstStyle/>
                    <a:p>
                      <a:pPr algn="ctr"/>
                      <a:r>
                        <a:rPr lang="en-AU" sz="1200" b="0" i="0" dirty="0">
                          <a:solidFill>
                            <a:schemeClr val="accent5">
                              <a:lumMod val="10000"/>
                            </a:schemeClr>
                          </a:solidFill>
                          <a:latin typeface="Source Sans Pro" panose="020B0503030403020204" pitchFamily="34" charset="0"/>
                          <a:ea typeface="Source Sans Pro" panose="020B0503030403020204" pitchFamily="34" charset="0"/>
                        </a:rPr>
                        <a:t>4</a:t>
                      </a:r>
                    </a:p>
                  </a:txBody>
                  <a:tcPr marL="91427" marR="91427" marT="45714" marB="45714"/>
                </a:tc>
                <a:tc>
                  <a:txBody>
                    <a:bodyPr/>
                    <a:lstStyle/>
                    <a:p>
                      <a:pPr algn="ctr"/>
                      <a:r>
                        <a:rPr lang="en-AU" sz="1200" b="0" i="0" dirty="0">
                          <a:solidFill>
                            <a:schemeClr val="accent5">
                              <a:lumMod val="10000"/>
                            </a:schemeClr>
                          </a:solidFill>
                          <a:latin typeface="Source Sans Pro" panose="020B0503030403020204" pitchFamily="34" charset="0"/>
                          <a:ea typeface="Source Sans Pro" panose="020B0503030403020204" pitchFamily="34" charset="0"/>
                        </a:rPr>
                        <a:t>99.99%</a:t>
                      </a:r>
                    </a:p>
                  </a:txBody>
                  <a:tcPr marL="91427" marR="91427" marT="45714" marB="45714"/>
                </a:tc>
                <a:tc>
                  <a:txBody>
                    <a:bodyPr/>
                    <a:lstStyle/>
                    <a:p>
                      <a:pPr algn="ctr"/>
                      <a:r>
                        <a:rPr kumimoji="0" lang="en-AU" sz="1200" b="0" i="0" kern="1200" dirty="0">
                          <a:solidFill>
                            <a:schemeClr val="accent5">
                              <a:lumMod val="10000"/>
                            </a:schemeClr>
                          </a:solidFill>
                          <a:latin typeface="Source Sans Pro" panose="020B0503030403020204" pitchFamily="34" charset="0"/>
                          <a:ea typeface="Source Sans Pro" panose="020B0503030403020204" pitchFamily="34" charset="0"/>
                        </a:rPr>
                        <a:t>1000 (10</a:t>
                      </a:r>
                      <a:r>
                        <a:rPr kumimoji="0" lang="en-AU" sz="1200" b="0" i="0" kern="1200" baseline="30000" dirty="0">
                          <a:solidFill>
                            <a:schemeClr val="accent5">
                              <a:lumMod val="10000"/>
                            </a:schemeClr>
                          </a:solidFill>
                          <a:latin typeface="Source Sans Pro" panose="020B0503030403020204" pitchFamily="34" charset="0"/>
                          <a:ea typeface="Source Sans Pro" panose="020B0503030403020204" pitchFamily="34" charset="0"/>
                        </a:rPr>
                        <a:t>3</a:t>
                      </a:r>
                      <a:r>
                        <a:rPr kumimoji="0" lang="en-AU" sz="1200" b="0" i="0" kern="1200" dirty="0">
                          <a:solidFill>
                            <a:schemeClr val="accent5">
                              <a:lumMod val="10000"/>
                            </a:schemeClr>
                          </a:solidFill>
                          <a:latin typeface="Source Sans Pro" panose="020B0503030403020204" pitchFamily="34" charset="0"/>
                          <a:ea typeface="Source Sans Pro" panose="020B0503030403020204" pitchFamily="34" charset="0"/>
                        </a:rPr>
                        <a:t>)</a:t>
                      </a:r>
                      <a:endParaRPr kumimoji="0" lang="en-AU" sz="1200" b="0" i="0" kern="1200" dirty="0">
                        <a:solidFill>
                          <a:schemeClr val="accent5">
                            <a:lumMod val="10000"/>
                          </a:schemeClr>
                        </a:solidFill>
                        <a:latin typeface="Source Sans Pro" panose="020B0503030403020204" pitchFamily="34" charset="0"/>
                        <a:ea typeface="Source Sans Pro" panose="020B0503030403020204" pitchFamily="34" charset="0"/>
                        <a:cs typeface="+mn-cs"/>
                      </a:endParaRPr>
                    </a:p>
                  </a:txBody>
                  <a:tcPr marL="91427" marR="91427" marT="45714" marB="45714"/>
                </a:tc>
                <a:extLst>
                  <a:ext uri="{0D108BD9-81ED-4DB2-BD59-A6C34878D82A}">
                    <a16:rowId xmlns:a16="http://schemas.microsoft.com/office/drawing/2014/main" val="10004"/>
                  </a:ext>
                </a:extLst>
              </a:tr>
              <a:tr h="125544">
                <a:tc>
                  <a:txBody>
                    <a:bodyPr/>
                    <a:lstStyle/>
                    <a:p>
                      <a:pPr algn="ctr"/>
                      <a:r>
                        <a:rPr lang="en-AU" sz="1200" b="0" i="0" dirty="0">
                          <a:solidFill>
                            <a:schemeClr val="accent5">
                              <a:lumMod val="10000"/>
                            </a:schemeClr>
                          </a:solidFill>
                          <a:latin typeface="Source Sans Pro" panose="020B0503030403020204" pitchFamily="34" charset="0"/>
                          <a:ea typeface="Source Sans Pro" panose="020B0503030403020204" pitchFamily="34" charset="0"/>
                        </a:rPr>
                        <a:t>5</a:t>
                      </a:r>
                    </a:p>
                  </a:txBody>
                  <a:tcPr marL="91427" marR="91427" marT="45714" marB="45714"/>
                </a:tc>
                <a:tc>
                  <a:txBody>
                    <a:bodyPr/>
                    <a:lstStyle/>
                    <a:p>
                      <a:pPr algn="ctr"/>
                      <a:r>
                        <a:rPr lang="en-AU" sz="1200" b="0" i="0" dirty="0">
                          <a:solidFill>
                            <a:schemeClr val="accent5">
                              <a:lumMod val="10000"/>
                            </a:schemeClr>
                          </a:solidFill>
                          <a:latin typeface="Source Sans Pro" panose="020B0503030403020204" pitchFamily="34" charset="0"/>
                          <a:ea typeface="Source Sans Pro" panose="020B0503030403020204" pitchFamily="34" charset="0"/>
                        </a:rPr>
                        <a:t>99.999%</a:t>
                      </a:r>
                    </a:p>
                  </a:txBody>
                  <a:tcPr marL="91427" marR="91427" marT="45714" marB="45714"/>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kern="1200" dirty="0">
                          <a:solidFill>
                            <a:schemeClr val="accent5">
                              <a:lumMod val="10000"/>
                            </a:schemeClr>
                          </a:solidFill>
                          <a:latin typeface="Source Sans Pro" panose="020B0503030403020204" pitchFamily="34" charset="0"/>
                          <a:ea typeface="Source Sans Pro" panose="020B0503030403020204" pitchFamily="34" charset="0"/>
                        </a:rPr>
                        <a:t>100 (10</a:t>
                      </a:r>
                      <a:r>
                        <a:rPr kumimoji="0" lang="en-AU" sz="1200" b="0" i="0" kern="1200" baseline="30000" dirty="0">
                          <a:solidFill>
                            <a:schemeClr val="accent5">
                              <a:lumMod val="10000"/>
                            </a:schemeClr>
                          </a:solidFill>
                          <a:latin typeface="Source Sans Pro" panose="020B0503030403020204" pitchFamily="34" charset="0"/>
                          <a:ea typeface="Source Sans Pro" panose="020B0503030403020204" pitchFamily="34" charset="0"/>
                        </a:rPr>
                        <a:t>2</a:t>
                      </a:r>
                      <a:r>
                        <a:rPr kumimoji="0" lang="en-AU" sz="1200" b="0" i="0" kern="1200" dirty="0">
                          <a:solidFill>
                            <a:schemeClr val="accent5">
                              <a:lumMod val="10000"/>
                            </a:schemeClr>
                          </a:solidFill>
                          <a:latin typeface="Source Sans Pro" panose="020B0503030403020204" pitchFamily="34" charset="0"/>
                          <a:ea typeface="Source Sans Pro" panose="020B0503030403020204" pitchFamily="34" charset="0"/>
                        </a:rPr>
                        <a:t>)</a:t>
                      </a:r>
                      <a:endParaRPr kumimoji="0" lang="en-AU" sz="1200" b="0" i="0" kern="1200" dirty="0">
                        <a:solidFill>
                          <a:schemeClr val="accent5">
                            <a:lumMod val="10000"/>
                          </a:schemeClr>
                        </a:solidFill>
                        <a:latin typeface="Source Sans Pro" panose="020B0503030403020204" pitchFamily="34" charset="0"/>
                        <a:ea typeface="Source Sans Pro" panose="020B0503030403020204" pitchFamily="34" charset="0"/>
                        <a:cs typeface="+mn-cs"/>
                      </a:endParaRPr>
                    </a:p>
                  </a:txBody>
                  <a:tcPr marL="91427" marR="91427" marT="45714" marB="45714"/>
                </a:tc>
                <a:extLst>
                  <a:ext uri="{0D108BD9-81ED-4DB2-BD59-A6C34878D82A}">
                    <a16:rowId xmlns:a16="http://schemas.microsoft.com/office/drawing/2014/main" val="2771181452"/>
                  </a:ext>
                </a:extLst>
              </a:tr>
              <a:tr h="121266">
                <a:tc>
                  <a:txBody>
                    <a:bodyPr/>
                    <a:lstStyle/>
                    <a:p>
                      <a:pPr algn="ctr"/>
                      <a:r>
                        <a:rPr lang="en-AU" sz="1200" b="0" i="0" dirty="0">
                          <a:solidFill>
                            <a:schemeClr val="accent5">
                              <a:lumMod val="10000"/>
                            </a:schemeClr>
                          </a:solidFill>
                          <a:latin typeface="Source Sans Pro" panose="020B0503030403020204" pitchFamily="34" charset="0"/>
                          <a:ea typeface="Source Sans Pro" panose="020B0503030403020204" pitchFamily="34" charset="0"/>
                        </a:rPr>
                        <a:t>6</a:t>
                      </a:r>
                    </a:p>
                  </a:txBody>
                  <a:tcPr marL="91427" marR="91427" marT="45714" marB="45714"/>
                </a:tc>
                <a:tc>
                  <a:txBody>
                    <a:bodyPr/>
                    <a:lstStyle/>
                    <a:p>
                      <a:pPr algn="ctr"/>
                      <a:r>
                        <a:rPr lang="en-AU" sz="1200" b="0" i="0" dirty="0">
                          <a:solidFill>
                            <a:schemeClr val="accent5">
                              <a:lumMod val="10000"/>
                            </a:schemeClr>
                          </a:solidFill>
                          <a:latin typeface="Source Sans Pro" panose="020B0503030403020204" pitchFamily="34" charset="0"/>
                          <a:ea typeface="Source Sans Pro" panose="020B0503030403020204" pitchFamily="34" charset="0"/>
                        </a:rPr>
                        <a:t>99,9999%</a:t>
                      </a:r>
                    </a:p>
                  </a:txBody>
                  <a:tcPr marL="91427" marR="91427" marT="45714" marB="45714"/>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kern="1200" dirty="0">
                          <a:solidFill>
                            <a:schemeClr val="accent5">
                              <a:lumMod val="10000"/>
                            </a:schemeClr>
                          </a:solidFill>
                          <a:latin typeface="Source Sans Pro" panose="020B0503030403020204" pitchFamily="34" charset="0"/>
                          <a:ea typeface="Source Sans Pro" panose="020B0503030403020204" pitchFamily="34" charset="0"/>
                        </a:rPr>
                        <a:t>10 (10</a:t>
                      </a:r>
                      <a:r>
                        <a:rPr kumimoji="0" lang="en-AU" sz="1200" b="0" i="0" kern="1200" baseline="30000" dirty="0">
                          <a:solidFill>
                            <a:schemeClr val="accent5">
                              <a:lumMod val="10000"/>
                            </a:schemeClr>
                          </a:solidFill>
                          <a:latin typeface="Source Sans Pro" panose="020B0503030403020204" pitchFamily="34" charset="0"/>
                          <a:ea typeface="Source Sans Pro" panose="020B0503030403020204" pitchFamily="34" charset="0"/>
                        </a:rPr>
                        <a:t>1</a:t>
                      </a:r>
                      <a:r>
                        <a:rPr kumimoji="0" lang="en-AU" sz="1200" b="0" i="0" kern="1200" dirty="0">
                          <a:solidFill>
                            <a:schemeClr val="accent5">
                              <a:lumMod val="10000"/>
                            </a:schemeClr>
                          </a:solidFill>
                          <a:latin typeface="Source Sans Pro" panose="020B0503030403020204" pitchFamily="34" charset="0"/>
                          <a:ea typeface="Source Sans Pro" panose="020B0503030403020204" pitchFamily="34" charset="0"/>
                        </a:rPr>
                        <a:t>)</a:t>
                      </a:r>
                    </a:p>
                  </a:txBody>
                  <a:tcPr marL="91427" marR="91427" marT="45714" marB="45714"/>
                </a:tc>
                <a:extLst>
                  <a:ext uri="{0D108BD9-81ED-4DB2-BD59-A6C34878D82A}">
                    <a16:rowId xmlns:a16="http://schemas.microsoft.com/office/drawing/2014/main" val="1640782144"/>
                  </a:ext>
                </a:extLst>
              </a:tr>
              <a:tr h="116988">
                <a:tc>
                  <a:txBody>
                    <a:bodyPr/>
                    <a:lstStyle/>
                    <a:p>
                      <a:pPr algn="ctr"/>
                      <a:r>
                        <a:rPr lang="en-AU" sz="1200" b="0" i="0" dirty="0">
                          <a:solidFill>
                            <a:schemeClr val="accent5">
                              <a:lumMod val="10000"/>
                            </a:schemeClr>
                          </a:solidFill>
                          <a:latin typeface="Source Sans Pro" panose="020B0503030403020204" pitchFamily="34" charset="0"/>
                          <a:ea typeface="Source Sans Pro" panose="020B0503030403020204" pitchFamily="34" charset="0"/>
                        </a:rPr>
                        <a:t>7</a:t>
                      </a:r>
                    </a:p>
                  </a:txBody>
                  <a:tcPr marL="91427" marR="91427" marT="45714" marB="45714"/>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b="0" i="0" dirty="0">
                          <a:solidFill>
                            <a:schemeClr val="accent5">
                              <a:lumMod val="10000"/>
                            </a:schemeClr>
                          </a:solidFill>
                          <a:latin typeface="Source Sans Pro" panose="020B0503030403020204" pitchFamily="34" charset="0"/>
                          <a:ea typeface="Source Sans Pro" panose="020B0503030403020204" pitchFamily="34" charset="0"/>
                        </a:rPr>
                        <a:t>99,99999%</a:t>
                      </a:r>
                    </a:p>
                  </a:txBody>
                  <a:tcPr marL="91427" marR="91427" marT="45714" marB="45714"/>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kern="1200" dirty="0">
                          <a:solidFill>
                            <a:schemeClr val="accent5">
                              <a:lumMod val="10000"/>
                            </a:schemeClr>
                          </a:solidFill>
                          <a:latin typeface="Source Sans Pro" panose="020B0503030403020204" pitchFamily="34" charset="0"/>
                          <a:ea typeface="Source Sans Pro" panose="020B0503030403020204" pitchFamily="34" charset="0"/>
                        </a:rPr>
                        <a:t>1 (10</a:t>
                      </a:r>
                      <a:r>
                        <a:rPr kumimoji="0" lang="en-AU" sz="1200" b="0" i="0" kern="1200" baseline="30000" dirty="0">
                          <a:solidFill>
                            <a:schemeClr val="accent5">
                              <a:lumMod val="10000"/>
                            </a:schemeClr>
                          </a:solidFill>
                          <a:latin typeface="Source Sans Pro" panose="020B0503030403020204" pitchFamily="34" charset="0"/>
                          <a:ea typeface="Source Sans Pro" panose="020B0503030403020204" pitchFamily="34" charset="0"/>
                        </a:rPr>
                        <a:t>0</a:t>
                      </a:r>
                      <a:r>
                        <a:rPr kumimoji="0" lang="en-AU" sz="1200" b="0" i="0" kern="1200" dirty="0">
                          <a:solidFill>
                            <a:schemeClr val="accent5">
                              <a:lumMod val="10000"/>
                            </a:schemeClr>
                          </a:solidFill>
                          <a:latin typeface="Source Sans Pro" panose="020B0503030403020204" pitchFamily="34" charset="0"/>
                          <a:ea typeface="Source Sans Pro" panose="020B0503030403020204" pitchFamily="34" charset="0"/>
                        </a:rPr>
                        <a:t>)</a:t>
                      </a:r>
                      <a:endParaRPr kumimoji="0" lang="en-AU" sz="1200" b="0" i="0" kern="1200" dirty="0">
                        <a:solidFill>
                          <a:schemeClr val="accent5">
                            <a:lumMod val="10000"/>
                          </a:schemeClr>
                        </a:solidFill>
                        <a:latin typeface="Source Sans Pro" panose="020B0503030403020204" pitchFamily="34" charset="0"/>
                        <a:ea typeface="Source Sans Pro" panose="020B0503030403020204" pitchFamily="34" charset="0"/>
                        <a:cs typeface="+mn-cs"/>
                      </a:endParaRPr>
                    </a:p>
                  </a:txBody>
                  <a:tcPr marL="91427" marR="91427" marT="45714" marB="45714"/>
                </a:tc>
                <a:extLst>
                  <a:ext uri="{0D108BD9-81ED-4DB2-BD59-A6C34878D82A}">
                    <a16:rowId xmlns:a16="http://schemas.microsoft.com/office/drawing/2014/main" val="1652554832"/>
                  </a:ext>
                </a:extLst>
              </a:tr>
            </a:tbl>
          </a:graphicData>
        </a:graphic>
      </p:graphicFrame>
      <p:sp>
        <p:nvSpPr>
          <p:cNvPr id="137" name="TextBox 136">
            <a:extLst>
              <a:ext uri="{FF2B5EF4-FFF2-40B4-BE49-F238E27FC236}">
                <a16:creationId xmlns:a16="http://schemas.microsoft.com/office/drawing/2014/main" id="{51E47548-F36E-1647-A6E7-BE3410A7B613}"/>
              </a:ext>
            </a:extLst>
          </p:cNvPr>
          <p:cNvSpPr txBox="1"/>
          <p:nvPr/>
        </p:nvSpPr>
        <p:spPr>
          <a:xfrm>
            <a:off x="6327523" y="3671919"/>
            <a:ext cx="2816477" cy="553998"/>
          </a:xfrm>
          <a:prstGeom prst="rect">
            <a:avLst/>
          </a:prstGeom>
          <a:noFill/>
        </p:spPr>
        <p:txBody>
          <a:bodyPr wrap="square" rtlCol="0">
            <a:spAutoFit/>
          </a:bodyPr>
          <a:lstStyle/>
          <a:p>
            <a:pPr marL="1071563" indent="-1071563" algn="l"/>
            <a:r>
              <a:rPr lang="en-US" sz="2000" dirty="0">
                <a:solidFill>
                  <a:schemeClr val="tx2"/>
                </a:solidFill>
                <a:latin typeface="Source Sans Pro" panose="020B0503030403020204" pitchFamily="34" charset="0"/>
                <a:ea typeface="Source Sans Pro" panose="020B0503030403020204" pitchFamily="34" charset="0"/>
              </a:rPr>
              <a:t>C</a:t>
            </a:r>
            <a:r>
              <a:rPr lang="en-US" sz="2000" baseline="-25000" dirty="0">
                <a:solidFill>
                  <a:schemeClr val="tx2"/>
                </a:solidFill>
                <a:latin typeface="Source Sans Pro" panose="020B0503030403020204" pitchFamily="34" charset="0"/>
                <a:ea typeface="Source Sans Pro" panose="020B0503030403020204" pitchFamily="34" charset="0"/>
              </a:rPr>
              <a:t>EFFLUENT</a:t>
            </a:r>
            <a:r>
              <a:rPr lang="en-US" sz="2000" dirty="0">
                <a:solidFill>
                  <a:schemeClr val="tx2"/>
                </a:solidFill>
                <a:latin typeface="Source Sans Pro" panose="020B0503030403020204" pitchFamily="34" charset="0"/>
                <a:ea typeface="Source Sans Pro" panose="020B0503030403020204" pitchFamily="34" charset="0"/>
              </a:rPr>
              <a:t>= </a:t>
            </a:r>
            <a:r>
              <a:rPr lang="en-US" sz="1000" dirty="0">
                <a:solidFill>
                  <a:schemeClr val="tx2"/>
                </a:solidFill>
                <a:latin typeface="Source Sans Pro" panose="020B0503030403020204" pitchFamily="34" charset="0"/>
                <a:ea typeface="Source Sans Pro" panose="020B0503030403020204" pitchFamily="34" charset="0"/>
              </a:rPr>
              <a:t>depends on the LRV of the sanitation measure</a:t>
            </a:r>
            <a:endParaRPr lang="en-US" sz="1000" baseline="30000" dirty="0">
              <a:solidFill>
                <a:schemeClr val="tx2"/>
              </a:solidFill>
              <a:latin typeface="Source Sans Pro" panose="020B0503030403020204" pitchFamily="34" charset="0"/>
              <a:ea typeface="Source Sans Pro" panose="020B0503030403020204" pitchFamily="34" charset="0"/>
            </a:endParaRPr>
          </a:p>
        </p:txBody>
      </p:sp>
      <p:cxnSp>
        <p:nvCxnSpPr>
          <p:cNvPr id="139" name="Straight Arrow Connector 138">
            <a:extLst>
              <a:ext uri="{FF2B5EF4-FFF2-40B4-BE49-F238E27FC236}">
                <a16:creationId xmlns:a16="http://schemas.microsoft.com/office/drawing/2014/main" id="{40906C39-80FF-9543-9186-0662D7AFA072}"/>
              </a:ext>
            </a:extLst>
          </p:cNvPr>
          <p:cNvCxnSpPr/>
          <p:nvPr/>
        </p:nvCxnSpPr>
        <p:spPr>
          <a:xfrm>
            <a:off x="2871178" y="4554125"/>
            <a:ext cx="440682" cy="0"/>
          </a:xfrm>
          <a:prstGeom prst="straightConnector1">
            <a:avLst/>
          </a:prstGeom>
          <a:ln>
            <a:solidFill>
              <a:srgbClr val="0E4957"/>
            </a:solidFill>
            <a:tailEnd type="triangle"/>
          </a:ln>
        </p:spPr>
        <p:style>
          <a:lnRef idx="1">
            <a:schemeClr val="accent1"/>
          </a:lnRef>
          <a:fillRef idx="0">
            <a:schemeClr val="accent1"/>
          </a:fillRef>
          <a:effectRef idx="0">
            <a:schemeClr val="accent1"/>
          </a:effectRef>
          <a:fontRef idx="minor">
            <a:schemeClr val="tx1"/>
          </a:fontRef>
        </p:style>
      </p:cxnSp>
      <p:sp>
        <p:nvSpPr>
          <p:cNvPr id="140" name="TextBox 139">
            <a:extLst>
              <a:ext uri="{FF2B5EF4-FFF2-40B4-BE49-F238E27FC236}">
                <a16:creationId xmlns:a16="http://schemas.microsoft.com/office/drawing/2014/main" id="{EF64FE55-12F3-194C-8C8B-BB854CCA5E4C}"/>
              </a:ext>
            </a:extLst>
          </p:cNvPr>
          <p:cNvSpPr txBox="1"/>
          <p:nvPr/>
        </p:nvSpPr>
        <p:spPr>
          <a:xfrm>
            <a:off x="1275461" y="4414745"/>
            <a:ext cx="1675459" cy="307777"/>
          </a:xfrm>
          <a:prstGeom prst="rect">
            <a:avLst/>
          </a:prstGeom>
          <a:noFill/>
        </p:spPr>
        <p:txBody>
          <a:bodyPr wrap="none" rtlCol="0">
            <a:spAutoFit/>
          </a:bodyPr>
          <a:lstStyle/>
          <a:p>
            <a:pPr algn="l"/>
            <a:r>
              <a:rPr lang="en-US" sz="1400" dirty="0">
                <a:solidFill>
                  <a:schemeClr val="accent5">
                    <a:lumMod val="10000"/>
                  </a:schemeClr>
                </a:solidFill>
                <a:latin typeface="Source Sans Pro" panose="020B0503030403020204" pitchFamily="34" charset="0"/>
                <a:ea typeface="Source Sans Pro" panose="020B0503030403020204" pitchFamily="34" charset="0"/>
              </a:rPr>
              <a:t>Sedimentation tank</a:t>
            </a:r>
          </a:p>
        </p:txBody>
      </p:sp>
      <p:cxnSp>
        <p:nvCxnSpPr>
          <p:cNvPr id="141" name="Straight Arrow Connector 140">
            <a:extLst>
              <a:ext uri="{FF2B5EF4-FFF2-40B4-BE49-F238E27FC236}">
                <a16:creationId xmlns:a16="http://schemas.microsoft.com/office/drawing/2014/main" id="{F42DC865-CA99-CB41-8364-80B09E9ED5DC}"/>
              </a:ext>
            </a:extLst>
          </p:cNvPr>
          <p:cNvCxnSpPr/>
          <p:nvPr/>
        </p:nvCxnSpPr>
        <p:spPr>
          <a:xfrm>
            <a:off x="2884025" y="6219310"/>
            <a:ext cx="440682" cy="0"/>
          </a:xfrm>
          <a:prstGeom prst="straightConnector1">
            <a:avLst/>
          </a:prstGeom>
          <a:ln>
            <a:solidFill>
              <a:srgbClr val="0E4957"/>
            </a:solidFill>
            <a:tailEnd type="triangle"/>
          </a:ln>
        </p:spPr>
        <p:style>
          <a:lnRef idx="1">
            <a:schemeClr val="accent1"/>
          </a:lnRef>
          <a:fillRef idx="0">
            <a:schemeClr val="accent1"/>
          </a:fillRef>
          <a:effectRef idx="0">
            <a:schemeClr val="accent1"/>
          </a:effectRef>
          <a:fontRef idx="minor">
            <a:schemeClr val="tx1"/>
          </a:fontRef>
        </p:style>
      </p:cxnSp>
      <p:sp>
        <p:nvSpPr>
          <p:cNvPr id="142" name="TextBox 141">
            <a:extLst>
              <a:ext uri="{FF2B5EF4-FFF2-40B4-BE49-F238E27FC236}">
                <a16:creationId xmlns:a16="http://schemas.microsoft.com/office/drawing/2014/main" id="{DCE27941-6070-8F48-871B-86126EC7FFA6}"/>
              </a:ext>
            </a:extLst>
          </p:cNvPr>
          <p:cNvSpPr txBox="1"/>
          <p:nvPr/>
        </p:nvSpPr>
        <p:spPr>
          <a:xfrm>
            <a:off x="347879" y="5943239"/>
            <a:ext cx="2623910" cy="523220"/>
          </a:xfrm>
          <a:prstGeom prst="rect">
            <a:avLst/>
          </a:prstGeom>
          <a:noFill/>
        </p:spPr>
        <p:txBody>
          <a:bodyPr wrap="square" rtlCol="0">
            <a:spAutoFit/>
          </a:bodyPr>
          <a:lstStyle/>
          <a:p>
            <a:pPr algn="r"/>
            <a:r>
              <a:rPr lang="en-US" sz="1400" dirty="0">
                <a:solidFill>
                  <a:schemeClr val="accent5">
                    <a:lumMod val="10000"/>
                  </a:schemeClr>
                </a:solidFill>
                <a:latin typeface="Source Sans Pro" panose="020B0503030403020204" pitchFamily="34" charset="0"/>
                <a:ea typeface="Source Sans Pro" panose="020B0503030403020204" pitchFamily="34" charset="0"/>
              </a:rPr>
              <a:t>Sedimentation + activated sludge + microfiltration</a:t>
            </a:r>
          </a:p>
        </p:txBody>
      </p:sp>
      <p:pic>
        <p:nvPicPr>
          <p:cNvPr id="144" name="Graphic 143" descr="Exclamation mark with solid fill">
            <a:extLst>
              <a:ext uri="{FF2B5EF4-FFF2-40B4-BE49-F238E27FC236}">
                <a16:creationId xmlns:a16="http://schemas.microsoft.com/office/drawing/2014/main" id="{C92E4F7E-E970-FB42-89E3-E71C2D87999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515" y="5228395"/>
            <a:ext cx="914400" cy="914400"/>
          </a:xfrm>
          <a:prstGeom prst="rect">
            <a:avLst/>
          </a:prstGeom>
        </p:spPr>
      </p:pic>
      <p:sp>
        <p:nvSpPr>
          <p:cNvPr id="145" name="TextBox 144">
            <a:extLst>
              <a:ext uri="{FF2B5EF4-FFF2-40B4-BE49-F238E27FC236}">
                <a16:creationId xmlns:a16="http://schemas.microsoft.com/office/drawing/2014/main" id="{68752F12-B234-E848-9BC3-1DE1A38D23EC}"/>
              </a:ext>
            </a:extLst>
          </p:cNvPr>
          <p:cNvSpPr txBox="1"/>
          <p:nvPr/>
        </p:nvSpPr>
        <p:spPr>
          <a:xfrm>
            <a:off x="415096" y="5372858"/>
            <a:ext cx="1771639" cy="400110"/>
          </a:xfrm>
          <a:prstGeom prst="rect">
            <a:avLst/>
          </a:prstGeom>
          <a:noFill/>
        </p:spPr>
        <p:txBody>
          <a:bodyPr wrap="none" rtlCol="0">
            <a:spAutoFit/>
          </a:bodyPr>
          <a:lstStyle/>
          <a:p>
            <a:pPr algn="l"/>
            <a:r>
              <a:rPr lang="en-US" sz="2000" dirty="0">
                <a:solidFill>
                  <a:srgbClr val="DA882E"/>
                </a:solidFill>
                <a:latin typeface="Source Sans Pro" panose="020B0503030403020204" pitchFamily="34" charset="0"/>
                <a:ea typeface="Source Sans Pro" panose="020B0503030403020204" pitchFamily="34" charset="0"/>
              </a:rPr>
              <a:t>Very expensive</a:t>
            </a:r>
          </a:p>
        </p:txBody>
      </p:sp>
    </p:spTree>
    <p:extLst>
      <p:ext uri="{BB962C8B-B14F-4D97-AF65-F5344CB8AC3E}">
        <p14:creationId xmlns:p14="http://schemas.microsoft.com/office/powerpoint/2010/main" val="337239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8"/>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2"/>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53"/>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55"/>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56"/>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5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3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9"/>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96"/>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99"/>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02"/>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04"/>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08"/>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13"/>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14"/>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116"/>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117"/>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118"/>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119"/>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123"/>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125"/>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126"/>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130"/>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136"/>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137"/>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140"/>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139"/>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142"/>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141"/>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144"/>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1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96" grpId="0" animBg="1"/>
      <p:bldP spid="133" grpId="0"/>
      <p:bldP spid="137" grpId="0"/>
      <p:bldP spid="140" grpId="0"/>
      <p:bldP spid="142" grpId="0"/>
      <p:bldP spid="14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B52423-604C-9A4B-B08D-4613B0AFB096}"/>
              </a:ext>
            </a:extLst>
          </p:cNvPr>
          <p:cNvSpPr>
            <a:spLocks noGrp="1"/>
          </p:cNvSpPr>
          <p:nvPr>
            <p:ph type="body" sz="quarter" idx="14"/>
          </p:nvPr>
        </p:nvSpPr>
        <p:spPr>
          <a:xfrm>
            <a:off x="329802" y="1779965"/>
            <a:ext cx="8652688" cy="4169315"/>
          </a:xfrm>
        </p:spPr>
        <p:txBody>
          <a:bodyPr/>
          <a:lstStyle/>
          <a:p>
            <a:pPr marL="342900" indent="-342900">
              <a:buFont typeface="Arial" panose="020B0604020202020204" pitchFamily="34" charset="0"/>
              <a:buChar char="•"/>
            </a:pPr>
            <a:r>
              <a:rPr lang="en-US" dirty="0"/>
              <a:t>Understand the </a:t>
            </a:r>
            <a:r>
              <a:rPr lang="en-US" b="1" dirty="0"/>
              <a:t>exposure group</a:t>
            </a:r>
            <a:r>
              <a:rPr lang="en-US" dirty="0"/>
              <a:t> (</a:t>
            </a:r>
            <a:r>
              <a:rPr lang="en-US" i="1" dirty="0"/>
              <a:t>who should be protected?)</a:t>
            </a:r>
          </a:p>
          <a:p>
            <a:pPr marL="342900" indent="-342900">
              <a:buFont typeface="Arial" panose="020B0604020202020204" pitchFamily="34" charset="0"/>
              <a:buChar char="•"/>
            </a:pPr>
            <a:r>
              <a:rPr lang="en-US" dirty="0"/>
              <a:t>Understand the </a:t>
            </a:r>
            <a:r>
              <a:rPr lang="en-US" b="1" dirty="0"/>
              <a:t>exposure route </a:t>
            </a:r>
            <a:r>
              <a:rPr lang="en-US" dirty="0"/>
              <a:t>(</a:t>
            </a:r>
            <a:r>
              <a:rPr lang="en-US" i="1" dirty="0"/>
              <a:t>how pathogens get into their body?)</a:t>
            </a:r>
          </a:p>
          <a:p>
            <a:pPr marL="342900" indent="-342900">
              <a:buFont typeface="Arial" panose="020B0604020202020204" pitchFamily="34" charset="0"/>
              <a:buChar char="•"/>
            </a:pPr>
            <a:r>
              <a:rPr lang="en-US" dirty="0"/>
              <a:t>Understand the </a:t>
            </a:r>
            <a:r>
              <a:rPr lang="en-US" b="1" dirty="0"/>
              <a:t>step in the sanitation system </a:t>
            </a:r>
            <a:r>
              <a:rPr lang="en-US" dirty="0"/>
              <a:t>where the hazardous event occurs. </a:t>
            </a:r>
          </a:p>
          <a:p>
            <a:pPr marL="342900" indent="-342900">
              <a:buFont typeface="Arial" panose="020B0604020202020204" pitchFamily="34" charset="0"/>
              <a:buChar char="•"/>
            </a:pPr>
            <a:r>
              <a:rPr lang="en-US" dirty="0"/>
              <a:t>Use a </a:t>
            </a:r>
            <a:r>
              <a:rPr lang="en-US" b="1" dirty="0"/>
              <a:t>combination of control measures </a:t>
            </a:r>
            <a:r>
              <a:rPr lang="en-US" dirty="0"/>
              <a:t>that together achieve the safe concentrate of pathogens.</a:t>
            </a:r>
          </a:p>
          <a:p>
            <a:pPr marL="342900" indent="-342900">
              <a:buFont typeface="Arial" panose="020B0604020202020204" pitchFamily="34" charset="0"/>
              <a:buChar char="•"/>
            </a:pPr>
            <a:r>
              <a:rPr lang="en-US" dirty="0"/>
              <a:t>For effluents or end products,  consider their </a:t>
            </a:r>
            <a:r>
              <a:rPr lang="en-US" b="1" dirty="0"/>
              <a:t>intended use:</a:t>
            </a:r>
          </a:p>
          <a:p>
            <a:pPr marL="1485900" lvl="2" indent="-342900"/>
            <a:r>
              <a:rPr lang="en-US" b="1" dirty="0">
                <a:solidFill>
                  <a:schemeClr val="accent5">
                    <a:lumMod val="10000"/>
                  </a:schemeClr>
                </a:solidFill>
                <a:latin typeface="Source Sans Pro" panose="020B0503030403020204" pitchFamily="34" charset="0"/>
                <a:ea typeface="Source Sans Pro" panose="020B0503030403020204" pitchFamily="34" charset="0"/>
              </a:rPr>
              <a:t>Discharge in water bodies</a:t>
            </a:r>
            <a:r>
              <a:rPr lang="en-US" dirty="0">
                <a:solidFill>
                  <a:schemeClr val="accent5">
                    <a:lumMod val="10000"/>
                  </a:schemeClr>
                </a:solidFill>
                <a:latin typeface="Source Sans Pro" panose="020B0503030403020204" pitchFamily="34" charset="0"/>
                <a:ea typeface="Source Sans Pro" panose="020B0503030403020204" pitchFamily="34" charset="0"/>
              </a:rPr>
              <a:t>: national regulation.</a:t>
            </a:r>
          </a:p>
          <a:p>
            <a:pPr marL="1485900" lvl="2" indent="-342900"/>
            <a:r>
              <a:rPr lang="en-US" b="1" dirty="0">
                <a:solidFill>
                  <a:schemeClr val="accent5">
                    <a:lumMod val="10000"/>
                  </a:schemeClr>
                </a:solidFill>
                <a:latin typeface="Source Sans Pro" panose="020B0503030403020204" pitchFamily="34" charset="0"/>
                <a:ea typeface="Source Sans Pro" panose="020B0503030403020204" pitchFamily="34" charset="0"/>
              </a:rPr>
              <a:t>Onsite infiltration</a:t>
            </a:r>
            <a:r>
              <a:rPr lang="en-US" dirty="0">
                <a:solidFill>
                  <a:schemeClr val="accent5">
                    <a:lumMod val="10000"/>
                  </a:schemeClr>
                </a:solidFill>
                <a:latin typeface="Source Sans Pro" panose="020B0503030403020204" pitchFamily="34" charset="0"/>
                <a:ea typeface="Source Sans Pro" panose="020B0503030403020204" pitchFamily="34" charset="0"/>
              </a:rPr>
              <a:t>: think about the groundwater level.</a:t>
            </a:r>
          </a:p>
          <a:p>
            <a:pPr marL="1485900" lvl="2" indent="-342900"/>
            <a:r>
              <a:rPr lang="en-US" b="1" dirty="0">
                <a:solidFill>
                  <a:schemeClr val="accent5">
                    <a:lumMod val="10000"/>
                  </a:schemeClr>
                </a:solidFill>
                <a:latin typeface="Source Sans Pro" panose="020B0503030403020204" pitchFamily="34" charset="0"/>
                <a:ea typeface="Source Sans Pro" panose="020B0503030403020204" pitchFamily="34" charset="0"/>
              </a:rPr>
              <a:t>Reuse in agriculture</a:t>
            </a:r>
            <a:r>
              <a:rPr lang="en-US" dirty="0">
                <a:solidFill>
                  <a:schemeClr val="accent5">
                    <a:lumMod val="10000"/>
                  </a:schemeClr>
                </a:solidFill>
                <a:latin typeface="Source Sans Pro" panose="020B0503030403020204" pitchFamily="34" charset="0"/>
                <a:ea typeface="Source Sans Pro" panose="020B0503030403020204" pitchFamily="34" charset="0"/>
              </a:rPr>
              <a:t>: protect farmers and consumers and plan the measures depending on the type of crops grown, irrigation practices and farming practices.</a:t>
            </a:r>
          </a:p>
          <a:p>
            <a:pPr marL="1485900" lvl="2" indent="-342900"/>
            <a:r>
              <a:rPr lang="en-US" b="1" dirty="0">
                <a:solidFill>
                  <a:schemeClr val="accent5">
                    <a:lumMod val="10000"/>
                  </a:schemeClr>
                </a:solidFill>
                <a:latin typeface="Source Sans Pro" panose="020B0503030403020204" pitchFamily="34" charset="0"/>
                <a:ea typeface="Source Sans Pro" panose="020B0503030403020204" pitchFamily="34" charset="0"/>
              </a:rPr>
              <a:t>Reuse for watering green areas: </a:t>
            </a:r>
            <a:r>
              <a:rPr lang="en-US" dirty="0">
                <a:solidFill>
                  <a:schemeClr val="accent5">
                    <a:lumMod val="10000"/>
                  </a:schemeClr>
                </a:solidFill>
                <a:latin typeface="Source Sans Pro" panose="020B0503030403020204" pitchFamily="34" charset="0"/>
                <a:ea typeface="Source Sans Pro" panose="020B0503030403020204" pitchFamily="34" charset="0"/>
              </a:rPr>
              <a:t>protect visitors. </a:t>
            </a:r>
          </a:p>
        </p:txBody>
      </p:sp>
      <p:sp>
        <p:nvSpPr>
          <p:cNvPr id="4" name="Text Placeholder 3">
            <a:extLst>
              <a:ext uri="{FF2B5EF4-FFF2-40B4-BE49-F238E27FC236}">
                <a16:creationId xmlns:a16="http://schemas.microsoft.com/office/drawing/2014/main" id="{E5C8667B-7463-FB43-B821-6DF2DBA5DED7}"/>
              </a:ext>
            </a:extLst>
          </p:cNvPr>
          <p:cNvSpPr>
            <a:spLocks noGrp="1"/>
          </p:cNvSpPr>
          <p:nvPr>
            <p:ph type="body" sz="quarter" idx="18"/>
          </p:nvPr>
        </p:nvSpPr>
        <p:spPr/>
        <p:txBody>
          <a:bodyPr/>
          <a:lstStyle/>
          <a:p>
            <a:r>
              <a:rPr lang="en-US" dirty="0"/>
              <a:t>How do we achieve a safe pathogen concentrations?</a:t>
            </a:r>
          </a:p>
        </p:txBody>
      </p:sp>
      <p:sp>
        <p:nvSpPr>
          <p:cNvPr id="5" name="Rectangular Callout 4">
            <a:extLst>
              <a:ext uri="{FF2B5EF4-FFF2-40B4-BE49-F238E27FC236}">
                <a16:creationId xmlns:a16="http://schemas.microsoft.com/office/drawing/2014/main" id="{A267BD16-A211-1742-B887-07DA7B3DAC69}"/>
              </a:ext>
            </a:extLst>
          </p:cNvPr>
          <p:cNvSpPr/>
          <p:nvPr/>
        </p:nvSpPr>
        <p:spPr>
          <a:xfrm>
            <a:off x="7407315" y="143635"/>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Guidance note </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4.6, page 72</a:t>
            </a:r>
          </a:p>
        </p:txBody>
      </p:sp>
    </p:spTree>
    <p:extLst>
      <p:ext uri="{BB962C8B-B14F-4D97-AF65-F5344CB8AC3E}">
        <p14:creationId xmlns:p14="http://schemas.microsoft.com/office/powerpoint/2010/main" val="1184629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CC49A5-1A1B-7145-ADCC-9316BB440F7D}"/>
              </a:ext>
            </a:extLst>
          </p:cNvPr>
          <p:cNvSpPr>
            <a:spLocks noGrp="1"/>
          </p:cNvSpPr>
          <p:nvPr>
            <p:ph type="body" sz="quarter" idx="14"/>
          </p:nvPr>
        </p:nvSpPr>
        <p:spPr>
          <a:xfrm>
            <a:off x="2938309" y="1809804"/>
            <a:ext cx="468564" cy="355601"/>
          </a:xfrm>
        </p:spPr>
        <p:txBody>
          <a:bodyPr/>
          <a:lstStyle/>
          <a:p>
            <a:pPr algn="ctr"/>
            <a:r>
              <a:rPr lang="en-US" sz="1800" dirty="0"/>
              <a:t>1</a:t>
            </a:r>
          </a:p>
        </p:txBody>
      </p:sp>
      <p:sp>
        <p:nvSpPr>
          <p:cNvPr id="4" name="Text Placeholder 3">
            <a:extLst>
              <a:ext uri="{FF2B5EF4-FFF2-40B4-BE49-F238E27FC236}">
                <a16:creationId xmlns:a16="http://schemas.microsoft.com/office/drawing/2014/main" id="{A5BDF90A-F272-A246-AA05-207E78AA76E5}"/>
              </a:ext>
            </a:extLst>
          </p:cNvPr>
          <p:cNvSpPr>
            <a:spLocks noGrp="1"/>
          </p:cNvSpPr>
          <p:nvPr>
            <p:ph type="body" sz="quarter" idx="18"/>
          </p:nvPr>
        </p:nvSpPr>
        <p:spPr>
          <a:xfrm>
            <a:off x="54223" y="1320451"/>
            <a:ext cx="8229600" cy="355600"/>
          </a:xfrm>
        </p:spPr>
        <p:txBody>
          <a:bodyPr/>
          <a:lstStyle/>
          <a:p>
            <a:r>
              <a:rPr lang="en-US" dirty="0"/>
              <a:t>Some examples</a:t>
            </a:r>
          </a:p>
        </p:txBody>
      </p:sp>
      <p:cxnSp>
        <p:nvCxnSpPr>
          <p:cNvPr id="6" name="Straight Connector 5">
            <a:extLst>
              <a:ext uri="{FF2B5EF4-FFF2-40B4-BE49-F238E27FC236}">
                <a16:creationId xmlns:a16="http://schemas.microsoft.com/office/drawing/2014/main" id="{89EBB68A-61AD-E742-AD4C-876D132FB3B6}"/>
              </a:ext>
            </a:extLst>
          </p:cNvPr>
          <p:cNvCxnSpPr>
            <a:cxnSpLocks/>
          </p:cNvCxnSpPr>
          <p:nvPr/>
        </p:nvCxnSpPr>
        <p:spPr>
          <a:xfrm flipH="1">
            <a:off x="2722903" y="1808820"/>
            <a:ext cx="3892" cy="3788133"/>
          </a:xfrm>
          <a:prstGeom prst="line">
            <a:avLst/>
          </a:prstGeom>
          <a:ln>
            <a:solidFill>
              <a:srgbClr val="399275"/>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A2010C3-429D-994D-BE2D-54B821F97D41}"/>
              </a:ext>
            </a:extLst>
          </p:cNvPr>
          <p:cNvCxnSpPr>
            <a:cxnSpLocks/>
          </p:cNvCxnSpPr>
          <p:nvPr/>
        </p:nvCxnSpPr>
        <p:spPr>
          <a:xfrm>
            <a:off x="3607607" y="1808820"/>
            <a:ext cx="3893" cy="3728729"/>
          </a:xfrm>
          <a:prstGeom prst="line">
            <a:avLst/>
          </a:prstGeom>
          <a:ln>
            <a:solidFill>
              <a:srgbClr val="399275"/>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B2C29BB-981A-EF42-BB89-2E7321BCC502}"/>
              </a:ext>
            </a:extLst>
          </p:cNvPr>
          <p:cNvCxnSpPr>
            <a:cxnSpLocks/>
          </p:cNvCxnSpPr>
          <p:nvPr/>
        </p:nvCxnSpPr>
        <p:spPr>
          <a:xfrm>
            <a:off x="4488419" y="1808820"/>
            <a:ext cx="0" cy="3728729"/>
          </a:xfrm>
          <a:prstGeom prst="line">
            <a:avLst/>
          </a:prstGeom>
          <a:ln>
            <a:solidFill>
              <a:srgbClr val="39927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C22C64F-D7C1-1E47-AE30-B8218E11B958}"/>
              </a:ext>
            </a:extLst>
          </p:cNvPr>
          <p:cNvCxnSpPr>
            <a:cxnSpLocks/>
          </p:cNvCxnSpPr>
          <p:nvPr/>
        </p:nvCxnSpPr>
        <p:spPr>
          <a:xfrm>
            <a:off x="5369231" y="1808820"/>
            <a:ext cx="0" cy="3728729"/>
          </a:xfrm>
          <a:prstGeom prst="line">
            <a:avLst/>
          </a:prstGeom>
          <a:ln>
            <a:solidFill>
              <a:srgbClr val="39927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00F7B3A-2FCB-0C44-A473-EF0B31810E9D}"/>
              </a:ext>
            </a:extLst>
          </p:cNvPr>
          <p:cNvCxnSpPr>
            <a:cxnSpLocks/>
          </p:cNvCxnSpPr>
          <p:nvPr/>
        </p:nvCxnSpPr>
        <p:spPr>
          <a:xfrm flipH="1">
            <a:off x="6250040" y="1808820"/>
            <a:ext cx="3" cy="3788133"/>
          </a:xfrm>
          <a:prstGeom prst="line">
            <a:avLst/>
          </a:prstGeom>
          <a:ln>
            <a:solidFill>
              <a:srgbClr val="39927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B60A607-7784-AC4A-9600-E5445915F54B}"/>
              </a:ext>
            </a:extLst>
          </p:cNvPr>
          <p:cNvCxnSpPr>
            <a:cxnSpLocks/>
          </p:cNvCxnSpPr>
          <p:nvPr/>
        </p:nvCxnSpPr>
        <p:spPr>
          <a:xfrm>
            <a:off x="7130855" y="1808820"/>
            <a:ext cx="0" cy="3788133"/>
          </a:xfrm>
          <a:prstGeom prst="line">
            <a:avLst/>
          </a:prstGeom>
          <a:ln>
            <a:solidFill>
              <a:srgbClr val="39927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9E14057-A8CE-7C45-9BEC-192343647373}"/>
              </a:ext>
            </a:extLst>
          </p:cNvPr>
          <p:cNvCxnSpPr>
            <a:cxnSpLocks/>
          </p:cNvCxnSpPr>
          <p:nvPr/>
        </p:nvCxnSpPr>
        <p:spPr>
          <a:xfrm>
            <a:off x="8011667" y="1808820"/>
            <a:ext cx="10306" cy="3788133"/>
          </a:xfrm>
          <a:prstGeom prst="line">
            <a:avLst/>
          </a:prstGeom>
          <a:ln>
            <a:solidFill>
              <a:srgbClr val="39927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E943C72-31A3-CB49-A793-CF6E35597C00}"/>
              </a:ext>
            </a:extLst>
          </p:cNvPr>
          <p:cNvCxnSpPr>
            <a:cxnSpLocks/>
          </p:cNvCxnSpPr>
          <p:nvPr/>
        </p:nvCxnSpPr>
        <p:spPr>
          <a:xfrm flipH="1">
            <a:off x="8888577" y="1808820"/>
            <a:ext cx="3903" cy="3788133"/>
          </a:xfrm>
          <a:prstGeom prst="line">
            <a:avLst/>
          </a:prstGeom>
          <a:ln>
            <a:solidFill>
              <a:srgbClr val="399275"/>
            </a:solidFill>
          </a:ln>
        </p:spPr>
        <p:style>
          <a:lnRef idx="1">
            <a:schemeClr val="accent1"/>
          </a:lnRef>
          <a:fillRef idx="0">
            <a:schemeClr val="accent1"/>
          </a:fillRef>
          <a:effectRef idx="0">
            <a:schemeClr val="accent1"/>
          </a:effectRef>
          <a:fontRef idx="minor">
            <a:schemeClr val="tx1"/>
          </a:fontRef>
        </p:style>
      </p:cxnSp>
      <p:sp>
        <p:nvSpPr>
          <p:cNvPr id="16" name="3 Marcador de texto">
            <a:extLst>
              <a:ext uri="{FF2B5EF4-FFF2-40B4-BE49-F238E27FC236}">
                <a16:creationId xmlns:a16="http://schemas.microsoft.com/office/drawing/2014/main" id="{260CE250-CE45-1D43-B4E7-ABD2918CC9DA}"/>
              </a:ext>
            </a:extLst>
          </p:cNvPr>
          <p:cNvSpPr txBox="1">
            <a:spLocks/>
          </p:cNvSpPr>
          <p:nvPr/>
        </p:nvSpPr>
        <p:spPr>
          <a:xfrm>
            <a:off x="2726795" y="1261047"/>
            <a:ext cx="4815536" cy="355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None/>
              <a:tabLst/>
              <a:defRPr/>
            </a:pPr>
            <a:r>
              <a:rPr lang="en-US" sz="2000" dirty="0">
                <a:solidFill>
                  <a:schemeClr val="accent5">
                    <a:lumMod val="10000"/>
                  </a:schemeClr>
                </a:solidFill>
                <a:latin typeface="Source Sans Pro" panose="020B0503030403020204" pitchFamily="34" charset="0"/>
                <a:ea typeface="Source Sans Pro" panose="020B0503030403020204" pitchFamily="34" charset="0"/>
              </a:rPr>
              <a:t>LRV: log</a:t>
            </a:r>
            <a:r>
              <a:rPr lang="en-US" sz="2000" baseline="30000" dirty="0">
                <a:solidFill>
                  <a:schemeClr val="accent5">
                    <a:lumMod val="10000"/>
                  </a:schemeClr>
                </a:solidFill>
                <a:latin typeface="Source Sans Pro" panose="020B0503030403020204" pitchFamily="34" charset="0"/>
                <a:ea typeface="Source Sans Pro" panose="020B0503030403020204" pitchFamily="34" charset="0"/>
              </a:rPr>
              <a:t>10</a:t>
            </a:r>
            <a:r>
              <a:rPr lang="en-US" sz="2000" dirty="0">
                <a:solidFill>
                  <a:schemeClr val="accent5">
                    <a:lumMod val="10000"/>
                  </a:schemeClr>
                </a:solidFill>
                <a:latin typeface="Source Sans Pro" panose="020B0503030403020204" pitchFamily="34" charset="0"/>
                <a:ea typeface="Source Sans Pro" panose="020B0503030403020204" pitchFamily="34" charset="0"/>
              </a:rPr>
              <a:t> reduction value</a:t>
            </a:r>
            <a:endParaRPr kumimoji="0" lang="en-US" sz="2000" i="0" u="none" strike="noStrike" kern="1200" cap="none" spc="0" normalizeH="0" baseline="30000" noProof="0" dirty="0">
              <a:ln>
                <a:noFill/>
              </a:ln>
              <a:solidFill>
                <a:schemeClr val="accent5">
                  <a:lumMod val="10000"/>
                </a:schemeClr>
              </a:solidFill>
              <a:effectLst/>
              <a:uLnTx/>
              <a:uFillTx/>
              <a:latin typeface="Source Sans Pro" panose="020B0503030403020204" pitchFamily="34" charset="0"/>
              <a:ea typeface="Source Sans Pro" panose="020B0503030403020204" pitchFamily="34" charset="0"/>
              <a:cs typeface="+mn-cs"/>
            </a:endParaRPr>
          </a:p>
        </p:txBody>
      </p:sp>
      <p:sp>
        <p:nvSpPr>
          <p:cNvPr id="17" name="Text Placeholder 1">
            <a:extLst>
              <a:ext uri="{FF2B5EF4-FFF2-40B4-BE49-F238E27FC236}">
                <a16:creationId xmlns:a16="http://schemas.microsoft.com/office/drawing/2014/main" id="{769CB7E1-2025-3648-9F31-00A0DF0D6859}"/>
              </a:ext>
            </a:extLst>
          </p:cNvPr>
          <p:cNvSpPr txBox="1">
            <a:spLocks/>
          </p:cNvSpPr>
          <p:nvPr/>
        </p:nvSpPr>
        <p:spPr>
          <a:xfrm>
            <a:off x="1" y="2258870"/>
            <a:ext cx="2744180" cy="657682"/>
          </a:xfrm>
          <a:prstGeom prst="rect">
            <a:avLst/>
          </a:prstGeom>
        </p:spPr>
        <p:txBody>
          <a:bodyPr anchor="t"/>
          <a:lstStyle>
            <a:lvl1pPr marL="0" indent="0" algn="l" defTabSz="914400" rtl="0" eaLnBrk="1" latinLnBrk="0" hangingPunct="1">
              <a:lnSpc>
                <a:spcPct val="100000"/>
              </a:lnSpc>
              <a:spcBef>
                <a:spcPts val="1000"/>
              </a:spcBef>
              <a:buFont typeface="Arial" panose="020B0604020202020204" pitchFamily="34" charset="0"/>
              <a:buNone/>
              <a:defRPr sz="2000" b="0" i="0" kern="1200">
                <a:solidFill>
                  <a:schemeClr val="accent5">
                    <a:lumMod val="10000"/>
                  </a:schemeClr>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t>Protecting </a:t>
            </a:r>
            <a:r>
              <a:rPr lang="en-US" sz="1500" b="1" dirty="0"/>
              <a:t>USERS</a:t>
            </a:r>
            <a:r>
              <a:rPr lang="en-US" sz="1500" dirty="0"/>
              <a:t> at their premises in areas with low groundwater levels </a:t>
            </a:r>
          </a:p>
        </p:txBody>
      </p:sp>
      <p:sp>
        <p:nvSpPr>
          <p:cNvPr id="18" name="Text Placeholder 1">
            <a:extLst>
              <a:ext uri="{FF2B5EF4-FFF2-40B4-BE49-F238E27FC236}">
                <a16:creationId xmlns:a16="http://schemas.microsoft.com/office/drawing/2014/main" id="{8F393663-0B97-9B41-B5FC-1DA5F5C3CAC7}"/>
              </a:ext>
            </a:extLst>
          </p:cNvPr>
          <p:cNvSpPr txBox="1">
            <a:spLocks/>
          </p:cNvSpPr>
          <p:nvPr/>
        </p:nvSpPr>
        <p:spPr>
          <a:xfrm>
            <a:off x="3813401" y="1809804"/>
            <a:ext cx="468564" cy="355601"/>
          </a:xfrm>
          <a:prstGeom prst="rect">
            <a:avLst/>
          </a:prstGeom>
        </p:spPr>
        <p:txBody>
          <a:bodyPr anchor="t"/>
          <a:lstStyle>
            <a:lvl1pPr marL="0" indent="0" algn="l" defTabSz="914400" rtl="0" eaLnBrk="1" latinLnBrk="0" hangingPunct="1">
              <a:lnSpc>
                <a:spcPct val="100000"/>
              </a:lnSpc>
              <a:spcBef>
                <a:spcPts val="1000"/>
              </a:spcBef>
              <a:buFont typeface="Arial" panose="020B0604020202020204" pitchFamily="34" charset="0"/>
              <a:buNone/>
              <a:defRPr sz="2000" b="0" i="0" kern="1200">
                <a:solidFill>
                  <a:schemeClr val="accent5">
                    <a:lumMod val="10000"/>
                  </a:schemeClr>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t>2</a:t>
            </a:r>
          </a:p>
        </p:txBody>
      </p:sp>
      <p:sp>
        <p:nvSpPr>
          <p:cNvPr id="19" name="Text Placeholder 1">
            <a:extLst>
              <a:ext uri="{FF2B5EF4-FFF2-40B4-BE49-F238E27FC236}">
                <a16:creationId xmlns:a16="http://schemas.microsoft.com/office/drawing/2014/main" id="{F310AACF-DB01-9F4F-8A9B-C54463D0CE15}"/>
              </a:ext>
            </a:extLst>
          </p:cNvPr>
          <p:cNvSpPr txBox="1">
            <a:spLocks/>
          </p:cNvSpPr>
          <p:nvPr/>
        </p:nvSpPr>
        <p:spPr>
          <a:xfrm>
            <a:off x="4688493" y="1809804"/>
            <a:ext cx="468564" cy="355601"/>
          </a:xfrm>
          <a:prstGeom prst="rect">
            <a:avLst/>
          </a:prstGeom>
        </p:spPr>
        <p:txBody>
          <a:bodyPr anchor="t"/>
          <a:lstStyle>
            <a:lvl1pPr marL="0" indent="0" algn="l" defTabSz="914400" rtl="0" eaLnBrk="1" latinLnBrk="0" hangingPunct="1">
              <a:lnSpc>
                <a:spcPct val="100000"/>
              </a:lnSpc>
              <a:spcBef>
                <a:spcPts val="1000"/>
              </a:spcBef>
              <a:buFont typeface="Arial" panose="020B0604020202020204" pitchFamily="34" charset="0"/>
              <a:buNone/>
              <a:defRPr sz="2000" b="0" i="0" kern="1200">
                <a:solidFill>
                  <a:schemeClr val="accent5">
                    <a:lumMod val="10000"/>
                  </a:schemeClr>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t>3</a:t>
            </a:r>
          </a:p>
        </p:txBody>
      </p:sp>
      <p:sp>
        <p:nvSpPr>
          <p:cNvPr id="20" name="Text Placeholder 1">
            <a:extLst>
              <a:ext uri="{FF2B5EF4-FFF2-40B4-BE49-F238E27FC236}">
                <a16:creationId xmlns:a16="http://schemas.microsoft.com/office/drawing/2014/main" id="{8C4C9D9D-4793-1647-A5AD-DAB21D95A660}"/>
              </a:ext>
            </a:extLst>
          </p:cNvPr>
          <p:cNvSpPr txBox="1">
            <a:spLocks/>
          </p:cNvSpPr>
          <p:nvPr/>
        </p:nvSpPr>
        <p:spPr>
          <a:xfrm>
            <a:off x="5563585" y="1809804"/>
            <a:ext cx="468564" cy="355601"/>
          </a:xfrm>
          <a:prstGeom prst="rect">
            <a:avLst/>
          </a:prstGeom>
        </p:spPr>
        <p:txBody>
          <a:bodyPr anchor="t"/>
          <a:lstStyle>
            <a:lvl1pPr marL="0" indent="0" algn="l" defTabSz="914400" rtl="0" eaLnBrk="1" latinLnBrk="0" hangingPunct="1">
              <a:lnSpc>
                <a:spcPct val="100000"/>
              </a:lnSpc>
              <a:spcBef>
                <a:spcPts val="1000"/>
              </a:spcBef>
              <a:buFont typeface="Arial" panose="020B0604020202020204" pitchFamily="34" charset="0"/>
              <a:buNone/>
              <a:defRPr sz="2000" b="0" i="0" kern="1200">
                <a:solidFill>
                  <a:schemeClr val="accent5">
                    <a:lumMod val="10000"/>
                  </a:schemeClr>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t>4</a:t>
            </a:r>
          </a:p>
        </p:txBody>
      </p:sp>
      <p:sp>
        <p:nvSpPr>
          <p:cNvPr id="21" name="Text Placeholder 1">
            <a:extLst>
              <a:ext uri="{FF2B5EF4-FFF2-40B4-BE49-F238E27FC236}">
                <a16:creationId xmlns:a16="http://schemas.microsoft.com/office/drawing/2014/main" id="{EA5698D6-0C8C-D34F-AD38-FA5DEBACDD34}"/>
              </a:ext>
            </a:extLst>
          </p:cNvPr>
          <p:cNvSpPr txBox="1">
            <a:spLocks/>
          </p:cNvSpPr>
          <p:nvPr/>
        </p:nvSpPr>
        <p:spPr>
          <a:xfrm>
            <a:off x="6438677" y="1809804"/>
            <a:ext cx="468564" cy="355601"/>
          </a:xfrm>
          <a:prstGeom prst="rect">
            <a:avLst/>
          </a:prstGeom>
        </p:spPr>
        <p:txBody>
          <a:bodyPr anchor="t"/>
          <a:lstStyle>
            <a:lvl1pPr marL="0" indent="0" algn="l" defTabSz="914400" rtl="0" eaLnBrk="1" latinLnBrk="0" hangingPunct="1">
              <a:lnSpc>
                <a:spcPct val="100000"/>
              </a:lnSpc>
              <a:spcBef>
                <a:spcPts val="1000"/>
              </a:spcBef>
              <a:buFont typeface="Arial" panose="020B0604020202020204" pitchFamily="34" charset="0"/>
              <a:buNone/>
              <a:defRPr sz="2000" b="0" i="0" kern="1200">
                <a:solidFill>
                  <a:schemeClr val="accent5">
                    <a:lumMod val="10000"/>
                  </a:schemeClr>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t>5</a:t>
            </a:r>
          </a:p>
        </p:txBody>
      </p:sp>
      <p:sp>
        <p:nvSpPr>
          <p:cNvPr id="22" name="Text Placeholder 1">
            <a:extLst>
              <a:ext uri="{FF2B5EF4-FFF2-40B4-BE49-F238E27FC236}">
                <a16:creationId xmlns:a16="http://schemas.microsoft.com/office/drawing/2014/main" id="{8DDCBCD3-0226-B544-AEAA-75724EEC7359}"/>
              </a:ext>
            </a:extLst>
          </p:cNvPr>
          <p:cNvSpPr txBox="1">
            <a:spLocks/>
          </p:cNvSpPr>
          <p:nvPr/>
        </p:nvSpPr>
        <p:spPr>
          <a:xfrm>
            <a:off x="7313769" y="1809804"/>
            <a:ext cx="468564" cy="355601"/>
          </a:xfrm>
          <a:prstGeom prst="rect">
            <a:avLst/>
          </a:prstGeom>
        </p:spPr>
        <p:txBody>
          <a:bodyPr anchor="t"/>
          <a:lstStyle>
            <a:lvl1pPr marL="0" indent="0" algn="l" defTabSz="914400" rtl="0" eaLnBrk="1" latinLnBrk="0" hangingPunct="1">
              <a:lnSpc>
                <a:spcPct val="100000"/>
              </a:lnSpc>
              <a:spcBef>
                <a:spcPts val="1000"/>
              </a:spcBef>
              <a:buFont typeface="Arial" panose="020B0604020202020204" pitchFamily="34" charset="0"/>
              <a:buNone/>
              <a:defRPr sz="2000" b="0" i="0" kern="1200">
                <a:solidFill>
                  <a:schemeClr val="accent5">
                    <a:lumMod val="10000"/>
                  </a:schemeClr>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t>6</a:t>
            </a:r>
          </a:p>
        </p:txBody>
      </p:sp>
      <p:sp>
        <p:nvSpPr>
          <p:cNvPr id="23" name="Text Placeholder 1">
            <a:extLst>
              <a:ext uri="{FF2B5EF4-FFF2-40B4-BE49-F238E27FC236}">
                <a16:creationId xmlns:a16="http://schemas.microsoft.com/office/drawing/2014/main" id="{B2C3A02D-0258-A448-BEEE-668ED2A8650D}"/>
              </a:ext>
            </a:extLst>
          </p:cNvPr>
          <p:cNvSpPr txBox="1">
            <a:spLocks/>
          </p:cNvSpPr>
          <p:nvPr/>
        </p:nvSpPr>
        <p:spPr>
          <a:xfrm>
            <a:off x="8188860" y="1809804"/>
            <a:ext cx="468564" cy="355601"/>
          </a:xfrm>
          <a:prstGeom prst="rect">
            <a:avLst/>
          </a:prstGeom>
        </p:spPr>
        <p:txBody>
          <a:bodyPr anchor="t"/>
          <a:lstStyle>
            <a:lvl1pPr marL="0" indent="0" algn="l" defTabSz="914400" rtl="0" eaLnBrk="1" latinLnBrk="0" hangingPunct="1">
              <a:lnSpc>
                <a:spcPct val="100000"/>
              </a:lnSpc>
              <a:spcBef>
                <a:spcPts val="1000"/>
              </a:spcBef>
              <a:buFont typeface="Arial" panose="020B0604020202020204" pitchFamily="34" charset="0"/>
              <a:buNone/>
              <a:defRPr sz="2000" b="0" i="0" kern="1200">
                <a:solidFill>
                  <a:schemeClr val="accent5">
                    <a:lumMod val="10000"/>
                  </a:schemeClr>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t>7</a:t>
            </a:r>
          </a:p>
        </p:txBody>
      </p:sp>
      <p:cxnSp>
        <p:nvCxnSpPr>
          <p:cNvPr id="24" name="Straight Connector 23">
            <a:extLst>
              <a:ext uri="{FF2B5EF4-FFF2-40B4-BE49-F238E27FC236}">
                <a16:creationId xmlns:a16="http://schemas.microsoft.com/office/drawing/2014/main" id="{06281738-816A-2A43-925D-80F7CAF2F2AD}"/>
              </a:ext>
            </a:extLst>
          </p:cNvPr>
          <p:cNvCxnSpPr>
            <a:cxnSpLocks/>
          </p:cNvCxnSpPr>
          <p:nvPr/>
        </p:nvCxnSpPr>
        <p:spPr>
          <a:xfrm flipH="1">
            <a:off x="2744180" y="2174357"/>
            <a:ext cx="6148300" cy="1"/>
          </a:xfrm>
          <a:prstGeom prst="line">
            <a:avLst/>
          </a:prstGeom>
          <a:ln>
            <a:solidFill>
              <a:srgbClr val="399275"/>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A15A9F1-6209-1648-B363-8D924ACAB556}"/>
              </a:ext>
            </a:extLst>
          </p:cNvPr>
          <p:cNvCxnSpPr>
            <a:cxnSpLocks/>
          </p:cNvCxnSpPr>
          <p:nvPr/>
        </p:nvCxnSpPr>
        <p:spPr>
          <a:xfrm flipH="1">
            <a:off x="2744180" y="1808820"/>
            <a:ext cx="6148300" cy="1"/>
          </a:xfrm>
          <a:prstGeom prst="line">
            <a:avLst/>
          </a:prstGeom>
          <a:ln>
            <a:solidFill>
              <a:srgbClr val="399275"/>
            </a:solidFill>
          </a:ln>
        </p:spPr>
        <p:style>
          <a:lnRef idx="1">
            <a:schemeClr val="accent1"/>
          </a:lnRef>
          <a:fillRef idx="0">
            <a:schemeClr val="accent1"/>
          </a:fillRef>
          <a:effectRef idx="0">
            <a:schemeClr val="accent1"/>
          </a:effectRef>
          <a:fontRef idx="minor">
            <a:schemeClr val="tx1"/>
          </a:fontRef>
        </p:style>
      </p:cxnSp>
      <p:sp>
        <p:nvSpPr>
          <p:cNvPr id="28" name="Text Placeholder 1">
            <a:extLst>
              <a:ext uri="{FF2B5EF4-FFF2-40B4-BE49-F238E27FC236}">
                <a16:creationId xmlns:a16="http://schemas.microsoft.com/office/drawing/2014/main" id="{409066DB-63B6-1E40-A486-F13E4A3FC9B4}"/>
              </a:ext>
            </a:extLst>
          </p:cNvPr>
          <p:cNvSpPr txBox="1">
            <a:spLocks/>
          </p:cNvSpPr>
          <p:nvPr/>
        </p:nvSpPr>
        <p:spPr>
          <a:xfrm>
            <a:off x="2744183" y="2357578"/>
            <a:ext cx="477670" cy="512418"/>
          </a:xfrm>
          <a:prstGeom prst="rect">
            <a:avLst/>
          </a:prstGeom>
          <a:solidFill>
            <a:srgbClr val="0E4957"/>
          </a:solidFill>
          <a:ln>
            <a:solidFill>
              <a:srgbClr val="399275"/>
            </a:solidFill>
          </a:ln>
        </p:spPr>
        <p:txBody>
          <a:bodyPr lIns="0" tIns="0" rIns="0" bIns="0" anchor="ctr"/>
          <a:lstStyle>
            <a:lvl1pPr marL="0" indent="0" algn="l" defTabSz="914400" rtl="0" eaLnBrk="1" latinLnBrk="0" hangingPunct="1">
              <a:lnSpc>
                <a:spcPct val="100000"/>
              </a:lnSpc>
              <a:spcBef>
                <a:spcPts val="1000"/>
              </a:spcBef>
              <a:buFont typeface="Arial" panose="020B0604020202020204" pitchFamily="34" charset="0"/>
              <a:buNone/>
              <a:defRPr sz="2000" b="0" i="0" kern="1200">
                <a:solidFill>
                  <a:schemeClr val="accent5">
                    <a:lumMod val="10000"/>
                  </a:schemeClr>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dirty="0">
                <a:solidFill>
                  <a:schemeClr val="bg2"/>
                </a:solidFill>
              </a:rPr>
              <a:t>Septic tank</a:t>
            </a:r>
          </a:p>
        </p:txBody>
      </p:sp>
      <p:sp>
        <p:nvSpPr>
          <p:cNvPr id="29" name="Text Placeholder 1">
            <a:extLst>
              <a:ext uri="{FF2B5EF4-FFF2-40B4-BE49-F238E27FC236}">
                <a16:creationId xmlns:a16="http://schemas.microsoft.com/office/drawing/2014/main" id="{03F91E3C-F646-5B43-839C-0F490A9D27E1}"/>
              </a:ext>
            </a:extLst>
          </p:cNvPr>
          <p:cNvSpPr txBox="1">
            <a:spLocks/>
          </p:cNvSpPr>
          <p:nvPr/>
        </p:nvSpPr>
        <p:spPr>
          <a:xfrm>
            <a:off x="3221853" y="2357578"/>
            <a:ext cx="5670627" cy="512418"/>
          </a:xfrm>
          <a:prstGeom prst="rect">
            <a:avLst/>
          </a:prstGeom>
          <a:solidFill>
            <a:srgbClr val="245D6A"/>
          </a:solidFill>
          <a:ln>
            <a:solidFill>
              <a:srgbClr val="399275"/>
            </a:solidFill>
          </a:ln>
        </p:spPr>
        <p:txBody>
          <a:bodyPr anchor="ctr"/>
          <a:lstStyle>
            <a:lvl1pPr marL="0" indent="0" algn="l" defTabSz="914400" rtl="0" eaLnBrk="1" latinLnBrk="0" hangingPunct="1">
              <a:lnSpc>
                <a:spcPct val="100000"/>
              </a:lnSpc>
              <a:spcBef>
                <a:spcPts val="1000"/>
              </a:spcBef>
              <a:buFont typeface="Arial" panose="020B0604020202020204" pitchFamily="34" charset="0"/>
              <a:buNone/>
              <a:defRPr sz="2000" b="0" i="0" kern="1200">
                <a:solidFill>
                  <a:schemeClr val="accent5">
                    <a:lumMod val="10000"/>
                  </a:schemeClr>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dirty="0">
                <a:solidFill>
                  <a:schemeClr val="bg2"/>
                </a:solidFill>
              </a:rPr>
              <a:t>Leach field</a:t>
            </a:r>
          </a:p>
        </p:txBody>
      </p:sp>
      <p:sp>
        <p:nvSpPr>
          <p:cNvPr id="30" name="Text Placeholder 1">
            <a:extLst>
              <a:ext uri="{FF2B5EF4-FFF2-40B4-BE49-F238E27FC236}">
                <a16:creationId xmlns:a16="http://schemas.microsoft.com/office/drawing/2014/main" id="{CD9735CF-BF80-C843-B7C3-2E1240CA0A46}"/>
              </a:ext>
            </a:extLst>
          </p:cNvPr>
          <p:cNvSpPr txBox="1">
            <a:spLocks/>
          </p:cNvSpPr>
          <p:nvPr/>
        </p:nvSpPr>
        <p:spPr>
          <a:xfrm>
            <a:off x="-17385" y="3158970"/>
            <a:ext cx="2744180" cy="797093"/>
          </a:xfrm>
          <a:prstGeom prst="rect">
            <a:avLst/>
          </a:prstGeom>
        </p:spPr>
        <p:txBody>
          <a:bodyPr anchor="t"/>
          <a:lstStyle>
            <a:lvl1pPr marL="0" indent="0" algn="l" defTabSz="914400" rtl="0" eaLnBrk="1" latinLnBrk="0" hangingPunct="1">
              <a:lnSpc>
                <a:spcPct val="100000"/>
              </a:lnSpc>
              <a:spcBef>
                <a:spcPts val="1000"/>
              </a:spcBef>
              <a:buFont typeface="Arial" panose="020B0604020202020204" pitchFamily="34" charset="0"/>
              <a:buNone/>
              <a:defRPr sz="2000" b="0" i="0" kern="1200">
                <a:solidFill>
                  <a:schemeClr val="accent5">
                    <a:lumMod val="10000"/>
                  </a:schemeClr>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t>Protecting </a:t>
            </a:r>
            <a:r>
              <a:rPr lang="en-US" sz="1500" b="1" dirty="0"/>
              <a:t>WIDER COMMUNITIES </a:t>
            </a:r>
            <a:r>
              <a:rPr lang="en-US" sz="1500" dirty="0"/>
              <a:t>in WWTP surrounding areas</a:t>
            </a:r>
          </a:p>
        </p:txBody>
      </p:sp>
      <p:sp>
        <p:nvSpPr>
          <p:cNvPr id="31" name="Text Placeholder 1">
            <a:extLst>
              <a:ext uri="{FF2B5EF4-FFF2-40B4-BE49-F238E27FC236}">
                <a16:creationId xmlns:a16="http://schemas.microsoft.com/office/drawing/2014/main" id="{B6699287-AB95-8949-976E-67D21EA488B6}"/>
              </a:ext>
            </a:extLst>
          </p:cNvPr>
          <p:cNvSpPr txBox="1">
            <a:spLocks/>
          </p:cNvSpPr>
          <p:nvPr/>
        </p:nvSpPr>
        <p:spPr>
          <a:xfrm>
            <a:off x="2740288" y="3262251"/>
            <a:ext cx="863425" cy="512418"/>
          </a:xfrm>
          <a:prstGeom prst="rect">
            <a:avLst/>
          </a:prstGeom>
          <a:solidFill>
            <a:srgbClr val="0E4957"/>
          </a:solidFill>
          <a:ln>
            <a:solidFill>
              <a:srgbClr val="399275"/>
            </a:solidFill>
          </a:ln>
        </p:spPr>
        <p:txBody>
          <a:bodyPr lIns="36000" rIns="36000" anchor="ctr"/>
          <a:lstStyle>
            <a:lvl1pPr marL="0" indent="0" algn="l" defTabSz="914400" rtl="0" eaLnBrk="1" latinLnBrk="0" hangingPunct="1">
              <a:lnSpc>
                <a:spcPct val="100000"/>
              </a:lnSpc>
              <a:spcBef>
                <a:spcPts val="1000"/>
              </a:spcBef>
              <a:buFont typeface="Arial" panose="020B0604020202020204" pitchFamily="34" charset="0"/>
              <a:buNone/>
              <a:defRPr sz="2000" b="0" i="0" kern="1200">
                <a:solidFill>
                  <a:schemeClr val="accent5">
                    <a:lumMod val="10000"/>
                  </a:schemeClr>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dirty="0" err="1">
                <a:solidFill>
                  <a:schemeClr val="bg2"/>
                </a:solidFill>
              </a:rPr>
              <a:t>Sedimen-tation</a:t>
            </a:r>
            <a:r>
              <a:rPr lang="en-US" sz="1200" dirty="0">
                <a:solidFill>
                  <a:schemeClr val="bg2"/>
                </a:solidFill>
              </a:rPr>
              <a:t> tank</a:t>
            </a:r>
          </a:p>
        </p:txBody>
      </p:sp>
      <p:sp>
        <p:nvSpPr>
          <p:cNvPr id="32" name="Text Placeholder 1">
            <a:extLst>
              <a:ext uri="{FF2B5EF4-FFF2-40B4-BE49-F238E27FC236}">
                <a16:creationId xmlns:a16="http://schemas.microsoft.com/office/drawing/2014/main" id="{9BD561B9-EDC1-A342-9793-00B1E9E7033E}"/>
              </a:ext>
            </a:extLst>
          </p:cNvPr>
          <p:cNvSpPr txBox="1">
            <a:spLocks/>
          </p:cNvSpPr>
          <p:nvPr/>
        </p:nvSpPr>
        <p:spPr>
          <a:xfrm>
            <a:off x="3611500" y="3262251"/>
            <a:ext cx="2638544" cy="512418"/>
          </a:xfrm>
          <a:prstGeom prst="rect">
            <a:avLst/>
          </a:prstGeom>
          <a:solidFill>
            <a:srgbClr val="0E4957"/>
          </a:solidFill>
          <a:ln>
            <a:solidFill>
              <a:srgbClr val="399275"/>
            </a:solidFill>
          </a:ln>
        </p:spPr>
        <p:txBody>
          <a:bodyPr anchor="ctr"/>
          <a:lstStyle>
            <a:lvl1pPr marL="0" indent="0" algn="l" defTabSz="914400" rtl="0" eaLnBrk="1" latinLnBrk="0" hangingPunct="1">
              <a:lnSpc>
                <a:spcPct val="100000"/>
              </a:lnSpc>
              <a:spcBef>
                <a:spcPts val="1000"/>
              </a:spcBef>
              <a:buFont typeface="Arial" panose="020B0604020202020204" pitchFamily="34" charset="0"/>
              <a:buNone/>
              <a:defRPr sz="2000" b="0" i="0" kern="1200">
                <a:solidFill>
                  <a:schemeClr val="accent5">
                    <a:lumMod val="10000"/>
                  </a:schemeClr>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dirty="0">
                <a:solidFill>
                  <a:schemeClr val="bg2"/>
                </a:solidFill>
              </a:rPr>
              <a:t>Activated sludge</a:t>
            </a:r>
          </a:p>
        </p:txBody>
      </p:sp>
      <p:sp>
        <p:nvSpPr>
          <p:cNvPr id="33" name="Text Placeholder 1">
            <a:extLst>
              <a:ext uri="{FF2B5EF4-FFF2-40B4-BE49-F238E27FC236}">
                <a16:creationId xmlns:a16="http://schemas.microsoft.com/office/drawing/2014/main" id="{29144B59-95C4-764E-AB6A-E5A4DF8D3A3C}"/>
              </a:ext>
            </a:extLst>
          </p:cNvPr>
          <p:cNvSpPr txBox="1">
            <a:spLocks/>
          </p:cNvSpPr>
          <p:nvPr/>
        </p:nvSpPr>
        <p:spPr>
          <a:xfrm>
            <a:off x="6253936" y="3263625"/>
            <a:ext cx="2638544" cy="512418"/>
          </a:xfrm>
          <a:prstGeom prst="rect">
            <a:avLst/>
          </a:prstGeom>
          <a:solidFill>
            <a:srgbClr val="0E4957"/>
          </a:solidFill>
          <a:ln>
            <a:solidFill>
              <a:srgbClr val="399275"/>
            </a:solidFill>
          </a:ln>
        </p:spPr>
        <p:txBody>
          <a:bodyPr anchor="ctr"/>
          <a:lstStyle>
            <a:lvl1pPr marL="0" indent="0" algn="l" defTabSz="914400" rtl="0" eaLnBrk="1" latinLnBrk="0" hangingPunct="1">
              <a:lnSpc>
                <a:spcPct val="100000"/>
              </a:lnSpc>
              <a:spcBef>
                <a:spcPts val="1000"/>
              </a:spcBef>
              <a:buFont typeface="Arial" panose="020B0604020202020204" pitchFamily="34" charset="0"/>
              <a:buNone/>
              <a:defRPr sz="2000" b="0" i="0" kern="1200">
                <a:solidFill>
                  <a:schemeClr val="accent5">
                    <a:lumMod val="10000"/>
                  </a:schemeClr>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dirty="0">
                <a:solidFill>
                  <a:schemeClr val="bg2"/>
                </a:solidFill>
              </a:rPr>
              <a:t>Disinfection</a:t>
            </a:r>
          </a:p>
        </p:txBody>
      </p:sp>
      <p:sp>
        <p:nvSpPr>
          <p:cNvPr id="34" name="Text Placeholder 1">
            <a:extLst>
              <a:ext uri="{FF2B5EF4-FFF2-40B4-BE49-F238E27FC236}">
                <a16:creationId xmlns:a16="http://schemas.microsoft.com/office/drawing/2014/main" id="{1794D280-5362-6947-B6DF-E86EF1C4B3B5}"/>
              </a:ext>
            </a:extLst>
          </p:cNvPr>
          <p:cNvSpPr txBox="1">
            <a:spLocks/>
          </p:cNvSpPr>
          <p:nvPr/>
        </p:nvSpPr>
        <p:spPr>
          <a:xfrm>
            <a:off x="-17385" y="4034259"/>
            <a:ext cx="2744180" cy="555626"/>
          </a:xfrm>
          <a:prstGeom prst="rect">
            <a:avLst/>
          </a:prstGeom>
        </p:spPr>
        <p:txBody>
          <a:bodyPr anchor="t"/>
          <a:lstStyle>
            <a:lvl1pPr marL="0" indent="0" algn="l" defTabSz="914400" rtl="0" eaLnBrk="1" latinLnBrk="0" hangingPunct="1">
              <a:lnSpc>
                <a:spcPct val="100000"/>
              </a:lnSpc>
              <a:spcBef>
                <a:spcPts val="1000"/>
              </a:spcBef>
              <a:buFont typeface="Arial" panose="020B0604020202020204" pitchFamily="34" charset="0"/>
              <a:buNone/>
              <a:defRPr sz="2000" b="0" i="0" kern="1200">
                <a:solidFill>
                  <a:schemeClr val="accent5">
                    <a:lumMod val="10000"/>
                  </a:schemeClr>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t>Protecting </a:t>
            </a:r>
            <a:r>
              <a:rPr lang="en-US" sz="1500" b="1" dirty="0"/>
              <a:t>FARMERS</a:t>
            </a:r>
            <a:r>
              <a:rPr lang="en-US" sz="1500" dirty="0"/>
              <a:t> during wastewater reuse.</a:t>
            </a:r>
          </a:p>
        </p:txBody>
      </p:sp>
      <p:sp>
        <p:nvSpPr>
          <p:cNvPr id="36" name="Text Placeholder 1">
            <a:extLst>
              <a:ext uri="{FF2B5EF4-FFF2-40B4-BE49-F238E27FC236}">
                <a16:creationId xmlns:a16="http://schemas.microsoft.com/office/drawing/2014/main" id="{AF3F35CA-4904-C749-93E2-198B3CE68B1C}"/>
              </a:ext>
            </a:extLst>
          </p:cNvPr>
          <p:cNvSpPr txBox="1">
            <a:spLocks/>
          </p:cNvSpPr>
          <p:nvPr/>
        </p:nvSpPr>
        <p:spPr>
          <a:xfrm>
            <a:off x="5369230" y="4074365"/>
            <a:ext cx="3523250" cy="512418"/>
          </a:xfrm>
          <a:prstGeom prst="rect">
            <a:avLst/>
          </a:prstGeom>
          <a:solidFill>
            <a:srgbClr val="399275"/>
          </a:solidFill>
          <a:ln>
            <a:solidFill>
              <a:srgbClr val="399275"/>
            </a:solidFill>
          </a:ln>
        </p:spPr>
        <p:txBody>
          <a:bodyPr anchor="ctr"/>
          <a:lstStyle>
            <a:lvl1pPr marL="0" indent="0" algn="l" defTabSz="914400" rtl="0" eaLnBrk="1" latinLnBrk="0" hangingPunct="1">
              <a:lnSpc>
                <a:spcPct val="100000"/>
              </a:lnSpc>
              <a:spcBef>
                <a:spcPts val="1000"/>
              </a:spcBef>
              <a:buFont typeface="Arial" panose="020B0604020202020204" pitchFamily="34" charset="0"/>
              <a:buNone/>
              <a:defRPr sz="2000" b="0" i="0" kern="1200">
                <a:solidFill>
                  <a:schemeClr val="accent5">
                    <a:lumMod val="10000"/>
                  </a:schemeClr>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dirty="0">
                <a:solidFill>
                  <a:schemeClr val="bg1"/>
                </a:solidFill>
              </a:rPr>
              <a:t>Highly mechanized farming practices</a:t>
            </a:r>
          </a:p>
        </p:txBody>
      </p:sp>
      <p:sp>
        <p:nvSpPr>
          <p:cNvPr id="37" name="Text Placeholder 1">
            <a:extLst>
              <a:ext uri="{FF2B5EF4-FFF2-40B4-BE49-F238E27FC236}">
                <a16:creationId xmlns:a16="http://schemas.microsoft.com/office/drawing/2014/main" id="{E74EB4DB-7D8C-154F-A4B2-3F05628EC5D5}"/>
              </a:ext>
            </a:extLst>
          </p:cNvPr>
          <p:cNvSpPr txBox="1">
            <a:spLocks/>
          </p:cNvSpPr>
          <p:nvPr/>
        </p:nvSpPr>
        <p:spPr>
          <a:xfrm>
            <a:off x="2726795" y="4075916"/>
            <a:ext cx="2638544" cy="512418"/>
          </a:xfrm>
          <a:prstGeom prst="rect">
            <a:avLst/>
          </a:prstGeom>
          <a:solidFill>
            <a:srgbClr val="0E4957"/>
          </a:solidFill>
          <a:ln>
            <a:solidFill>
              <a:srgbClr val="399275"/>
            </a:solidFill>
          </a:ln>
        </p:spPr>
        <p:txBody>
          <a:bodyPr anchor="ctr"/>
          <a:lstStyle>
            <a:lvl1pPr marL="0" indent="0" algn="l" defTabSz="914400" rtl="0" eaLnBrk="1" latinLnBrk="0" hangingPunct="1">
              <a:lnSpc>
                <a:spcPct val="100000"/>
              </a:lnSpc>
              <a:spcBef>
                <a:spcPts val="1000"/>
              </a:spcBef>
              <a:buFont typeface="Arial" panose="020B0604020202020204" pitchFamily="34" charset="0"/>
              <a:buNone/>
              <a:defRPr sz="2000" b="0" i="0" kern="1200">
                <a:solidFill>
                  <a:schemeClr val="accent5">
                    <a:lumMod val="10000"/>
                  </a:schemeClr>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dirty="0">
                <a:solidFill>
                  <a:schemeClr val="bg2"/>
                </a:solidFill>
              </a:rPr>
              <a:t>Waste stabilization ponds</a:t>
            </a:r>
          </a:p>
        </p:txBody>
      </p:sp>
      <p:sp>
        <p:nvSpPr>
          <p:cNvPr id="38" name="Text Placeholder 1">
            <a:extLst>
              <a:ext uri="{FF2B5EF4-FFF2-40B4-BE49-F238E27FC236}">
                <a16:creationId xmlns:a16="http://schemas.microsoft.com/office/drawing/2014/main" id="{BCAC87B7-B9D1-5A40-A1E6-3BF87635E8F2}"/>
              </a:ext>
            </a:extLst>
          </p:cNvPr>
          <p:cNvSpPr txBox="1">
            <a:spLocks/>
          </p:cNvSpPr>
          <p:nvPr/>
        </p:nvSpPr>
        <p:spPr>
          <a:xfrm>
            <a:off x="-3891" y="4734145"/>
            <a:ext cx="2744180" cy="803404"/>
          </a:xfrm>
          <a:prstGeom prst="rect">
            <a:avLst/>
          </a:prstGeom>
        </p:spPr>
        <p:txBody>
          <a:bodyPr anchor="t"/>
          <a:lstStyle>
            <a:lvl1pPr marL="0" indent="0" algn="l" defTabSz="914400" rtl="0" eaLnBrk="1" latinLnBrk="0" hangingPunct="1">
              <a:lnSpc>
                <a:spcPct val="100000"/>
              </a:lnSpc>
              <a:spcBef>
                <a:spcPts val="1000"/>
              </a:spcBef>
              <a:buFont typeface="Arial" panose="020B0604020202020204" pitchFamily="34" charset="0"/>
              <a:buNone/>
              <a:defRPr sz="2000" b="0" i="0" kern="1200">
                <a:solidFill>
                  <a:schemeClr val="accent5">
                    <a:lumMod val="10000"/>
                  </a:schemeClr>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t>Protecting </a:t>
            </a:r>
            <a:r>
              <a:rPr lang="en-US" sz="1500" b="1" dirty="0"/>
              <a:t>CONSUMERS</a:t>
            </a:r>
            <a:r>
              <a:rPr lang="en-US" sz="1500" dirty="0"/>
              <a:t> of crops irrigated with wastewater.</a:t>
            </a:r>
          </a:p>
        </p:txBody>
      </p:sp>
      <p:sp>
        <p:nvSpPr>
          <p:cNvPr id="40" name="Text Placeholder 1">
            <a:extLst>
              <a:ext uri="{FF2B5EF4-FFF2-40B4-BE49-F238E27FC236}">
                <a16:creationId xmlns:a16="http://schemas.microsoft.com/office/drawing/2014/main" id="{FE0DDD80-F7F8-9441-8511-E5C785EF2B8B}"/>
              </a:ext>
            </a:extLst>
          </p:cNvPr>
          <p:cNvSpPr txBox="1">
            <a:spLocks/>
          </p:cNvSpPr>
          <p:nvPr/>
        </p:nvSpPr>
        <p:spPr>
          <a:xfrm>
            <a:off x="2726795" y="4896802"/>
            <a:ext cx="2638544" cy="512418"/>
          </a:xfrm>
          <a:prstGeom prst="rect">
            <a:avLst/>
          </a:prstGeom>
          <a:solidFill>
            <a:srgbClr val="0E4957"/>
          </a:solidFill>
          <a:ln>
            <a:solidFill>
              <a:srgbClr val="399275"/>
            </a:solidFill>
          </a:ln>
        </p:spPr>
        <p:txBody>
          <a:bodyPr anchor="ctr"/>
          <a:lstStyle>
            <a:lvl1pPr marL="0" indent="0" algn="l" defTabSz="914400" rtl="0" eaLnBrk="1" latinLnBrk="0" hangingPunct="1">
              <a:lnSpc>
                <a:spcPct val="100000"/>
              </a:lnSpc>
              <a:spcBef>
                <a:spcPts val="1000"/>
              </a:spcBef>
              <a:buFont typeface="Arial" panose="020B0604020202020204" pitchFamily="34" charset="0"/>
              <a:buNone/>
              <a:defRPr sz="2000" b="0" i="0" kern="1200">
                <a:solidFill>
                  <a:schemeClr val="accent5">
                    <a:lumMod val="10000"/>
                  </a:schemeClr>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dirty="0">
                <a:solidFill>
                  <a:schemeClr val="bg2"/>
                </a:solidFill>
              </a:rPr>
              <a:t>Waste stabilization ponds</a:t>
            </a:r>
          </a:p>
        </p:txBody>
      </p:sp>
      <p:sp>
        <p:nvSpPr>
          <p:cNvPr id="42" name="Text Placeholder 1">
            <a:extLst>
              <a:ext uri="{FF2B5EF4-FFF2-40B4-BE49-F238E27FC236}">
                <a16:creationId xmlns:a16="http://schemas.microsoft.com/office/drawing/2014/main" id="{BF6B03FA-63E9-F14D-B7BB-479012DD7458}"/>
              </a:ext>
            </a:extLst>
          </p:cNvPr>
          <p:cNvSpPr txBox="1">
            <a:spLocks/>
          </p:cNvSpPr>
          <p:nvPr/>
        </p:nvSpPr>
        <p:spPr>
          <a:xfrm>
            <a:off x="5365339" y="4895844"/>
            <a:ext cx="884701" cy="512418"/>
          </a:xfrm>
          <a:prstGeom prst="rect">
            <a:avLst/>
          </a:prstGeom>
          <a:solidFill>
            <a:srgbClr val="DA882E"/>
          </a:solidFill>
          <a:ln>
            <a:solidFill>
              <a:srgbClr val="399275"/>
            </a:solidFill>
          </a:ln>
        </p:spPr>
        <p:txBody>
          <a:bodyPr lIns="7200" tIns="7200" rIns="7200" bIns="7200" anchor="ctr"/>
          <a:lstStyle>
            <a:lvl1pPr marL="0" indent="0" algn="l" defTabSz="914400" rtl="0" eaLnBrk="1" latinLnBrk="0" hangingPunct="1">
              <a:lnSpc>
                <a:spcPct val="100000"/>
              </a:lnSpc>
              <a:spcBef>
                <a:spcPts val="1000"/>
              </a:spcBef>
              <a:buFont typeface="Arial" panose="020B0604020202020204" pitchFamily="34" charset="0"/>
              <a:buNone/>
              <a:defRPr sz="2000" b="0" i="0" kern="1200">
                <a:solidFill>
                  <a:schemeClr val="accent5">
                    <a:lumMod val="10000"/>
                  </a:schemeClr>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dirty="0">
                <a:solidFill>
                  <a:schemeClr val="bg1"/>
                </a:solidFill>
              </a:rPr>
              <a:t>Crop selection</a:t>
            </a:r>
          </a:p>
        </p:txBody>
      </p:sp>
      <p:sp>
        <p:nvSpPr>
          <p:cNvPr id="43" name="Text Placeholder 1">
            <a:extLst>
              <a:ext uri="{FF2B5EF4-FFF2-40B4-BE49-F238E27FC236}">
                <a16:creationId xmlns:a16="http://schemas.microsoft.com/office/drawing/2014/main" id="{8870057A-9E42-EF4D-8EE4-4372B40D2E4B}"/>
              </a:ext>
            </a:extLst>
          </p:cNvPr>
          <p:cNvSpPr txBox="1">
            <a:spLocks/>
          </p:cNvSpPr>
          <p:nvPr/>
        </p:nvSpPr>
        <p:spPr>
          <a:xfrm>
            <a:off x="6260355" y="4896389"/>
            <a:ext cx="1751303" cy="512418"/>
          </a:xfrm>
          <a:prstGeom prst="rect">
            <a:avLst/>
          </a:prstGeom>
          <a:solidFill>
            <a:srgbClr val="CDD1D5"/>
          </a:solidFill>
          <a:ln>
            <a:solidFill>
              <a:srgbClr val="399275"/>
            </a:solidFill>
          </a:ln>
        </p:spPr>
        <p:txBody>
          <a:bodyPr lIns="7200" tIns="7200" rIns="7200" bIns="7200" anchor="ctr"/>
          <a:lstStyle>
            <a:lvl1pPr marL="0" indent="0" algn="l" defTabSz="914400" rtl="0" eaLnBrk="1" latinLnBrk="0" hangingPunct="1">
              <a:lnSpc>
                <a:spcPct val="100000"/>
              </a:lnSpc>
              <a:spcBef>
                <a:spcPts val="1000"/>
              </a:spcBef>
              <a:buFont typeface="Arial" panose="020B0604020202020204" pitchFamily="34" charset="0"/>
              <a:buNone/>
              <a:defRPr sz="2000" b="0" i="0" kern="1200">
                <a:solidFill>
                  <a:schemeClr val="accent5">
                    <a:lumMod val="10000"/>
                  </a:schemeClr>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dirty="0">
                <a:solidFill>
                  <a:schemeClr val="bg1"/>
                </a:solidFill>
              </a:rPr>
              <a:t>Pathogen Die-Off</a:t>
            </a:r>
          </a:p>
        </p:txBody>
      </p:sp>
      <p:sp>
        <p:nvSpPr>
          <p:cNvPr id="47" name="Text Placeholder 1">
            <a:extLst>
              <a:ext uri="{FF2B5EF4-FFF2-40B4-BE49-F238E27FC236}">
                <a16:creationId xmlns:a16="http://schemas.microsoft.com/office/drawing/2014/main" id="{8184C0EA-D82F-1442-85E7-A64DDB996A3E}"/>
              </a:ext>
            </a:extLst>
          </p:cNvPr>
          <p:cNvSpPr txBox="1">
            <a:spLocks/>
          </p:cNvSpPr>
          <p:nvPr/>
        </p:nvSpPr>
        <p:spPr>
          <a:xfrm>
            <a:off x="8001357" y="4895844"/>
            <a:ext cx="887220" cy="512418"/>
          </a:xfrm>
          <a:prstGeom prst="rect">
            <a:avLst/>
          </a:prstGeom>
          <a:solidFill>
            <a:srgbClr val="B1C936"/>
          </a:solidFill>
          <a:ln>
            <a:solidFill>
              <a:srgbClr val="399275"/>
            </a:solidFill>
          </a:ln>
        </p:spPr>
        <p:txBody>
          <a:bodyPr lIns="7200" tIns="7200" rIns="7200" bIns="7200" anchor="ctr"/>
          <a:lstStyle>
            <a:lvl1pPr marL="0" indent="0" algn="l" defTabSz="914400" rtl="0" eaLnBrk="1" latinLnBrk="0" hangingPunct="1">
              <a:lnSpc>
                <a:spcPct val="100000"/>
              </a:lnSpc>
              <a:spcBef>
                <a:spcPts val="1000"/>
              </a:spcBef>
              <a:buFont typeface="Arial" panose="020B0604020202020204" pitchFamily="34" charset="0"/>
              <a:buNone/>
              <a:defRPr sz="2000" b="0" i="0" kern="1200">
                <a:solidFill>
                  <a:schemeClr val="accent5">
                    <a:lumMod val="10000"/>
                  </a:schemeClr>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dirty="0">
                <a:solidFill>
                  <a:schemeClr val="bg1"/>
                </a:solidFill>
              </a:rPr>
              <a:t>Washing</a:t>
            </a:r>
          </a:p>
        </p:txBody>
      </p:sp>
      <p:sp>
        <p:nvSpPr>
          <p:cNvPr id="121" name="TextBox 120">
            <a:extLst>
              <a:ext uri="{FF2B5EF4-FFF2-40B4-BE49-F238E27FC236}">
                <a16:creationId xmlns:a16="http://schemas.microsoft.com/office/drawing/2014/main" id="{24843D52-3192-4044-8BDA-1E00E95ABDEB}"/>
              </a:ext>
            </a:extLst>
          </p:cNvPr>
          <p:cNvSpPr txBox="1"/>
          <p:nvPr/>
        </p:nvSpPr>
        <p:spPr>
          <a:xfrm>
            <a:off x="1833616" y="5859270"/>
            <a:ext cx="5751896" cy="400110"/>
          </a:xfrm>
          <a:prstGeom prst="rect">
            <a:avLst/>
          </a:prstGeom>
          <a:noFill/>
        </p:spPr>
        <p:txBody>
          <a:bodyPr wrap="none" rtlCol="0">
            <a:spAutoFit/>
          </a:bodyPr>
          <a:lstStyle/>
          <a:p>
            <a:pPr algn="l"/>
            <a:r>
              <a:rPr lang="en-US" sz="2000" dirty="0">
                <a:solidFill>
                  <a:schemeClr val="tx2"/>
                </a:solidFill>
                <a:latin typeface="Source Sans Pro" panose="020B0503030403020204" pitchFamily="34" charset="0"/>
                <a:ea typeface="Source Sans Pro" panose="020B0503030403020204" pitchFamily="34" charset="0"/>
              </a:rPr>
              <a:t>Graph based on WHO 2006 Guidelines Vol. 2 Figure 4</a:t>
            </a:r>
          </a:p>
        </p:txBody>
      </p:sp>
    </p:spTree>
    <p:extLst>
      <p:ext uri="{BB962C8B-B14F-4D97-AF65-F5344CB8AC3E}">
        <p14:creationId xmlns:p14="http://schemas.microsoft.com/office/powerpoint/2010/main" val="340301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8" grpId="0" animBg="1"/>
      <p:bldP spid="29" grpId="0" animBg="1"/>
      <p:bldP spid="30" grpId="0"/>
      <p:bldP spid="31" grpId="0" animBg="1"/>
      <p:bldP spid="32" grpId="0" animBg="1"/>
      <p:bldP spid="33" grpId="0" animBg="1"/>
      <p:bldP spid="34" grpId="0"/>
      <p:bldP spid="36" grpId="0" animBg="1"/>
      <p:bldP spid="37" grpId="0" animBg="1"/>
      <p:bldP spid="38" grpId="0"/>
      <p:bldP spid="40" grpId="0" animBg="1"/>
      <p:bldP spid="42" grpId="0" animBg="1"/>
      <p:bldP spid="43" grpId="0" animBg="1"/>
      <p:bldP spid="4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4 Marcador de texto">
            <a:extLst>
              <a:ext uri="{FF2B5EF4-FFF2-40B4-BE49-F238E27FC236}">
                <a16:creationId xmlns:a16="http://schemas.microsoft.com/office/drawing/2014/main" id="{BB997547-6BB8-5146-B08B-3A6CF8C4A72D}"/>
              </a:ext>
            </a:extLst>
          </p:cNvPr>
          <p:cNvSpPr txBox="1">
            <a:spLocks/>
          </p:cNvSpPr>
          <p:nvPr/>
        </p:nvSpPr>
        <p:spPr>
          <a:xfrm>
            <a:off x="58070" y="1240674"/>
            <a:ext cx="9085929" cy="3431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900" dirty="0">
                <a:solidFill>
                  <a:srgbClr val="399275"/>
                </a:solidFill>
                <a:latin typeface="Source Sans Pro" panose="020B0503030403020204" pitchFamily="34" charset="0"/>
                <a:ea typeface="Source Sans Pro" panose="020B0503030403020204" pitchFamily="34" charset="0"/>
              </a:rPr>
              <a:t>Consider</a:t>
            </a:r>
            <a:r>
              <a:rPr kumimoji="0" lang="en-GB" sz="1900" i="0" u="none" strike="noStrike" kern="1200" cap="none" spc="0" normalizeH="0" baseline="0" noProof="0" dirty="0">
                <a:ln>
                  <a:noFill/>
                </a:ln>
                <a:solidFill>
                  <a:srgbClr val="399275"/>
                </a:solidFill>
                <a:effectLst/>
                <a:uLnTx/>
                <a:uFillTx/>
                <a:latin typeface="Source Sans Pro" panose="020B0503030403020204" pitchFamily="34" charset="0"/>
                <a:ea typeface="Source Sans Pro" panose="020B0503030403020204" pitchFamily="34" charset="0"/>
                <a:cs typeface="+mn-cs"/>
              </a:rPr>
              <a:t> all types of improvement options in each step of the sanitation service chain</a:t>
            </a:r>
          </a:p>
        </p:txBody>
      </p:sp>
      <p:pic>
        <p:nvPicPr>
          <p:cNvPr id="30" name="Grafik 12">
            <a:extLst>
              <a:ext uri="{FF2B5EF4-FFF2-40B4-BE49-F238E27FC236}">
                <a16:creationId xmlns:a16="http://schemas.microsoft.com/office/drawing/2014/main" id="{EB07FEB8-6963-9D44-8E10-0958BFB88AC3}"/>
              </a:ext>
            </a:extLst>
          </p:cNvPr>
          <p:cNvPicPr>
            <a:picLocks noChangeAspect="1"/>
          </p:cNvPicPr>
          <p:nvPr/>
        </p:nvPicPr>
        <p:blipFill>
          <a:blip r:embed="rId2"/>
          <a:stretch>
            <a:fillRect/>
          </a:stretch>
        </p:blipFill>
        <p:spPr>
          <a:xfrm>
            <a:off x="734591" y="2759885"/>
            <a:ext cx="716835" cy="1090570"/>
          </a:xfrm>
          <a:prstGeom prst="rect">
            <a:avLst/>
          </a:prstGeom>
        </p:spPr>
      </p:pic>
      <p:pic>
        <p:nvPicPr>
          <p:cNvPr id="31" name="Grafik 13">
            <a:extLst>
              <a:ext uri="{FF2B5EF4-FFF2-40B4-BE49-F238E27FC236}">
                <a16:creationId xmlns:a16="http://schemas.microsoft.com/office/drawing/2014/main" id="{D3822298-0B1C-CE49-A369-59B7DD6937A6}"/>
              </a:ext>
            </a:extLst>
          </p:cNvPr>
          <p:cNvPicPr>
            <a:picLocks noChangeAspect="1"/>
          </p:cNvPicPr>
          <p:nvPr/>
        </p:nvPicPr>
        <p:blipFill>
          <a:blip r:embed="rId3"/>
          <a:stretch>
            <a:fillRect/>
          </a:stretch>
        </p:blipFill>
        <p:spPr>
          <a:xfrm>
            <a:off x="58070" y="4176757"/>
            <a:ext cx="1664550" cy="693047"/>
          </a:xfrm>
          <a:prstGeom prst="rect">
            <a:avLst/>
          </a:prstGeom>
        </p:spPr>
      </p:pic>
      <p:pic>
        <p:nvPicPr>
          <p:cNvPr id="32" name="Grafik 15">
            <a:extLst>
              <a:ext uri="{FF2B5EF4-FFF2-40B4-BE49-F238E27FC236}">
                <a16:creationId xmlns:a16="http://schemas.microsoft.com/office/drawing/2014/main" id="{5A04BE7F-D330-1F49-97C9-0EF10D3D472C}"/>
              </a:ext>
            </a:extLst>
          </p:cNvPr>
          <p:cNvPicPr>
            <a:picLocks noChangeAspect="1"/>
          </p:cNvPicPr>
          <p:nvPr/>
        </p:nvPicPr>
        <p:blipFill>
          <a:blip r:embed="rId4"/>
          <a:stretch>
            <a:fillRect/>
          </a:stretch>
        </p:blipFill>
        <p:spPr>
          <a:xfrm>
            <a:off x="228001" y="5452151"/>
            <a:ext cx="1573434" cy="722154"/>
          </a:xfrm>
          <a:prstGeom prst="rect">
            <a:avLst/>
          </a:prstGeom>
        </p:spPr>
      </p:pic>
      <p:cxnSp>
        <p:nvCxnSpPr>
          <p:cNvPr id="5" name="Straight Connector 4">
            <a:extLst>
              <a:ext uri="{FF2B5EF4-FFF2-40B4-BE49-F238E27FC236}">
                <a16:creationId xmlns:a16="http://schemas.microsoft.com/office/drawing/2014/main" id="{51D9FA71-8425-5C41-A324-6989FCD8AE74}"/>
              </a:ext>
            </a:extLst>
          </p:cNvPr>
          <p:cNvCxnSpPr/>
          <p:nvPr/>
        </p:nvCxnSpPr>
        <p:spPr>
          <a:xfrm>
            <a:off x="1826695" y="2018203"/>
            <a:ext cx="0" cy="4066092"/>
          </a:xfrm>
          <a:prstGeom prst="line">
            <a:avLst/>
          </a:prstGeom>
          <a:ln>
            <a:solidFill>
              <a:srgbClr val="399275"/>
            </a:solidFill>
          </a:ln>
        </p:spPr>
        <p:style>
          <a:lnRef idx="3">
            <a:schemeClr val="accent3"/>
          </a:lnRef>
          <a:fillRef idx="0">
            <a:schemeClr val="accent3"/>
          </a:fillRef>
          <a:effectRef idx="2">
            <a:schemeClr val="accent3"/>
          </a:effectRef>
          <a:fontRef idx="minor">
            <a:schemeClr val="tx1"/>
          </a:fontRef>
        </p:style>
      </p:cxnSp>
      <p:cxnSp>
        <p:nvCxnSpPr>
          <p:cNvPr id="33" name="Straight Connector 32">
            <a:extLst>
              <a:ext uri="{FF2B5EF4-FFF2-40B4-BE49-F238E27FC236}">
                <a16:creationId xmlns:a16="http://schemas.microsoft.com/office/drawing/2014/main" id="{B48FBE20-90BC-EE4B-82B6-329CD0FFCCAE}"/>
              </a:ext>
            </a:extLst>
          </p:cNvPr>
          <p:cNvCxnSpPr/>
          <p:nvPr/>
        </p:nvCxnSpPr>
        <p:spPr>
          <a:xfrm>
            <a:off x="5364393" y="2018203"/>
            <a:ext cx="0" cy="4066092"/>
          </a:xfrm>
          <a:prstGeom prst="line">
            <a:avLst/>
          </a:prstGeom>
          <a:ln>
            <a:solidFill>
              <a:srgbClr val="399275"/>
            </a:solidFill>
          </a:ln>
        </p:spPr>
        <p:style>
          <a:lnRef idx="3">
            <a:schemeClr val="accent3"/>
          </a:lnRef>
          <a:fillRef idx="0">
            <a:schemeClr val="accent3"/>
          </a:fillRef>
          <a:effectRef idx="2">
            <a:schemeClr val="accent3"/>
          </a:effectRef>
          <a:fontRef idx="minor">
            <a:schemeClr val="tx1"/>
          </a:fontRef>
        </p:style>
      </p:cxnSp>
      <p:cxnSp>
        <p:nvCxnSpPr>
          <p:cNvPr id="34" name="Straight Connector 33">
            <a:extLst>
              <a:ext uri="{FF2B5EF4-FFF2-40B4-BE49-F238E27FC236}">
                <a16:creationId xmlns:a16="http://schemas.microsoft.com/office/drawing/2014/main" id="{C0BCB44C-F850-FA41-805E-027A10FC8202}"/>
              </a:ext>
            </a:extLst>
          </p:cNvPr>
          <p:cNvCxnSpPr/>
          <p:nvPr/>
        </p:nvCxnSpPr>
        <p:spPr>
          <a:xfrm>
            <a:off x="3595544" y="2018203"/>
            <a:ext cx="0" cy="4066092"/>
          </a:xfrm>
          <a:prstGeom prst="line">
            <a:avLst/>
          </a:prstGeom>
          <a:ln>
            <a:solidFill>
              <a:srgbClr val="399275"/>
            </a:solidFill>
          </a:ln>
        </p:spPr>
        <p:style>
          <a:lnRef idx="3">
            <a:schemeClr val="accent3"/>
          </a:lnRef>
          <a:fillRef idx="0">
            <a:schemeClr val="accent3"/>
          </a:fillRef>
          <a:effectRef idx="2">
            <a:schemeClr val="accent3"/>
          </a:effectRef>
          <a:fontRef idx="minor">
            <a:schemeClr val="tx1"/>
          </a:fontRef>
        </p:style>
      </p:cxnSp>
      <p:cxnSp>
        <p:nvCxnSpPr>
          <p:cNvPr id="35" name="Straight Connector 34">
            <a:extLst>
              <a:ext uri="{FF2B5EF4-FFF2-40B4-BE49-F238E27FC236}">
                <a16:creationId xmlns:a16="http://schemas.microsoft.com/office/drawing/2014/main" id="{04D7C43B-E9A2-5942-A4FB-E5CF27A923EE}"/>
              </a:ext>
            </a:extLst>
          </p:cNvPr>
          <p:cNvCxnSpPr/>
          <p:nvPr/>
        </p:nvCxnSpPr>
        <p:spPr>
          <a:xfrm>
            <a:off x="7133242" y="1962665"/>
            <a:ext cx="0" cy="4066092"/>
          </a:xfrm>
          <a:prstGeom prst="line">
            <a:avLst/>
          </a:prstGeom>
          <a:ln>
            <a:solidFill>
              <a:srgbClr val="399275"/>
            </a:solidFill>
          </a:ln>
        </p:spPr>
        <p:style>
          <a:lnRef idx="3">
            <a:schemeClr val="accent3"/>
          </a:lnRef>
          <a:fillRef idx="0">
            <a:schemeClr val="accent3"/>
          </a:fillRef>
          <a:effectRef idx="2">
            <a:schemeClr val="accent3"/>
          </a:effectRef>
          <a:fontRef idx="minor">
            <a:schemeClr val="tx1"/>
          </a:fontRef>
        </p:style>
      </p:cxnSp>
      <p:cxnSp>
        <p:nvCxnSpPr>
          <p:cNvPr id="36" name="Straight Connector 35">
            <a:extLst>
              <a:ext uri="{FF2B5EF4-FFF2-40B4-BE49-F238E27FC236}">
                <a16:creationId xmlns:a16="http://schemas.microsoft.com/office/drawing/2014/main" id="{F066A660-343F-8643-A74B-FA60A6C4D607}"/>
              </a:ext>
            </a:extLst>
          </p:cNvPr>
          <p:cNvCxnSpPr>
            <a:cxnSpLocks/>
          </p:cNvCxnSpPr>
          <p:nvPr/>
        </p:nvCxnSpPr>
        <p:spPr>
          <a:xfrm flipH="1">
            <a:off x="392929" y="2678132"/>
            <a:ext cx="8493111" cy="0"/>
          </a:xfrm>
          <a:prstGeom prst="line">
            <a:avLst/>
          </a:prstGeom>
          <a:ln>
            <a:solidFill>
              <a:srgbClr val="399275"/>
            </a:solidFill>
          </a:ln>
        </p:spPr>
        <p:style>
          <a:lnRef idx="3">
            <a:schemeClr val="accent3"/>
          </a:lnRef>
          <a:fillRef idx="0">
            <a:schemeClr val="accent3"/>
          </a:fillRef>
          <a:effectRef idx="2">
            <a:schemeClr val="accent3"/>
          </a:effectRef>
          <a:fontRef idx="minor">
            <a:schemeClr val="tx1"/>
          </a:fontRef>
        </p:style>
      </p:cxnSp>
      <p:cxnSp>
        <p:nvCxnSpPr>
          <p:cNvPr id="37" name="Straight Connector 36">
            <a:extLst>
              <a:ext uri="{FF2B5EF4-FFF2-40B4-BE49-F238E27FC236}">
                <a16:creationId xmlns:a16="http://schemas.microsoft.com/office/drawing/2014/main" id="{7A713D45-D6FB-DB4D-92EA-5FE503C514A7}"/>
              </a:ext>
            </a:extLst>
          </p:cNvPr>
          <p:cNvCxnSpPr>
            <a:cxnSpLocks/>
          </p:cNvCxnSpPr>
          <p:nvPr/>
        </p:nvCxnSpPr>
        <p:spPr>
          <a:xfrm flipH="1">
            <a:off x="408981" y="3888528"/>
            <a:ext cx="8493111" cy="0"/>
          </a:xfrm>
          <a:prstGeom prst="line">
            <a:avLst/>
          </a:prstGeom>
          <a:ln>
            <a:solidFill>
              <a:srgbClr val="399275"/>
            </a:solidFill>
          </a:ln>
        </p:spPr>
        <p:style>
          <a:lnRef idx="3">
            <a:schemeClr val="accent3"/>
          </a:lnRef>
          <a:fillRef idx="0">
            <a:schemeClr val="accent3"/>
          </a:fillRef>
          <a:effectRef idx="2">
            <a:schemeClr val="accent3"/>
          </a:effectRef>
          <a:fontRef idx="minor">
            <a:schemeClr val="tx1"/>
          </a:fontRef>
        </p:style>
      </p:cxnSp>
      <p:cxnSp>
        <p:nvCxnSpPr>
          <p:cNvPr id="38" name="Straight Connector 37">
            <a:extLst>
              <a:ext uri="{FF2B5EF4-FFF2-40B4-BE49-F238E27FC236}">
                <a16:creationId xmlns:a16="http://schemas.microsoft.com/office/drawing/2014/main" id="{3884712A-3467-7D47-906E-AF1B42C59B96}"/>
              </a:ext>
            </a:extLst>
          </p:cNvPr>
          <p:cNvCxnSpPr>
            <a:cxnSpLocks/>
          </p:cNvCxnSpPr>
          <p:nvPr/>
        </p:nvCxnSpPr>
        <p:spPr>
          <a:xfrm flipH="1">
            <a:off x="408981" y="5098924"/>
            <a:ext cx="8493111" cy="0"/>
          </a:xfrm>
          <a:prstGeom prst="line">
            <a:avLst/>
          </a:prstGeom>
          <a:ln>
            <a:solidFill>
              <a:srgbClr val="399275"/>
            </a:solidFill>
          </a:ln>
        </p:spPr>
        <p:style>
          <a:lnRef idx="3">
            <a:schemeClr val="accent3"/>
          </a:lnRef>
          <a:fillRef idx="0">
            <a:schemeClr val="accent3"/>
          </a:fillRef>
          <a:effectRef idx="2">
            <a:schemeClr val="accent3"/>
          </a:effectRef>
          <a:fontRef idx="minor">
            <a:schemeClr val="tx1"/>
          </a:fontRef>
        </p:style>
      </p:cxnSp>
      <p:sp>
        <p:nvSpPr>
          <p:cNvPr id="8" name="TextBox 7">
            <a:extLst>
              <a:ext uri="{FF2B5EF4-FFF2-40B4-BE49-F238E27FC236}">
                <a16:creationId xmlns:a16="http://schemas.microsoft.com/office/drawing/2014/main" id="{6D709F9E-2E62-2B48-B1EC-D7285A7CEA93}"/>
              </a:ext>
            </a:extLst>
          </p:cNvPr>
          <p:cNvSpPr txBox="1"/>
          <p:nvPr/>
        </p:nvSpPr>
        <p:spPr>
          <a:xfrm>
            <a:off x="2006715" y="2872712"/>
            <a:ext cx="1455389" cy="923330"/>
          </a:xfrm>
          <a:prstGeom prst="rect">
            <a:avLst/>
          </a:prstGeom>
          <a:noFill/>
        </p:spPr>
        <p:txBody>
          <a:bodyPr wrap="square" rtlCol="0">
            <a:spAutoFit/>
          </a:bodyPr>
          <a:lstStyle/>
          <a:p>
            <a:pPr algn="ctr"/>
            <a:r>
              <a:rPr lang="en-GB" dirty="0">
                <a:solidFill>
                  <a:schemeClr val="tx2"/>
                </a:solidFill>
                <a:latin typeface="Source Sans Pro" panose="020B0503030403020204" pitchFamily="34" charset="0"/>
                <a:ea typeface="Source Sans Pro" panose="020B0503030403020204" pitchFamily="34" charset="0"/>
              </a:rPr>
              <a:t>Installation of flush toilets</a:t>
            </a:r>
          </a:p>
        </p:txBody>
      </p:sp>
      <p:sp>
        <p:nvSpPr>
          <p:cNvPr id="39" name="TextBox 38">
            <a:extLst>
              <a:ext uri="{FF2B5EF4-FFF2-40B4-BE49-F238E27FC236}">
                <a16:creationId xmlns:a16="http://schemas.microsoft.com/office/drawing/2014/main" id="{B0BA3E06-E0E9-C745-8BD5-1749DB3187A8}"/>
              </a:ext>
            </a:extLst>
          </p:cNvPr>
          <p:cNvSpPr txBox="1"/>
          <p:nvPr/>
        </p:nvSpPr>
        <p:spPr>
          <a:xfrm>
            <a:off x="3584696" y="2708920"/>
            <a:ext cx="1752389" cy="1107996"/>
          </a:xfrm>
          <a:prstGeom prst="rect">
            <a:avLst/>
          </a:prstGeom>
          <a:noFill/>
        </p:spPr>
        <p:txBody>
          <a:bodyPr wrap="square" lIns="0" tIns="0" rIns="0" bIns="0" rtlCol="0">
            <a:spAutoFit/>
          </a:bodyPr>
          <a:lstStyle/>
          <a:p>
            <a:pPr algn="ctr"/>
            <a:r>
              <a:rPr lang="en-GB" dirty="0">
                <a:solidFill>
                  <a:schemeClr val="tx2"/>
                </a:solidFill>
                <a:latin typeface="Source Sans Pro" panose="020B0503030403020204" pitchFamily="34" charset="0"/>
                <a:ea typeface="Source Sans Pro" panose="020B0503030403020204" pitchFamily="34" charset="0"/>
              </a:rPr>
              <a:t>Training of masons for correct installation</a:t>
            </a:r>
          </a:p>
        </p:txBody>
      </p:sp>
      <p:sp>
        <p:nvSpPr>
          <p:cNvPr id="40" name="TextBox 39">
            <a:extLst>
              <a:ext uri="{FF2B5EF4-FFF2-40B4-BE49-F238E27FC236}">
                <a16:creationId xmlns:a16="http://schemas.microsoft.com/office/drawing/2014/main" id="{30B50E6E-322C-2E41-BA77-2B6296B675C0}"/>
              </a:ext>
            </a:extLst>
          </p:cNvPr>
          <p:cNvSpPr txBox="1"/>
          <p:nvPr/>
        </p:nvSpPr>
        <p:spPr>
          <a:xfrm>
            <a:off x="5382091" y="2722186"/>
            <a:ext cx="1636596" cy="1107996"/>
          </a:xfrm>
          <a:prstGeom prst="rect">
            <a:avLst/>
          </a:prstGeom>
          <a:noFill/>
        </p:spPr>
        <p:txBody>
          <a:bodyPr wrap="square" lIns="0" tIns="0" rIns="0" bIns="0" rtlCol="0">
            <a:spAutoFit/>
          </a:bodyPr>
          <a:lstStyle/>
          <a:p>
            <a:pPr algn="ctr"/>
            <a:r>
              <a:rPr lang="en-GB" dirty="0">
                <a:solidFill>
                  <a:schemeClr val="tx2"/>
                </a:solidFill>
                <a:latin typeface="Source Sans Pro" panose="020B0503030403020204" pitchFamily="34" charset="0"/>
                <a:ea typeface="Source Sans Pro" panose="020B0503030403020204" pitchFamily="34" charset="0"/>
              </a:rPr>
              <a:t>Program to encourage correct use and maintenance</a:t>
            </a:r>
          </a:p>
        </p:txBody>
      </p:sp>
      <p:sp>
        <p:nvSpPr>
          <p:cNvPr id="43" name="TextBox 42">
            <a:extLst>
              <a:ext uri="{FF2B5EF4-FFF2-40B4-BE49-F238E27FC236}">
                <a16:creationId xmlns:a16="http://schemas.microsoft.com/office/drawing/2014/main" id="{A04FE2DF-1AA8-3D4D-81F4-C6DE4135BE1D}"/>
              </a:ext>
            </a:extLst>
          </p:cNvPr>
          <p:cNvSpPr txBox="1"/>
          <p:nvPr/>
        </p:nvSpPr>
        <p:spPr>
          <a:xfrm>
            <a:off x="7154981" y="2734289"/>
            <a:ext cx="1930949" cy="1107996"/>
          </a:xfrm>
          <a:prstGeom prst="rect">
            <a:avLst/>
          </a:prstGeom>
          <a:noFill/>
        </p:spPr>
        <p:txBody>
          <a:bodyPr wrap="square" lIns="0" tIns="0" rIns="0" bIns="0" rtlCol="0">
            <a:spAutoFit/>
          </a:bodyPr>
          <a:lstStyle/>
          <a:p>
            <a:pPr algn="ctr"/>
            <a:r>
              <a:rPr lang="en-GB" dirty="0">
                <a:solidFill>
                  <a:schemeClr val="tx2"/>
                </a:solidFill>
                <a:latin typeface="Source Sans Pro" panose="020B0503030403020204" pitchFamily="34" charset="0"/>
                <a:ea typeface="Source Sans Pro" panose="020B0503030403020204" pitchFamily="34" charset="0"/>
              </a:rPr>
              <a:t>Technical standards on material, dimensions and location </a:t>
            </a:r>
          </a:p>
        </p:txBody>
      </p:sp>
      <p:sp>
        <p:nvSpPr>
          <p:cNvPr id="44" name="TextBox 43">
            <a:extLst>
              <a:ext uri="{FF2B5EF4-FFF2-40B4-BE49-F238E27FC236}">
                <a16:creationId xmlns:a16="http://schemas.microsoft.com/office/drawing/2014/main" id="{481D42A2-71C3-6341-A63B-32AFC67F1189}"/>
              </a:ext>
            </a:extLst>
          </p:cNvPr>
          <p:cNvSpPr txBox="1"/>
          <p:nvPr/>
        </p:nvSpPr>
        <p:spPr>
          <a:xfrm>
            <a:off x="1995156" y="3960141"/>
            <a:ext cx="1455389" cy="1107996"/>
          </a:xfrm>
          <a:prstGeom prst="rect">
            <a:avLst/>
          </a:prstGeom>
          <a:noFill/>
        </p:spPr>
        <p:txBody>
          <a:bodyPr wrap="square" lIns="0" tIns="0" rIns="0" bIns="0" rtlCol="0">
            <a:spAutoFit/>
          </a:bodyPr>
          <a:lstStyle/>
          <a:p>
            <a:pPr algn="ctr"/>
            <a:r>
              <a:rPr lang="en-GB" dirty="0">
                <a:solidFill>
                  <a:schemeClr val="tx2"/>
                </a:solidFill>
                <a:latin typeface="Source Sans Pro" panose="020B0503030403020204" pitchFamily="34" charset="0"/>
                <a:ea typeface="Source Sans Pro" panose="020B0503030403020204" pitchFamily="34" charset="0"/>
              </a:rPr>
              <a:t>Installation of sealed and impermeable septic tanks</a:t>
            </a:r>
          </a:p>
        </p:txBody>
      </p:sp>
      <p:sp>
        <p:nvSpPr>
          <p:cNvPr id="45" name="TextBox 44">
            <a:extLst>
              <a:ext uri="{FF2B5EF4-FFF2-40B4-BE49-F238E27FC236}">
                <a16:creationId xmlns:a16="http://schemas.microsoft.com/office/drawing/2014/main" id="{213A03BC-FC22-D04B-BA39-0310E1F5635A}"/>
              </a:ext>
            </a:extLst>
          </p:cNvPr>
          <p:cNvSpPr txBox="1"/>
          <p:nvPr/>
        </p:nvSpPr>
        <p:spPr>
          <a:xfrm>
            <a:off x="3584696" y="3949762"/>
            <a:ext cx="1752389" cy="1107996"/>
          </a:xfrm>
          <a:prstGeom prst="rect">
            <a:avLst/>
          </a:prstGeom>
          <a:noFill/>
        </p:spPr>
        <p:txBody>
          <a:bodyPr wrap="square" lIns="0" tIns="0" rIns="0" bIns="0" rtlCol="0">
            <a:spAutoFit/>
          </a:bodyPr>
          <a:lstStyle/>
          <a:p>
            <a:pPr algn="ctr"/>
            <a:r>
              <a:rPr lang="en-GB" dirty="0">
                <a:solidFill>
                  <a:schemeClr val="tx2"/>
                </a:solidFill>
                <a:latin typeface="Source Sans Pro" panose="020B0503030403020204" pitchFamily="34" charset="0"/>
                <a:ea typeface="Source Sans Pro" panose="020B0503030403020204" pitchFamily="34" charset="0"/>
              </a:rPr>
              <a:t>Building a data base of on-site sanitation infrastructure</a:t>
            </a:r>
          </a:p>
        </p:txBody>
      </p:sp>
      <p:sp>
        <p:nvSpPr>
          <p:cNvPr id="46" name="TextBox 45">
            <a:extLst>
              <a:ext uri="{FF2B5EF4-FFF2-40B4-BE49-F238E27FC236}">
                <a16:creationId xmlns:a16="http://schemas.microsoft.com/office/drawing/2014/main" id="{E71DA336-D854-7D46-9482-C9BE265AB36F}"/>
              </a:ext>
            </a:extLst>
          </p:cNvPr>
          <p:cNvSpPr txBox="1"/>
          <p:nvPr/>
        </p:nvSpPr>
        <p:spPr>
          <a:xfrm>
            <a:off x="5455684" y="3896179"/>
            <a:ext cx="1636596" cy="1107996"/>
          </a:xfrm>
          <a:prstGeom prst="rect">
            <a:avLst/>
          </a:prstGeom>
          <a:noFill/>
        </p:spPr>
        <p:txBody>
          <a:bodyPr wrap="square" lIns="0" tIns="0" rIns="0" bIns="0" rtlCol="0">
            <a:spAutoFit/>
          </a:bodyPr>
          <a:lstStyle/>
          <a:p>
            <a:pPr algn="ctr"/>
            <a:r>
              <a:rPr lang="en-GB" dirty="0">
                <a:solidFill>
                  <a:schemeClr val="tx2"/>
                </a:solidFill>
                <a:latin typeface="Source Sans Pro" panose="020B0503030403020204" pitchFamily="34" charset="0"/>
                <a:ea typeface="Source Sans Pro" panose="020B0503030403020204" pitchFamily="34" charset="0"/>
              </a:rPr>
              <a:t>Program to encourage non-sealed tanks refurbishment</a:t>
            </a:r>
          </a:p>
        </p:txBody>
      </p:sp>
      <p:sp>
        <p:nvSpPr>
          <p:cNvPr id="47" name="TextBox 46">
            <a:extLst>
              <a:ext uri="{FF2B5EF4-FFF2-40B4-BE49-F238E27FC236}">
                <a16:creationId xmlns:a16="http://schemas.microsoft.com/office/drawing/2014/main" id="{451671BC-2669-B043-88E3-9531F84AFBF8}"/>
              </a:ext>
            </a:extLst>
          </p:cNvPr>
          <p:cNvSpPr txBox="1"/>
          <p:nvPr/>
        </p:nvSpPr>
        <p:spPr>
          <a:xfrm>
            <a:off x="7171225" y="4098640"/>
            <a:ext cx="1930949" cy="830997"/>
          </a:xfrm>
          <a:prstGeom prst="rect">
            <a:avLst/>
          </a:prstGeom>
          <a:noFill/>
        </p:spPr>
        <p:txBody>
          <a:bodyPr wrap="square" lIns="0" tIns="0" rIns="0" bIns="0" rtlCol="0">
            <a:spAutoFit/>
          </a:bodyPr>
          <a:lstStyle/>
          <a:p>
            <a:pPr algn="ctr"/>
            <a:r>
              <a:rPr lang="en-GB" dirty="0">
                <a:solidFill>
                  <a:schemeClr val="tx2"/>
                </a:solidFill>
                <a:latin typeface="Source Sans Pro" panose="020B0503030403020204" pitchFamily="34" charset="0"/>
                <a:ea typeface="Source Sans Pro" panose="020B0503030403020204" pitchFamily="34" charset="0"/>
              </a:rPr>
              <a:t>Guidelines on periodic inspection of onsite-systems</a:t>
            </a:r>
          </a:p>
        </p:txBody>
      </p:sp>
      <p:sp>
        <p:nvSpPr>
          <p:cNvPr id="48" name="TextBox 47">
            <a:extLst>
              <a:ext uri="{FF2B5EF4-FFF2-40B4-BE49-F238E27FC236}">
                <a16:creationId xmlns:a16="http://schemas.microsoft.com/office/drawing/2014/main" id="{DD76DE20-E54F-8A4B-8FFD-4D32EA74F589}"/>
              </a:ext>
            </a:extLst>
          </p:cNvPr>
          <p:cNvSpPr txBox="1"/>
          <p:nvPr/>
        </p:nvSpPr>
        <p:spPr>
          <a:xfrm>
            <a:off x="1995156" y="5167667"/>
            <a:ext cx="1455389" cy="1107996"/>
          </a:xfrm>
          <a:prstGeom prst="rect">
            <a:avLst/>
          </a:prstGeom>
          <a:noFill/>
        </p:spPr>
        <p:txBody>
          <a:bodyPr wrap="square" lIns="0" tIns="0" rIns="0" bIns="0" rtlCol="0">
            <a:spAutoFit/>
          </a:bodyPr>
          <a:lstStyle/>
          <a:p>
            <a:pPr algn="ctr"/>
            <a:r>
              <a:rPr lang="en-GB" dirty="0">
                <a:solidFill>
                  <a:schemeClr val="tx2"/>
                </a:solidFill>
                <a:latin typeface="Source Sans Pro" panose="020B0503030403020204" pitchFamily="34" charset="0"/>
                <a:ea typeface="Source Sans Pro" panose="020B0503030403020204" pitchFamily="34" charset="0"/>
              </a:rPr>
              <a:t>Installation of faecal sludge transfer stations</a:t>
            </a:r>
          </a:p>
        </p:txBody>
      </p:sp>
      <p:sp>
        <p:nvSpPr>
          <p:cNvPr id="49" name="TextBox 48">
            <a:extLst>
              <a:ext uri="{FF2B5EF4-FFF2-40B4-BE49-F238E27FC236}">
                <a16:creationId xmlns:a16="http://schemas.microsoft.com/office/drawing/2014/main" id="{228E18C1-6394-7244-8F84-91EBDB01B812}"/>
              </a:ext>
            </a:extLst>
          </p:cNvPr>
          <p:cNvSpPr txBox="1"/>
          <p:nvPr/>
        </p:nvSpPr>
        <p:spPr>
          <a:xfrm>
            <a:off x="3584696" y="5157288"/>
            <a:ext cx="1752389" cy="830997"/>
          </a:xfrm>
          <a:prstGeom prst="rect">
            <a:avLst/>
          </a:prstGeom>
          <a:noFill/>
        </p:spPr>
        <p:txBody>
          <a:bodyPr wrap="square" lIns="0" tIns="0" rIns="0" bIns="0" rtlCol="0">
            <a:spAutoFit/>
          </a:bodyPr>
          <a:lstStyle/>
          <a:p>
            <a:pPr algn="ctr"/>
            <a:r>
              <a:rPr lang="en-GB" dirty="0">
                <a:solidFill>
                  <a:schemeClr val="tx2"/>
                </a:solidFill>
                <a:latin typeface="Source Sans Pro" panose="020B0503030403020204" pitchFamily="34" charset="0"/>
                <a:ea typeface="Source Sans Pro" panose="020B0503030403020204" pitchFamily="34" charset="0"/>
              </a:rPr>
              <a:t>Establishing a call centre for septic tank emptying</a:t>
            </a:r>
          </a:p>
        </p:txBody>
      </p:sp>
      <p:sp>
        <p:nvSpPr>
          <p:cNvPr id="50" name="TextBox 49">
            <a:extLst>
              <a:ext uri="{FF2B5EF4-FFF2-40B4-BE49-F238E27FC236}">
                <a16:creationId xmlns:a16="http://schemas.microsoft.com/office/drawing/2014/main" id="{7FFA7E15-F225-C94E-8FAE-9E6FC62C4CC3}"/>
              </a:ext>
            </a:extLst>
          </p:cNvPr>
          <p:cNvSpPr txBox="1"/>
          <p:nvPr/>
        </p:nvSpPr>
        <p:spPr>
          <a:xfrm>
            <a:off x="5364393" y="5212108"/>
            <a:ext cx="1790588" cy="830997"/>
          </a:xfrm>
          <a:prstGeom prst="rect">
            <a:avLst/>
          </a:prstGeom>
          <a:noFill/>
        </p:spPr>
        <p:txBody>
          <a:bodyPr wrap="square" lIns="0" tIns="0" rIns="0" bIns="0" rtlCol="0">
            <a:spAutoFit/>
          </a:bodyPr>
          <a:lstStyle/>
          <a:p>
            <a:pPr algn="ctr"/>
            <a:r>
              <a:rPr lang="en-GB" dirty="0">
                <a:solidFill>
                  <a:schemeClr val="tx2"/>
                </a:solidFill>
                <a:latin typeface="Source Sans Pro" panose="020B0503030403020204" pitchFamily="34" charset="0"/>
                <a:ea typeface="Source Sans Pro" panose="020B0503030403020204" pitchFamily="34" charset="0"/>
              </a:rPr>
              <a:t>Consumer protection program</a:t>
            </a:r>
          </a:p>
        </p:txBody>
      </p:sp>
      <p:sp>
        <p:nvSpPr>
          <p:cNvPr id="51" name="TextBox 50">
            <a:extLst>
              <a:ext uri="{FF2B5EF4-FFF2-40B4-BE49-F238E27FC236}">
                <a16:creationId xmlns:a16="http://schemas.microsoft.com/office/drawing/2014/main" id="{FA99A3C4-B491-CF4C-B1E6-33E27C68360B}"/>
              </a:ext>
            </a:extLst>
          </p:cNvPr>
          <p:cNvSpPr txBox="1"/>
          <p:nvPr/>
        </p:nvSpPr>
        <p:spPr>
          <a:xfrm>
            <a:off x="7171225" y="5306166"/>
            <a:ext cx="1930949" cy="830997"/>
          </a:xfrm>
          <a:prstGeom prst="rect">
            <a:avLst/>
          </a:prstGeom>
          <a:noFill/>
        </p:spPr>
        <p:txBody>
          <a:bodyPr wrap="square" lIns="0" tIns="0" rIns="0" bIns="0" rtlCol="0">
            <a:spAutoFit/>
          </a:bodyPr>
          <a:lstStyle/>
          <a:p>
            <a:pPr algn="ctr"/>
            <a:r>
              <a:rPr lang="en-GB" dirty="0">
                <a:solidFill>
                  <a:schemeClr val="tx2"/>
                </a:solidFill>
                <a:latin typeface="Source Sans Pro" panose="020B0503030403020204" pitchFamily="34" charset="0"/>
                <a:ea typeface="Source Sans Pro" panose="020B0503030403020204" pitchFamily="34" charset="0"/>
              </a:rPr>
              <a:t>Licencing of emptying service providers</a:t>
            </a:r>
          </a:p>
        </p:txBody>
      </p:sp>
      <p:sp>
        <p:nvSpPr>
          <p:cNvPr id="41" name="Rectangular Callout 40">
            <a:extLst>
              <a:ext uri="{FF2B5EF4-FFF2-40B4-BE49-F238E27FC236}">
                <a16:creationId xmlns:a16="http://schemas.microsoft.com/office/drawing/2014/main" id="{5D845188-7185-6743-A4FB-BDDBE701D622}"/>
              </a:ext>
            </a:extLst>
          </p:cNvPr>
          <p:cNvSpPr/>
          <p:nvPr/>
        </p:nvSpPr>
        <p:spPr>
          <a:xfrm>
            <a:off x="5742130" y="51305"/>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Example 3.2</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 44</a:t>
            </a:r>
          </a:p>
        </p:txBody>
      </p:sp>
      <p:sp>
        <p:nvSpPr>
          <p:cNvPr id="42" name="Rectangular Callout 41">
            <a:extLst>
              <a:ext uri="{FF2B5EF4-FFF2-40B4-BE49-F238E27FC236}">
                <a16:creationId xmlns:a16="http://schemas.microsoft.com/office/drawing/2014/main" id="{207B7BF6-52EC-9847-838C-D57E29971913}"/>
              </a:ext>
            </a:extLst>
          </p:cNvPr>
          <p:cNvSpPr/>
          <p:nvPr/>
        </p:nvSpPr>
        <p:spPr>
          <a:xfrm>
            <a:off x="7362310" y="51305"/>
            <a:ext cx="1440000" cy="972000"/>
          </a:xfrm>
          <a:prstGeom prst="wedgeRectCallout">
            <a:avLst/>
          </a:prstGeom>
          <a:solidFill>
            <a:srgbClr val="3792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WHO Guidelines</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Chapter 4</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 59</a:t>
            </a:r>
          </a:p>
        </p:txBody>
      </p:sp>
      <p:pic>
        <p:nvPicPr>
          <p:cNvPr id="52" name="Picture 51">
            <a:extLst>
              <a:ext uri="{FF2B5EF4-FFF2-40B4-BE49-F238E27FC236}">
                <a16:creationId xmlns:a16="http://schemas.microsoft.com/office/drawing/2014/main" id="{391BEC60-1815-294E-B2F4-FBDA49F95D85}"/>
              </a:ext>
            </a:extLst>
          </p:cNvPr>
          <p:cNvPicPr>
            <a:picLocks noChangeAspect="1"/>
          </p:cNvPicPr>
          <p:nvPr/>
        </p:nvPicPr>
        <p:blipFill>
          <a:blip r:embed="rId5"/>
          <a:stretch>
            <a:fillRect/>
          </a:stretch>
        </p:blipFill>
        <p:spPr>
          <a:xfrm>
            <a:off x="7679706" y="1735010"/>
            <a:ext cx="913986" cy="855853"/>
          </a:xfrm>
          <a:prstGeom prst="rect">
            <a:avLst/>
          </a:prstGeom>
        </p:spPr>
      </p:pic>
      <p:pic>
        <p:nvPicPr>
          <p:cNvPr id="53" name="Picture 52">
            <a:extLst>
              <a:ext uri="{FF2B5EF4-FFF2-40B4-BE49-F238E27FC236}">
                <a16:creationId xmlns:a16="http://schemas.microsoft.com/office/drawing/2014/main" id="{DB170EA0-681E-E541-968B-66BCEA69DBAB}"/>
              </a:ext>
            </a:extLst>
          </p:cNvPr>
          <p:cNvPicPr>
            <a:picLocks noChangeAspect="1"/>
          </p:cNvPicPr>
          <p:nvPr/>
        </p:nvPicPr>
        <p:blipFill>
          <a:blip r:embed="rId6"/>
          <a:stretch>
            <a:fillRect/>
          </a:stretch>
        </p:blipFill>
        <p:spPr>
          <a:xfrm>
            <a:off x="2266416" y="1786860"/>
            <a:ext cx="862099" cy="862099"/>
          </a:xfrm>
          <a:prstGeom prst="rect">
            <a:avLst/>
          </a:prstGeom>
        </p:spPr>
      </p:pic>
      <p:pic>
        <p:nvPicPr>
          <p:cNvPr id="54" name="Picture 53">
            <a:extLst>
              <a:ext uri="{FF2B5EF4-FFF2-40B4-BE49-F238E27FC236}">
                <a16:creationId xmlns:a16="http://schemas.microsoft.com/office/drawing/2014/main" id="{6C858427-8EF8-9242-9C52-DC3A80F40A99}"/>
              </a:ext>
            </a:extLst>
          </p:cNvPr>
          <p:cNvPicPr>
            <a:picLocks noChangeAspect="1"/>
          </p:cNvPicPr>
          <p:nvPr/>
        </p:nvPicPr>
        <p:blipFill>
          <a:blip r:embed="rId7"/>
          <a:stretch>
            <a:fillRect/>
          </a:stretch>
        </p:blipFill>
        <p:spPr>
          <a:xfrm>
            <a:off x="4004526" y="1801696"/>
            <a:ext cx="868393" cy="855853"/>
          </a:xfrm>
          <a:prstGeom prst="rect">
            <a:avLst/>
          </a:prstGeom>
        </p:spPr>
      </p:pic>
      <p:pic>
        <p:nvPicPr>
          <p:cNvPr id="55" name="Picture 54">
            <a:extLst>
              <a:ext uri="{FF2B5EF4-FFF2-40B4-BE49-F238E27FC236}">
                <a16:creationId xmlns:a16="http://schemas.microsoft.com/office/drawing/2014/main" id="{9C4E1E0D-23D4-EE45-9AF8-FE756D19419B}"/>
              </a:ext>
            </a:extLst>
          </p:cNvPr>
          <p:cNvPicPr>
            <a:picLocks noChangeAspect="1"/>
          </p:cNvPicPr>
          <p:nvPr/>
        </p:nvPicPr>
        <p:blipFill>
          <a:blip r:embed="rId8"/>
          <a:stretch>
            <a:fillRect/>
          </a:stretch>
        </p:blipFill>
        <p:spPr>
          <a:xfrm>
            <a:off x="5789617" y="1778226"/>
            <a:ext cx="862100" cy="855853"/>
          </a:xfrm>
          <a:prstGeom prst="rect">
            <a:avLst/>
          </a:prstGeom>
        </p:spPr>
      </p:pic>
    </p:spTree>
    <p:extLst>
      <p:ext uri="{BB962C8B-B14F-4D97-AF65-F5344CB8AC3E}">
        <p14:creationId xmlns:p14="http://schemas.microsoft.com/office/powerpoint/2010/main" val="389725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9" grpId="0"/>
      <p:bldP spid="40" grpId="0"/>
      <p:bldP spid="43" grpId="0"/>
      <p:bldP spid="44" grpId="0"/>
      <p:bldP spid="45" grpId="0"/>
      <p:bldP spid="46" grpId="0"/>
      <p:bldP spid="47" grpId="0"/>
      <p:bldP spid="48" grpId="0"/>
      <p:bldP spid="49" grpId="0"/>
      <p:bldP spid="50" grpId="0"/>
      <p:bldP spid="5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B48FBE20-90BC-EE4B-82B6-329CD0FFCCAE}"/>
              </a:ext>
            </a:extLst>
          </p:cNvPr>
          <p:cNvCxnSpPr>
            <a:cxnSpLocks/>
          </p:cNvCxnSpPr>
          <p:nvPr/>
        </p:nvCxnSpPr>
        <p:spPr>
          <a:xfrm>
            <a:off x="5364393" y="2018203"/>
            <a:ext cx="0" cy="3841067"/>
          </a:xfrm>
          <a:prstGeom prst="line">
            <a:avLst/>
          </a:prstGeom>
          <a:ln>
            <a:solidFill>
              <a:srgbClr val="399275"/>
            </a:solidFill>
          </a:ln>
        </p:spPr>
        <p:style>
          <a:lnRef idx="3">
            <a:schemeClr val="accent3"/>
          </a:lnRef>
          <a:fillRef idx="0">
            <a:schemeClr val="accent3"/>
          </a:fillRef>
          <a:effectRef idx="2">
            <a:schemeClr val="accent3"/>
          </a:effectRef>
          <a:fontRef idx="minor">
            <a:schemeClr val="tx1"/>
          </a:fontRef>
        </p:style>
      </p:cxnSp>
      <p:cxnSp>
        <p:nvCxnSpPr>
          <p:cNvPr id="36" name="Straight Connector 35">
            <a:extLst>
              <a:ext uri="{FF2B5EF4-FFF2-40B4-BE49-F238E27FC236}">
                <a16:creationId xmlns:a16="http://schemas.microsoft.com/office/drawing/2014/main" id="{F066A660-343F-8643-A74B-FA60A6C4D607}"/>
              </a:ext>
            </a:extLst>
          </p:cNvPr>
          <p:cNvCxnSpPr>
            <a:cxnSpLocks/>
          </p:cNvCxnSpPr>
          <p:nvPr/>
        </p:nvCxnSpPr>
        <p:spPr>
          <a:xfrm flipH="1">
            <a:off x="392929" y="2678132"/>
            <a:ext cx="8493111" cy="0"/>
          </a:xfrm>
          <a:prstGeom prst="line">
            <a:avLst/>
          </a:prstGeom>
          <a:ln>
            <a:solidFill>
              <a:srgbClr val="399275"/>
            </a:solidFill>
          </a:ln>
        </p:spPr>
        <p:style>
          <a:lnRef idx="3">
            <a:schemeClr val="accent3"/>
          </a:lnRef>
          <a:fillRef idx="0">
            <a:schemeClr val="accent3"/>
          </a:fillRef>
          <a:effectRef idx="2">
            <a:schemeClr val="accent3"/>
          </a:effectRef>
          <a:fontRef idx="minor">
            <a:schemeClr val="tx1"/>
          </a:fontRef>
        </p:style>
      </p:cxnSp>
      <p:cxnSp>
        <p:nvCxnSpPr>
          <p:cNvPr id="37" name="Straight Connector 36">
            <a:extLst>
              <a:ext uri="{FF2B5EF4-FFF2-40B4-BE49-F238E27FC236}">
                <a16:creationId xmlns:a16="http://schemas.microsoft.com/office/drawing/2014/main" id="{7A713D45-D6FB-DB4D-92EA-5FE503C514A7}"/>
              </a:ext>
            </a:extLst>
          </p:cNvPr>
          <p:cNvCxnSpPr>
            <a:cxnSpLocks/>
          </p:cNvCxnSpPr>
          <p:nvPr/>
        </p:nvCxnSpPr>
        <p:spPr>
          <a:xfrm flipH="1">
            <a:off x="325443" y="4448630"/>
            <a:ext cx="8493111" cy="0"/>
          </a:xfrm>
          <a:prstGeom prst="line">
            <a:avLst/>
          </a:prstGeom>
          <a:ln>
            <a:solidFill>
              <a:srgbClr val="399275"/>
            </a:solidFill>
          </a:ln>
        </p:spPr>
        <p:style>
          <a:lnRef idx="3">
            <a:schemeClr val="accent3"/>
          </a:lnRef>
          <a:fillRef idx="0">
            <a:schemeClr val="accent3"/>
          </a:fillRef>
          <a:effectRef idx="2">
            <a:schemeClr val="accent3"/>
          </a:effectRef>
          <a:fontRef idx="minor">
            <a:schemeClr val="tx1"/>
          </a:fontRef>
        </p:style>
      </p:cxnSp>
      <p:sp>
        <p:nvSpPr>
          <p:cNvPr id="8" name="TextBox 7">
            <a:extLst>
              <a:ext uri="{FF2B5EF4-FFF2-40B4-BE49-F238E27FC236}">
                <a16:creationId xmlns:a16="http://schemas.microsoft.com/office/drawing/2014/main" id="{6D709F9E-2E62-2B48-B1EC-D7285A7CEA93}"/>
              </a:ext>
            </a:extLst>
          </p:cNvPr>
          <p:cNvSpPr txBox="1"/>
          <p:nvPr/>
        </p:nvSpPr>
        <p:spPr>
          <a:xfrm>
            <a:off x="1945291" y="2807660"/>
            <a:ext cx="1579381" cy="1477328"/>
          </a:xfrm>
          <a:prstGeom prst="rect">
            <a:avLst/>
          </a:prstGeom>
          <a:noFill/>
        </p:spPr>
        <p:txBody>
          <a:bodyPr wrap="square" rtlCol="0">
            <a:spAutoFit/>
          </a:bodyPr>
          <a:lstStyle/>
          <a:p>
            <a:pPr algn="ctr"/>
            <a:r>
              <a:rPr lang="en-GB" dirty="0">
                <a:solidFill>
                  <a:schemeClr val="tx2"/>
                </a:solidFill>
                <a:latin typeface="Source Sans Pro" panose="020B0503030403020204" pitchFamily="34" charset="0"/>
                <a:ea typeface="Source Sans Pro" panose="020B0503030403020204" pitchFamily="34" charset="0"/>
              </a:rPr>
              <a:t>Construction of a faecal sludge treatment plant</a:t>
            </a:r>
          </a:p>
        </p:txBody>
      </p:sp>
      <p:sp>
        <p:nvSpPr>
          <p:cNvPr id="39" name="TextBox 38">
            <a:extLst>
              <a:ext uri="{FF2B5EF4-FFF2-40B4-BE49-F238E27FC236}">
                <a16:creationId xmlns:a16="http://schemas.microsoft.com/office/drawing/2014/main" id="{B0BA3E06-E0E9-C745-8BD5-1749DB3187A8}"/>
              </a:ext>
            </a:extLst>
          </p:cNvPr>
          <p:cNvSpPr txBox="1"/>
          <p:nvPr/>
        </p:nvSpPr>
        <p:spPr>
          <a:xfrm>
            <a:off x="3584696" y="2708920"/>
            <a:ext cx="1752389" cy="1938992"/>
          </a:xfrm>
          <a:prstGeom prst="rect">
            <a:avLst/>
          </a:prstGeom>
          <a:noFill/>
        </p:spPr>
        <p:txBody>
          <a:bodyPr wrap="square" lIns="0" tIns="0" rIns="0" bIns="0" rtlCol="0">
            <a:spAutoFit/>
          </a:bodyPr>
          <a:lstStyle/>
          <a:p>
            <a:pPr algn="ctr"/>
            <a:r>
              <a:rPr lang="en-GB" dirty="0">
                <a:solidFill>
                  <a:schemeClr val="tx2"/>
                </a:solidFill>
                <a:latin typeface="Source Sans Pro" panose="020B0503030403020204" pitchFamily="34" charset="0"/>
                <a:ea typeface="Source Sans Pro" panose="020B0503030403020204" pitchFamily="34" charset="0"/>
              </a:rPr>
              <a:t>Development of Standard Operating Procedures for operation and maintenance</a:t>
            </a:r>
          </a:p>
          <a:p>
            <a:pPr algn="ctr"/>
            <a:endParaRPr lang="en-GB" dirty="0">
              <a:solidFill>
                <a:schemeClr val="tx2"/>
              </a:solidFill>
              <a:latin typeface="Source Sans Pro" panose="020B0503030403020204" pitchFamily="34" charset="0"/>
              <a:ea typeface="Source Sans Pro" panose="020B0503030403020204" pitchFamily="34" charset="0"/>
            </a:endParaRPr>
          </a:p>
        </p:txBody>
      </p:sp>
      <p:sp>
        <p:nvSpPr>
          <p:cNvPr id="40" name="TextBox 39">
            <a:extLst>
              <a:ext uri="{FF2B5EF4-FFF2-40B4-BE49-F238E27FC236}">
                <a16:creationId xmlns:a16="http://schemas.microsoft.com/office/drawing/2014/main" id="{30B50E6E-322C-2E41-BA77-2B6296B675C0}"/>
              </a:ext>
            </a:extLst>
          </p:cNvPr>
          <p:cNvSpPr txBox="1"/>
          <p:nvPr/>
        </p:nvSpPr>
        <p:spPr>
          <a:xfrm>
            <a:off x="5382091" y="2722186"/>
            <a:ext cx="1729318" cy="1661993"/>
          </a:xfrm>
          <a:prstGeom prst="rect">
            <a:avLst/>
          </a:prstGeom>
          <a:noFill/>
        </p:spPr>
        <p:txBody>
          <a:bodyPr wrap="square" lIns="0" tIns="0" rIns="0" bIns="0" rtlCol="0">
            <a:spAutoFit/>
          </a:bodyPr>
          <a:lstStyle/>
          <a:p>
            <a:pPr algn="ctr"/>
            <a:r>
              <a:rPr lang="en-GB" dirty="0">
                <a:solidFill>
                  <a:schemeClr val="tx2"/>
                </a:solidFill>
                <a:latin typeface="Source Sans Pro" panose="020B0503030403020204" pitchFamily="34" charset="0"/>
                <a:ea typeface="Source Sans Pro" panose="020B0503030403020204" pitchFamily="34" charset="0"/>
              </a:rPr>
              <a:t>Internal awareness raising program to ensure occupational health and safety </a:t>
            </a:r>
          </a:p>
        </p:txBody>
      </p:sp>
      <p:sp>
        <p:nvSpPr>
          <p:cNvPr id="43" name="TextBox 42">
            <a:extLst>
              <a:ext uri="{FF2B5EF4-FFF2-40B4-BE49-F238E27FC236}">
                <a16:creationId xmlns:a16="http://schemas.microsoft.com/office/drawing/2014/main" id="{A04FE2DF-1AA8-3D4D-81F4-C6DE4135BE1D}"/>
              </a:ext>
            </a:extLst>
          </p:cNvPr>
          <p:cNvSpPr txBox="1"/>
          <p:nvPr/>
        </p:nvSpPr>
        <p:spPr>
          <a:xfrm>
            <a:off x="7185909" y="2875520"/>
            <a:ext cx="1930949" cy="1384995"/>
          </a:xfrm>
          <a:prstGeom prst="rect">
            <a:avLst/>
          </a:prstGeom>
          <a:noFill/>
        </p:spPr>
        <p:txBody>
          <a:bodyPr wrap="square" lIns="0" tIns="0" rIns="0" bIns="0" rtlCol="0">
            <a:spAutoFit/>
          </a:bodyPr>
          <a:lstStyle/>
          <a:p>
            <a:pPr algn="ctr"/>
            <a:r>
              <a:rPr lang="en-GB" dirty="0">
                <a:solidFill>
                  <a:schemeClr val="tx2"/>
                </a:solidFill>
                <a:latin typeface="Source Sans Pro" panose="020B0503030403020204" pitchFamily="34" charset="0"/>
                <a:ea typeface="Source Sans Pro" panose="020B0503030403020204" pitchFamily="34" charset="0"/>
              </a:rPr>
              <a:t>Guidelines on control of nuisances (odours, flies, noise) from treatment facility</a:t>
            </a:r>
          </a:p>
        </p:txBody>
      </p:sp>
      <p:sp>
        <p:nvSpPr>
          <p:cNvPr id="44" name="TextBox 43">
            <a:extLst>
              <a:ext uri="{FF2B5EF4-FFF2-40B4-BE49-F238E27FC236}">
                <a16:creationId xmlns:a16="http://schemas.microsoft.com/office/drawing/2014/main" id="{481D42A2-71C3-6341-A63B-32AFC67F1189}"/>
              </a:ext>
            </a:extLst>
          </p:cNvPr>
          <p:cNvSpPr txBox="1"/>
          <p:nvPr/>
        </p:nvSpPr>
        <p:spPr>
          <a:xfrm>
            <a:off x="2032591" y="4563245"/>
            <a:ext cx="1534408" cy="1661993"/>
          </a:xfrm>
          <a:prstGeom prst="rect">
            <a:avLst/>
          </a:prstGeom>
          <a:noFill/>
        </p:spPr>
        <p:txBody>
          <a:bodyPr wrap="square" lIns="0" tIns="0" rIns="0" bIns="0" rtlCol="0">
            <a:spAutoFit/>
          </a:bodyPr>
          <a:lstStyle/>
          <a:p>
            <a:pPr algn="ctr"/>
            <a:r>
              <a:rPr lang="en-GB" dirty="0">
                <a:solidFill>
                  <a:schemeClr val="tx2"/>
                </a:solidFill>
                <a:latin typeface="Source Sans Pro" panose="020B0503030403020204" pitchFamily="34" charset="0"/>
                <a:ea typeface="Source Sans Pro" panose="020B0503030403020204" pitchFamily="34" charset="0"/>
              </a:rPr>
              <a:t>Additional treatment of dried sludge (e.g. co-composting)</a:t>
            </a:r>
          </a:p>
          <a:p>
            <a:pPr algn="ctr"/>
            <a:endParaRPr lang="en-GB" dirty="0">
              <a:solidFill>
                <a:schemeClr val="tx2"/>
              </a:solidFill>
              <a:latin typeface="Source Sans Pro" panose="020B0503030403020204" pitchFamily="34" charset="0"/>
              <a:ea typeface="Source Sans Pro" panose="020B0503030403020204" pitchFamily="34" charset="0"/>
            </a:endParaRPr>
          </a:p>
        </p:txBody>
      </p:sp>
      <p:sp>
        <p:nvSpPr>
          <p:cNvPr id="45" name="TextBox 44">
            <a:extLst>
              <a:ext uri="{FF2B5EF4-FFF2-40B4-BE49-F238E27FC236}">
                <a16:creationId xmlns:a16="http://schemas.microsoft.com/office/drawing/2014/main" id="{213A03BC-FC22-D04B-BA39-0310E1F5635A}"/>
              </a:ext>
            </a:extLst>
          </p:cNvPr>
          <p:cNvSpPr txBox="1"/>
          <p:nvPr/>
        </p:nvSpPr>
        <p:spPr>
          <a:xfrm>
            <a:off x="3569991" y="4599952"/>
            <a:ext cx="1752389" cy="1384995"/>
          </a:xfrm>
          <a:prstGeom prst="rect">
            <a:avLst/>
          </a:prstGeom>
          <a:noFill/>
        </p:spPr>
        <p:txBody>
          <a:bodyPr wrap="square" lIns="0" tIns="0" rIns="0" bIns="0" rtlCol="0">
            <a:spAutoFit/>
          </a:bodyPr>
          <a:lstStyle/>
          <a:p>
            <a:pPr algn="ctr"/>
            <a:r>
              <a:rPr lang="en-GB" dirty="0">
                <a:solidFill>
                  <a:schemeClr val="tx2"/>
                </a:solidFill>
                <a:latin typeface="Source Sans Pro" panose="020B0503030403020204" pitchFamily="34" charset="0"/>
                <a:ea typeface="Source Sans Pro" panose="020B0503030403020204" pitchFamily="34" charset="0"/>
              </a:rPr>
              <a:t>Training farmers on crop selection (e.g. only crops not eaten raw)</a:t>
            </a:r>
          </a:p>
          <a:p>
            <a:pPr algn="ctr"/>
            <a:endParaRPr lang="en-GB" dirty="0">
              <a:solidFill>
                <a:schemeClr val="tx2"/>
              </a:solidFill>
              <a:latin typeface="Source Sans Pro" panose="020B0503030403020204" pitchFamily="34" charset="0"/>
              <a:ea typeface="Source Sans Pro" panose="020B0503030403020204" pitchFamily="34" charset="0"/>
            </a:endParaRPr>
          </a:p>
        </p:txBody>
      </p:sp>
      <p:sp>
        <p:nvSpPr>
          <p:cNvPr id="46" name="TextBox 45">
            <a:extLst>
              <a:ext uri="{FF2B5EF4-FFF2-40B4-BE49-F238E27FC236}">
                <a16:creationId xmlns:a16="http://schemas.microsoft.com/office/drawing/2014/main" id="{E71DA336-D854-7D46-9482-C9BE265AB36F}"/>
              </a:ext>
            </a:extLst>
          </p:cNvPr>
          <p:cNvSpPr txBox="1"/>
          <p:nvPr/>
        </p:nvSpPr>
        <p:spPr>
          <a:xfrm>
            <a:off x="5457277" y="4624682"/>
            <a:ext cx="1636596" cy="1384995"/>
          </a:xfrm>
          <a:prstGeom prst="rect">
            <a:avLst/>
          </a:prstGeom>
          <a:noFill/>
        </p:spPr>
        <p:txBody>
          <a:bodyPr wrap="square" lIns="0" tIns="0" rIns="0" bIns="0" rtlCol="0">
            <a:spAutoFit/>
          </a:bodyPr>
          <a:lstStyle/>
          <a:p>
            <a:pPr algn="ctr"/>
            <a:r>
              <a:rPr lang="en-GB" dirty="0">
                <a:solidFill>
                  <a:schemeClr val="tx2"/>
                </a:solidFill>
                <a:latin typeface="Source Sans Pro" panose="020B0503030403020204" pitchFamily="34" charset="0"/>
                <a:ea typeface="Source Sans Pro" panose="020B0503030403020204" pitchFamily="34" charset="0"/>
              </a:rPr>
              <a:t>Household food safety program (to encourage washing of produces)  </a:t>
            </a:r>
          </a:p>
        </p:txBody>
      </p:sp>
      <p:sp>
        <p:nvSpPr>
          <p:cNvPr id="47" name="TextBox 46">
            <a:extLst>
              <a:ext uri="{FF2B5EF4-FFF2-40B4-BE49-F238E27FC236}">
                <a16:creationId xmlns:a16="http://schemas.microsoft.com/office/drawing/2014/main" id="{451671BC-2669-B043-88E3-9531F84AFBF8}"/>
              </a:ext>
            </a:extLst>
          </p:cNvPr>
          <p:cNvSpPr txBox="1"/>
          <p:nvPr/>
        </p:nvSpPr>
        <p:spPr>
          <a:xfrm>
            <a:off x="7186756" y="4612273"/>
            <a:ext cx="1930949" cy="1107996"/>
          </a:xfrm>
          <a:prstGeom prst="rect">
            <a:avLst/>
          </a:prstGeom>
          <a:noFill/>
        </p:spPr>
        <p:txBody>
          <a:bodyPr wrap="square" lIns="0" tIns="0" rIns="0" bIns="0" rtlCol="0">
            <a:spAutoFit/>
          </a:bodyPr>
          <a:lstStyle/>
          <a:p>
            <a:pPr algn="ctr"/>
            <a:r>
              <a:rPr lang="en-GB" dirty="0">
                <a:solidFill>
                  <a:schemeClr val="tx2"/>
                </a:solidFill>
                <a:latin typeface="Source Sans Pro" panose="020B0503030403020204" pitchFamily="34" charset="0"/>
                <a:ea typeface="Source Sans Pro" panose="020B0503030403020204" pitchFamily="34" charset="0"/>
              </a:rPr>
              <a:t>Standards for sludge products, categorized by type of use</a:t>
            </a:r>
          </a:p>
        </p:txBody>
      </p:sp>
      <p:pic>
        <p:nvPicPr>
          <p:cNvPr id="41" name="Grafik 13">
            <a:extLst>
              <a:ext uri="{FF2B5EF4-FFF2-40B4-BE49-F238E27FC236}">
                <a16:creationId xmlns:a16="http://schemas.microsoft.com/office/drawing/2014/main" id="{4D9E3D5E-06B1-D34D-9B6B-99B14767463D}"/>
              </a:ext>
            </a:extLst>
          </p:cNvPr>
          <p:cNvPicPr>
            <a:picLocks noChangeAspect="1"/>
          </p:cNvPicPr>
          <p:nvPr/>
        </p:nvPicPr>
        <p:blipFill>
          <a:blip r:embed="rId2"/>
          <a:stretch>
            <a:fillRect/>
          </a:stretch>
        </p:blipFill>
        <p:spPr>
          <a:xfrm>
            <a:off x="392648" y="2798800"/>
            <a:ext cx="1244765" cy="924848"/>
          </a:xfrm>
          <a:prstGeom prst="rect">
            <a:avLst/>
          </a:prstGeom>
        </p:spPr>
      </p:pic>
      <p:pic>
        <p:nvPicPr>
          <p:cNvPr id="42" name="Grafik 13">
            <a:extLst>
              <a:ext uri="{FF2B5EF4-FFF2-40B4-BE49-F238E27FC236}">
                <a16:creationId xmlns:a16="http://schemas.microsoft.com/office/drawing/2014/main" id="{25A8DE2B-5D5C-AD4B-9D46-A88629A909EF}"/>
              </a:ext>
            </a:extLst>
          </p:cNvPr>
          <p:cNvPicPr>
            <a:picLocks noChangeAspect="1"/>
          </p:cNvPicPr>
          <p:nvPr/>
        </p:nvPicPr>
        <p:blipFill>
          <a:blip r:embed="rId3"/>
          <a:stretch>
            <a:fillRect/>
          </a:stretch>
        </p:blipFill>
        <p:spPr>
          <a:xfrm>
            <a:off x="392648" y="4526531"/>
            <a:ext cx="1349410" cy="958125"/>
          </a:xfrm>
          <a:prstGeom prst="rect">
            <a:avLst/>
          </a:prstGeom>
        </p:spPr>
      </p:pic>
      <p:cxnSp>
        <p:nvCxnSpPr>
          <p:cNvPr id="52" name="Straight Connector 51">
            <a:extLst>
              <a:ext uri="{FF2B5EF4-FFF2-40B4-BE49-F238E27FC236}">
                <a16:creationId xmlns:a16="http://schemas.microsoft.com/office/drawing/2014/main" id="{05D196DB-FAFA-774C-9B9C-980F8C670DA2}"/>
              </a:ext>
            </a:extLst>
          </p:cNvPr>
          <p:cNvCxnSpPr>
            <a:cxnSpLocks/>
          </p:cNvCxnSpPr>
          <p:nvPr/>
        </p:nvCxnSpPr>
        <p:spPr>
          <a:xfrm>
            <a:off x="7138879" y="1996838"/>
            <a:ext cx="9965" cy="3862432"/>
          </a:xfrm>
          <a:prstGeom prst="line">
            <a:avLst/>
          </a:prstGeom>
          <a:ln>
            <a:solidFill>
              <a:srgbClr val="399275"/>
            </a:solidFill>
          </a:ln>
        </p:spPr>
        <p:style>
          <a:lnRef idx="3">
            <a:schemeClr val="accent3"/>
          </a:lnRef>
          <a:fillRef idx="0">
            <a:schemeClr val="accent3"/>
          </a:fillRef>
          <a:effectRef idx="2">
            <a:schemeClr val="accent3"/>
          </a:effectRef>
          <a:fontRef idx="minor">
            <a:schemeClr val="tx1"/>
          </a:fontRef>
        </p:style>
      </p:cxnSp>
      <p:cxnSp>
        <p:nvCxnSpPr>
          <p:cNvPr id="53" name="Straight Connector 52">
            <a:extLst>
              <a:ext uri="{FF2B5EF4-FFF2-40B4-BE49-F238E27FC236}">
                <a16:creationId xmlns:a16="http://schemas.microsoft.com/office/drawing/2014/main" id="{6DB6C2E6-4038-0945-9B0C-8BE27A0807E8}"/>
              </a:ext>
            </a:extLst>
          </p:cNvPr>
          <p:cNvCxnSpPr>
            <a:cxnSpLocks/>
          </p:cNvCxnSpPr>
          <p:nvPr/>
        </p:nvCxnSpPr>
        <p:spPr>
          <a:xfrm>
            <a:off x="3568594" y="2043542"/>
            <a:ext cx="16102" cy="3815728"/>
          </a:xfrm>
          <a:prstGeom prst="line">
            <a:avLst/>
          </a:prstGeom>
          <a:ln>
            <a:solidFill>
              <a:srgbClr val="399275"/>
            </a:solidFill>
          </a:ln>
        </p:spPr>
        <p:style>
          <a:lnRef idx="3">
            <a:schemeClr val="accent3"/>
          </a:lnRef>
          <a:fillRef idx="0">
            <a:schemeClr val="accent3"/>
          </a:fillRef>
          <a:effectRef idx="2">
            <a:schemeClr val="accent3"/>
          </a:effectRef>
          <a:fontRef idx="minor">
            <a:schemeClr val="tx1"/>
          </a:fontRef>
        </p:style>
      </p:cxnSp>
      <p:cxnSp>
        <p:nvCxnSpPr>
          <p:cNvPr id="54" name="Straight Connector 53">
            <a:extLst>
              <a:ext uri="{FF2B5EF4-FFF2-40B4-BE49-F238E27FC236}">
                <a16:creationId xmlns:a16="http://schemas.microsoft.com/office/drawing/2014/main" id="{C58881F2-11BF-9E4B-A92C-0F899B621F1F}"/>
              </a:ext>
            </a:extLst>
          </p:cNvPr>
          <p:cNvCxnSpPr>
            <a:cxnSpLocks/>
          </p:cNvCxnSpPr>
          <p:nvPr/>
        </p:nvCxnSpPr>
        <p:spPr>
          <a:xfrm>
            <a:off x="1995156" y="2043542"/>
            <a:ext cx="0" cy="3815728"/>
          </a:xfrm>
          <a:prstGeom prst="line">
            <a:avLst/>
          </a:prstGeom>
          <a:ln>
            <a:solidFill>
              <a:srgbClr val="399275"/>
            </a:solidFill>
          </a:ln>
        </p:spPr>
        <p:style>
          <a:lnRef idx="3">
            <a:schemeClr val="accent3"/>
          </a:lnRef>
          <a:fillRef idx="0">
            <a:schemeClr val="accent3"/>
          </a:fillRef>
          <a:effectRef idx="2">
            <a:schemeClr val="accent3"/>
          </a:effectRef>
          <a:fontRef idx="minor">
            <a:schemeClr val="tx1"/>
          </a:fontRef>
        </p:style>
      </p:cxnSp>
      <p:pic>
        <p:nvPicPr>
          <p:cNvPr id="31" name="Picture 30">
            <a:extLst>
              <a:ext uri="{FF2B5EF4-FFF2-40B4-BE49-F238E27FC236}">
                <a16:creationId xmlns:a16="http://schemas.microsoft.com/office/drawing/2014/main" id="{DB7AB0CD-DFD6-6243-B758-B915F0C76616}"/>
              </a:ext>
            </a:extLst>
          </p:cNvPr>
          <p:cNvPicPr>
            <a:picLocks noChangeAspect="1"/>
          </p:cNvPicPr>
          <p:nvPr/>
        </p:nvPicPr>
        <p:blipFill>
          <a:blip r:embed="rId4"/>
          <a:stretch>
            <a:fillRect/>
          </a:stretch>
        </p:blipFill>
        <p:spPr>
          <a:xfrm>
            <a:off x="7679706" y="1735010"/>
            <a:ext cx="913986" cy="855853"/>
          </a:xfrm>
          <a:prstGeom prst="rect">
            <a:avLst/>
          </a:prstGeom>
        </p:spPr>
      </p:pic>
      <p:pic>
        <p:nvPicPr>
          <p:cNvPr id="32" name="Picture 31">
            <a:extLst>
              <a:ext uri="{FF2B5EF4-FFF2-40B4-BE49-F238E27FC236}">
                <a16:creationId xmlns:a16="http://schemas.microsoft.com/office/drawing/2014/main" id="{F15F77B9-EAA0-0A47-9CAC-049B033D1DDB}"/>
              </a:ext>
            </a:extLst>
          </p:cNvPr>
          <p:cNvPicPr>
            <a:picLocks noChangeAspect="1"/>
          </p:cNvPicPr>
          <p:nvPr/>
        </p:nvPicPr>
        <p:blipFill>
          <a:blip r:embed="rId5"/>
          <a:stretch>
            <a:fillRect/>
          </a:stretch>
        </p:blipFill>
        <p:spPr>
          <a:xfrm>
            <a:off x="2266416" y="1786860"/>
            <a:ext cx="862099" cy="862099"/>
          </a:xfrm>
          <a:prstGeom prst="rect">
            <a:avLst/>
          </a:prstGeom>
        </p:spPr>
      </p:pic>
      <p:pic>
        <p:nvPicPr>
          <p:cNvPr id="34" name="Picture 33">
            <a:extLst>
              <a:ext uri="{FF2B5EF4-FFF2-40B4-BE49-F238E27FC236}">
                <a16:creationId xmlns:a16="http://schemas.microsoft.com/office/drawing/2014/main" id="{9D4E1118-9A8A-0B4B-A232-29A86A01EE6B}"/>
              </a:ext>
            </a:extLst>
          </p:cNvPr>
          <p:cNvPicPr>
            <a:picLocks noChangeAspect="1"/>
          </p:cNvPicPr>
          <p:nvPr/>
        </p:nvPicPr>
        <p:blipFill>
          <a:blip r:embed="rId6"/>
          <a:stretch>
            <a:fillRect/>
          </a:stretch>
        </p:blipFill>
        <p:spPr>
          <a:xfrm>
            <a:off x="4004526" y="1801696"/>
            <a:ext cx="868393" cy="855853"/>
          </a:xfrm>
          <a:prstGeom prst="rect">
            <a:avLst/>
          </a:prstGeom>
        </p:spPr>
      </p:pic>
      <p:pic>
        <p:nvPicPr>
          <p:cNvPr id="35" name="Picture 34">
            <a:extLst>
              <a:ext uri="{FF2B5EF4-FFF2-40B4-BE49-F238E27FC236}">
                <a16:creationId xmlns:a16="http://schemas.microsoft.com/office/drawing/2014/main" id="{8C154974-DDDD-094E-85DA-DDAD873FA785}"/>
              </a:ext>
            </a:extLst>
          </p:cNvPr>
          <p:cNvPicPr>
            <a:picLocks noChangeAspect="1"/>
          </p:cNvPicPr>
          <p:nvPr/>
        </p:nvPicPr>
        <p:blipFill>
          <a:blip r:embed="rId7"/>
          <a:stretch>
            <a:fillRect/>
          </a:stretch>
        </p:blipFill>
        <p:spPr>
          <a:xfrm>
            <a:off x="5789617" y="1778226"/>
            <a:ext cx="862100" cy="855853"/>
          </a:xfrm>
          <a:prstGeom prst="rect">
            <a:avLst/>
          </a:prstGeom>
        </p:spPr>
      </p:pic>
    </p:spTree>
    <p:extLst>
      <p:ext uri="{BB962C8B-B14F-4D97-AF65-F5344CB8AC3E}">
        <p14:creationId xmlns:p14="http://schemas.microsoft.com/office/powerpoint/2010/main" val="397431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9" grpId="0"/>
      <p:bldP spid="40" grpId="0"/>
      <p:bldP spid="43" grpId="0"/>
      <p:bldP spid="44" grpId="0"/>
      <p:bldP spid="45" grpId="0"/>
      <p:bldP spid="46" grpId="0"/>
      <p:bldP spid="4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Marcador de texto"/>
          <p:cNvSpPr>
            <a:spLocks noGrp="1"/>
          </p:cNvSpPr>
          <p:nvPr>
            <p:ph type="body" sz="quarter" idx="10"/>
          </p:nvPr>
        </p:nvSpPr>
        <p:spPr/>
        <p:txBody>
          <a:bodyPr/>
          <a:lstStyle/>
          <a:p>
            <a:pPr marL="400050" indent="-400050">
              <a:lnSpc>
                <a:spcPct val="100000"/>
              </a:lnSpc>
              <a:buNone/>
            </a:pPr>
            <a:r>
              <a:rPr lang="en-US" sz="2200" dirty="0">
                <a:latin typeface="Source Sans Pro" panose="020B0503030403020204" pitchFamily="34" charset="0"/>
                <a:ea typeface="Source Sans Pro" panose="020B0503030403020204" pitchFamily="34" charset="0"/>
              </a:rPr>
              <a:t>4.1 Consider options to control identified risks.</a:t>
            </a:r>
          </a:p>
          <a:p>
            <a:pPr marL="400050" indent="-400050">
              <a:lnSpc>
                <a:spcPct val="100000"/>
              </a:lnSpc>
              <a:buNone/>
            </a:pPr>
            <a:r>
              <a:rPr lang="en-US" sz="2200" dirty="0">
                <a:latin typeface="Source Sans Pro" panose="020B0503030403020204" pitchFamily="34" charset="0"/>
                <a:ea typeface="Source Sans Pro" panose="020B0503030403020204" pitchFamily="34" charset="0"/>
              </a:rPr>
              <a:t>4.2 Develop an incremental improvement plan.</a:t>
            </a:r>
          </a:p>
          <a:p>
            <a:pPr marL="400050" indent="-400050">
              <a:lnSpc>
                <a:spcPct val="100000"/>
              </a:lnSpc>
              <a:buNone/>
            </a:pPr>
            <a:r>
              <a:rPr lang="en-US" sz="2200" dirty="0">
                <a:latin typeface="Source Sans Pro" panose="020B0503030403020204" pitchFamily="34" charset="0"/>
                <a:ea typeface="Source Sans Pro" panose="020B0503030403020204" pitchFamily="34" charset="0"/>
              </a:rPr>
              <a:t>4.3 Implement the improvement plan.</a:t>
            </a:r>
          </a:p>
          <a:p>
            <a:endParaRPr lang="es-VE" sz="2200" dirty="0">
              <a:latin typeface="Source Sans Pro" panose="020B0503030403020204" pitchFamily="34" charset="0"/>
              <a:ea typeface="Source Sans Pro" panose="020B0503030403020204" pitchFamily="34" charset="0"/>
            </a:endParaRPr>
          </a:p>
        </p:txBody>
      </p:sp>
      <p:sp>
        <p:nvSpPr>
          <p:cNvPr id="10" name="9 Marcador de texto"/>
          <p:cNvSpPr>
            <a:spLocks noGrp="1"/>
          </p:cNvSpPr>
          <p:nvPr>
            <p:ph type="body" sz="quarter" idx="11"/>
          </p:nvPr>
        </p:nvSpPr>
        <p:spPr/>
        <p:txBody>
          <a:bodyPr/>
          <a:lstStyle/>
          <a:p>
            <a:pPr>
              <a:lnSpc>
                <a:spcPct val="100000"/>
              </a:lnSpc>
            </a:pPr>
            <a:r>
              <a:rPr lang="en-US" sz="2200" dirty="0">
                <a:latin typeface="Source Sans Pro" panose="020B0503030403020204" pitchFamily="34" charset="0"/>
                <a:ea typeface="Source Sans Pro" panose="020B0503030403020204" pitchFamily="34" charset="0"/>
              </a:rPr>
              <a:t>An incremental improvement plan that protects all exposure groups along the sanitation chain. </a:t>
            </a:r>
          </a:p>
          <a:p>
            <a:pPr>
              <a:lnSpc>
                <a:spcPct val="100000"/>
              </a:lnSpc>
            </a:pPr>
            <a:r>
              <a:rPr lang="en-US" sz="2200" dirty="0"/>
              <a:t>Progressive investments the plan</a:t>
            </a:r>
            <a:endParaRPr lang="en-US" sz="2200" dirty="0">
              <a:latin typeface="Source Sans Pro" panose="020B0503030403020204" pitchFamily="34" charset="0"/>
              <a:ea typeface="Source Sans Pro" panose="020B0503030403020204" pitchFamily="34" charset="0"/>
            </a:endParaRPr>
          </a:p>
          <a:p>
            <a:endParaRPr lang="es-VE" sz="2200" dirty="0">
              <a:latin typeface="Source Sans Pro" panose="020B0503030403020204" pitchFamily="34" charset="0"/>
              <a:ea typeface="Source Sans Pro" panose="020B0503030403020204" pitchFamily="34" charset="0"/>
            </a:endParaRPr>
          </a:p>
        </p:txBody>
      </p:sp>
      <p:sp>
        <p:nvSpPr>
          <p:cNvPr id="11" name="10 Marcador de texto"/>
          <p:cNvSpPr>
            <a:spLocks noGrp="1"/>
          </p:cNvSpPr>
          <p:nvPr>
            <p:ph type="body" sz="quarter" idx="12"/>
          </p:nvPr>
        </p:nvSpPr>
        <p:spPr>
          <a:xfrm>
            <a:off x="957600" y="6477905"/>
            <a:ext cx="5976000" cy="371475"/>
          </a:xfrm>
        </p:spPr>
        <p:txBody>
          <a:bodyPr/>
          <a:lstStyle/>
          <a:p>
            <a:r>
              <a:rPr lang="en-US" dirty="0"/>
              <a:t>DEVELOP AND IMPLEMENT AN INCREMENTAL IMPROVEMENT PLAN</a:t>
            </a:r>
          </a:p>
        </p:txBody>
      </p:sp>
    </p:spTree>
    <p:extLst>
      <p:ext uri="{BB962C8B-B14F-4D97-AF65-F5344CB8AC3E}">
        <p14:creationId xmlns:p14="http://schemas.microsoft.com/office/powerpoint/2010/main" val="628066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1954854" y="1330581"/>
            <a:ext cx="5234291" cy="461665"/>
          </a:xfrm>
          <a:prstGeom prst="rect">
            <a:avLst/>
          </a:prstGeom>
          <a:noFill/>
        </p:spPr>
        <p:txBody>
          <a:bodyPr wrap="square" rtlCol="0">
            <a:spAutoFit/>
          </a:bodyPr>
          <a:lstStyle/>
          <a:p>
            <a:pPr algn="ctr"/>
            <a:r>
              <a:rPr lang="en-GB" sz="2400" b="1" dirty="0">
                <a:solidFill>
                  <a:srgbClr val="399275"/>
                </a:solidFill>
                <a:latin typeface="Source Sans Pro" panose="020B0503030403020204" pitchFamily="34" charset="0"/>
                <a:ea typeface="Source Sans Pro" panose="020B0503030403020204" pitchFamily="34" charset="0"/>
              </a:rPr>
              <a:t>Analysis of improvement options </a:t>
            </a:r>
          </a:p>
        </p:txBody>
      </p:sp>
      <p:sp>
        <p:nvSpPr>
          <p:cNvPr id="16" name="2 Marcador de texto">
            <a:extLst>
              <a:ext uri="{FF2B5EF4-FFF2-40B4-BE49-F238E27FC236}">
                <a16:creationId xmlns:a16="http://schemas.microsoft.com/office/drawing/2014/main" id="{583887E3-660B-8842-97A4-03080AA01031}"/>
              </a:ext>
            </a:extLst>
          </p:cNvPr>
          <p:cNvSpPr txBox="1">
            <a:spLocks/>
          </p:cNvSpPr>
          <p:nvPr/>
        </p:nvSpPr>
        <p:spPr>
          <a:xfrm>
            <a:off x="788275" y="2720883"/>
            <a:ext cx="8035925" cy="33557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sz="2000" b="1" dirty="0">
                <a:solidFill>
                  <a:schemeClr val="tx2"/>
                </a:solidFill>
                <a:latin typeface="Source Sans Pro" panose="020B0503030403020204" pitchFamily="34" charset="0"/>
                <a:ea typeface="Source Sans Pro" panose="020B0503030403020204" pitchFamily="34" charset="0"/>
              </a:rPr>
              <a:t>Potential</a:t>
            </a:r>
            <a:r>
              <a:rPr lang="en-US" sz="2000" dirty="0">
                <a:solidFill>
                  <a:schemeClr val="tx2"/>
                </a:solidFill>
                <a:latin typeface="Source Sans Pro" panose="020B0503030403020204" pitchFamily="34" charset="0"/>
                <a:ea typeface="Source Sans Pro" panose="020B0503030403020204" pitchFamily="34" charset="0"/>
              </a:rPr>
              <a:t> for improving existing control(s).</a:t>
            </a:r>
          </a:p>
          <a:p>
            <a:pPr marL="285750" indent="-285750"/>
            <a:r>
              <a:rPr lang="en-US" sz="2000" b="1" dirty="0">
                <a:solidFill>
                  <a:schemeClr val="tx2"/>
                </a:solidFill>
                <a:latin typeface="Source Sans Pro" panose="020B0503030403020204" pitchFamily="34" charset="0"/>
                <a:ea typeface="Source Sans Pro" panose="020B0503030403020204" pitchFamily="34" charset="0"/>
              </a:rPr>
              <a:t>Cost</a:t>
            </a:r>
            <a:r>
              <a:rPr lang="en-US" sz="2000" dirty="0">
                <a:solidFill>
                  <a:schemeClr val="tx2"/>
                </a:solidFill>
                <a:latin typeface="Source Sans Pro" panose="020B0503030403020204" pitchFamily="34" charset="0"/>
                <a:ea typeface="Source Sans Pro" panose="020B0503030403020204" pitchFamily="34" charset="0"/>
              </a:rPr>
              <a:t> effectiveness.</a:t>
            </a:r>
          </a:p>
          <a:p>
            <a:pPr marL="285750" indent="-285750"/>
            <a:r>
              <a:rPr lang="en-US" sz="2000" dirty="0">
                <a:solidFill>
                  <a:schemeClr val="tx2"/>
                </a:solidFill>
                <a:latin typeface="Source Sans Pro" panose="020B0503030403020204" pitchFamily="34" charset="0"/>
                <a:ea typeface="Source Sans Pro" panose="020B0503030403020204" pitchFamily="34" charset="0"/>
              </a:rPr>
              <a:t>Technical </a:t>
            </a:r>
            <a:r>
              <a:rPr lang="en-US" sz="2000" b="1" dirty="0">
                <a:solidFill>
                  <a:schemeClr val="tx2"/>
                </a:solidFill>
                <a:latin typeface="Source Sans Pro" panose="020B0503030403020204" pitchFamily="34" charset="0"/>
                <a:ea typeface="Source Sans Pro" panose="020B0503030403020204" pitchFamily="34" charset="0"/>
              </a:rPr>
              <a:t>effectiveness</a:t>
            </a:r>
            <a:r>
              <a:rPr lang="en-US" sz="2000" dirty="0">
                <a:solidFill>
                  <a:schemeClr val="tx2"/>
                </a:solidFill>
                <a:latin typeface="Source Sans Pro" panose="020B0503030403020204" pitchFamily="34" charset="0"/>
                <a:ea typeface="Source Sans Pro" panose="020B0503030403020204" pitchFamily="34" charset="0"/>
              </a:rPr>
              <a:t>.</a:t>
            </a:r>
          </a:p>
          <a:p>
            <a:pPr marL="285750" indent="-285750"/>
            <a:r>
              <a:rPr lang="en-US" sz="2000" b="1" dirty="0">
                <a:solidFill>
                  <a:schemeClr val="tx2"/>
                </a:solidFill>
                <a:latin typeface="Source Sans Pro" panose="020B0503030403020204" pitchFamily="34" charset="0"/>
                <a:ea typeface="Source Sans Pro" panose="020B0503030403020204" pitchFamily="34" charset="0"/>
              </a:rPr>
              <a:t>Acceptability</a:t>
            </a:r>
            <a:r>
              <a:rPr lang="en-US" sz="2000" dirty="0">
                <a:solidFill>
                  <a:schemeClr val="tx2"/>
                </a:solidFill>
                <a:latin typeface="Source Sans Pro" panose="020B0503030403020204" pitchFamily="34" charset="0"/>
                <a:ea typeface="Source Sans Pro" panose="020B0503030403020204" pitchFamily="34" charset="0"/>
              </a:rPr>
              <a:t> to workers or exposure groups and </a:t>
            </a:r>
            <a:r>
              <a:rPr lang="en-US" sz="2000" b="1" dirty="0">
                <a:solidFill>
                  <a:schemeClr val="tx2"/>
                </a:solidFill>
                <a:latin typeface="Source Sans Pro" panose="020B0503030403020204" pitchFamily="34" charset="0"/>
                <a:ea typeface="Source Sans Pro" panose="020B0503030403020204" pitchFamily="34" charset="0"/>
              </a:rPr>
              <a:t>reliability</a:t>
            </a:r>
            <a:r>
              <a:rPr lang="en-US" sz="2000" dirty="0">
                <a:solidFill>
                  <a:schemeClr val="tx2"/>
                </a:solidFill>
                <a:latin typeface="Source Sans Pro" panose="020B0503030403020204" pitchFamily="34" charset="0"/>
                <a:ea typeface="Source Sans Pro" panose="020B0503030403020204" pitchFamily="34" charset="0"/>
              </a:rPr>
              <a:t>.</a:t>
            </a:r>
          </a:p>
          <a:p>
            <a:pPr marL="285750" indent="-285750"/>
            <a:r>
              <a:rPr lang="en-US" sz="2000" b="1" dirty="0">
                <a:solidFill>
                  <a:schemeClr val="tx2"/>
                </a:solidFill>
                <a:latin typeface="Source Sans Pro" panose="020B0503030403020204" pitchFamily="34" charset="0"/>
                <a:ea typeface="Source Sans Pro" panose="020B0503030403020204" pitchFamily="34" charset="0"/>
              </a:rPr>
              <a:t>Responsibility</a:t>
            </a:r>
            <a:r>
              <a:rPr lang="en-US" sz="2000" dirty="0">
                <a:solidFill>
                  <a:schemeClr val="tx2"/>
                </a:solidFill>
                <a:latin typeface="Source Sans Pro" panose="020B0503030403020204" pitchFamily="34" charset="0"/>
                <a:ea typeface="Source Sans Pro" panose="020B0503030403020204" pitchFamily="34" charset="0"/>
              </a:rPr>
              <a:t> for managing new measure.</a:t>
            </a:r>
          </a:p>
          <a:p>
            <a:pPr marL="285750" indent="-285750"/>
            <a:r>
              <a:rPr lang="en-US" sz="2000" dirty="0">
                <a:solidFill>
                  <a:schemeClr val="tx2"/>
                </a:solidFill>
                <a:latin typeface="Source Sans Pro" panose="020B0503030403020204" pitchFamily="34" charset="0"/>
                <a:ea typeface="Source Sans Pro" panose="020B0503030403020204" pitchFamily="34" charset="0"/>
              </a:rPr>
              <a:t>Extent to which the control measure will provide benefits under expected </a:t>
            </a:r>
            <a:r>
              <a:rPr lang="en-US" sz="2000" b="1" dirty="0">
                <a:solidFill>
                  <a:schemeClr val="tx2"/>
                </a:solidFill>
                <a:latin typeface="Source Sans Pro" panose="020B0503030403020204" pitchFamily="34" charset="0"/>
                <a:ea typeface="Source Sans Pro" panose="020B0503030403020204" pitchFamily="34" charset="0"/>
              </a:rPr>
              <a:t>changes to the climate.</a:t>
            </a:r>
          </a:p>
          <a:p>
            <a:pPr marL="285750" indent="-285750"/>
            <a:r>
              <a:rPr lang="en-US" sz="2000" dirty="0">
                <a:solidFill>
                  <a:schemeClr val="tx2"/>
                </a:solidFill>
                <a:latin typeface="Source Sans Pro" panose="020B0503030403020204" pitchFamily="34" charset="0"/>
                <a:ea typeface="Source Sans Pro" panose="020B0503030403020204" pitchFamily="34" charset="0"/>
              </a:rPr>
              <a:t>Potential for the control measure to </a:t>
            </a:r>
            <a:r>
              <a:rPr lang="en-US" sz="2000" b="1" dirty="0">
                <a:solidFill>
                  <a:schemeClr val="tx2"/>
                </a:solidFill>
                <a:latin typeface="Source Sans Pro" panose="020B0503030403020204" pitchFamily="34" charset="0"/>
                <a:ea typeface="Source Sans Pro" panose="020B0503030403020204" pitchFamily="34" charset="0"/>
              </a:rPr>
              <a:t>fail if the climate changes</a:t>
            </a:r>
            <a:r>
              <a:rPr lang="en-US" sz="2000" dirty="0">
                <a:solidFill>
                  <a:schemeClr val="tx2"/>
                </a:solidFill>
                <a:latin typeface="Source Sans Pro" panose="020B0503030403020204" pitchFamily="34" charset="0"/>
                <a:ea typeface="Source Sans Pro" panose="020B0503030403020204" pitchFamily="34" charset="0"/>
              </a:rPr>
              <a:t> in unexpected ways.</a:t>
            </a:r>
          </a:p>
          <a:p>
            <a:pPr marL="285750" indent="-285750"/>
            <a:endParaRPr lang="en-US" sz="2000" dirty="0">
              <a:solidFill>
                <a:schemeClr val="tx2"/>
              </a:solidFill>
              <a:latin typeface="Source Sans Pro" panose="020B0503030403020204" pitchFamily="34" charset="0"/>
              <a:ea typeface="Source Sans Pro" panose="020B0503030403020204" pitchFamily="34" charset="0"/>
            </a:endParaRPr>
          </a:p>
        </p:txBody>
      </p:sp>
      <p:sp>
        <p:nvSpPr>
          <p:cNvPr id="17" name="4 Marcador de texto">
            <a:extLst>
              <a:ext uri="{FF2B5EF4-FFF2-40B4-BE49-F238E27FC236}">
                <a16:creationId xmlns:a16="http://schemas.microsoft.com/office/drawing/2014/main" id="{B6E1788B-72C0-CB4F-AEA8-159D53D6E8A5}"/>
              </a:ext>
            </a:extLst>
          </p:cNvPr>
          <p:cNvSpPr txBox="1">
            <a:spLocks/>
          </p:cNvSpPr>
          <p:nvPr/>
        </p:nvSpPr>
        <p:spPr>
          <a:xfrm>
            <a:off x="431540" y="1918530"/>
            <a:ext cx="5860023" cy="4755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tx2"/>
                </a:solidFill>
                <a:latin typeface="Source Sans Pro" panose="020B0503030403020204" pitchFamily="34" charset="0"/>
                <a:ea typeface="Source Sans Pro" panose="020B0503030403020204" pitchFamily="34" charset="0"/>
              </a:rPr>
              <a:t>When selecting improvement options, think about:</a:t>
            </a:r>
          </a:p>
        </p:txBody>
      </p:sp>
      <p:sp>
        <p:nvSpPr>
          <p:cNvPr id="8" name="Rectangular Callout 7">
            <a:extLst>
              <a:ext uri="{FF2B5EF4-FFF2-40B4-BE49-F238E27FC236}">
                <a16:creationId xmlns:a16="http://schemas.microsoft.com/office/drawing/2014/main" id="{E50F5764-BCF3-E942-8145-63D4300E97E7}"/>
              </a:ext>
            </a:extLst>
          </p:cNvPr>
          <p:cNvSpPr/>
          <p:nvPr/>
        </p:nvSpPr>
        <p:spPr>
          <a:xfrm>
            <a:off x="7384200" y="98630"/>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Tool 4.1</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 73</a:t>
            </a:r>
          </a:p>
        </p:txBody>
      </p:sp>
    </p:spTree>
    <p:extLst>
      <p:ext uri="{BB962C8B-B14F-4D97-AF65-F5344CB8AC3E}">
        <p14:creationId xmlns:p14="http://schemas.microsoft.com/office/powerpoint/2010/main" val="2018887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texto">
            <a:extLst>
              <a:ext uri="{FF2B5EF4-FFF2-40B4-BE49-F238E27FC236}">
                <a16:creationId xmlns:a16="http://schemas.microsoft.com/office/drawing/2014/main" id="{850FA3FE-5C60-044E-B441-44ED7DFFDCC3}"/>
              </a:ext>
            </a:extLst>
          </p:cNvPr>
          <p:cNvSpPr txBox="1">
            <a:spLocks/>
          </p:cNvSpPr>
          <p:nvPr/>
        </p:nvSpPr>
        <p:spPr>
          <a:xfrm>
            <a:off x="938752" y="1730466"/>
            <a:ext cx="8229600" cy="355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dirty="0">
              <a:latin typeface="Source Sans Pro" panose="020B0503030403020204" pitchFamily="34" charset="0"/>
              <a:ea typeface="Source Sans Pro" panose="020B0503030403020204" pitchFamily="34" charset="0"/>
            </a:endParaRPr>
          </a:p>
        </p:txBody>
      </p:sp>
      <p:sp>
        <p:nvSpPr>
          <p:cNvPr id="11" name="6 CuadroTexto">
            <a:extLst>
              <a:ext uri="{FF2B5EF4-FFF2-40B4-BE49-F238E27FC236}">
                <a16:creationId xmlns:a16="http://schemas.microsoft.com/office/drawing/2014/main" id="{79964F78-5E7D-4549-8E6A-3EA84D1D5E04}"/>
              </a:ext>
            </a:extLst>
          </p:cNvPr>
          <p:cNvSpPr txBox="1"/>
          <p:nvPr/>
        </p:nvSpPr>
        <p:spPr>
          <a:xfrm>
            <a:off x="1503774" y="1228690"/>
            <a:ext cx="5985665" cy="400110"/>
          </a:xfrm>
          <a:prstGeom prst="rect">
            <a:avLst/>
          </a:prstGeom>
          <a:noFill/>
        </p:spPr>
        <p:txBody>
          <a:bodyPr wrap="square" rtlCol="0">
            <a:spAutoFit/>
          </a:bodyPr>
          <a:lstStyle/>
          <a:p>
            <a:pPr algn="ctr"/>
            <a:r>
              <a:rPr lang="en-GB" sz="2000" b="1" dirty="0">
                <a:solidFill>
                  <a:srgbClr val="399275"/>
                </a:solidFill>
                <a:latin typeface="Source Sans Pro Semibold" pitchFamily="34" charset="0"/>
              </a:rPr>
              <a:t>Template to list and analyse control options</a:t>
            </a:r>
            <a:endParaRPr lang="en-GB" sz="2000" dirty="0">
              <a:solidFill>
                <a:srgbClr val="399275"/>
              </a:solidFill>
              <a:latin typeface="Source Sans Pro Light" pitchFamily="34" charset="0"/>
            </a:endParaRPr>
          </a:p>
        </p:txBody>
      </p:sp>
      <p:cxnSp>
        <p:nvCxnSpPr>
          <p:cNvPr id="16" name="Straight Connector 8">
            <a:extLst>
              <a:ext uri="{FF2B5EF4-FFF2-40B4-BE49-F238E27FC236}">
                <a16:creationId xmlns:a16="http://schemas.microsoft.com/office/drawing/2014/main" id="{371C3F09-5FB7-B147-B782-7B9C4123136A}"/>
              </a:ext>
            </a:extLst>
          </p:cNvPr>
          <p:cNvCxnSpPr>
            <a:cxnSpLocks/>
          </p:cNvCxnSpPr>
          <p:nvPr/>
        </p:nvCxnSpPr>
        <p:spPr>
          <a:xfrm>
            <a:off x="6392288" y="447721"/>
            <a:ext cx="2551511"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E02B71E-84AD-4A44-AB90-A727899069C5}"/>
              </a:ext>
            </a:extLst>
          </p:cNvPr>
          <p:cNvPicPr>
            <a:picLocks noChangeAspect="1"/>
          </p:cNvPicPr>
          <p:nvPr/>
        </p:nvPicPr>
        <p:blipFill>
          <a:blip r:embed="rId2"/>
          <a:stretch>
            <a:fillRect/>
          </a:stretch>
        </p:blipFill>
        <p:spPr>
          <a:xfrm>
            <a:off x="33680" y="2259560"/>
            <a:ext cx="9144000" cy="3362400"/>
          </a:xfrm>
          <a:prstGeom prst="rect">
            <a:avLst/>
          </a:prstGeom>
        </p:spPr>
      </p:pic>
      <p:sp>
        <p:nvSpPr>
          <p:cNvPr id="18" name="Rectangular Callout 17">
            <a:extLst>
              <a:ext uri="{FF2B5EF4-FFF2-40B4-BE49-F238E27FC236}">
                <a16:creationId xmlns:a16="http://schemas.microsoft.com/office/drawing/2014/main" id="{E4170FB0-B46A-DA40-B229-3ED8C7E11D3E}"/>
              </a:ext>
            </a:extLst>
          </p:cNvPr>
          <p:cNvSpPr/>
          <p:nvPr/>
        </p:nvSpPr>
        <p:spPr>
          <a:xfrm>
            <a:off x="7384200" y="98630"/>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Tool 4.1</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 73</a:t>
            </a:r>
          </a:p>
        </p:txBody>
      </p:sp>
    </p:spTree>
    <p:extLst>
      <p:ext uri="{BB962C8B-B14F-4D97-AF65-F5344CB8AC3E}">
        <p14:creationId xmlns:p14="http://schemas.microsoft.com/office/powerpoint/2010/main" val="32485262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texto"/>
          <p:cNvSpPr>
            <a:spLocks noGrp="1"/>
          </p:cNvSpPr>
          <p:nvPr>
            <p:ph type="body" sz="quarter" idx="10"/>
          </p:nvPr>
        </p:nvSpPr>
        <p:spPr/>
        <p:txBody>
          <a:bodyPr/>
          <a:lstStyle/>
          <a:p>
            <a:r>
              <a:rPr lang="en-US" dirty="0">
                <a:latin typeface="Source Sans Pro" panose="020B0503030403020204" pitchFamily="34" charset="0"/>
                <a:ea typeface="Source Sans Pro" panose="020B0503030403020204" pitchFamily="34" charset="0"/>
              </a:rPr>
              <a:t>To consolidate the options into a clear plan of action.</a:t>
            </a:r>
          </a:p>
        </p:txBody>
      </p:sp>
      <p:sp>
        <p:nvSpPr>
          <p:cNvPr id="5" name="Textplatzhalter 4">
            <a:extLst>
              <a:ext uri="{FF2B5EF4-FFF2-40B4-BE49-F238E27FC236}">
                <a16:creationId xmlns:a16="http://schemas.microsoft.com/office/drawing/2014/main" id="{55583E99-EBDB-3446-AB90-2E2206803ACC}"/>
              </a:ext>
            </a:extLst>
          </p:cNvPr>
          <p:cNvSpPr>
            <a:spLocks noGrp="1"/>
          </p:cNvSpPr>
          <p:nvPr>
            <p:ph type="body" sz="quarter" idx="14"/>
          </p:nvPr>
        </p:nvSpPr>
        <p:spPr>
          <a:xfrm>
            <a:off x="280038" y="3174615"/>
            <a:ext cx="3931921" cy="569420"/>
          </a:xfrm>
        </p:spPr>
        <p:txBody>
          <a:bodyPr/>
          <a:lstStyle/>
          <a:p>
            <a:pPr marL="0" indent="0">
              <a:buNone/>
            </a:pPr>
            <a:r>
              <a:rPr lang="en-GB" dirty="0">
                <a:latin typeface="Source Sans Pro" panose="020B0503030403020204" pitchFamily="34" charset="0"/>
                <a:ea typeface="Source Sans Pro" panose="020B0503030403020204" pitchFamily="34" charset="0"/>
              </a:rPr>
              <a:t>Planning sanitation systems</a:t>
            </a:r>
          </a:p>
        </p:txBody>
      </p:sp>
      <p:sp>
        <p:nvSpPr>
          <p:cNvPr id="16" name="1 Marcador de texto">
            <a:extLst>
              <a:ext uri="{FF2B5EF4-FFF2-40B4-BE49-F238E27FC236}">
                <a16:creationId xmlns:a16="http://schemas.microsoft.com/office/drawing/2014/main" id="{B389D86D-2BC2-2647-818A-BA139632D37D}"/>
              </a:ext>
            </a:extLst>
          </p:cNvPr>
          <p:cNvSpPr txBox="1">
            <a:spLocks/>
          </p:cNvSpPr>
          <p:nvPr/>
        </p:nvSpPr>
        <p:spPr>
          <a:xfrm>
            <a:off x="280038" y="3699030"/>
            <a:ext cx="8665742" cy="2489365"/>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2"/>
                </a:solidFill>
                <a:latin typeface="Source Sans Pro" panose="020B0503030403020204" pitchFamily="34" charset="0"/>
                <a:ea typeface="Source Sans Pro" panose="020B0503030403020204" pitchFamily="34" charset="0"/>
              </a:rPr>
              <a:t>To formulate inclusive, equitable and practical solutions</a:t>
            </a:r>
          </a:p>
          <a:p>
            <a:pPr marL="2227263" indent="-166688">
              <a:buFont typeface="Arial" panose="020B0604020202020204" pitchFamily="34" charset="0"/>
              <a:buChar char="•"/>
            </a:pPr>
            <a:r>
              <a:rPr lang="en-GB" dirty="0">
                <a:solidFill>
                  <a:schemeClr val="tx2"/>
                </a:solidFill>
                <a:latin typeface="Source Sans Pro" panose="020B0503030403020204" pitchFamily="34" charset="0"/>
                <a:ea typeface="Source Sans Pro" panose="020B0503030403020204" pitchFamily="34" charset="0"/>
              </a:rPr>
              <a:t>One must understand the mix of sanitation systems in use</a:t>
            </a:r>
          </a:p>
          <a:p>
            <a:pPr marL="2227263" indent="-166688">
              <a:buFont typeface="Arial" panose="020B0604020202020204" pitchFamily="34" charset="0"/>
              <a:buChar char="•"/>
            </a:pPr>
            <a:r>
              <a:rPr lang="en-GB" dirty="0">
                <a:solidFill>
                  <a:schemeClr val="tx2"/>
                </a:solidFill>
                <a:latin typeface="Source Sans Pro" panose="020B0503030403020204" pitchFamily="34" charset="0"/>
                <a:ea typeface="Source Sans Pro" panose="020B0503030403020204" pitchFamily="34" charset="0"/>
              </a:rPr>
              <a:t>Plan how that mix should change over time</a:t>
            </a:r>
          </a:p>
          <a:p>
            <a:pPr marL="2227263" indent="-166688">
              <a:buFont typeface="Arial" panose="020B0604020202020204" pitchFamily="34" charset="0"/>
              <a:buChar char="•"/>
            </a:pPr>
            <a:r>
              <a:rPr lang="en-GB" dirty="0">
                <a:solidFill>
                  <a:schemeClr val="tx2"/>
                </a:solidFill>
                <a:latin typeface="Source Sans Pro" panose="020B0503030403020204" pitchFamily="34" charset="0"/>
                <a:ea typeface="Source Sans Pro" panose="020B0503030403020204" pitchFamily="34" charset="0"/>
              </a:rPr>
              <a:t>Incremental improvement of sanitation in different places at different times. </a:t>
            </a:r>
          </a:p>
          <a:p>
            <a:pPr marL="2227263" indent="-166688">
              <a:buFont typeface="Arial" panose="020B0604020202020204" pitchFamily="34" charset="0"/>
              <a:buChar char="•"/>
            </a:pPr>
            <a:r>
              <a:rPr lang="en-GB" dirty="0">
                <a:solidFill>
                  <a:schemeClr val="tx2"/>
                </a:solidFill>
                <a:latin typeface="Source Sans Pro" panose="020B0503030403020204" pitchFamily="34" charset="0"/>
                <a:ea typeface="Source Sans Pro" panose="020B0503030403020204" pitchFamily="34" charset="0"/>
              </a:rPr>
              <a:t>Deliver short to medium term improvements, instead of long-term.</a:t>
            </a:r>
          </a:p>
          <a:p>
            <a:endParaRPr lang="en-GB" dirty="0">
              <a:solidFill>
                <a:schemeClr val="tx2"/>
              </a:solidFill>
              <a:latin typeface="Source Sans Pro" panose="020B0503030403020204" pitchFamily="34" charset="0"/>
              <a:ea typeface="Source Sans Pro" panose="020B0503030403020204" pitchFamily="34" charset="0"/>
            </a:endParaRPr>
          </a:p>
        </p:txBody>
      </p:sp>
      <p:sp>
        <p:nvSpPr>
          <p:cNvPr id="12" name="Rectangular Callout 11">
            <a:extLst>
              <a:ext uri="{FF2B5EF4-FFF2-40B4-BE49-F238E27FC236}">
                <a16:creationId xmlns:a16="http://schemas.microsoft.com/office/drawing/2014/main" id="{995B53F4-F630-314B-8B96-530A08C31488}"/>
              </a:ext>
            </a:extLst>
          </p:cNvPr>
          <p:cNvSpPr/>
          <p:nvPr/>
        </p:nvSpPr>
        <p:spPr>
          <a:xfrm>
            <a:off x="5742130" y="51305"/>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 77</a:t>
            </a:r>
          </a:p>
        </p:txBody>
      </p:sp>
      <p:sp>
        <p:nvSpPr>
          <p:cNvPr id="13" name="Rectangular Callout 12">
            <a:extLst>
              <a:ext uri="{FF2B5EF4-FFF2-40B4-BE49-F238E27FC236}">
                <a16:creationId xmlns:a16="http://schemas.microsoft.com/office/drawing/2014/main" id="{D081F2FA-DD85-D247-99DF-2570F15DCD2F}"/>
              </a:ext>
            </a:extLst>
          </p:cNvPr>
          <p:cNvSpPr/>
          <p:nvPr/>
        </p:nvSpPr>
        <p:spPr>
          <a:xfrm>
            <a:off x="476545" y="4323849"/>
            <a:ext cx="1440000" cy="972000"/>
          </a:xfrm>
          <a:prstGeom prst="wedgeRectCallout">
            <a:avLst/>
          </a:prstGeom>
          <a:solidFill>
            <a:srgbClr val="3792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WHO Guidelines</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Section 4.3.2</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 63</a:t>
            </a:r>
          </a:p>
        </p:txBody>
      </p:sp>
    </p:spTree>
    <p:extLst>
      <p:ext uri="{BB962C8B-B14F-4D97-AF65-F5344CB8AC3E}">
        <p14:creationId xmlns:p14="http://schemas.microsoft.com/office/powerpoint/2010/main" val="32267628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20EDA903-7F0B-094A-ACE6-DCAC91282954}"/>
              </a:ext>
            </a:extLst>
          </p:cNvPr>
          <p:cNvSpPr>
            <a:spLocks noGrp="1"/>
          </p:cNvSpPr>
          <p:nvPr>
            <p:ph type="body" sz="quarter" idx="18"/>
          </p:nvPr>
        </p:nvSpPr>
        <p:spPr>
          <a:xfrm>
            <a:off x="5993145" y="269567"/>
            <a:ext cx="2693985" cy="540060"/>
          </a:xfrm>
        </p:spPr>
        <p:txBody>
          <a:bodyPr/>
          <a:lstStyle/>
          <a:p>
            <a:r>
              <a:rPr lang="en-GB" sz="1200" b="0" dirty="0">
                <a:solidFill>
                  <a:srgbClr val="399275"/>
                </a:solidFill>
                <a:latin typeface="Source Sans Pro" panose="020B0503030403020204" pitchFamily="34" charset="0"/>
                <a:ea typeface="Source Sans Pro" panose="020B0503030403020204" pitchFamily="34" charset="0"/>
              </a:rPr>
              <a:t>Fig. 4.3: Example of phasing out unsafe sanitation over time</a:t>
            </a:r>
          </a:p>
        </p:txBody>
      </p:sp>
      <p:pic>
        <p:nvPicPr>
          <p:cNvPr id="7" name="Grafik 6">
            <a:extLst>
              <a:ext uri="{FF2B5EF4-FFF2-40B4-BE49-F238E27FC236}">
                <a16:creationId xmlns:a16="http://schemas.microsoft.com/office/drawing/2014/main" id="{8D80EB86-55A8-F040-8E82-7E47712DE2D7}"/>
              </a:ext>
            </a:extLst>
          </p:cNvPr>
          <p:cNvPicPr>
            <a:picLocks noChangeAspect="1"/>
          </p:cNvPicPr>
          <p:nvPr/>
        </p:nvPicPr>
        <p:blipFill>
          <a:blip r:embed="rId3"/>
          <a:stretch>
            <a:fillRect/>
          </a:stretch>
        </p:blipFill>
        <p:spPr>
          <a:xfrm>
            <a:off x="0" y="1133744"/>
            <a:ext cx="9144000" cy="5310591"/>
          </a:xfrm>
          <a:prstGeom prst="rect">
            <a:avLst/>
          </a:prstGeom>
        </p:spPr>
      </p:pic>
      <p:sp>
        <p:nvSpPr>
          <p:cNvPr id="5" name="Rectangular Callout 4">
            <a:extLst>
              <a:ext uri="{FF2B5EF4-FFF2-40B4-BE49-F238E27FC236}">
                <a16:creationId xmlns:a16="http://schemas.microsoft.com/office/drawing/2014/main" id="{F4241A61-DBF3-664F-BAE7-5026AD70FB1D}"/>
              </a:ext>
            </a:extLst>
          </p:cNvPr>
          <p:cNvSpPr/>
          <p:nvPr/>
        </p:nvSpPr>
        <p:spPr>
          <a:xfrm>
            <a:off x="4553145" y="53569"/>
            <a:ext cx="1440000" cy="972000"/>
          </a:xfrm>
          <a:prstGeom prst="wedgeRectCallout">
            <a:avLst/>
          </a:prstGeom>
          <a:solidFill>
            <a:srgbClr val="3792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WHO Guidelines</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Fig 4.3</a:t>
            </a:r>
          </a:p>
        </p:txBody>
      </p:sp>
    </p:spTree>
    <p:extLst>
      <p:ext uri="{BB962C8B-B14F-4D97-AF65-F5344CB8AC3E}">
        <p14:creationId xmlns:p14="http://schemas.microsoft.com/office/powerpoint/2010/main" val="12164549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texto"/>
          <p:cNvSpPr>
            <a:spLocks noGrp="1"/>
          </p:cNvSpPr>
          <p:nvPr>
            <p:ph type="body" sz="quarter" idx="12"/>
          </p:nvPr>
        </p:nvSpPr>
        <p:spPr/>
        <p:txBody>
          <a:bodyPr/>
          <a:lstStyle/>
          <a:p>
            <a:pPr marL="285750" indent="-285750">
              <a:buFont typeface="Arial" pitchFamily="34" charset="0"/>
              <a:buChar char="•"/>
            </a:pPr>
            <a:r>
              <a:rPr lang="en-GB" sz="2200" dirty="0">
                <a:latin typeface="Source Sans Pro" panose="020B0503030403020204" pitchFamily="34" charset="0"/>
                <a:ea typeface="Source Sans Pro" panose="020B0503030403020204" pitchFamily="34" charset="0"/>
              </a:rPr>
              <a:t>Prioritize plan, based on hazards with </a:t>
            </a:r>
            <a:r>
              <a:rPr lang="en-GB" sz="2200" b="1" dirty="0">
                <a:solidFill>
                  <a:schemeClr val="tx2"/>
                </a:solidFill>
                <a:latin typeface="Source Sans Pro" panose="020B0503030403020204" pitchFamily="34" charset="0"/>
                <a:ea typeface="Source Sans Pro" panose="020B0503030403020204" pitchFamily="34" charset="0"/>
              </a:rPr>
              <a:t>highest risks.</a:t>
            </a:r>
          </a:p>
          <a:p>
            <a:pPr marL="285750" indent="-285750">
              <a:buFont typeface="Arial" pitchFamily="34" charset="0"/>
              <a:buChar char="•"/>
            </a:pPr>
            <a:r>
              <a:rPr lang="en-GB" sz="2200" dirty="0">
                <a:latin typeface="Source Sans Pro" panose="020B0503030403020204" pitchFamily="34" charset="0"/>
                <a:ea typeface="Source Sans Pro" panose="020B0503030403020204" pitchFamily="34" charset="0"/>
              </a:rPr>
              <a:t>Identify </a:t>
            </a:r>
            <a:r>
              <a:rPr lang="en-GB" sz="2200" b="1" dirty="0">
                <a:solidFill>
                  <a:schemeClr val="tx2"/>
                </a:solidFill>
                <a:latin typeface="Source Sans Pro" panose="020B0503030403020204" pitchFamily="34" charset="0"/>
                <a:ea typeface="Source Sans Pro" panose="020B0503030403020204" pitchFamily="34" charset="0"/>
              </a:rPr>
              <a:t>who</a:t>
            </a:r>
            <a:r>
              <a:rPr lang="en-GB" sz="2200" dirty="0">
                <a:latin typeface="Source Sans Pro" panose="020B0503030403020204" pitchFamily="34" charset="0"/>
                <a:ea typeface="Source Sans Pro" panose="020B0503030403020204" pitchFamily="34" charset="0"/>
              </a:rPr>
              <a:t> (institution and individual) takes action. </a:t>
            </a:r>
          </a:p>
          <a:p>
            <a:pPr marL="285750" indent="-285750">
              <a:buFont typeface="Arial" pitchFamily="34" charset="0"/>
              <a:buChar char="•"/>
            </a:pPr>
            <a:r>
              <a:rPr lang="en-GB" sz="2200" dirty="0">
                <a:latin typeface="Source Sans Pro" panose="020B0503030403020204" pitchFamily="34" charset="0"/>
                <a:ea typeface="Source Sans Pro" panose="020B0503030403020204" pitchFamily="34" charset="0"/>
              </a:rPr>
              <a:t>If more than one, the Steering Committee or lead SSP organization should take coordination responsibility.</a:t>
            </a:r>
          </a:p>
          <a:p>
            <a:pPr marL="285750" indent="-285750">
              <a:buFont typeface="Arial" pitchFamily="34" charset="0"/>
              <a:buChar char="•"/>
            </a:pPr>
            <a:r>
              <a:rPr lang="en-GB" sz="2200" dirty="0">
                <a:latin typeface="Source Sans Pro" panose="020B0503030403020204" pitchFamily="34" charset="0"/>
                <a:ea typeface="Source Sans Pro" panose="020B0503030403020204" pitchFamily="34" charset="0"/>
              </a:rPr>
              <a:t>May choose </a:t>
            </a:r>
            <a:r>
              <a:rPr lang="en-GB" sz="2200" b="1" dirty="0">
                <a:solidFill>
                  <a:schemeClr val="tx2"/>
                </a:solidFill>
                <a:latin typeface="Source Sans Pro" panose="020B0503030403020204" pitchFamily="34" charset="0"/>
                <a:ea typeface="Source Sans Pro" panose="020B0503030403020204" pitchFamily="34" charset="0"/>
              </a:rPr>
              <a:t>more affordable interim control </a:t>
            </a:r>
            <a:r>
              <a:rPr lang="en-GB" sz="2200" dirty="0">
                <a:latin typeface="Source Sans Pro" panose="020B0503030403020204" pitchFamily="34" charset="0"/>
                <a:ea typeface="Source Sans Pro" panose="020B0503030403020204" pitchFamily="34" charset="0"/>
              </a:rPr>
              <a:t>measures until sufficient funds for more expensive options are available.</a:t>
            </a:r>
          </a:p>
          <a:p>
            <a:pPr marL="285750" indent="-285750">
              <a:buFont typeface="Arial" pitchFamily="34" charset="0"/>
              <a:buChar char="•"/>
            </a:pPr>
            <a:r>
              <a:rPr lang="en-GB" sz="2200" dirty="0">
                <a:latin typeface="Source Sans Pro" panose="020B0503030403020204" pitchFamily="34" charset="0"/>
                <a:ea typeface="Source Sans Pro" panose="020B0503030403020204" pitchFamily="34" charset="0"/>
              </a:rPr>
              <a:t>The incremental improvement plan should allow for adaptive management processes suitable to respond to emergent and unforeseen conditions, such as </a:t>
            </a:r>
            <a:r>
              <a:rPr lang="en-GB" sz="2200" b="1" dirty="0">
                <a:solidFill>
                  <a:schemeClr val="tx2"/>
                </a:solidFill>
                <a:latin typeface="Source Sans Pro" panose="020B0503030403020204" pitchFamily="34" charset="0"/>
                <a:ea typeface="Source Sans Pro" panose="020B0503030403020204" pitchFamily="34" charset="0"/>
              </a:rPr>
              <a:t>climate-related hazards</a:t>
            </a:r>
            <a:r>
              <a:rPr lang="en-GB" sz="2200" dirty="0">
                <a:latin typeface="Source Sans Pro" panose="020B0503030403020204" pitchFamily="34" charset="0"/>
                <a:ea typeface="Source Sans Pro" panose="020B0503030403020204" pitchFamily="34" charset="0"/>
              </a:rPr>
              <a:t>.</a:t>
            </a:r>
          </a:p>
          <a:p>
            <a:endParaRPr lang="en-GB" sz="2200" dirty="0">
              <a:latin typeface="Source Sans Pro" panose="020B0503030403020204" pitchFamily="34" charset="0"/>
              <a:ea typeface="Source Sans Pro" panose="020B0503030403020204" pitchFamily="34" charset="0"/>
            </a:endParaRPr>
          </a:p>
        </p:txBody>
      </p:sp>
      <p:sp>
        <p:nvSpPr>
          <p:cNvPr id="2" name="1 Marcador de texto"/>
          <p:cNvSpPr>
            <a:spLocks noGrp="1"/>
          </p:cNvSpPr>
          <p:nvPr>
            <p:ph type="body" sz="quarter" idx="18"/>
          </p:nvPr>
        </p:nvSpPr>
        <p:spPr>
          <a:xfrm>
            <a:off x="313433" y="1534619"/>
            <a:ext cx="7034541" cy="355600"/>
          </a:xfrm>
        </p:spPr>
        <p:txBody>
          <a:bodyPr/>
          <a:lstStyle/>
          <a:p>
            <a:r>
              <a:rPr lang="es-VE" dirty="0">
                <a:solidFill>
                  <a:schemeClr val="tx2"/>
                </a:solidFill>
                <a:latin typeface="Source Sans Pro" panose="020B0503030403020204" pitchFamily="34" charset="0"/>
                <a:ea typeface="Source Sans Pro" panose="020B0503030403020204" pitchFamily="34" charset="0"/>
              </a:rPr>
              <a:t>While preparing the incremental improvement plan</a:t>
            </a:r>
          </a:p>
        </p:txBody>
      </p:sp>
    </p:spTree>
    <p:extLst>
      <p:ext uri="{BB962C8B-B14F-4D97-AF65-F5344CB8AC3E}">
        <p14:creationId xmlns:p14="http://schemas.microsoft.com/office/powerpoint/2010/main" val="28306028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B145E179-25BF-AC4B-A531-EFF35D6F2CD2}"/>
              </a:ext>
            </a:extLst>
          </p:cNvPr>
          <p:cNvSpPr>
            <a:spLocks noGrp="1"/>
          </p:cNvSpPr>
          <p:nvPr>
            <p:ph type="body" sz="quarter" idx="18"/>
          </p:nvPr>
        </p:nvSpPr>
        <p:spPr/>
        <p:txBody>
          <a:bodyPr/>
          <a:lstStyle/>
          <a:p>
            <a:r>
              <a:rPr lang="en-GB" dirty="0">
                <a:solidFill>
                  <a:srgbClr val="245D6A"/>
                </a:solidFill>
              </a:rPr>
              <a:t>Template for an incremental improvement plan</a:t>
            </a:r>
          </a:p>
        </p:txBody>
      </p:sp>
      <p:pic>
        <p:nvPicPr>
          <p:cNvPr id="2" name="Picture 1">
            <a:extLst>
              <a:ext uri="{FF2B5EF4-FFF2-40B4-BE49-F238E27FC236}">
                <a16:creationId xmlns:a16="http://schemas.microsoft.com/office/drawing/2014/main" id="{A827B4C4-DB1C-D84A-B19D-22953E9193CB}"/>
              </a:ext>
            </a:extLst>
          </p:cNvPr>
          <p:cNvPicPr>
            <a:picLocks noChangeAspect="1"/>
          </p:cNvPicPr>
          <p:nvPr/>
        </p:nvPicPr>
        <p:blipFill>
          <a:blip r:embed="rId3"/>
          <a:stretch>
            <a:fillRect/>
          </a:stretch>
        </p:blipFill>
        <p:spPr>
          <a:xfrm>
            <a:off x="0" y="2369457"/>
            <a:ext cx="9144000" cy="2119086"/>
          </a:xfrm>
          <a:prstGeom prst="rect">
            <a:avLst/>
          </a:prstGeom>
        </p:spPr>
      </p:pic>
      <p:sp>
        <p:nvSpPr>
          <p:cNvPr id="6" name="Rectangular Callout 5">
            <a:extLst>
              <a:ext uri="{FF2B5EF4-FFF2-40B4-BE49-F238E27FC236}">
                <a16:creationId xmlns:a16="http://schemas.microsoft.com/office/drawing/2014/main" id="{B2E51CA4-B8FF-7144-A77D-1A2B76C0B6F9}"/>
              </a:ext>
            </a:extLst>
          </p:cNvPr>
          <p:cNvSpPr/>
          <p:nvPr/>
        </p:nvSpPr>
        <p:spPr>
          <a:xfrm>
            <a:off x="7002270" y="40143"/>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Tool 4.2</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 77</a:t>
            </a:r>
          </a:p>
        </p:txBody>
      </p:sp>
    </p:spTree>
    <p:extLst>
      <p:ext uri="{BB962C8B-B14F-4D97-AF65-F5344CB8AC3E}">
        <p14:creationId xmlns:p14="http://schemas.microsoft.com/office/powerpoint/2010/main" val="6559276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texto"/>
          <p:cNvSpPr>
            <a:spLocks noGrp="1"/>
          </p:cNvSpPr>
          <p:nvPr>
            <p:ph type="body" sz="quarter" idx="10"/>
          </p:nvPr>
        </p:nvSpPr>
        <p:spPr/>
        <p:txBody>
          <a:bodyPr/>
          <a:lstStyle/>
          <a:p>
            <a:r>
              <a:rPr lang="en-US" sz="2200" dirty="0"/>
              <a:t>In this step, the SST team and steering committee mobilize investment and action by the responsible entities to implement the improvement plan.</a:t>
            </a:r>
            <a:endParaRPr lang="en-US" sz="2200" dirty="0">
              <a:latin typeface="Source Sans Pro" panose="020B0503030403020204" pitchFamily="34" charset="0"/>
              <a:ea typeface="Source Sans Pro" panose="020B0503030403020204" pitchFamily="34" charset="0"/>
            </a:endParaRPr>
          </a:p>
        </p:txBody>
      </p:sp>
      <p:sp>
        <p:nvSpPr>
          <p:cNvPr id="6" name="5 Marcador de texto"/>
          <p:cNvSpPr>
            <a:spLocks noGrp="1"/>
          </p:cNvSpPr>
          <p:nvPr>
            <p:ph type="body" sz="quarter" idx="14"/>
          </p:nvPr>
        </p:nvSpPr>
        <p:spPr>
          <a:xfrm>
            <a:off x="485775" y="3172633"/>
            <a:ext cx="8049974" cy="425798"/>
          </a:xfrm>
        </p:spPr>
        <p:txBody>
          <a:bodyPr/>
          <a:lstStyle/>
          <a:p>
            <a:pPr marL="0" indent="0">
              <a:buNone/>
            </a:pPr>
            <a:r>
              <a:rPr lang="en-US" dirty="0">
                <a:latin typeface="Source Sans Pro" panose="020B0503030403020204" pitchFamily="34" charset="0"/>
                <a:ea typeface="Source Sans Pro" panose="020B0503030403020204" pitchFamily="34" charset="0"/>
              </a:rPr>
              <a:t>A successful implementation requires:</a:t>
            </a:r>
          </a:p>
          <a:p>
            <a:pPr marL="0" indent="0">
              <a:buNone/>
            </a:pPr>
            <a:endParaRPr lang="es-VE" dirty="0">
              <a:latin typeface="Source Sans Pro" panose="020B0503030403020204" pitchFamily="34" charset="0"/>
              <a:ea typeface="Source Sans Pro" panose="020B0503030403020204" pitchFamily="34" charset="0"/>
            </a:endParaRPr>
          </a:p>
        </p:txBody>
      </p:sp>
      <p:sp>
        <p:nvSpPr>
          <p:cNvPr id="4" name="Text Placeholder 19">
            <a:extLst>
              <a:ext uri="{FF2B5EF4-FFF2-40B4-BE49-F238E27FC236}">
                <a16:creationId xmlns:a16="http://schemas.microsoft.com/office/drawing/2014/main" id="{3CD3FE2B-C586-5248-B921-51DCB8E923F4}"/>
              </a:ext>
            </a:extLst>
          </p:cNvPr>
          <p:cNvSpPr txBox="1">
            <a:spLocks/>
          </p:cNvSpPr>
          <p:nvPr/>
        </p:nvSpPr>
        <p:spPr>
          <a:xfrm>
            <a:off x="224901" y="789695"/>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spc="0" dirty="0">
                <a:solidFill>
                  <a:schemeClr val="accent5">
                    <a:lumMod val="10000"/>
                  </a:schemeClr>
                </a:solidFill>
                <a:latin typeface="Source Sans Pro" panose="020B0503030403020204" pitchFamily="34" charset="0"/>
                <a:ea typeface="Source Sans Pro" panose="020B0503030403020204" pitchFamily="34" charset="0"/>
              </a:rPr>
              <a:t>Implement the improvement plan</a:t>
            </a:r>
          </a:p>
        </p:txBody>
      </p:sp>
      <p:sp>
        <p:nvSpPr>
          <p:cNvPr id="7" name="Text Placeholder 19">
            <a:extLst>
              <a:ext uri="{FF2B5EF4-FFF2-40B4-BE49-F238E27FC236}">
                <a16:creationId xmlns:a16="http://schemas.microsoft.com/office/drawing/2014/main" id="{0176FAAE-60F6-5145-9C79-4301B3EE74AF}"/>
              </a:ext>
            </a:extLst>
          </p:cNvPr>
          <p:cNvSpPr txBox="1">
            <a:spLocks/>
          </p:cNvSpPr>
          <p:nvPr/>
        </p:nvSpPr>
        <p:spPr>
          <a:xfrm>
            <a:off x="224901" y="283385"/>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45D6A"/>
                </a:solidFill>
              </a:rPr>
              <a:t>STEP 4.3</a:t>
            </a:r>
          </a:p>
        </p:txBody>
      </p:sp>
      <p:sp>
        <p:nvSpPr>
          <p:cNvPr id="13" name="1 Marcador de texto">
            <a:extLst>
              <a:ext uri="{FF2B5EF4-FFF2-40B4-BE49-F238E27FC236}">
                <a16:creationId xmlns:a16="http://schemas.microsoft.com/office/drawing/2014/main" id="{8B6A9CCE-B689-0546-845B-31B24A362BB0}"/>
              </a:ext>
            </a:extLst>
          </p:cNvPr>
          <p:cNvSpPr txBox="1">
            <a:spLocks/>
          </p:cNvSpPr>
          <p:nvPr/>
        </p:nvSpPr>
        <p:spPr>
          <a:xfrm>
            <a:off x="1026418" y="3814167"/>
            <a:ext cx="6968687" cy="2489365"/>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dirty="0">
                <a:solidFill>
                  <a:schemeClr val="accent5">
                    <a:lumMod val="10000"/>
                  </a:schemeClr>
                </a:solidFill>
                <a:latin typeface="Source Sans Pro" panose="020B0503030403020204" pitchFamily="34" charset="0"/>
                <a:ea typeface="Source Sans Pro" panose="020B0503030403020204" pitchFamily="34" charset="0"/>
              </a:rPr>
              <a:t>Enforcement and compliance</a:t>
            </a:r>
          </a:p>
          <a:p>
            <a:pPr marL="285750" indent="-285750">
              <a:buFont typeface="Arial" panose="020B0604020202020204" pitchFamily="34" charset="0"/>
              <a:buChar char="•"/>
            </a:pPr>
            <a:r>
              <a:rPr lang="en-GB" dirty="0">
                <a:solidFill>
                  <a:schemeClr val="accent5">
                    <a:lumMod val="10000"/>
                  </a:schemeClr>
                </a:solidFill>
                <a:latin typeface="Source Sans Pro" panose="020B0503030403020204" pitchFamily="34" charset="0"/>
                <a:ea typeface="Source Sans Pro" panose="020B0503030403020204" pitchFamily="34" charset="0"/>
              </a:rPr>
              <a:t>Coordination</a:t>
            </a:r>
          </a:p>
          <a:p>
            <a:pPr marL="285750" indent="-285750">
              <a:buFont typeface="Arial" panose="020B0604020202020204" pitchFamily="34" charset="0"/>
              <a:buChar char="•"/>
            </a:pPr>
            <a:r>
              <a:rPr lang="en-GB" dirty="0">
                <a:solidFill>
                  <a:schemeClr val="accent5">
                    <a:lumMod val="10000"/>
                  </a:schemeClr>
                </a:solidFill>
                <a:latin typeface="Source Sans Pro" panose="020B0503030403020204" pitchFamily="34" charset="0"/>
                <a:ea typeface="Source Sans Pro" panose="020B0503030403020204" pitchFamily="34" charset="0"/>
              </a:rPr>
              <a:t>Accountability and finance</a:t>
            </a:r>
          </a:p>
          <a:p>
            <a:pPr marL="285750" indent="-285750">
              <a:buFont typeface="Arial" panose="020B0604020202020204" pitchFamily="34" charset="0"/>
              <a:buChar char="•"/>
            </a:pPr>
            <a:r>
              <a:rPr lang="en-GB" dirty="0">
                <a:solidFill>
                  <a:schemeClr val="accent5">
                    <a:lumMod val="10000"/>
                  </a:schemeClr>
                </a:solidFill>
                <a:latin typeface="Source Sans Pro" panose="020B0503030403020204" pitchFamily="34" charset="0"/>
                <a:ea typeface="Source Sans Pro" panose="020B0503030403020204" pitchFamily="34" charset="0"/>
              </a:rPr>
              <a:t>Monitoring</a:t>
            </a:r>
          </a:p>
          <a:p>
            <a:pPr marL="285750" indent="-285750">
              <a:buFont typeface="Arial" panose="020B0604020202020204" pitchFamily="34" charset="0"/>
              <a:buChar char="•"/>
            </a:pPr>
            <a:r>
              <a:rPr lang="en-GB" dirty="0">
                <a:solidFill>
                  <a:schemeClr val="accent5">
                    <a:lumMod val="10000"/>
                  </a:schemeClr>
                </a:solidFill>
                <a:latin typeface="Source Sans Pro" panose="020B0503030403020204" pitchFamily="34" charset="0"/>
                <a:ea typeface="Source Sans Pro" panose="020B0503030403020204" pitchFamily="34" charset="0"/>
              </a:rPr>
              <a:t>Developing sanitation services and business models</a:t>
            </a:r>
          </a:p>
        </p:txBody>
      </p:sp>
      <p:sp>
        <p:nvSpPr>
          <p:cNvPr id="14" name="Rectangular Callout 13">
            <a:extLst>
              <a:ext uri="{FF2B5EF4-FFF2-40B4-BE49-F238E27FC236}">
                <a16:creationId xmlns:a16="http://schemas.microsoft.com/office/drawing/2014/main" id="{5A2A1AE9-ED79-3147-908F-AFEB1E63DBDD}"/>
              </a:ext>
            </a:extLst>
          </p:cNvPr>
          <p:cNvSpPr/>
          <p:nvPr/>
        </p:nvSpPr>
        <p:spPr>
          <a:xfrm>
            <a:off x="7362310" y="51305"/>
            <a:ext cx="1440000" cy="972000"/>
          </a:xfrm>
          <a:prstGeom prst="wedgeRectCallout">
            <a:avLst/>
          </a:prstGeom>
          <a:solidFill>
            <a:srgbClr val="3792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WHO Guidelines</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Chapter 4</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 59</a:t>
            </a:r>
          </a:p>
        </p:txBody>
      </p:sp>
    </p:spTree>
    <p:extLst>
      <p:ext uri="{BB962C8B-B14F-4D97-AF65-F5344CB8AC3E}">
        <p14:creationId xmlns:p14="http://schemas.microsoft.com/office/powerpoint/2010/main" val="33796912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D299AE-A199-6742-AB5F-A19CB6E7B132}"/>
              </a:ext>
            </a:extLst>
          </p:cNvPr>
          <p:cNvSpPr>
            <a:spLocks noGrp="1"/>
          </p:cNvSpPr>
          <p:nvPr>
            <p:ph type="body" sz="quarter" idx="12"/>
          </p:nvPr>
        </p:nvSpPr>
        <p:spPr>
          <a:xfrm>
            <a:off x="313433" y="1780865"/>
            <a:ext cx="8534042" cy="4483450"/>
          </a:xfrm>
        </p:spPr>
        <p:txBody>
          <a:bodyPr/>
          <a:lstStyle/>
          <a:p>
            <a:pPr marL="342900" indent="-342900">
              <a:buFont typeface="Arial" panose="020B0604020202020204" pitchFamily="34" charset="0"/>
              <a:buChar char="•"/>
            </a:pPr>
            <a:r>
              <a:rPr lang="en-US" dirty="0"/>
              <a:t>Part of the </a:t>
            </a:r>
            <a:r>
              <a:rPr lang="en-US" b="1" dirty="0">
                <a:solidFill>
                  <a:schemeClr val="tx2"/>
                </a:solidFill>
              </a:rPr>
              <a:t>funds</a:t>
            </a:r>
            <a:r>
              <a:rPr lang="en-US" dirty="0"/>
              <a:t> should be </a:t>
            </a:r>
            <a:r>
              <a:rPr lang="en-US" b="1" dirty="0">
                <a:solidFill>
                  <a:schemeClr val="tx2"/>
                </a:solidFill>
              </a:rPr>
              <a:t>secured up-front </a:t>
            </a:r>
            <a:r>
              <a:rPr lang="en-US" dirty="0"/>
              <a:t>to ensure that immediate actions are taken. </a:t>
            </a:r>
          </a:p>
          <a:p>
            <a:pPr marL="342900" indent="-342900">
              <a:buFont typeface="Arial" panose="020B0604020202020204" pitchFamily="34" charset="0"/>
              <a:buChar char="•"/>
            </a:pPr>
            <a:r>
              <a:rPr lang="en-US" dirty="0"/>
              <a:t>Technical measures will require special funding. Sources of financing could be:</a:t>
            </a:r>
            <a:endParaRPr lang="en-US" dirty="0">
              <a:solidFill>
                <a:schemeClr val="tx2"/>
              </a:solidFill>
            </a:endParaRPr>
          </a:p>
          <a:p>
            <a:pPr marL="1257300" lvl="2" indent="-342900">
              <a:buFont typeface="Arial" panose="020B0604020202020204" pitchFamily="34" charset="0"/>
              <a:buChar char="•"/>
            </a:pPr>
            <a:r>
              <a:rPr lang="en-US" b="1" dirty="0">
                <a:solidFill>
                  <a:schemeClr val="tx2"/>
                </a:solidFill>
                <a:latin typeface="Source Sans Pro" panose="020B0503030403020204" pitchFamily="34" charset="0"/>
                <a:ea typeface="Source Sans Pro" panose="020B0503030403020204" pitchFamily="34" charset="0"/>
              </a:rPr>
              <a:t>public national funds </a:t>
            </a:r>
            <a:r>
              <a:rPr lang="en-US" dirty="0">
                <a:solidFill>
                  <a:schemeClr val="tx2"/>
                </a:solidFill>
                <a:latin typeface="Source Sans Pro" panose="020B0503030403020204" pitchFamily="34" charset="0"/>
                <a:ea typeface="Source Sans Pro" panose="020B0503030403020204" pitchFamily="34" charset="0"/>
              </a:rPr>
              <a:t>(e.g., through specialized WASH [Water, Sanitation and Hygiene] budget lines and programs), </a:t>
            </a:r>
          </a:p>
          <a:p>
            <a:pPr marL="1257300" lvl="2" indent="-342900">
              <a:buFont typeface="Arial" panose="020B0604020202020204" pitchFamily="34" charset="0"/>
              <a:buChar char="•"/>
            </a:pPr>
            <a:r>
              <a:rPr lang="en-US" b="1" dirty="0">
                <a:solidFill>
                  <a:schemeClr val="tx2"/>
                </a:solidFill>
                <a:latin typeface="Source Sans Pro" panose="020B0503030403020204" pitchFamily="34" charset="0"/>
                <a:ea typeface="Source Sans Pro" panose="020B0503030403020204" pitchFamily="34" charset="0"/>
              </a:rPr>
              <a:t>provincial budgets </a:t>
            </a:r>
            <a:r>
              <a:rPr lang="en-US" dirty="0">
                <a:solidFill>
                  <a:schemeClr val="tx2"/>
                </a:solidFill>
                <a:latin typeface="Source Sans Pro" panose="020B0503030403020204" pitchFamily="34" charset="0"/>
                <a:ea typeface="Source Sans Pro" panose="020B0503030403020204" pitchFamily="34" charset="0"/>
              </a:rPr>
              <a:t>for municipal service delivery, </a:t>
            </a:r>
          </a:p>
          <a:p>
            <a:pPr marL="1257300" lvl="2" indent="-342900">
              <a:buFont typeface="Arial" panose="020B0604020202020204" pitchFamily="34" charset="0"/>
              <a:buChar char="•"/>
            </a:pPr>
            <a:r>
              <a:rPr lang="en-US" b="1" dirty="0">
                <a:solidFill>
                  <a:schemeClr val="tx2"/>
                </a:solidFill>
                <a:latin typeface="Source Sans Pro" panose="020B0503030403020204" pitchFamily="34" charset="0"/>
                <a:ea typeface="Source Sans Pro" panose="020B0503030403020204" pitchFamily="34" charset="0"/>
              </a:rPr>
              <a:t>taxes from citizens </a:t>
            </a:r>
            <a:r>
              <a:rPr lang="en-US" dirty="0">
                <a:solidFill>
                  <a:schemeClr val="tx2"/>
                </a:solidFill>
                <a:latin typeface="Source Sans Pro" panose="020B0503030403020204" pitchFamily="34" charset="0"/>
                <a:ea typeface="Source Sans Pro" panose="020B0503030403020204" pitchFamily="34" charset="0"/>
              </a:rPr>
              <a:t>and local businesses, </a:t>
            </a:r>
          </a:p>
          <a:p>
            <a:pPr marL="1257300" lvl="2" indent="-342900">
              <a:buFont typeface="Arial" panose="020B0604020202020204" pitchFamily="34" charset="0"/>
              <a:buChar char="•"/>
            </a:pPr>
            <a:r>
              <a:rPr lang="en-US" b="1" dirty="0">
                <a:solidFill>
                  <a:schemeClr val="tx2"/>
                </a:solidFill>
                <a:latin typeface="Source Sans Pro" panose="020B0503030403020204" pitchFamily="34" charset="0"/>
                <a:ea typeface="Source Sans Pro" panose="020B0503030403020204" pitchFamily="34" charset="0"/>
              </a:rPr>
              <a:t>transfers</a:t>
            </a:r>
            <a:r>
              <a:rPr lang="en-US" dirty="0">
                <a:solidFill>
                  <a:schemeClr val="tx2"/>
                </a:solidFill>
                <a:latin typeface="Source Sans Pro" panose="020B0503030403020204" pitchFamily="34" charset="0"/>
                <a:ea typeface="Source Sans Pro" panose="020B0503030403020204" pitchFamily="34" charset="0"/>
              </a:rPr>
              <a:t> such as international aid and loans, and </a:t>
            </a:r>
          </a:p>
          <a:p>
            <a:pPr marL="1257300" lvl="2" indent="-342900">
              <a:buFont typeface="Arial" panose="020B0604020202020204" pitchFamily="34" charset="0"/>
              <a:buChar char="•"/>
            </a:pPr>
            <a:r>
              <a:rPr lang="en-US" b="1" dirty="0">
                <a:solidFill>
                  <a:schemeClr val="tx2"/>
                </a:solidFill>
                <a:latin typeface="Source Sans Pro" panose="020B0503030403020204" pitchFamily="34" charset="0"/>
                <a:ea typeface="Source Sans Pro" panose="020B0503030403020204" pitchFamily="34" charset="0"/>
              </a:rPr>
              <a:t>tariffs</a:t>
            </a:r>
            <a:r>
              <a:rPr lang="en-US" dirty="0">
                <a:solidFill>
                  <a:schemeClr val="tx2"/>
                </a:solidFill>
                <a:latin typeface="Source Sans Pro" panose="020B0503030403020204" pitchFamily="34" charset="0"/>
                <a:ea typeface="Source Sans Pro" panose="020B0503030403020204" pitchFamily="34" charset="0"/>
              </a:rPr>
              <a:t> paid by users of the service.</a:t>
            </a:r>
          </a:p>
          <a:p>
            <a:pPr marL="342900" lvl="2" indent="-342900">
              <a:spcBef>
                <a:spcPts val="1000"/>
              </a:spcBef>
              <a:buFont typeface="Arial" panose="020B0604020202020204" pitchFamily="34" charset="0"/>
              <a:buChar char="•"/>
            </a:pPr>
            <a:r>
              <a:rPr lang="en-US" sz="2000" dirty="0">
                <a:solidFill>
                  <a:schemeClr val="accent5">
                    <a:lumMod val="10000"/>
                  </a:schemeClr>
                </a:solidFill>
                <a:latin typeface="Source Sans Pro" panose="020B0503030403020204" pitchFamily="34" charset="0"/>
                <a:ea typeface="Source Sans Pro" panose="020B0503030403020204" pitchFamily="34" charset="0"/>
              </a:rPr>
              <a:t>The </a:t>
            </a:r>
            <a:r>
              <a:rPr lang="en-US" sz="2000" b="1" dirty="0">
                <a:solidFill>
                  <a:schemeClr val="tx2"/>
                </a:solidFill>
                <a:latin typeface="Source Sans Pro" panose="020B0503030403020204" pitchFamily="34" charset="0"/>
                <a:ea typeface="Source Sans Pro" panose="020B0503030403020204" pitchFamily="34" charset="0"/>
              </a:rPr>
              <a:t>burden of fundraising </a:t>
            </a:r>
            <a:r>
              <a:rPr lang="en-US" sz="2000" dirty="0">
                <a:solidFill>
                  <a:schemeClr val="accent5">
                    <a:lumMod val="10000"/>
                  </a:schemeClr>
                </a:solidFill>
                <a:latin typeface="Source Sans Pro" panose="020B0503030403020204" pitchFamily="34" charset="0"/>
                <a:ea typeface="Source Sans Pro" panose="020B0503030403020204" pitchFamily="34" charset="0"/>
              </a:rPr>
              <a:t>should not rely only on the SSP lead organization, and the steering committee should advocate and secure resources for implementation.</a:t>
            </a:r>
          </a:p>
        </p:txBody>
      </p:sp>
      <p:sp>
        <p:nvSpPr>
          <p:cNvPr id="3" name="Text Placeholder 2">
            <a:extLst>
              <a:ext uri="{FF2B5EF4-FFF2-40B4-BE49-F238E27FC236}">
                <a16:creationId xmlns:a16="http://schemas.microsoft.com/office/drawing/2014/main" id="{ED7375A3-F507-CC4F-9EE3-2005F4411D99}"/>
              </a:ext>
            </a:extLst>
          </p:cNvPr>
          <p:cNvSpPr>
            <a:spLocks noGrp="1"/>
          </p:cNvSpPr>
          <p:nvPr>
            <p:ph type="body" sz="quarter" idx="18"/>
          </p:nvPr>
        </p:nvSpPr>
        <p:spPr/>
        <p:txBody>
          <a:bodyPr/>
          <a:lstStyle/>
          <a:p>
            <a:r>
              <a:rPr lang="en-US" dirty="0">
                <a:solidFill>
                  <a:schemeClr val="tx2"/>
                </a:solidFill>
              </a:rPr>
              <a:t>Consideration about funding:</a:t>
            </a:r>
          </a:p>
        </p:txBody>
      </p:sp>
      <p:sp>
        <p:nvSpPr>
          <p:cNvPr id="4" name="Text Placeholder 19">
            <a:extLst>
              <a:ext uri="{FF2B5EF4-FFF2-40B4-BE49-F238E27FC236}">
                <a16:creationId xmlns:a16="http://schemas.microsoft.com/office/drawing/2014/main" id="{E8E608DA-C990-A244-887D-B0772F1D03DD}"/>
              </a:ext>
            </a:extLst>
          </p:cNvPr>
          <p:cNvSpPr txBox="1">
            <a:spLocks/>
          </p:cNvSpPr>
          <p:nvPr/>
        </p:nvSpPr>
        <p:spPr>
          <a:xfrm>
            <a:off x="224901" y="789695"/>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spc="0" dirty="0">
                <a:solidFill>
                  <a:schemeClr val="accent5">
                    <a:lumMod val="10000"/>
                  </a:schemeClr>
                </a:solidFill>
                <a:latin typeface="Source Sans Pro" panose="020B0503030403020204" pitchFamily="34" charset="0"/>
                <a:ea typeface="Source Sans Pro" panose="020B0503030403020204" pitchFamily="34" charset="0"/>
              </a:rPr>
              <a:t>Implement the improvement plan</a:t>
            </a:r>
          </a:p>
        </p:txBody>
      </p:sp>
      <p:sp>
        <p:nvSpPr>
          <p:cNvPr id="5" name="Text Placeholder 19">
            <a:extLst>
              <a:ext uri="{FF2B5EF4-FFF2-40B4-BE49-F238E27FC236}">
                <a16:creationId xmlns:a16="http://schemas.microsoft.com/office/drawing/2014/main" id="{A5DA2DC9-63C7-2143-BCB1-1030E9B69493}"/>
              </a:ext>
            </a:extLst>
          </p:cNvPr>
          <p:cNvSpPr txBox="1">
            <a:spLocks/>
          </p:cNvSpPr>
          <p:nvPr/>
        </p:nvSpPr>
        <p:spPr>
          <a:xfrm>
            <a:off x="224901" y="283385"/>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45D6A"/>
                </a:solidFill>
              </a:rPr>
              <a:t>STEP 4.3</a:t>
            </a:r>
          </a:p>
        </p:txBody>
      </p:sp>
      <p:sp>
        <p:nvSpPr>
          <p:cNvPr id="6" name="Rectangular Callout 5">
            <a:extLst>
              <a:ext uri="{FF2B5EF4-FFF2-40B4-BE49-F238E27FC236}">
                <a16:creationId xmlns:a16="http://schemas.microsoft.com/office/drawing/2014/main" id="{4E2F455F-788D-8B45-BEE2-068FAC2446A1}"/>
              </a:ext>
            </a:extLst>
          </p:cNvPr>
          <p:cNvSpPr/>
          <p:nvPr/>
        </p:nvSpPr>
        <p:spPr>
          <a:xfrm>
            <a:off x="7002270" y="40143"/>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Tool 4.2</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 77</a:t>
            </a:r>
          </a:p>
        </p:txBody>
      </p:sp>
    </p:spTree>
    <p:extLst>
      <p:ext uri="{BB962C8B-B14F-4D97-AF65-F5344CB8AC3E}">
        <p14:creationId xmlns:p14="http://schemas.microsoft.com/office/powerpoint/2010/main" val="14586893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111815-0EBC-3348-AF06-DFCDC0E110C4}"/>
              </a:ext>
            </a:extLst>
          </p:cNvPr>
          <p:cNvPicPr>
            <a:picLocks noChangeAspect="1"/>
          </p:cNvPicPr>
          <p:nvPr/>
        </p:nvPicPr>
        <p:blipFill>
          <a:blip r:embed="rId2"/>
          <a:stretch>
            <a:fillRect/>
          </a:stretch>
        </p:blipFill>
        <p:spPr>
          <a:xfrm>
            <a:off x="5595974" y="155059"/>
            <a:ext cx="3225800" cy="939800"/>
          </a:xfrm>
          <a:prstGeom prst="rect">
            <a:avLst/>
          </a:prstGeom>
        </p:spPr>
      </p:pic>
      <p:pic>
        <p:nvPicPr>
          <p:cNvPr id="5" name="Picture 4">
            <a:extLst>
              <a:ext uri="{FF2B5EF4-FFF2-40B4-BE49-F238E27FC236}">
                <a16:creationId xmlns:a16="http://schemas.microsoft.com/office/drawing/2014/main" id="{A8880FC4-7902-9F47-820C-821931BC895E}"/>
              </a:ext>
            </a:extLst>
          </p:cNvPr>
          <p:cNvPicPr>
            <a:picLocks noChangeAspect="1"/>
          </p:cNvPicPr>
          <p:nvPr/>
        </p:nvPicPr>
        <p:blipFill>
          <a:blip r:embed="rId3"/>
          <a:stretch>
            <a:fillRect/>
          </a:stretch>
        </p:blipFill>
        <p:spPr>
          <a:xfrm>
            <a:off x="156082" y="48733"/>
            <a:ext cx="5245261" cy="1046126"/>
          </a:xfrm>
          <a:prstGeom prst="rect">
            <a:avLst/>
          </a:prstGeom>
        </p:spPr>
      </p:pic>
      <p:sp>
        <p:nvSpPr>
          <p:cNvPr id="7" name="6 CuadroTexto">
            <a:extLst>
              <a:ext uri="{FF2B5EF4-FFF2-40B4-BE49-F238E27FC236}">
                <a16:creationId xmlns:a16="http://schemas.microsoft.com/office/drawing/2014/main" id="{6FECC8F9-B892-4241-81BE-C63FFE57B1DF}"/>
              </a:ext>
            </a:extLst>
          </p:cNvPr>
          <p:cNvSpPr txBox="1"/>
          <p:nvPr/>
        </p:nvSpPr>
        <p:spPr>
          <a:xfrm>
            <a:off x="0" y="1094859"/>
            <a:ext cx="7155795" cy="461665"/>
          </a:xfrm>
          <a:prstGeom prst="rect">
            <a:avLst/>
          </a:prstGeom>
          <a:noFill/>
        </p:spPr>
        <p:txBody>
          <a:bodyPr wrap="square" rtlCol="0">
            <a:spAutoFit/>
          </a:bodyPr>
          <a:lstStyle/>
          <a:p>
            <a:pPr algn="ctr"/>
            <a:r>
              <a:rPr lang="en-GB" sz="2400" dirty="0">
                <a:solidFill>
                  <a:srgbClr val="399275"/>
                </a:solidFill>
                <a:latin typeface="Source Sans Pro" panose="020B0503030403020204" pitchFamily="34" charset="0"/>
                <a:ea typeface="Source Sans Pro" panose="020B0503030403020204" pitchFamily="34" charset="0"/>
              </a:rPr>
              <a:t>Step 4.1. Consider options to control identified risks</a:t>
            </a:r>
          </a:p>
        </p:txBody>
      </p:sp>
      <p:pic>
        <p:nvPicPr>
          <p:cNvPr id="8" name="Picture 7">
            <a:extLst>
              <a:ext uri="{FF2B5EF4-FFF2-40B4-BE49-F238E27FC236}">
                <a16:creationId xmlns:a16="http://schemas.microsoft.com/office/drawing/2014/main" id="{2D61F0D4-229C-7B46-8587-DD0EC5968155}"/>
              </a:ext>
            </a:extLst>
          </p:cNvPr>
          <p:cNvPicPr>
            <a:picLocks noChangeAspect="1"/>
          </p:cNvPicPr>
          <p:nvPr/>
        </p:nvPicPr>
        <p:blipFill>
          <a:blip r:embed="rId4"/>
          <a:stretch>
            <a:fillRect/>
          </a:stretch>
        </p:blipFill>
        <p:spPr>
          <a:xfrm>
            <a:off x="0" y="1718810"/>
            <a:ext cx="9144000" cy="4488597"/>
          </a:xfrm>
          <a:prstGeom prst="rect">
            <a:avLst/>
          </a:prstGeom>
        </p:spPr>
      </p:pic>
    </p:spTree>
    <p:extLst>
      <p:ext uri="{BB962C8B-B14F-4D97-AF65-F5344CB8AC3E}">
        <p14:creationId xmlns:p14="http://schemas.microsoft.com/office/powerpoint/2010/main" val="17304083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111815-0EBC-3348-AF06-DFCDC0E110C4}"/>
              </a:ext>
            </a:extLst>
          </p:cNvPr>
          <p:cNvPicPr>
            <a:picLocks noChangeAspect="1"/>
          </p:cNvPicPr>
          <p:nvPr/>
        </p:nvPicPr>
        <p:blipFill>
          <a:blip r:embed="rId2"/>
          <a:stretch>
            <a:fillRect/>
          </a:stretch>
        </p:blipFill>
        <p:spPr>
          <a:xfrm>
            <a:off x="5595974" y="155059"/>
            <a:ext cx="3225800" cy="939800"/>
          </a:xfrm>
          <a:prstGeom prst="rect">
            <a:avLst/>
          </a:prstGeom>
        </p:spPr>
      </p:pic>
      <p:pic>
        <p:nvPicPr>
          <p:cNvPr id="5" name="Picture 4">
            <a:extLst>
              <a:ext uri="{FF2B5EF4-FFF2-40B4-BE49-F238E27FC236}">
                <a16:creationId xmlns:a16="http://schemas.microsoft.com/office/drawing/2014/main" id="{A8880FC4-7902-9F47-820C-821931BC895E}"/>
              </a:ext>
            </a:extLst>
          </p:cNvPr>
          <p:cNvPicPr>
            <a:picLocks noChangeAspect="1"/>
          </p:cNvPicPr>
          <p:nvPr/>
        </p:nvPicPr>
        <p:blipFill>
          <a:blip r:embed="rId3"/>
          <a:stretch>
            <a:fillRect/>
          </a:stretch>
        </p:blipFill>
        <p:spPr>
          <a:xfrm>
            <a:off x="156082" y="48733"/>
            <a:ext cx="5245261" cy="1046126"/>
          </a:xfrm>
          <a:prstGeom prst="rect">
            <a:avLst/>
          </a:prstGeom>
        </p:spPr>
      </p:pic>
      <p:sp>
        <p:nvSpPr>
          <p:cNvPr id="7" name="6 CuadroTexto">
            <a:extLst>
              <a:ext uri="{FF2B5EF4-FFF2-40B4-BE49-F238E27FC236}">
                <a16:creationId xmlns:a16="http://schemas.microsoft.com/office/drawing/2014/main" id="{6FECC8F9-B892-4241-81BE-C63FFE57B1DF}"/>
              </a:ext>
            </a:extLst>
          </p:cNvPr>
          <p:cNvSpPr txBox="1"/>
          <p:nvPr/>
        </p:nvSpPr>
        <p:spPr>
          <a:xfrm>
            <a:off x="-17771" y="1302295"/>
            <a:ext cx="7155795" cy="461665"/>
          </a:xfrm>
          <a:prstGeom prst="rect">
            <a:avLst/>
          </a:prstGeom>
          <a:noFill/>
        </p:spPr>
        <p:txBody>
          <a:bodyPr wrap="square" rtlCol="0">
            <a:spAutoFit/>
          </a:bodyPr>
          <a:lstStyle/>
          <a:p>
            <a:pPr algn="ctr"/>
            <a:r>
              <a:rPr lang="en-GB" sz="2400" dirty="0">
                <a:solidFill>
                  <a:srgbClr val="399275"/>
                </a:solidFill>
                <a:latin typeface="Source Sans Pro" panose="020B0503030403020204" pitchFamily="34" charset="0"/>
                <a:ea typeface="Source Sans Pro" panose="020B0503030403020204" pitchFamily="34" charset="0"/>
              </a:rPr>
              <a:t>Step 4.2. Develop an incremental improvement plan</a:t>
            </a:r>
          </a:p>
        </p:txBody>
      </p:sp>
      <p:pic>
        <p:nvPicPr>
          <p:cNvPr id="2" name="Picture 1">
            <a:extLst>
              <a:ext uri="{FF2B5EF4-FFF2-40B4-BE49-F238E27FC236}">
                <a16:creationId xmlns:a16="http://schemas.microsoft.com/office/drawing/2014/main" id="{A15D54B2-C6DF-7847-8A0B-A87691547F84}"/>
              </a:ext>
            </a:extLst>
          </p:cNvPr>
          <p:cNvPicPr>
            <a:picLocks noChangeAspect="1"/>
          </p:cNvPicPr>
          <p:nvPr/>
        </p:nvPicPr>
        <p:blipFill>
          <a:blip r:embed="rId4"/>
          <a:stretch>
            <a:fillRect/>
          </a:stretch>
        </p:blipFill>
        <p:spPr>
          <a:xfrm>
            <a:off x="-17881" y="2140985"/>
            <a:ext cx="9144000" cy="638484"/>
          </a:xfrm>
          <a:prstGeom prst="rect">
            <a:avLst/>
          </a:prstGeom>
        </p:spPr>
      </p:pic>
      <p:pic>
        <p:nvPicPr>
          <p:cNvPr id="3" name="Picture 2">
            <a:extLst>
              <a:ext uri="{FF2B5EF4-FFF2-40B4-BE49-F238E27FC236}">
                <a16:creationId xmlns:a16="http://schemas.microsoft.com/office/drawing/2014/main" id="{56A00F0A-2930-0F4C-AEA8-99F3A8204A09}"/>
              </a:ext>
            </a:extLst>
          </p:cNvPr>
          <p:cNvPicPr>
            <a:picLocks noChangeAspect="1"/>
          </p:cNvPicPr>
          <p:nvPr/>
        </p:nvPicPr>
        <p:blipFill>
          <a:blip r:embed="rId5"/>
          <a:stretch>
            <a:fillRect/>
          </a:stretch>
        </p:blipFill>
        <p:spPr>
          <a:xfrm>
            <a:off x="-17881" y="2771146"/>
            <a:ext cx="9144000" cy="1107904"/>
          </a:xfrm>
          <a:prstGeom prst="rect">
            <a:avLst/>
          </a:prstGeom>
        </p:spPr>
      </p:pic>
      <p:pic>
        <p:nvPicPr>
          <p:cNvPr id="6" name="Picture 5">
            <a:extLst>
              <a:ext uri="{FF2B5EF4-FFF2-40B4-BE49-F238E27FC236}">
                <a16:creationId xmlns:a16="http://schemas.microsoft.com/office/drawing/2014/main" id="{00200635-DC4C-6B48-9FF5-A3B4F7A49611}"/>
              </a:ext>
            </a:extLst>
          </p:cNvPr>
          <p:cNvPicPr>
            <a:picLocks noChangeAspect="1"/>
          </p:cNvPicPr>
          <p:nvPr/>
        </p:nvPicPr>
        <p:blipFill>
          <a:blip r:embed="rId6"/>
          <a:stretch>
            <a:fillRect/>
          </a:stretch>
        </p:blipFill>
        <p:spPr>
          <a:xfrm>
            <a:off x="-17881" y="3879050"/>
            <a:ext cx="9144000" cy="1669444"/>
          </a:xfrm>
          <a:prstGeom prst="rect">
            <a:avLst/>
          </a:prstGeom>
        </p:spPr>
      </p:pic>
    </p:spTree>
    <p:extLst>
      <p:ext uri="{BB962C8B-B14F-4D97-AF65-F5344CB8AC3E}">
        <p14:creationId xmlns:p14="http://schemas.microsoft.com/office/powerpoint/2010/main" val="2784331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Marcador de texto"/>
          <p:cNvSpPr>
            <a:spLocks noGrp="1"/>
          </p:cNvSpPr>
          <p:nvPr>
            <p:ph type="body" sz="quarter" idx="14"/>
          </p:nvPr>
        </p:nvSpPr>
        <p:spPr>
          <a:xfrm>
            <a:off x="485775" y="3921086"/>
            <a:ext cx="7731630" cy="2120914"/>
          </a:xfrm>
        </p:spPr>
        <p:txBody>
          <a:bodyPr/>
          <a:lstStyle/>
          <a:p>
            <a:pPr marL="0" indent="0">
              <a:buNone/>
            </a:pPr>
            <a:r>
              <a:rPr lang="en-GB" sz="2200" dirty="0">
                <a:solidFill>
                  <a:srgbClr val="0E4957"/>
                </a:solidFill>
                <a:latin typeface="Source Sans Pro" panose="020B0503030403020204" pitchFamily="34" charset="0"/>
                <a:ea typeface="Source Sans Pro" panose="020B0503030403020204" pitchFamily="34" charset="0"/>
              </a:rPr>
              <a:t>These options may include:</a:t>
            </a:r>
          </a:p>
          <a:p>
            <a:r>
              <a:rPr lang="en-GB" sz="2200" dirty="0">
                <a:latin typeface="Source Sans Pro" panose="020B0503030403020204" pitchFamily="34" charset="0"/>
                <a:ea typeface="Source Sans Pro" panose="020B0503030403020204" pitchFamily="34" charset="0"/>
              </a:rPr>
              <a:t>Short- and long-term plans</a:t>
            </a:r>
          </a:p>
          <a:p>
            <a:r>
              <a:rPr lang="en-GB" sz="2200" dirty="0">
                <a:latin typeface="Source Sans Pro" panose="020B0503030403020204" pitchFamily="34" charset="0"/>
                <a:ea typeface="Source Sans Pro" panose="020B0503030403020204" pitchFamily="34" charset="0"/>
              </a:rPr>
              <a:t>a range of locations along the sanitation chain.</a:t>
            </a:r>
          </a:p>
          <a:p>
            <a:pPr marL="0" indent="0">
              <a:buNone/>
            </a:pPr>
            <a:endParaRPr lang="en-GB" sz="2200" dirty="0">
              <a:latin typeface="Source Sans Pro" panose="020B0503030403020204" pitchFamily="34" charset="0"/>
              <a:ea typeface="Source Sans Pro" panose="020B0503030403020204" pitchFamily="34" charset="0"/>
            </a:endParaRPr>
          </a:p>
        </p:txBody>
      </p:sp>
      <p:sp>
        <p:nvSpPr>
          <p:cNvPr id="9" name="8 Marcador de texto"/>
          <p:cNvSpPr>
            <a:spLocks noGrp="1"/>
          </p:cNvSpPr>
          <p:nvPr>
            <p:ph type="body" sz="quarter" idx="10"/>
          </p:nvPr>
        </p:nvSpPr>
        <p:spPr>
          <a:xfrm>
            <a:off x="2366755" y="2144257"/>
            <a:ext cx="6525725" cy="1239174"/>
          </a:xfrm>
        </p:spPr>
        <p:txBody>
          <a:bodyPr/>
          <a:lstStyle/>
          <a:p>
            <a:r>
              <a:rPr lang="en-GB" dirty="0"/>
              <a:t>This helps considers options to control highest risks along the sanitation chain, including technology upgrades, changes in management and operation, behaviour change measures, and policy and regulatory measures.</a:t>
            </a:r>
            <a:endParaRPr lang="en-GB" dirty="0">
              <a:latin typeface="Source Sans Pro" panose="020B0503030403020204" pitchFamily="34" charset="0"/>
              <a:ea typeface="Source Sans Pro" panose="020B0503030403020204" pitchFamily="34" charset="0"/>
            </a:endParaRPr>
          </a:p>
        </p:txBody>
      </p:sp>
      <p:sp>
        <p:nvSpPr>
          <p:cNvPr id="11" name="1 Marcador de texto"/>
          <p:cNvSpPr txBox="1">
            <a:spLocks/>
          </p:cNvSpPr>
          <p:nvPr/>
        </p:nvSpPr>
        <p:spPr>
          <a:xfrm>
            <a:off x="4121950" y="278650"/>
            <a:ext cx="6239116" cy="1239174"/>
          </a:xfrm>
          <a:prstGeom prst="rect">
            <a:avLst/>
          </a:prstGeom>
        </p:spPr>
        <p:txBody>
          <a:bodyPr anchor="t"/>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20000"/>
              </a:spcBef>
              <a:defRPr/>
            </a:pPr>
            <a:endParaRPr lang="en-GB" sz="1800" b="1" dirty="0">
              <a:latin typeface="Source Sans Pro Black" pitchFamily="34" charset="0"/>
            </a:endParaRPr>
          </a:p>
        </p:txBody>
      </p:sp>
    </p:spTree>
    <p:extLst>
      <p:ext uri="{BB962C8B-B14F-4D97-AF65-F5344CB8AC3E}">
        <p14:creationId xmlns:p14="http://schemas.microsoft.com/office/powerpoint/2010/main" val="5918860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texto"/>
          <p:cNvSpPr>
            <a:spLocks noGrp="1"/>
          </p:cNvSpPr>
          <p:nvPr>
            <p:ph type="body" sz="quarter" idx="14"/>
          </p:nvPr>
        </p:nvSpPr>
        <p:spPr>
          <a:xfrm>
            <a:off x="239189" y="1178750"/>
            <a:ext cx="4972891" cy="4590510"/>
          </a:xfrm>
        </p:spPr>
        <p:txBody>
          <a:bodyPr/>
          <a:lstStyle/>
          <a:p>
            <a:pPr marL="0" indent="0">
              <a:lnSpc>
                <a:spcPct val="100000"/>
              </a:lnSpc>
              <a:buNone/>
            </a:pPr>
            <a:r>
              <a:rPr lang="en-AU" sz="3000" dirty="0">
                <a:solidFill>
                  <a:schemeClr val="accent5">
                    <a:lumMod val="10000"/>
                  </a:schemeClr>
                </a:solidFill>
                <a:latin typeface="Source Sans Pro" panose="020B0503030403020204" pitchFamily="34" charset="0"/>
                <a:ea typeface="Source Sans Pro" panose="020B0503030403020204" pitchFamily="34" charset="0"/>
              </a:rPr>
              <a:t>Applying Steps 41 and 4.2 to your SSP</a:t>
            </a:r>
          </a:p>
          <a:p>
            <a:pPr marL="0" indent="0">
              <a:lnSpc>
                <a:spcPct val="100000"/>
              </a:lnSpc>
              <a:buNone/>
            </a:pPr>
            <a:r>
              <a:rPr lang="en-AU" sz="2200" dirty="0">
                <a:solidFill>
                  <a:schemeClr val="accent5">
                    <a:lumMod val="10000"/>
                  </a:schemeClr>
                </a:solidFill>
                <a:latin typeface="Source Sans Pro" panose="020B0503030403020204" pitchFamily="34" charset="0"/>
                <a:ea typeface="Source Sans Pro" panose="020B0503030403020204" pitchFamily="34" charset="0"/>
              </a:rPr>
              <a:t>Use table group worksheet Module 4 for instructions.</a:t>
            </a:r>
          </a:p>
          <a:p>
            <a:pPr marL="0" indent="0">
              <a:lnSpc>
                <a:spcPct val="100000"/>
              </a:lnSpc>
              <a:buNone/>
            </a:pPr>
            <a:r>
              <a:rPr lang="en-AU" sz="2200" dirty="0">
                <a:solidFill>
                  <a:schemeClr val="accent5">
                    <a:lumMod val="10000"/>
                  </a:schemeClr>
                </a:solidFill>
                <a:latin typeface="Source Sans Pro" panose="020B0503030403020204" pitchFamily="34" charset="0"/>
                <a:ea typeface="Source Sans Pro" panose="020B0503030403020204" pitchFamily="34" charset="0"/>
              </a:rPr>
              <a:t>Within your groups:</a:t>
            </a:r>
          </a:p>
          <a:p>
            <a:pPr>
              <a:lnSpc>
                <a:spcPct val="100000"/>
              </a:lnSpc>
            </a:pPr>
            <a:r>
              <a:rPr lang="en-AU" sz="2200" dirty="0">
                <a:solidFill>
                  <a:schemeClr val="accent5">
                    <a:lumMod val="10000"/>
                  </a:schemeClr>
                </a:solidFill>
                <a:latin typeface="Source Sans Pro" panose="020B0503030403020204" pitchFamily="34" charset="0"/>
                <a:ea typeface="Source Sans Pro" panose="020B0503030403020204" pitchFamily="34" charset="0"/>
              </a:rPr>
              <a:t>Consider different options to control risks.</a:t>
            </a:r>
          </a:p>
          <a:p>
            <a:pPr>
              <a:lnSpc>
                <a:spcPct val="100000"/>
              </a:lnSpc>
            </a:pPr>
            <a:r>
              <a:rPr lang="en-AU" sz="2200" dirty="0">
                <a:solidFill>
                  <a:schemeClr val="accent5">
                    <a:lumMod val="10000"/>
                  </a:schemeClr>
                </a:solidFill>
                <a:latin typeface="Source Sans Pro" panose="020B0503030403020204" pitchFamily="34" charset="0"/>
                <a:ea typeface="Source Sans Pro" panose="020B0503030403020204" pitchFamily="34" charset="0"/>
              </a:rPr>
              <a:t>For the selected control measures, prepare an implementation plan using the table of step 4.2.</a:t>
            </a:r>
            <a:endParaRPr lang="en-AU" sz="2000" dirty="0">
              <a:solidFill>
                <a:schemeClr val="accent5">
                  <a:lumMod val="10000"/>
                </a:schemeClr>
              </a:solidFill>
              <a:latin typeface="Source Sans Pro" panose="020B0503030403020204" pitchFamily="34" charset="0"/>
              <a:ea typeface="Source Sans Pro" panose="020B0503030403020204" pitchFamily="34" charset="0"/>
            </a:endParaRPr>
          </a:p>
        </p:txBody>
      </p:sp>
      <p:sp>
        <p:nvSpPr>
          <p:cNvPr id="4" name="Text Placeholder 19">
            <a:extLst>
              <a:ext uri="{FF2B5EF4-FFF2-40B4-BE49-F238E27FC236}">
                <a16:creationId xmlns:a16="http://schemas.microsoft.com/office/drawing/2014/main" id="{B2277E1F-5DC6-964B-B7F3-D2780845F0D6}"/>
              </a:ext>
            </a:extLst>
          </p:cNvPr>
          <p:cNvSpPr txBox="1">
            <a:spLocks/>
          </p:cNvSpPr>
          <p:nvPr/>
        </p:nvSpPr>
        <p:spPr>
          <a:xfrm>
            <a:off x="252774" y="330426"/>
            <a:ext cx="6026089" cy="758314"/>
          </a:xfrm>
          <a:prstGeom prst="rect">
            <a:avLst/>
          </a:prstGeom>
          <a:solidFill>
            <a:schemeClr val="bg1"/>
          </a:solidFill>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45D6A"/>
                </a:solidFill>
              </a:rPr>
              <a:t>GROUP WORK</a:t>
            </a:r>
          </a:p>
        </p:txBody>
      </p:sp>
      <p:pic>
        <p:nvPicPr>
          <p:cNvPr id="7" name="Picture 6">
            <a:extLst>
              <a:ext uri="{FF2B5EF4-FFF2-40B4-BE49-F238E27FC236}">
                <a16:creationId xmlns:a16="http://schemas.microsoft.com/office/drawing/2014/main" id="{824F5D38-3FB0-E649-A50B-F38108B167BB}"/>
              </a:ext>
            </a:extLst>
          </p:cNvPr>
          <p:cNvPicPr>
            <a:picLocks noChangeAspect="1"/>
          </p:cNvPicPr>
          <p:nvPr/>
        </p:nvPicPr>
        <p:blipFill>
          <a:blip r:embed="rId2"/>
          <a:stretch>
            <a:fillRect/>
          </a:stretch>
        </p:blipFill>
        <p:spPr>
          <a:xfrm>
            <a:off x="5297760" y="1360925"/>
            <a:ext cx="3611920" cy="2506059"/>
          </a:xfrm>
          <a:prstGeom prst="rect">
            <a:avLst/>
          </a:prstGeom>
          <a:ln>
            <a:solidFill>
              <a:schemeClr val="tx2"/>
            </a:solidFill>
          </a:ln>
        </p:spPr>
      </p:pic>
    </p:spTree>
    <p:extLst>
      <p:ext uri="{BB962C8B-B14F-4D97-AF65-F5344CB8AC3E}">
        <p14:creationId xmlns:p14="http://schemas.microsoft.com/office/powerpoint/2010/main" val="4478652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a:extLst>
              <a:ext uri="{FF2B5EF4-FFF2-40B4-BE49-F238E27FC236}">
                <a16:creationId xmlns:a16="http://schemas.microsoft.com/office/drawing/2014/main" id="{69DFD9E5-D12C-E34C-9845-8DDE44DFB571}"/>
              </a:ext>
            </a:extLst>
          </p:cNvPr>
          <p:cNvPicPr>
            <a:picLocks noChangeAspect="1"/>
          </p:cNvPicPr>
          <p:nvPr/>
        </p:nvPicPr>
        <p:blipFill rotWithShape="1">
          <a:blip r:embed="rId2">
            <a:extLst>
              <a:ext uri="{28A0092B-C50C-407E-A947-70E740481C1C}">
                <a14:useLocalDpi xmlns:a14="http://schemas.microsoft.com/office/drawing/2010/main" val="0"/>
              </a:ext>
            </a:extLst>
          </a:blip>
          <a:srcRect l="3240" t="13733" r="2533" b="11376"/>
          <a:stretch/>
        </p:blipFill>
        <p:spPr>
          <a:xfrm>
            <a:off x="118442" y="5665335"/>
            <a:ext cx="2101931" cy="521085"/>
          </a:xfrm>
          <a:prstGeom prst="rect">
            <a:avLst/>
          </a:prstGeom>
          <a:ln>
            <a:noFill/>
          </a:ln>
        </p:spPr>
      </p:pic>
      <p:pic>
        <p:nvPicPr>
          <p:cNvPr id="7" name="Picture 6">
            <a:extLst>
              <a:ext uri="{FF2B5EF4-FFF2-40B4-BE49-F238E27FC236}">
                <a16:creationId xmlns:a16="http://schemas.microsoft.com/office/drawing/2014/main" id="{01556307-50D8-5B4A-9FB5-E00CAB1B67DB}"/>
              </a:ext>
            </a:extLst>
          </p:cNvPr>
          <p:cNvPicPr>
            <a:picLocks noChangeAspect="1"/>
          </p:cNvPicPr>
          <p:nvPr/>
        </p:nvPicPr>
        <p:blipFill>
          <a:blip r:embed="rId3"/>
          <a:stretch>
            <a:fillRect/>
          </a:stretch>
        </p:blipFill>
        <p:spPr>
          <a:xfrm>
            <a:off x="1280650" y="1182430"/>
            <a:ext cx="6582699" cy="4215371"/>
          </a:xfrm>
          <a:prstGeom prst="rect">
            <a:avLst/>
          </a:prstGeom>
        </p:spPr>
      </p:pic>
      <p:sp>
        <p:nvSpPr>
          <p:cNvPr id="2" name="TextBox 1">
            <a:extLst>
              <a:ext uri="{FF2B5EF4-FFF2-40B4-BE49-F238E27FC236}">
                <a16:creationId xmlns:a16="http://schemas.microsoft.com/office/drawing/2014/main" id="{37AE3A54-6955-804D-9EBF-5827865483F2}"/>
              </a:ext>
            </a:extLst>
          </p:cNvPr>
          <p:cNvSpPr txBox="1"/>
          <p:nvPr/>
        </p:nvSpPr>
        <p:spPr>
          <a:xfrm>
            <a:off x="3569110" y="-619432"/>
            <a:ext cx="184731" cy="369332"/>
          </a:xfrm>
          <a:prstGeom prst="rect">
            <a:avLst/>
          </a:prstGeom>
          <a:noFill/>
        </p:spPr>
        <p:txBody>
          <a:bodyPr wrap="none" rtlCol="0">
            <a:spAutoFit/>
          </a:bodyPr>
          <a:lstStyle/>
          <a:p>
            <a:endParaRPr lang="en-US"/>
          </a:p>
        </p:txBody>
      </p:sp>
      <p:sp>
        <p:nvSpPr>
          <p:cNvPr id="5" name="TextBox 4">
            <a:extLst>
              <a:ext uri="{FF2B5EF4-FFF2-40B4-BE49-F238E27FC236}">
                <a16:creationId xmlns:a16="http://schemas.microsoft.com/office/drawing/2014/main" id="{D8859EAD-B01F-8E45-84FB-8A42063D61B2}"/>
              </a:ext>
            </a:extLst>
          </p:cNvPr>
          <p:cNvSpPr txBox="1"/>
          <p:nvPr/>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4:</a:t>
            </a:r>
          </a:p>
        </p:txBody>
      </p:sp>
      <p:sp>
        <p:nvSpPr>
          <p:cNvPr id="8" name="Text Placeholder 33">
            <a:extLst>
              <a:ext uri="{FF2B5EF4-FFF2-40B4-BE49-F238E27FC236}">
                <a16:creationId xmlns:a16="http://schemas.microsoft.com/office/drawing/2014/main" id="{21ED0772-B64D-8141-8A97-06010D896D2F}"/>
              </a:ext>
            </a:extLst>
          </p:cNvPr>
          <p:cNvSpPr txBox="1">
            <a:spLocks/>
          </p:cNvSpPr>
          <p:nvPr/>
        </p:nvSpPr>
        <p:spPr>
          <a:xfrm>
            <a:off x="971600" y="6489340"/>
            <a:ext cx="5295900" cy="371475"/>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DEVELOP AND IMPLEMENT AN INCREMENTAL IMPROVEMENT PLAN</a:t>
            </a:r>
          </a:p>
        </p:txBody>
      </p:sp>
    </p:spTree>
    <p:extLst>
      <p:ext uri="{BB962C8B-B14F-4D97-AF65-F5344CB8AC3E}">
        <p14:creationId xmlns:p14="http://schemas.microsoft.com/office/powerpoint/2010/main" val="1735050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3873ED-B7CF-E540-8A85-C4EE8024E72A}"/>
              </a:ext>
            </a:extLst>
          </p:cNvPr>
          <p:cNvSpPr>
            <a:spLocks noGrp="1"/>
          </p:cNvSpPr>
          <p:nvPr>
            <p:ph type="body" sz="quarter" idx="12"/>
          </p:nvPr>
        </p:nvSpPr>
        <p:spPr>
          <a:xfrm>
            <a:off x="1247946" y="1988840"/>
            <a:ext cx="7896054" cy="546735"/>
          </a:xfrm>
        </p:spPr>
        <p:txBody>
          <a:bodyPr/>
          <a:lstStyle/>
          <a:p>
            <a:r>
              <a:rPr lang="en-GB" sz="2400" b="1" dirty="0">
                <a:ea typeface="Source Sans Pro Light" panose="020B0403030403020204" pitchFamily="34" charset="0"/>
              </a:rPr>
              <a:t>Option 1: Regulatory measures</a:t>
            </a:r>
          </a:p>
          <a:p>
            <a:endParaRPr lang="en-GB" sz="2400" b="1" dirty="0">
              <a:ea typeface="Source Sans Pro Light" panose="020B0403030403020204" pitchFamily="34" charset="0"/>
            </a:endParaRPr>
          </a:p>
          <a:p>
            <a:endParaRPr lang="en-GB" sz="2400" dirty="0"/>
          </a:p>
        </p:txBody>
      </p:sp>
      <p:sp>
        <p:nvSpPr>
          <p:cNvPr id="3" name="Text Placeholder 2">
            <a:extLst>
              <a:ext uri="{FF2B5EF4-FFF2-40B4-BE49-F238E27FC236}">
                <a16:creationId xmlns:a16="http://schemas.microsoft.com/office/drawing/2014/main" id="{2793075B-03B1-9F46-A2D5-AD238443E5EB}"/>
              </a:ext>
            </a:extLst>
          </p:cNvPr>
          <p:cNvSpPr>
            <a:spLocks noGrp="1"/>
          </p:cNvSpPr>
          <p:nvPr>
            <p:ph type="body" sz="quarter" idx="18"/>
          </p:nvPr>
        </p:nvSpPr>
        <p:spPr/>
        <p:txBody>
          <a:bodyPr/>
          <a:lstStyle/>
          <a:p>
            <a:r>
              <a:rPr lang="en-GB" sz="2600" dirty="0"/>
              <a:t>Improvement options</a:t>
            </a:r>
          </a:p>
        </p:txBody>
      </p:sp>
      <p:pic>
        <p:nvPicPr>
          <p:cNvPr id="4" name="Picture 3">
            <a:extLst>
              <a:ext uri="{FF2B5EF4-FFF2-40B4-BE49-F238E27FC236}">
                <a16:creationId xmlns:a16="http://schemas.microsoft.com/office/drawing/2014/main" id="{5EEE84D5-6C37-6C41-B6DA-F66A7BD40D0E}"/>
              </a:ext>
            </a:extLst>
          </p:cNvPr>
          <p:cNvPicPr>
            <a:picLocks noChangeAspect="1"/>
          </p:cNvPicPr>
          <p:nvPr/>
        </p:nvPicPr>
        <p:blipFill>
          <a:blip r:embed="rId3"/>
          <a:stretch>
            <a:fillRect/>
          </a:stretch>
        </p:blipFill>
        <p:spPr>
          <a:xfrm>
            <a:off x="356756" y="1833826"/>
            <a:ext cx="913986" cy="855853"/>
          </a:xfrm>
          <a:prstGeom prst="rect">
            <a:avLst/>
          </a:prstGeom>
        </p:spPr>
      </p:pic>
      <p:pic>
        <p:nvPicPr>
          <p:cNvPr id="6" name="Picture 5">
            <a:extLst>
              <a:ext uri="{FF2B5EF4-FFF2-40B4-BE49-F238E27FC236}">
                <a16:creationId xmlns:a16="http://schemas.microsoft.com/office/drawing/2014/main" id="{99732413-3964-3545-BA40-6F5E1F31B0DE}"/>
              </a:ext>
            </a:extLst>
          </p:cNvPr>
          <p:cNvPicPr>
            <a:picLocks noChangeAspect="1"/>
          </p:cNvPicPr>
          <p:nvPr/>
        </p:nvPicPr>
        <p:blipFill>
          <a:blip r:embed="rId4"/>
          <a:stretch>
            <a:fillRect/>
          </a:stretch>
        </p:blipFill>
        <p:spPr>
          <a:xfrm>
            <a:off x="396996" y="2897906"/>
            <a:ext cx="862099" cy="862099"/>
          </a:xfrm>
          <a:prstGeom prst="rect">
            <a:avLst/>
          </a:prstGeom>
        </p:spPr>
      </p:pic>
      <p:pic>
        <p:nvPicPr>
          <p:cNvPr id="8" name="Picture 7">
            <a:extLst>
              <a:ext uri="{FF2B5EF4-FFF2-40B4-BE49-F238E27FC236}">
                <a16:creationId xmlns:a16="http://schemas.microsoft.com/office/drawing/2014/main" id="{7E82BF88-9DC9-0A4D-BF97-1A3AA4DB897D}"/>
              </a:ext>
            </a:extLst>
          </p:cNvPr>
          <p:cNvPicPr>
            <a:picLocks noChangeAspect="1"/>
          </p:cNvPicPr>
          <p:nvPr/>
        </p:nvPicPr>
        <p:blipFill>
          <a:blip r:embed="rId5"/>
          <a:stretch>
            <a:fillRect/>
          </a:stretch>
        </p:blipFill>
        <p:spPr>
          <a:xfrm>
            <a:off x="379553" y="3960094"/>
            <a:ext cx="868393" cy="855853"/>
          </a:xfrm>
          <a:prstGeom prst="rect">
            <a:avLst/>
          </a:prstGeom>
        </p:spPr>
      </p:pic>
      <p:pic>
        <p:nvPicPr>
          <p:cNvPr id="10" name="Picture 9">
            <a:extLst>
              <a:ext uri="{FF2B5EF4-FFF2-40B4-BE49-F238E27FC236}">
                <a16:creationId xmlns:a16="http://schemas.microsoft.com/office/drawing/2014/main" id="{435F5D2C-BE6D-BD42-9E1E-D202CD477083}"/>
              </a:ext>
            </a:extLst>
          </p:cNvPr>
          <p:cNvPicPr>
            <a:picLocks noChangeAspect="1"/>
          </p:cNvPicPr>
          <p:nvPr/>
        </p:nvPicPr>
        <p:blipFill>
          <a:blip r:embed="rId6"/>
          <a:stretch>
            <a:fillRect/>
          </a:stretch>
        </p:blipFill>
        <p:spPr>
          <a:xfrm>
            <a:off x="358012" y="4930833"/>
            <a:ext cx="862100" cy="855853"/>
          </a:xfrm>
          <a:prstGeom prst="rect">
            <a:avLst/>
          </a:prstGeom>
        </p:spPr>
      </p:pic>
      <p:sp>
        <p:nvSpPr>
          <p:cNvPr id="21" name="Text Placeholder 1">
            <a:extLst>
              <a:ext uri="{FF2B5EF4-FFF2-40B4-BE49-F238E27FC236}">
                <a16:creationId xmlns:a16="http://schemas.microsoft.com/office/drawing/2014/main" id="{326497CA-DFBA-6647-A3F9-14A591CCE0DB}"/>
              </a:ext>
            </a:extLst>
          </p:cNvPr>
          <p:cNvSpPr txBox="1">
            <a:spLocks/>
          </p:cNvSpPr>
          <p:nvPr/>
        </p:nvSpPr>
        <p:spPr>
          <a:xfrm>
            <a:off x="1247946" y="3107289"/>
            <a:ext cx="7896054" cy="546736"/>
          </a:xfrm>
          <a:prstGeom prst="rect">
            <a:avLst/>
          </a:prstGeom>
        </p:spPr>
        <p:txBody>
          <a:bodyPr/>
          <a:lstStyle>
            <a:lvl1pPr marL="0" indent="0" algn="l" defTabSz="914400" rtl="0" eaLnBrk="1" latinLnBrk="0" hangingPunct="1">
              <a:lnSpc>
                <a:spcPct val="100000"/>
              </a:lnSpc>
              <a:spcBef>
                <a:spcPts val="1000"/>
              </a:spcBef>
              <a:buFontTx/>
              <a:buNone/>
              <a:defRPr sz="2000" b="0" i="0" kern="1200">
                <a:solidFill>
                  <a:schemeClr val="accent5">
                    <a:lumMod val="10000"/>
                  </a:schemeClr>
                </a:solidFill>
                <a:latin typeface="Source Sans Pro" panose="020B0503030403020204" pitchFamily="34" charset="0"/>
                <a:ea typeface="Source Sans Pro" panose="020B0503030403020204" pitchFamily="34" charset="0"/>
                <a:cs typeface="+mn-cs"/>
              </a:defRPr>
            </a:lvl1pPr>
            <a:lvl2pPr marL="4572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2pPr>
            <a:lvl3pPr marL="9144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3pPr>
            <a:lvl4pPr marL="13716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4pPr>
            <a:lvl5pPr marL="18288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dirty="0">
                <a:ea typeface="Source Sans Pro Light" panose="020B0403030403020204" pitchFamily="34" charset="0"/>
              </a:rPr>
              <a:t>Option 2: Technical control measures</a:t>
            </a:r>
          </a:p>
          <a:p>
            <a:endParaRPr lang="en-GB" sz="2400" dirty="0"/>
          </a:p>
        </p:txBody>
      </p:sp>
      <p:sp>
        <p:nvSpPr>
          <p:cNvPr id="23" name="Text Placeholder 1">
            <a:extLst>
              <a:ext uri="{FF2B5EF4-FFF2-40B4-BE49-F238E27FC236}">
                <a16:creationId xmlns:a16="http://schemas.microsoft.com/office/drawing/2014/main" id="{73BD142A-B7D6-CD4C-B67D-E009D92F656A}"/>
              </a:ext>
            </a:extLst>
          </p:cNvPr>
          <p:cNvSpPr txBox="1">
            <a:spLocks/>
          </p:cNvSpPr>
          <p:nvPr/>
        </p:nvSpPr>
        <p:spPr>
          <a:xfrm>
            <a:off x="1270742" y="4103898"/>
            <a:ext cx="7896054" cy="546736"/>
          </a:xfrm>
          <a:prstGeom prst="rect">
            <a:avLst/>
          </a:prstGeom>
        </p:spPr>
        <p:txBody>
          <a:bodyPr/>
          <a:lstStyle>
            <a:lvl1pPr marL="0" indent="0" algn="l" defTabSz="914400" rtl="0" eaLnBrk="1" latinLnBrk="0" hangingPunct="1">
              <a:lnSpc>
                <a:spcPct val="100000"/>
              </a:lnSpc>
              <a:spcBef>
                <a:spcPts val="1000"/>
              </a:spcBef>
              <a:buFontTx/>
              <a:buNone/>
              <a:defRPr sz="2000" b="0" i="0" kern="1200">
                <a:solidFill>
                  <a:schemeClr val="accent5">
                    <a:lumMod val="10000"/>
                  </a:schemeClr>
                </a:solidFill>
                <a:latin typeface="Source Sans Pro" panose="020B0503030403020204" pitchFamily="34" charset="0"/>
                <a:ea typeface="Source Sans Pro" panose="020B0503030403020204" pitchFamily="34" charset="0"/>
                <a:cs typeface="+mn-cs"/>
              </a:defRPr>
            </a:lvl1pPr>
            <a:lvl2pPr marL="4572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2pPr>
            <a:lvl3pPr marL="9144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3pPr>
            <a:lvl4pPr marL="13716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4pPr>
            <a:lvl5pPr marL="18288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dirty="0">
                <a:ea typeface="Source Sans Pro Light" panose="020B0403030403020204" pitchFamily="34" charset="0"/>
              </a:rPr>
              <a:t>Option 3: Management and operational control measures</a:t>
            </a:r>
          </a:p>
          <a:p>
            <a:endParaRPr lang="en-GB" sz="2400" dirty="0"/>
          </a:p>
        </p:txBody>
      </p:sp>
      <p:sp>
        <p:nvSpPr>
          <p:cNvPr id="24" name="Text Placeholder 1">
            <a:extLst>
              <a:ext uri="{FF2B5EF4-FFF2-40B4-BE49-F238E27FC236}">
                <a16:creationId xmlns:a16="http://schemas.microsoft.com/office/drawing/2014/main" id="{0ECAAFED-01EB-1B48-9934-E25C4E97246D}"/>
              </a:ext>
            </a:extLst>
          </p:cNvPr>
          <p:cNvSpPr txBox="1">
            <a:spLocks/>
          </p:cNvSpPr>
          <p:nvPr/>
        </p:nvSpPr>
        <p:spPr>
          <a:xfrm>
            <a:off x="1290646" y="5139190"/>
            <a:ext cx="7896054" cy="566567"/>
          </a:xfrm>
          <a:prstGeom prst="rect">
            <a:avLst/>
          </a:prstGeom>
        </p:spPr>
        <p:txBody>
          <a:bodyPr/>
          <a:lstStyle>
            <a:lvl1pPr marL="0" indent="0" algn="l" defTabSz="914400" rtl="0" eaLnBrk="1" latinLnBrk="0" hangingPunct="1">
              <a:lnSpc>
                <a:spcPct val="100000"/>
              </a:lnSpc>
              <a:spcBef>
                <a:spcPts val="1000"/>
              </a:spcBef>
              <a:buFontTx/>
              <a:buNone/>
              <a:defRPr sz="2000" b="0" i="0" kern="1200">
                <a:solidFill>
                  <a:schemeClr val="accent5">
                    <a:lumMod val="10000"/>
                  </a:schemeClr>
                </a:solidFill>
                <a:latin typeface="Source Sans Pro" panose="020B0503030403020204" pitchFamily="34" charset="0"/>
                <a:ea typeface="Source Sans Pro" panose="020B0503030403020204" pitchFamily="34" charset="0"/>
                <a:cs typeface="+mn-cs"/>
              </a:defRPr>
            </a:lvl1pPr>
            <a:lvl2pPr marL="4572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2pPr>
            <a:lvl3pPr marL="9144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3pPr>
            <a:lvl4pPr marL="13716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4pPr>
            <a:lvl5pPr marL="18288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dirty="0">
                <a:ea typeface="Source Sans Pro Light" panose="020B0403030403020204" pitchFamily="34" charset="0"/>
              </a:rPr>
              <a:t>Option 4: Behaviour change measures</a:t>
            </a:r>
          </a:p>
          <a:p>
            <a:endParaRPr lang="en-GB" sz="2400" b="1" dirty="0">
              <a:ea typeface="Source Sans Pro Light" panose="020B0403030403020204" pitchFamily="34" charset="0"/>
            </a:endParaRPr>
          </a:p>
          <a:p>
            <a:endParaRPr lang="en-GB" sz="2400" b="1" dirty="0">
              <a:ea typeface="Source Sans Pro Light" panose="020B0403030403020204" pitchFamily="34" charset="0"/>
            </a:endParaRPr>
          </a:p>
          <a:p>
            <a:endParaRPr lang="en-GB" sz="2400" b="1" dirty="0">
              <a:ea typeface="Source Sans Pro Light" panose="020B0403030403020204" pitchFamily="34" charset="0"/>
            </a:endParaRPr>
          </a:p>
          <a:p>
            <a:endParaRPr lang="en-GB" sz="2400" b="1" dirty="0">
              <a:ea typeface="Source Sans Pro Light" panose="020B0403030403020204" pitchFamily="34" charset="0"/>
            </a:endParaRPr>
          </a:p>
          <a:p>
            <a:endParaRPr lang="en-GB" sz="2400" dirty="0"/>
          </a:p>
        </p:txBody>
      </p:sp>
    </p:spTree>
    <p:extLst>
      <p:ext uri="{BB962C8B-B14F-4D97-AF65-F5344CB8AC3E}">
        <p14:creationId xmlns:p14="http://schemas.microsoft.com/office/powerpoint/2010/main" val="1482774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21" grpId="0"/>
      <p:bldP spid="23"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5">
            <a:extLst>
              <a:ext uri="{FF2B5EF4-FFF2-40B4-BE49-F238E27FC236}">
                <a16:creationId xmlns:a16="http://schemas.microsoft.com/office/drawing/2014/main" id="{D33B509B-0269-414F-A55F-BA919CA5B2F9}"/>
              </a:ext>
            </a:extLst>
          </p:cNvPr>
          <p:cNvSpPr txBox="1">
            <a:spLocks/>
          </p:cNvSpPr>
          <p:nvPr/>
        </p:nvSpPr>
        <p:spPr>
          <a:xfrm>
            <a:off x="257960" y="1475896"/>
            <a:ext cx="8628080" cy="355600"/>
          </a:xfrm>
          <a:prstGeom prst="rect">
            <a:avLst/>
          </a:prstGeom>
        </p:spPr>
        <p:txBody>
          <a:bodyPr anchor="ctr"/>
          <a:lstStyle>
            <a:lvl1pPr marL="0" indent="0" algn="l" defTabSz="914400" rtl="0" eaLnBrk="1" latinLnBrk="0" hangingPunct="1">
              <a:lnSpc>
                <a:spcPct val="100000"/>
              </a:lnSpc>
              <a:spcBef>
                <a:spcPts val="1000"/>
              </a:spcBef>
              <a:buFont typeface="Arial" panose="020B0604020202020204" pitchFamily="34" charset="0"/>
              <a:buNone/>
              <a:defRPr sz="2200" b="1" kern="1200" baseline="0">
                <a:solidFill>
                  <a:srgbClr val="73B9E7"/>
                </a:solidFill>
                <a:latin typeface="Source Sans Pro Semibold"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600" dirty="0">
                <a:solidFill>
                  <a:srgbClr val="0E4957"/>
                </a:solidFill>
              </a:rPr>
              <a:t>Improvement options</a:t>
            </a:r>
          </a:p>
        </p:txBody>
      </p:sp>
      <p:sp>
        <p:nvSpPr>
          <p:cNvPr id="12" name="4 Marcador de texto">
            <a:extLst>
              <a:ext uri="{FF2B5EF4-FFF2-40B4-BE49-F238E27FC236}">
                <a16:creationId xmlns:a16="http://schemas.microsoft.com/office/drawing/2014/main" id="{F336CBE7-40D2-6346-8650-246A90BEB421}"/>
              </a:ext>
            </a:extLst>
          </p:cNvPr>
          <p:cNvSpPr txBox="1">
            <a:spLocks/>
          </p:cNvSpPr>
          <p:nvPr/>
        </p:nvSpPr>
        <p:spPr>
          <a:xfrm>
            <a:off x="4602181" y="2483894"/>
            <a:ext cx="4095455" cy="7579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200" b="1" dirty="0">
                <a:solidFill>
                  <a:srgbClr val="399275"/>
                </a:solidFill>
                <a:latin typeface="Source Sans Pro" panose="020B0503030403020204" pitchFamily="34" charset="0"/>
                <a:ea typeface="Source Sans Pro" panose="020B0503030403020204" pitchFamily="34" charset="0"/>
              </a:rPr>
              <a:t>Option 1: Regulatory measures</a:t>
            </a:r>
          </a:p>
        </p:txBody>
      </p:sp>
      <p:sp>
        <p:nvSpPr>
          <p:cNvPr id="17" name="Rectangular Callout 16">
            <a:extLst>
              <a:ext uri="{FF2B5EF4-FFF2-40B4-BE49-F238E27FC236}">
                <a16:creationId xmlns:a16="http://schemas.microsoft.com/office/drawing/2014/main" id="{46BE8A4C-1269-4746-A1F6-86631124AB9D}"/>
              </a:ext>
            </a:extLst>
          </p:cNvPr>
          <p:cNvSpPr/>
          <p:nvPr/>
        </p:nvSpPr>
        <p:spPr>
          <a:xfrm>
            <a:off x="7362310" y="51305"/>
            <a:ext cx="1440000" cy="972000"/>
          </a:xfrm>
          <a:prstGeom prst="wedgeRectCallout">
            <a:avLst/>
          </a:prstGeom>
          <a:solidFill>
            <a:srgbClr val="3792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WHO Guidelines</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Chapter 4</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 59</a:t>
            </a:r>
          </a:p>
        </p:txBody>
      </p:sp>
      <p:pic>
        <p:nvPicPr>
          <p:cNvPr id="19" name="Picture 18">
            <a:extLst>
              <a:ext uri="{FF2B5EF4-FFF2-40B4-BE49-F238E27FC236}">
                <a16:creationId xmlns:a16="http://schemas.microsoft.com/office/drawing/2014/main" id="{2B382518-3F30-FC41-BA7A-E14CA3FF5A29}"/>
              </a:ext>
            </a:extLst>
          </p:cNvPr>
          <p:cNvPicPr>
            <a:picLocks noChangeAspect="1"/>
          </p:cNvPicPr>
          <p:nvPr/>
        </p:nvPicPr>
        <p:blipFill>
          <a:blip r:embed="rId3"/>
          <a:stretch>
            <a:fillRect/>
          </a:stretch>
        </p:blipFill>
        <p:spPr>
          <a:xfrm>
            <a:off x="431540" y="2185794"/>
            <a:ext cx="3600000" cy="3371026"/>
          </a:xfrm>
          <a:prstGeom prst="rect">
            <a:avLst/>
          </a:prstGeom>
        </p:spPr>
      </p:pic>
      <p:sp>
        <p:nvSpPr>
          <p:cNvPr id="2" name="TextBox 1">
            <a:extLst>
              <a:ext uri="{FF2B5EF4-FFF2-40B4-BE49-F238E27FC236}">
                <a16:creationId xmlns:a16="http://schemas.microsoft.com/office/drawing/2014/main" id="{6C3C82EA-2DB6-9A4D-8F5F-A4D8108966AB}"/>
              </a:ext>
            </a:extLst>
          </p:cNvPr>
          <p:cNvSpPr txBox="1"/>
          <p:nvPr/>
        </p:nvSpPr>
        <p:spPr>
          <a:xfrm>
            <a:off x="4776821" y="3616144"/>
            <a:ext cx="3778806" cy="2246769"/>
          </a:xfrm>
          <a:prstGeom prst="rect">
            <a:avLst/>
          </a:prstGeom>
          <a:noFill/>
        </p:spPr>
        <p:txBody>
          <a:bodyPr wrap="square" rtlCol="0">
            <a:spAutoFit/>
          </a:bodyPr>
          <a:lstStyle/>
          <a:p>
            <a:r>
              <a:rPr lang="en-US" sz="2000" dirty="0">
                <a:solidFill>
                  <a:schemeClr val="tx2"/>
                </a:solidFill>
                <a:latin typeface="Source Sans Pro" panose="020B0503030403020204" pitchFamily="34" charset="0"/>
                <a:ea typeface="Source Sans Pro" panose="020B0503030403020204" pitchFamily="34" charset="0"/>
              </a:rPr>
              <a:t>Mechanisms to regulate the sanitation service chain.</a:t>
            </a:r>
          </a:p>
          <a:p>
            <a:endParaRPr lang="en-US" sz="2000" dirty="0">
              <a:solidFill>
                <a:schemeClr val="tx2"/>
              </a:solidFill>
              <a:latin typeface="Source Sans Pro" panose="020B0503030403020204" pitchFamily="34" charset="0"/>
              <a:ea typeface="Source Sans Pro" panose="020B0503030403020204" pitchFamily="34" charset="0"/>
            </a:endParaRPr>
          </a:p>
          <a:p>
            <a:r>
              <a:rPr lang="en-US" sz="2000" dirty="0">
                <a:solidFill>
                  <a:schemeClr val="tx2"/>
                </a:solidFill>
                <a:latin typeface="Source Sans Pro" panose="020B0503030403020204" pitchFamily="34" charset="0"/>
                <a:ea typeface="Source Sans Pro" panose="020B0503030403020204" pitchFamily="34" charset="0"/>
              </a:rPr>
              <a:t>SSP measures should focus on ordinances and local by-laws passed by local authorities.</a:t>
            </a:r>
          </a:p>
          <a:p>
            <a:endParaRPr lang="en-US" sz="2000" dirty="0">
              <a:solidFill>
                <a:schemeClr val="tx2"/>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594741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4 Marcador de texto">
            <a:extLst>
              <a:ext uri="{FF2B5EF4-FFF2-40B4-BE49-F238E27FC236}">
                <a16:creationId xmlns:a16="http://schemas.microsoft.com/office/drawing/2014/main" id="{D69F3D46-2560-A842-B39B-8225A3158BAD}"/>
              </a:ext>
            </a:extLst>
          </p:cNvPr>
          <p:cNvSpPr txBox="1">
            <a:spLocks/>
          </p:cNvSpPr>
          <p:nvPr/>
        </p:nvSpPr>
        <p:spPr>
          <a:xfrm>
            <a:off x="1069075" y="1403776"/>
            <a:ext cx="7919836" cy="7835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b="1" dirty="0">
                <a:solidFill>
                  <a:srgbClr val="245D6A"/>
                </a:solidFill>
                <a:latin typeface="Source Sans Pro" panose="020B0503030403020204" pitchFamily="34" charset="0"/>
                <a:ea typeface="Source Sans Pro" panose="020B0503030403020204" pitchFamily="34" charset="0"/>
              </a:rPr>
              <a:t>Examples of sanitation aspects covered by legislation and regulation</a:t>
            </a:r>
          </a:p>
          <a:p>
            <a:pPr marL="0" indent="0" algn="ctr">
              <a:buNone/>
            </a:pPr>
            <a:endParaRPr lang="en-GB" sz="2400" b="1" dirty="0">
              <a:solidFill>
                <a:srgbClr val="245D6A"/>
              </a:solidFill>
              <a:latin typeface="Source Sans Pro" panose="020B0503030403020204" pitchFamily="34" charset="0"/>
              <a:ea typeface="Source Sans Pro" panose="020B0503030403020204" pitchFamily="34" charset="0"/>
            </a:endParaRPr>
          </a:p>
          <a:p>
            <a:pPr marL="0" indent="0" algn="ctr">
              <a:buNone/>
            </a:pPr>
            <a:endParaRPr lang="en-GB" sz="2400" b="1" dirty="0">
              <a:solidFill>
                <a:srgbClr val="245D6A"/>
              </a:solidFill>
              <a:latin typeface="Source Sans Pro" panose="020B0503030403020204" pitchFamily="34" charset="0"/>
              <a:ea typeface="Source Sans Pro" panose="020B0503030403020204" pitchFamily="34" charset="0"/>
            </a:endParaRPr>
          </a:p>
        </p:txBody>
      </p:sp>
      <p:sp>
        <p:nvSpPr>
          <p:cNvPr id="17" name="Rectangular Callout 16">
            <a:extLst>
              <a:ext uri="{FF2B5EF4-FFF2-40B4-BE49-F238E27FC236}">
                <a16:creationId xmlns:a16="http://schemas.microsoft.com/office/drawing/2014/main" id="{46BE8A4C-1269-4746-A1F6-86631124AB9D}"/>
              </a:ext>
            </a:extLst>
          </p:cNvPr>
          <p:cNvSpPr/>
          <p:nvPr/>
        </p:nvSpPr>
        <p:spPr>
          <a:xfrm>
            <a:off x="7362310" y="51305"/>
            <a:ext cx="1440000" cy="972000"/>
          </a:xfrm>
          <a:prstGeom prst="wedgeRectCallout">
            <a:avLst/>
          </a:prstGeom>
          <a:solidFill>
            <a:srgbClr val="3792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WHO Guidelines</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Chapter 4</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 59</a:t>
            </a:r>
          </a:p>
        </p:txBody>
      </p:sp>
      <p:pic>
        <p:nvPicPr>
          <p:cNvPr id="19" name="Picture 18">
            <a:extLst>
              <a:ext uri="{FF2B5EF4-FFF2-40B4-BE49-F238E27FC236}">
                <a16:creationId xmlns:a16="http://schemas.microsoft.com/office/drawing/2014/main" id="{2B382518-3F30-FC41-BA7A-E14CA3FF5A29}"/>
              </a:ext>
            </a:extLst>
          </p:cNvPr>
          <p:cNvPicPr>
            <a:picLocks noChangeAspect="1"/>
          </p:cNvPicPr>
          <p:nvPr/>
        </p:nvPicPr>
        <p:blipFill>
          <a:blip r:embed="rId3"/>
          <a:stretch>
            <a:fillRect/>
          </a:stretch>
        </p:blipFill>
        <p:spPr>
          <a:xfrm>
            <a:off x="155089" y="1198540"/>
            <a:ext cx="913986" cy="855853"/>
          </a:xfrm>
          <a:prstGeom prst="rect">
            <a:avLst/>
          </a:prstGeom>
        </p:spPr>
      </p:pic>
      <p:sp>
        <p:nvSpPr>
          <p:cNvPr id="20" name="4 Marcador de texto">
            <a:extLst>
              <a:ext uri="{FF2B5EF4-FFF2-40B4-BE49-F238E27FC236}">
                <a16:creationId xmlns:a16="http://schemas.microsoft.com/office/drawing/2014/main" id="{DFF036A0-0169-C34F-BA7F-BD18D574F3AE}"/>
              </a:ext>
            </a:extLst>
          </p:cNvPr>
          <p:cNvSpPr txBox="1">
            <a:spLocks/>
          </p:cNvSpPr>
          <p:nvPr/>
        </p:nvSpPr>
        <p:spPr>
          <a:xfrm>
            <a:off x="143122" y="3189317"/>
            <a:ext cx="1678115" cy="27876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dirty="0">
                <a:solidFill>
                  <a:schemeClr val="accent5">
                    <a:lumMod val="10000"/>
                  </a:schemeClr>
                </a:solidFill>
                <a:latin typeface="Source Sans Pro" panose="020B0503030403020204" pitchFamily="34" charset="0"/>
                <a:ea typeface="Source Sans Pro" panose="020B0503030403020204" pitchFamily="34" charset="0"/>
              </a:rPr>
              <a:t>Minimum requirements for toilet room/ superstructure</a:t>
            </a:r>
          </a:p>
        </p:txBody>
      </p:sp>
      <p:pic>
        <p:nvPicPr>
          <p:cNvPr id="21" name="Grafik 22">
            <a:extLst>
              <a:ext uri="{FF2B5EF4-FFF2-40B4-BE49-F238E27FC236}">
                <a16:creationId xmlns:a16="http://schemas.microsoft.com/office/drawing/2014/main" id="{6F60F912-15A9-834B-BC14-E18254C4AA5A}"/>
              </a:ext>
            </a:extLst>
          </p:cNvPr>
          <p:cNvPicPr>
            <a:picLocks noChangeAspect="1"/>
          </p:cNvPicPr>
          <p:nvPr/>
        </p:nvPicPr>
        <p:blipFill>
          <a:blip r:embed="rId4"/>
          <a:stretch>
            <a:fillRect/>
          </a:stretch>
        </p:blipFill>
        <p:spPr>
          <a:xfrm>
            <a:off x="122123" y="2233789"/>
            <a:ext cx="8899754" cy="972000"/>
          </a:xfrm>
          <a:prstGeom prst="rect">
            <a:avLst/>
          </a:prstGeom>
        </p:spPr>
      </p:pic>
      <p:cxnSp>
        <p:nvCxnSpPr>
          <p:cNvPr id="22" name="Straight Connector 21">
            <a:extLst>
              <a:ext uri="{FF2B5EF4-FFF2-40B4-BE49-F238E27FC236}">
                <a16:creationId xmlns:a16="http://schemas.microsoft.com/office/drawing/2014/main" id="{659CBC80-7507-5B4D-A816-5E0B1F42785B}"/>
              </a:ext>
            </a:extLst>
          </p:cNvPr>
          <p:cNvCxnSpPr/>
          <p:nvPr/>
        </p:nvCxnSpPr>
        <p:spPr>
          <a:xfrm>
            <a:off x="1821237" y="3222797"/>
            <a:ext cx="0" cy="2610290"/>
          </a:xfrm>
          <a:prstGeom prst="line">
            <a:avLst/>
          </a:prstGeom>
          <a:ln>
            <a:solidFill>
              <a:srgbClr val="399275"/>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D01BBF3-C528-8247-A5F9-29B777ECC43A}"/>
              </a:ext>
            </a:extLst>
          </p:cNvPr>
          <p:cNvCxnSpPr/>
          <p:nvPr/>
        </p:nvCxnSpPr>
        <p:spPr>
          <a:xfrm>
            <a:off x="3576432" y="3222797"/>
            <a:ext cx="0" cy="2610290"/>
          </a:xfrm>
          <a:prstGeom prst="line">
            <a:avLst/>
          </a:prstGeom>
          <a:ln>
            <a:solidFill>
              <a:srgbClr val="399275"/>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23EEFF4-8945-C74A-B682-7649A29323E7}"/>
              </a:ext>
            </a:extLst>
          </p:cNvPr>
          <p:cNvCxnSpPr>
            <a:cxnSpLocks/>
          </p:cNvCxnSpPr>
          <p:nvPr/>
        </p:nvCxnSpPr>
        <p:spPr>
          <a:xfrm>
            <a:off x="5241617" y="3090540"/>
            <a:ext cx="0" cy="2742547"/>
          </a:xfrm>
          <a:prstGeom prst="line">
            <a:avLst/>
          </a:prstGeom>
          <a:ln>
            <a:solidFill>
              <a:srgbClr val="399275"/>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88FB184-1D10-E640-982C-364C4B79D093}"/>
              </a:ext>
            </a:extLst>
          </p:cNvPr>
          <p:cNvCxnSpPr>
            <a:cxnSpLocks/>
          </p:cNvCxnSpPr>
          <p:nvPr/>
        </p:nvCxnSpPr>
        <p:spPr>
          <a:xfrm>
            <a:off x="7086822" y="3189317"/>
            <a:ext cx="0" cy="2643770"/>
          </a:xfrm>
          <a:prstGeom prst="line">
            <a:avLst/>
          </a:prstGeom>
          <a:ln>
            <a:solidFill>
              <a:srgbClr val="399275"/>
            </a:solidFill>
          </a:ln>
        </p:spPr>
        <p:style>
          <a:lnRef idx="1">
            <a:schemeClr val="accent1"/>
          </a:lnRef>
          <a:fillRef idx="0">
            <a:schemeClr val="accent1"/>
          </a:fillRef>
          <a:effectRef idx="0">
            <a:schemeClr val="accent1"/>
          </a:effectRef>
          <a:fontRef idx="minor">
            <a:schemeClr val="tx1"/>
          </a:fontRef>
        </p:style>
      </p:cxnSp>
      <p:sp>
        <p:nvSpPr>
          <p:cNvPr id="30" name="4 Marcador de texto">
            <a:extLst>
              <a:ext uri="{FF2B5EF4-FFF2-40B4-BE49-F238E27FC236}">
                <a16:creationId xmlns:a16="http://schemas.microsoft.com/office/drawing/2014/main" id="{45B2B380-45E8-3D40-9155-9E8146D1482B}"/>
              </a:ext>
            </a:extLst>
          </p:cNvPr>
          <p:cNvSpPr txBox="1">
            <a:spLocks/>
          </p:cNvSpPr>
          <p:nvPr/>
        </p:nvSpPr>
        <p:spPr>
          <a:xfrm>
            <a:off x="1866242" y="3189317"/>
            <a:ext cx="1678115" cy="27876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dirty="0">
                <a:solidFill>
                  <a:schemeClr val="accent5">
                    <a:lumMod val="10000"/>
                  </a:schemeClr>
                </a:solidFill>
                <a:latin typeface="Source Sans Pro" panose="020B0503030403020204" pitchFamily="34" charset="0"/>
                <a:ea typeface="Source Sans Pro" panose="020B0503030403020204" pitchFamily="34" charset="0"/>
              </a:rPr>
              <a:t>Registration of onsite facilities.</a:t>
            </a:r>
          </a:p>
        </p:txBody>
      </p:sp>
      <p:sp>
        <p:nvSpPr>
          <p:cNvPr id="31" name="4 Marcador de texto">
            <a:extLst>
              <a:ext uri="{FF2B5EF4-FFF2-40B4-BE49-F238E27FC236}">
                <a16:creationId xmlns:a16="http://schemas.microsoft.com/office/drawing/2014/main" id="{C0FFCDE1-2C8E-FB4B-B6C0-853B157BA10C}"/>
              </a:ext>
            </a:extLst>
          </p:cNvPr>
          <p:cNvSpPr txBox="1">
            <a:spLocks/>
          </p:cNvSpPr>
          <p:nvPr/>
        </p:nvSpPr>
        <p:spPr>
          <a:xfrm>
            <a:off x="3612574" y="3232085"/>
            <a:ext cx="1678115" cy="27876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dirty="0">
                <a:solidFill>
                  <a:schemeClr val="accent5">
                    <a:lumMod val="10000"/>
                  </a:schemeClr>
                </a:solidFill>
                <a:latin typeface="Source Sans Pro" panose="020B0503030403020204" pitchFamily="34" charset="0"/>
                <a:ea typeface="Source Sans Pro" panose="020B0503030403020204" pitchFamily="34" charset="0"/>
              </a:rPr>
              <a:t>Obligation for premises to be connected to sewer system if available.</a:t>
            </a:r>
          </a:p>
        </p:txBody>
      </p:sp>
      <p:sp>
        <p:nvSpPr>
          <p:cNvPr id="32" name="4 Marcador de texto">
            <a:extLst>
              <a:ext uri="{FF2B5EF4-FFF2-40B4-BE49-F238E27FC236}">
                <a16:creationId xmlns:a16="http://schemas.microsoft.com/office/drawing/2014/main" id="{714EB7AF-520F-4241-880A-EDDB4B178304}"/>
              </a:ext>
            </a:extLst>
          </p:cNvPr>
          <p:cNvSpPr txBox="1">
            <a:spLocks/>
          </p:cNvSpPr>
          <p:nvPr/>
        </p:nvSpPr>
        <p:spPr>
          <a:xfrm>
            <a:off x="5318698" y="3221080"/>
            <a:ext cx="1678115" cy="27876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dirty="0">
                <a:solidFill>
                  <a:schemeClr val="accent5">
                    <a:lumMod val="10000"/>
                  </a:schemeClr>
                </a:solidFill>
                <a:latin typeface="Source Sans Pro" panose="020B0503030403020204" pitchFamily="34" charset="0"/>
                <a:ea typeface="Source Sans Pro" panose="020B0503030403020204" pitchFamily="34" charset="0"/>
              </a:rPr>
              <a:t>Designated facilities and opening hours for faecal sludge reception</a:t>
            </a:r>
          </a:p>
        </p:txBody>
      </p:sp>
      <p:sp>
        <p:nvSpPr>
          <p:cNvPr id="33" name="4 Marcador de texto">
            <a:extLst>
              <a:ext uri="{FF2B5EF4-FFF2-40B4-BE49-F238E27FC236}">
                <a16:creationId xmlns:a16="http://schemas.microsoft.com/office/drawing/2014/main" id="{438B1EF6-CE7F-7C48-B1AC-FE7C80288AC3}"/>
              </a:ext>
            </a:extLst>
          </p:cNvPr>
          <p:cNvSpPr txBox="1">
            <a:spLocks/>
          </p:cNvSpPr>
          <p:nvPr/>
        </p:nvSpPr>
        <p:spPr>
          <a:xfrm>
            <a:off x="7244322" y="3252276"/>
            <a:ext cx="1678115" cy="27876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dirty="0">
                <a:solidFill>
                  <a:schemeClr val="accent5">
                    <a:lumMod val="10000"/>
                  </a:schemeClr>
                </a:solidFill>
                <a:latin typeface="Source Sans Pro" panose="020B0503030403020204" pitchFamily="34" charset="0"/>
                <a:ea typeface="Source Sans Pro" panose="020B0503030403020204" pitchFamily="34" charset="0"/>
              </a:rPr>
              <a:t>Standards for use of other products derived from faecal waste</a:t>
            </a:r>
          </a:p>
        </p:txBody>
      </p:sp>
      <p:sp>
        <p:nvSpPr>
          <p:cNvPr id="15" name="Rectangular Callout 14">
            <a:extLst>
              <a:ext uri="{FF2B5EF4-FFF2-40B4-BE49-F238E27FC236}">
                <a16:creationId xmlns:a16="http://schemas.microsoft.com/office/drawing/2014/main" id="{92220D77-019B-5847-9254-5F1CEC5EAF79}"/>
              </a:ext>
            </a:extLst>
          </p:cNvPr>
          <p:cNvSpPr/>
          <p:nvPr/>
        </p:nvSpPr>
        <p:spPr>
          <a:xfrm>
            <a:off x="5804322" y="54469"/>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Guidance note </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4.1, page 66</a:t>
            </a:r>
          </a:p>
        </p:txBody>
      </p:sp>
    </p:spTree>
    <p:extLst>
      <p:ext uri="{BB962C8B-B14F-4D97-AF65-F5344CB8AC3E}">
        <p14:creationId xmlns:p14="http://schemas.microsoft.com/office/powerpoint/2010/main" val="3200004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0" grpId="0"/>
      <p:bldP spid="31" grpId="0"/>
      <p:bldP spid="32"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5">
            <a:extLst>
              <a:ext uri="{FF2B5EF4-FFF2-40B4-BE49-F238E27FC236}">
                <a16:creationId xmlns:a16="http://schemas.microsoft.com/office/drawing/2014/main" id="{D33B509B-0269-414F-A55F-BA919CA5B2F9}"/>
              </a:ext>
            </a:extLst>
          </p:cNvPr>
          <p:cNvSpPr txBox="1">
            <a:spLocks/>
          </p:cNvSpPr>
          <p:nvPr/>
        </p:nvSpPr>
        <p:spPr>
          <a:xfrm>
            <a:off x="257960" y="1475896"/>
            <a:ext cx="8628080" cy="355600"/>
          </a:xfrm>
          <a:prstGeom prst="rect">
            <a:avLst/>
          </a:prstGeom>
        </p:spPr>
        <p:txBody>
          <a:bodyPr anchor="ctr"/>
          <a:lstStyle>
            <a:lvl1pPr marL="0" indent="0" algn="l" defTabSz="914400" rtl="0" eaLnBrk="1" latinLnBrk="0" hangingPunct="1">
              <a:lnSpc>
                <a:spcPct val="100000"/>
              </a:lnSpc>
              <a:spcBef>
                <a:spcPts val="1000"/>
              </a:spcBef>
              <a:buFont typeface="Arial" panose="020B0604020202020204" pitchFamily="34" charset="0"/>
              <a:buNone/>
              <a:defRPr sz="2200" b="1" kern="1200" baseline="0">
                <a:solidFill>
                  <a:srgbClr val="73B9E7"/>
                </a:solidFill>
                <a:latin typeface="Source Sans Pro Semibold"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600" dirty="0">
                <a:solidFill>
                  <a:srgbClr val="0E4957"/>
                </a:solidFill>
              </a:rPr>
              <a:t>Improvement options</a:t>
            </a:r>
          </a:p>
        </p:txBody>
      </p:sp>
      <p:sp>
        <p:nvSpPr>
          <p:cNvPr id="12" name="4 Marcador de texto">
            <a:extLst>
              <a:ext uri="{FF2B5EF4-FFF2-40B4-BE49-F238E27FC236}">
                <a16:creationId xmlns:a16="http://schemas.microsoft.com/office/drawing/2014/main" id="{F336CBE7-40D2-6346-8650-246A90BEB421}"/>
              </a:ext>
            </a:extLst>
          </p:cNvPr>
          <p:cNvSpPr txBox="1">
            <a:spLocks/>
          </p:cNvSpPr>
          <p:nvPr/>
        </p:nvSpPr>
        <p:spPr>
          <a:xfrm>
            <a:off x="4602181" y="2483894"/>
            <a:ext cx="4095455" cy="7579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200" b="1" dirty="0">
                <a:solidFill>
                  <a:srgbClr val="399275"/>
                </a:solidFill>
                <a:latin typeface="Source Sans Pro" panose="020B0503030403020204" pitchFamily="34" charset="0"/>
                <a:ea typeface="Source Sans Pro" panose="020B0503030403020204" pitchFamily="34" charset="0"/>
              </a:rPr>
              <a:t>Option 2: Technical control measures</a:t>
            </a:r>
          </a:p>
        </p:txBody>
      </p:sp>
      <p:sp>
        <p:nvSpPr>
          <p:cNvPr id="17" name="Rectangular Callout 16">
            <a:extLst>
              <a:ext uri="{FF2B5EF4-FFF2-40B4-BE49-F238E27FC236}">
                <a16:creationId xmlns:a16="http://schemas.microsoft.com/office/drawing/2014/main" id="{46BE8A4C-1269-4746-A1F6-86631124AB9D}"/>
              </a:ext>
            </a:extLst>
          </p:cNvPr>
          <p:cNvSpPr/>
          <p:nvPr/>
        </p:nvSpPr>
        <p:spPr>
          <a:xfrm>
            <a:off x="7362310" y="51305"/>
            <a:ext cx="1440000" cy="972000"/>
          </a:xfrm>
          <a:prstGeom prst="wedgeRectCallout">
            <a:avLst/>
          </a:prstGeom>
          <a:solidFill>
            <a:srgbClr val="3792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WHO Guidelines</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Chapter 3</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 29</a:t>
            </a:r>
          </a:p>
        </p:txBody>
      </p:sp>
      <p:sp>
        <p:nvSpPr>
          <p:cNvPr id="2" name="TextBox 1">
            <a:extLst>
              <a:ext uri="{FF2B5EF4-FFF2-40B4-BE49-F238E27FC236}">
                <a16:creationId xmlns:a16="http://schemas.microsoft.com/office/drawing/2014/main" id="{6C3C82EA-2DB6-9A4D-8F5F-A4D8108966AB}"/>
              </a:ext>
            </a:extLst>
          </p:cNvPr>
          <p:cNvSpPr txBox="1"/>
          <p:nvPr/>
        </p:nvSpPr>
        <p:spPr>
          <a:xfrm>
            <a:off x="4776821" y="3616144"/>
            <a:ext cx="3778806" cy="1323439"/>
          </a:xfrm>
          <a:prstGeom prst="rect">
            <a:avLst/>
          </a:prstGeom>
          <a:noFill/>
        </p:spPr>
        <p:txBody>
          <a:bodyPr wrap="square" rtlCol="0">
            <a:spAutoFit/>
          </a:bodyPr>
          <a:lstStyle/>
          <a:p>
            <a:r>
              <a:rPr lang="en-US" sz="2000" dirty="0">
                <a:solidFill>
                  <a:schemeClr val="tx2"/>
                </a:solidFill>
                <a:latin typeface="Source Sans Pro" panose="020B0503030403020204" pitchFamily="34" charset="0"/>
                <a:ea typeface="Source Sans Pro" panose="020B0503030403020204" pitchFamily="34" charset="0"/>
              </a:rPr>
              <a:t>Also called technology upgrades, refer to the construction or refurbishment of the sanitation system. </a:t>
            </a:r>
          </a:p>
        </p:txBody>
      </p:sp>
      <p:pic>
        <p:nvPicPr>
          <p:cNvPr id="7" name="Picture 6">
            <a:extLst>
              <a:ext uri="{FF2B5EF4-FFF2-40B4-BE49-F238E27FC236}">
                <a16:creationId xmlns:a16="http://schemas.microsoft.com/office/drawing/2014/main" id="{DA0991CB-1A17-3246-9D89-B44391EFC210}"/>
              </a:ext>
            </a:extLst>
          </p:cNvPr>
          <p:cNvPicPr>
            <a:picLocks noChangeAspect="1"/>
          </p:cNvPicPr>
          <p:nvPr/>
        </p:nvPicPr>
        <p:blipFill>
          <a:blip r:embed="rId3"/>
          <a:stretch>
            <a:fillRect/>
          </a:stretch>
        </p:blipFill>
        <p:spPr>
          <a:xfrm>
            <a:off x="574983" y="2095417"/>
            <a:ext cx="3600000" cy="3600000"/>
          </a:xfrm>
          <a:prstGeom prst="rect">
            <a:avLst/>
          </a:prstGeom>
        </p:spPr>
      </p:pic>
    </p:spTree>
    <p:extLst>
      <p:ext uri="{BB962C8B-B14F-4D97-AF65-F5344CB8AC3E}">
        <p14:creationId xmlns:p14="http://schemas.microsoft.com/office/powerpoint/2010/main" val="1138607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4 Marcador de texto">
            <a:extLst>
              <a:ext uri="{FF2B5EF4-FFF2-40B4-BE49-F238E27FC236}">
                <a16:creationId xmlns:a16="http://schemas.microsoft.com/office/drawing/2014/main" id="{3BCA65ED-9C61-2943-9DED-5C475E443894}"/>
              </a:ext>
            </a:extLst>
          </p:cNvPr>
          <p:cNvSpPr txBox="1">
            <a:spLocks/>
          </p:cNvSpPr>
          <p:nvPr/>
        </p:nvSpPr>
        <p:spPr>
          <a:xfrm>
            <a:off x="1061610" y="1459539"/>
            <a:ext cx="7470830" cy="5835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200" b="1" dirty="0">
                <a:solidFill>
                  <a:srgbClr val="0E4957"/>
                </a:solidFill>
                <a:latin typeface="Source Sans Pro" panose="020B0503030403020204" pitchFamily="34" charset="0"/>
                <a:ea typeface="Source Sans Pro" panose="020B0503030403020204" pitchFamily="34" charset="0"/>
              </a:rPr>
              <a:t>Examples of incremental technical control measures</a:t>
            </a:r>
          </a:p>
        </p:txBody>
      </p:sp>
      <p:sp>
        <p:nvSpPr>
          <p:cNvPr id="21" name="4 Marcador de texto">
            <a:extLst>
              <a:ext uri="{FF2B5EF4-FFF2-40B4-BE49-F238E27FC236}">
                <a16:creationId xmlns:a16="http://schemas.microsoft.com/office/drawing/2014/main" id="{72D89C1A-A752-2447-A1DC-F9ED40DFDF7A}"/>
              </a:ext>
            </a:extLst>
          </p:cNvPr>
          <p:cNvSpPr txBox="1">
            <a:spLocks/>
          </p:cNvSpPr>
          <p:nvPr/>
        </p:nvSpPr>
        <p:spPr>
          <a:xfrm>
            <a:off x="148580" y="3395520"/>
            <a:ext cx="1678115" cy="27876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dirty="0">
                <a:solidFill>
                  <a:schemeClr val="accent5">
                    <a:lumMod val="10000"/>
                  </a:schemeClr>
                </a:solidFill>
                <a:latin typeface="Source Sans Pro" panose="020B0503030403020204" pitchFamily="34" charset="0"/>
                <a:ea typeface="Source Sans Pro" panose="020B0503030403020204" pitchFamily="34" charset="0"/>
              </a:rPr>
              <a:t>Cover any wooden squatting slab with a coating of mortar.</a:t>
            </a:r>
          </a:p>
        </p:txBody>
      </p:sp>
      <p:grpSp>
        <p:nvGrpSpPr>
          <p:cNvPr id="23" name="8 Grupo">
            <a:extLst>
              <a:ext uri="{FF2B5EF4-FFF2-40B4-BE49-F238E27FC236}">
                <a16:creationId xmlns:a16="http://schemas.microsoft.com/office/drawing/2014/main" id="{FE2069CC-F04D-A143-AAE8-2B68C3F6D655}"/>
              </a:ext>
            </a:extLst>
          </p:cNvPr>
          <p:cNvGrpSpPr/>
          <p:nvPr/>
        </p:nvGrpSpPr>
        <p:grpSpPr>
          <a:xfrm rot="1002880">
            <a:off x="4492576" y="5485043"/>
            <a:ext cx="1217238" cy="805328"/>
            <a:chOff x="7405490" y="3641679"/>
            <a:chExt cx="1464516" cy="927847"/>
          </a:xfrm>
        </p:grpSpPr>
        <p:sp>
          <p:nvSpPr>
            <p:cNvPr id="24" name="9 Explosión 1">
              <a:extLst>
                <a:ext uri="{FF2B5EF4-FFF2-40B4-BE49-F238E27FC236}">
                  <a16:creationId xmlns:a16="http://schemas.microsoft.com/office/drawing/2014/main" id="{D173DB2B-8948-E74B-8120-07A14EA32280}"/>
                </a:ext>
              </a:extLst>
            </p:cNvPr>
            <p:cNvSpPr/>
            <p:nvPr/>
          </p:nvSpPr>
          <p:spPr>
            <a:xfrm>
              <a:off x="7405490" y="3641679"/>
              <a:ext cx="1464516" cy="927847"/>
            </a:xfrm>
            <a:prstGeom prst="irregularSeal1">
              <a:avLst/>
            </a:prstGeom>
            <a:noFill/>
            <a:ln>
              <a:solidFill>
                <a:srgbClr val="0E49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25" name="10 CuadroTexto">
              <a:extLst>
                <a:ext uri="{FF2B5EF4-FFF2-40B4-BE49-F238E27FC236}">
                  <a16:creationId xmlns:a16="http://schemas.microsoft.com/office/drawing/2014/main" id="{B99A78B6-5904-E041-A8A5-20618090B83C}"/>
                </a:ext>
              </a:extLst>
            </p:cNvPr>
            <p:cNvSpPr txBox="1"/>
            <p:nvPr/>
          </p:nvSpPr>
          <p:spPr>
            <a:xfrm rot="461769">
              <a:off x="7846905" y="3860805"/>
              <a:ext cx="681199" cy="460981"/>
            </a:xfrm>
            <a:prstGeom prst="rect">
              <a:avLst/>
            </a:prstGeom>
            <a:ln>
              <a:noFill/>
            </a:ln>
          </p:spPr>
          <p:txBody>
            <a:bodyPr wrap="none" rtlCol="0" anchor="ctr">
              <a:spAutoFit/>
            </a:bodyPr>
            <a:lstStyle/>
            <a:p>
              <a:r>
                <a:rPr lang="es-ES" sz="2000" b="1" dirty="0">
                  <a:solidFill>
                    <a:srgbClr val="0E4957"/>
                  </a:solidFill>
                  <a:latin typeface="Source Sans Pro Black" pitchFamily="34" charset="0"/>
                </a:rPr>
                <a:t>TIP</a:t>
              </a:r>
              <a:endParaRPr lang="es-VE" sz="2000" b="1" dirty="0">
                <a:solidFill>
                  <a:srgbClr val="0E4957"/>
                </a:solidFill>
                <a:latin typeface="Source Sans Pro Black" pitchFamily="34" charset="0"/>
              </a:endParaRPr>
            </a:p>
          </p:txBody>
        </p:sp>
      </p:grpSp>
      <p:sp>
        <p:nvSpPr>
          <p:cNvPr id="26" name="6 Marcador de texto">
            <a:extLst>
              <a:ext uri="{FF2B5EF4-FFF2-40B4-BE49-F238E27FC236}">
                <a16:creationId xmlns:a16="http://schemas.microsoft.com/office/drawing/2014/main" id="{664BEB0F-1680-C84D-8AA1-295D5655E6E9}"/>
              </a:ext>
            </a:extLst>
          </p:cNvPr>
          <p:cNvSpPr txBox="1">
            <a:spLocks/>
          </p:cNvSpPr>
          <p:nvPr/>
        </p:nvSpPr>
        <p:spPr>
          <a:xfrm>
            <a:off x="5787135" y="5221558"/>
            <a:ext cx="3870190" cy="1332298"/>
          </a:xfrm>
          <a:prstGeom prst="rect">
            <a:avLst/>
          </a:prstGeom>
        </p:spPr>
        <p:txBody>
          <a:bodyPr lIns="0" tIns="0" rIns="0" bIns="0" anchor="t"/>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1700" dirty="0">
                <a:solidFill>
                  <a:srgbClr val="0E4957"/>
                </a:solidFill>
                <a:latin typeface="Source Sans Pro" panose="020B0503030403020204" pitchFamily="34" charset="0"/>
                <a:ea typeface="Source Sans Pro" panose="020B0503030403020204" pitchFamily="34" charset="0"/>
              </a:rPr>
              <a:t>WHO Guidelines Chapter 3 offers </a:t>
            </a:r>
          </a:p>
          <a:p>
            <a:pPr>
              <a:lnSpc>
                <a:spcPct val="100000"/>
              </a:lnSpc>
              <a:spcBef>
                <a:spcPts val="0"/>
              </a:spcBef>
            </a:pPr>
            <a:r>
              <a:rPr lang="en-GB" sz="1700" dirty="0">
                <a:solidFill>
                  <a:srgbClr val="0E4957"/>
                </a:solidFill>
                <a:latin typeface="Source Sans Pro" panose="020B0503030403020204" pitchFamily="34" charset="0"/>
                <a:ea typeface="Source Sans Pro" panose="020B0503030403020204" pitchFamily="34" charset="0"/>
              </a:rPr>
              <a:t>Measures to reduce risk</a:t>
            </a:r>
          </a:p>
          <a:p>
            <a:pPr>
              <a:lnSpc>
                <a:spcPct val="100000"/>
              </a:lnSpc>
              <a:spcBef>
                <a:spcPts val="0"/>
              </a:spcBef>
            </a:pPr>
            <a:r>
              <a:rPr lang="en-GB" sz="1700" dirty="0">
                <a:solidFill>
                  <a:srgbClr val="0E4957"/>
                </a:solidFill>
                <a:latin typeface="Source Sans Pro" panose="020B0503030403020204" pitchFamily="34" charset="0"/>
                <a:ea typeface="Source Sans Pro" panose="020B0503030403020204" pitchFamily="34" charset="0"/>
              </a:rPr>
              <a:t>Incremental control measures</a:t>
            </a:r>
          </a:p>
          <a:p>
            <a:pPr marL="0" indent="0">
              <a:lnSpc>
                <a:spcPct val="100000"/>
              </a:lnSpc>
              <a:spcBef>
                <a:spcPts val="0"/>
              </a:spcBef>
              <a:buNone/>
            </a:pPr>
            <a:r>
              <a:rPr lang="en-GB" sz="1700" dirty="0">
                <a:solidFill>
                  <a:srgbClr val="0E4957"/>
                </a:solidFill>
                <a:latin typeface="Source Sans Pro" panose="020B0503030403020204" pitchFamily="34" charset="0"/>
                <a:ea typeface="Source Sans Pro" panose="020B0503030403020204" pitchFamily="34" charset="0"/>
              </a:rPr>
              <a:t>For each step of the sanitation chain</a:t>
            </a:r>
          </a:p>
          <a:p>
            <a:pPr marL="0" indent="0">
              <a:lnSpc>
                <a:spcPct val="100000"/>
              </a:lnSpc>
              <a:spcBef>
                <a:spcPts val="0"/>
              </a:spcBef>
              <a:buNone/>
            </a:pPr>
            <a:endParaRPr lang="en-GB" sz="1700" dirty="0">
              <a:solidFill>
                <a:srgbClr val="0E4957"/>
              </a:solidFill>
              <a:latin typeface="Source Sans Pro" panose="020B0503030403020204" pitchFamily="34" charset="0"/>
              <a:ea typeface="Source Sans Pro" panose="020B0503030403020204" pitchFamily="34" charset="0"/>
            </a:endParaRPr>
          </a:p>
        </p:txBody>
      </p:sp>
      <p:sp>
        <p:nvSpPr>
          <p:cNvPr id="22" name="Rectangular Callout 21">
            <a:extLst>
              <a:ext uri="{FF2B5EF4-FFF2-40B4-BE49-F238E27FC236}">
                <a16:creationId xmlns:a16="http://schemas.microsoft.com/office/drawing/2014/main" id="{CEDCA119-D509-F84C-AB58-F8A5E5A98295}"/>
              </a:ext>
            </a:extLst>
          </p:cNvPr>
          <p:cNvSpPr/>
          <p:nvPr/>
        </p:nvSpPr>
        <p:spPr>
          <a:xfrm>
            <a:off x="7587335" y="72802"/>
            <a:ext cx="1440000" cy="972000"/>
          </a:xfrm>
          <a:prstGeom prst="wedgeRectCallout">
            <a:avLst/>
          </a:prstGeom>
          <a:solidFill>
            <a:srgbClr val="3792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WHO Guidelines</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Chapter 3</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 29</a:t>
            </a:r>
          </a:p>
        </p:txBody>
      </p:sp>
      <p:sp>
        <p:nvSpPr>
          <p:cNvPr id="30" name="Rectangular Callout 29">
            <a:extLst>
              <a:ext uri="{FF2B5EF4-FFF2-40B4-BE49-F238E27FC236}">
                <a16:creationId xmlns:a16="http://schemas.microsoft.com/office/drawing/2014/main" id="{7D977C09-3BED-ED4B-BD06-604D845A7A6F}"/>
              </a:ext>
            </a:extLst>
          </p:cNvPr>
          <p:cNvSpPr/>
          <p:nvPr/>
        </p:nvSpPr>
        <p:spPr>
          <a:xfrm>
            <a:off x="5967395" y="90645"/>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Guidance note </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4.2, page 67</a:t>
            </a:r>
          </a:p>
        </p:txBody>
      </p:sp>
      <p:pic>
        <p:nvPicPr>
          <p:cNvPr id="32" name="Picture 31">
            <a:extLst>
              <a:ext uri="{FF2B5EF4-FFF2-40B4-BE49-F238E27FC236}">
                <a16:creationId xmlns:a16="http://schemas.microsoft.com/office/drawing/2014/main" id="{E10E4B50-A66A-DA47-A39F-12256A3165A9}"/>
              </a:ext>
            </a:extLst>
          </p:cNvPr>
          <p:cNvPicPr>
            <a:picLocks noChangeAspect="1"/>
          </p:cNvPicPr>
          <p:nvPr/>
        </p:nvPicPr>
        <p:blipFill>
          <a:blip r:embed="rId3"/>
          <a:stretch>
            <a:fillRect/>
          </a:stretch>
        </p:blipFill>
        <p:spPr>
          <a:xfrm>
            <a:off x="100541" y="1205729"/>
            <a:ext cx="862099" cy="862099"/>
          </a:xfrm>
          <a:prstGeom prst="rect">
            <a:avLst/>
          </a:prstGeom>
        </p:spPr>
      </p:pic>
      <p:pic>
        <p:nvPicPr>
          <p:cNvPr id="33" name="Grafik 22">
            <a:extLst>
              <a:ext uri="{FF2B5EF4-FFF2-40B4-BE49-F238E27FC236}">
                <a16:creationId xmlns:a16="http://schemas.microsoft.com/office/drawing/2014/main" id="{4AFF67C9-33B2-514F-8A3A-3580ABA2ED76}"/>
              </a:ext>
            </a:extLst>
          </p:cNvPr>
          <p:cNvPicPr>
            <a:picLocks noChangeAspect="1"/>
          </p:cNvPicPr>
          <p:nvPr/>
        </p:nvPicPr>
        <p:blipFill>
          <a:blip r:embed="rId4"/>
          <a:stretch>
            <a:fillRect/>
          </a:stretch>
        </p:blipFill>
        <p:spPr>
          <a:xfrm>
            <a:off x="127581" y="2439992"/>
            <a:ext cx="8899754" cy="972000"/>
          </a:xfrm>
          <a:prstGeom prst="rect">
            <a:avLst/>
          </a:prstGeom>
        </p:spPr>
      </p:pic>
      <p:cxnSp>
        <p:nvCxnSpPr>
          <p:cNvPr id="3" name="Straight Connector 2">
            <a:extLst>
              <a:ext uri="{FF2B5EF4-FFF2-40B4-BE49-F238E27FC236}">
                <a16:creationId xmlns:a16="http://schemas.microsoft.com/office/drawing/2014/main" id="{B3B03F99-BAA6-BF44-8DB7-C97766383F75}"/>
              </a:ext>
            </a:extLst>
          </p:cNvPr>
          <p:cNvCxnSpPr/>
          <p:nvPr/>
        </p:nvCxnSpPr>
        <p:spPr>
          <a:xfrm>
            <a:off x="1826695" y="3429000"/>
            <a:ext cx="0" cy="2610290"/>
          </a:xfrm>
          <a:prstGeom prst="line">
            <a:avLst/>
          </a:prstGeom>
          <a:ln>
            <a:solidFill>
              <a:srgbClr val="399275"/>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4B8634E-75D0-DF42-B4F0-D92534DE88E8}"/>
              </a:ext>
            </a:extLst>
          </p:cNvPr>
          <p:cNvCxnSpPr/>
          <p:nvPr/>
        </p:nvCxnSpPr>
        <p:spPr>
          <a:xfrm>
            <a:off x="3581890" y="3429000"/>
            <a:ext cx="0" cy="2610290"/>
          </a:xfrm>
          <a:prstGeom prst="line">
            <a:avLst/>
          </a:prstGeom>
          <a:ln>
            <a:solidFill>
              <a:srgbClr val="399275"/>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3FDF718-3917-6044-A0B2-DAF1E338BF0E}"/>
              </a:ext>
            </a:extLst>
          </p:cNvPr>
          <p:cNvCxnSpPr>
            <a:cxnSpLocks/>
          </p:cNvCxnSpPr>
          <p:nvPr/>
        </p:nvCxnSpPr>
        <p:spPr>
          <a:xfrm>
            <a:off x="5247075" y="3296743"/>
            <a:ext cx="0" cy="1924815"/>
          </a:xfrm>
          <a:prstGeom prst="line">
            <a:avLst/>
          </a:prstGeom>
          <a:ln>
            <a:solidFill>
              <a:srgbClr val="399275"/>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C75523B-94D1-2D41-9FF6-0E3384FA38ED}"/>
              </a:ext>
            </a:extLst>
          </p:cNvPr>
          <p:cNvCxnSpPr>
            <a:cxnSpLocks/>
          </p:cNvCxnSpPr>
          <p:nvPr/>
        </p:nvCxnSpPr>
        <p:spPr>
          <a:xfrm>
            <a:off x="7092280" y="3395520"/>
            <a:ext cx="0" cy="1826038"/>
          </a:xfrm>
          <a:prstGeom prst="line">
            <a:avLst/>
          </a:prstGeom>
          <a:ln>
            <a:solidFill>
              <a:srgbClr val="399275"/>
            </a:solidFill>
          </a:ln>
        </p:spPr>
        <p:style>
          <a:lnRef idx="1">
            <a:schemeClr val="accent1"/>
          </a:lnRef>
          <a:fillRef idx="0">
            <a:schemeClr val="accent1"/>
          </a:fillRef>
          <a:effectRef idx="0">
            <a:schemeClr val="accent1"/>
          </a:effectRef>
          <a:fontRef idx="minor">
            <a:schemeClr val="tx1"/>
          </a:fontRef>
        </p:style>
      </p:cxnSp>
      <p:sp>
        <p:nvSpPr>
          <p:cNvPr id="37" name="4 Marcador de texto">
            <a:extLst>
              <a:ext uri="{FF2B5EF4-FFF2-40B4-BE49-F238E27FC236}">
                <a16:creationId xmlns:a16="http://schemas.microsoft.com/office/drawing/2014/main" id="{12DC0538-03F7-8242-B016-032C1F95D131}"/>
              </a:ext>
            </a:extLst>
          </p:cNvPr>
          <p:cNvSpPr txBox="1">
            <a:spLocks/>
          </p:cNvSpPr>
          <p:nvPr/>
        </p:nvSpPr>
        <p:spPr>
          <a:xfrm>
            <a:off x="1871700" y="3395520"/>
            <a:ext cx="1678115" cy="27876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dirty="0">
                <a:solidFill>
                  <a:schemeClr val="accent5">
                    <a:lumMod val="10000"/>
                  </a:schemeClr>
                </a:solidFill>
                <a:latin typeface="Source Sans Pro" panose="020B0503030403020204" pitchFamily="34" charset="0"/>
                <a:ea typeface="Source Sans Pro" panose="020B0503030403020204" pitchFamily="34" charset="0"/>
              </a:rPr>
              <a:t>Elevate the pits or implementing container-based sanitation.</a:t>
            </a:r>
          </a:p>
        </p:txBody>
      </p:sp>
      <p:sp>
        <p:nvSpPr>
          <p:cNvPr id="38" name="4 Marcador de texto">
            <a:extLst>
              <a:ext uri="{FF2B5EF4-FFF2-40B4-BE49-F238E27FC236}">
                <a16:creationId xmlns:a16="http://schemas.microsoft.com/office/drawing/2014/main" id="{010399CC-90AA-CE42-9339-21BA45A29024}"/>
              </a:ext>
            </a:extLst>
          </p:cNvPr>
          <p:cNvSpPr txBox="1">
            <a:spLocks/>
          </p:cNvSpPr>
          <p:nvPr/>
        </p:nvSpPr>
        <p:spPr>
          <a:xfrm>
            <a:off x="3618032" y="3438288"/>
            <a:ext cx="1678115" cy="27876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dirty="0">
                <a:solidFill>
                  <a:schemeClr val="accent5">
                    <a:lumMod val="10000"/>
                  </a:schemeClr>
                </a:solidFill>
                <a:latin typeface="Source Sans Pro" panose="020B0503030403020204" pitchFamily="34" charset="0"/>
                <a:ea typeface="Source Sans Pro" panose="020B0503030403020204" pitchFamily="34" charset="0"/>
              </a:rPr>
              <a:t>Make motorized and/or manual pumps available to the workers.</a:t>
            </a:r>
          </a:p>
        </p:txBody>
      </p:sp>
      <p:sp>
        <p:nvSpPr>
          <p:cNvPr id="39" name="4 Marcador de texto">
            <a:extLst>
              <a:ext uri="{FF2B5EF4-FFF2-40B4-BE49-F238E27FC236}">
                <a16:creationId xmlns:a16="http://schemas.microsoft.com/office/drawing/2014/main" id="{3977FE79-5B85-C243-B9AC-A8E8DC85924D}"/>
              </a:ext>
            </a:extLst>
          </p:cNvPr>
          <p:cNvSpPr txBox="1">
            <a:spLocks/>
          </p:cNvSpPr>
          <p:nvPr/>
        </p:nvSpPr>
        <p:spPr>
          <a:xfrm>
            <a:off x="5324156" y="3427283"/>
            <a:ext cx="1678115" cy="27876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dirty="0">
                <a:solidFill>
                  <a:schemeClr val="accent5">
                    <a:lumMod val="10000"/>
                  </a:schemeClr>
                </a:solidFill>
                <a:latin typeface="Source Sans Pro" panose="020B0503030403020204" pitchFamily="34" charset="0"/>
                <a:ea typeface="Source Sans Pro" panose="020B0503030403020204" pitchFamily="34" charset="0"/>
              </a:rPr>
              <a:t>Co-treatment of faecal sludge in existing wastewater treatment plants.</a:t>
            </a:r>
          </a:p>
        </p:txBody>
      </p:sp>
      <p:sp>
        <p:nvSpPr>
          <p:cNvPr id="40" name="4 Marcador de texto">
            <a:extLst>
              <a:ext uri="{FF2B5EF4-FFF2-40B4-BE49-F238E27FC236}">
                <a16:creationId xmlns:a16="http://schemas.microsoft.com/office/drawing/2014/main" id="{648FC0BD-33D9-1A47-A32B-AFC003E4DDA3}"/>
              </a:ext>
            </a:extLst>
          </p:cNvPr>
          <p:cNvSpPr txBox="1">
            <a:spLocks/>
          </p:cNvSpPr>
          <p:nvPr/>
        </p:nvSpPr>
        <p:spPr>
          <a:xfrm>
            <a:off x="7249780" y="3458479"/>
            <a:ext cx="1678115" cy="27876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dirty="0">
                <a:solidFill>
                  <a:schemeClr val="accent5">
                    <a:lumMod val="10000"/>
                  </a:schemeClr>
                </a:solidFill>
                <a:latin typeface="Source Sans Pro" panose="020B0503030403020204" pitchFamily="34" charset="0"/>
                <a:ea typeface="Source Sans Pro" panose="020B0503030403020204" pitchFamily="34" charset="0"/>
              </a:rPr>
              <a:t>Low-contact irrigation methods.</a:t>
            </a:r>
          </a:p>
        </p:txBody>
      </p:sp>
    </p:spTree>
    <p:extLst>
      <p:ext uri="{BB962C8B-B14F-4D97-AF65-F5344CB8AC3E}">
        <p14:creationId xmlns:p14="http://schemas.microsoft.com/office/powerpoint/2010/main" val="204664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6" grpId="0"/>
      <p:bldP spid="37" grpId="0"/>
      <p:bldP spid="38" grpId="0"/>
      <p:bldP spid="39" grpId="0"/>
      <p:bldP spid="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5">
            <a:extLst>
              <a:ext uri="{FF2B5EF4-FFF2-40B4-BE49-F238E27FC236}">
                <a16:creationId xmlns:a16="http://schemas.microsoft.com/office/drawing/2014/main" id="{D33B509B-0269-414F-A55F-BA919CA5B2F9}"/>
              </a:ext>
            </a:extLst>
          </p:cNvPr>
          <p:cNvSpPr txBox="1">
            <a:spLocks/>
          </p:cNvSpPr>
          <p:nvPr/>
        </p:nvSpPr>
        <p:spPr>
          <a:xfrm>
            <a:off x="257960" y="1475896"/>
            <a:ext cx="8628080" cy="355600"/>
          </a:xfrm>
          <a:prstGeom prst="rect">
            <a:avLst/>
          </a:prstGeom>
        </p:spPr>
        <p:txBody>
          <a:bodyPr anchor="ctr"/>
          <a:lstStyle>
            <a:lvl1pPr marL="0" indent="0" algn="l" defTabSz="914400" rtl="0" eaLnBrk="1" latinLnBrk="0" hangingPunct="1">
              <a:lnSpc>
                <a:spcPct val="100000"/>
              </a:lnSpc>
              <a:spcBef>
                <a:spcPts val="1000"/>
              </a:spcBef>
              <a:buFont typeface="Arial" panose="020B0604020202020204" pitchFamily="34" charset="0"/>
              <a:buNone/>
              <a:defRPr sz="2200" b="1" kern="1200" baseline="0">
                <a:solidFill>
                  <a:srgbClr val="73B9E7"/>
                </a:solidFill>
                <a:latin typeface="Source Sans Pro Semibold"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600" dirty="0">
                <a:solidFill>
                  <a:srgbClr val="0E4957"/>
                </a:solidFill>
              </a:rPr>
              <a:t>Improvement options</a:t>
            </a:r>
          </a:p>
        </p:txBody>
      </p:sp>
      <p:sp>
        <p:nvSpPr>
          <p:cNvPr id="12" name="4 Marcador de texto">
            <a:extLst>
              <a:ext uri="{FF2B5EF4-FFF2-40B4-BE49-F238E27FC236}">
                <a16:creationId xmlns:a16="http://schemas.microsoft.com/office/drawing/2014/main" id="{F336CBE7-40D2-6346-8650-246A90BEB421}"/>
              </a:ext>
            </a:extLst>
          </p:cNvPr>
          <p:cNvSpPr txBox="1">
            <a:spLocks/>
          </p:cNvSpPr>
          <p:nvPr/>
        </p:nvSpPr>
        <p:spPr>
          <a:xfrm>
            <a:off x="4575265" y="1975484"/>
            <a:ext cx="4095455" cy="7579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200" b="1" dirty="0">
                <a:solidFill>
                  <a:srgbClr val="399275"/>
                </a:solidFill>
                <a:latin typeface="Source Sans Pro" panose="020B0503030403020204" pitchFamily="34" charset="0"/>
                <a:ea typeface="Source Sans Pro" panose="020B0503030403020204" pitchFamily="34" charset="0"/>
              </a:rPr>
              <a:t>Option 3: Management and operational control measures</a:t>
            </a:r>
          </a:p>
        </p:txBody>
      </p:sp>
      <p:sp>
        <p:nvSpPr>
          <p:cNvPr id="17" name="Rectangular Callout 16">
            <a:extLst>
              <a:ext uri="{FF2B5EF4-FFF2-40B4-BE49-F238E27FC236}">
                <a16:creationId xmlns:a16="http://schemas.microsoft.com/office/drawing/2014/main" id="{46BE8A4C-1269-4746-A1F6-86631124AB9D}"/>
              </a:ext>
            </a:extLst>
          </p:cNvPr>
          <p:cNvSpPr/>
          <p:nvPr/>
        </p:nvSpPr>
        <p:spPr>
          <a:xfrm>
            <a:off x="7362310" y="51305"/>
            <a:ext cx="1440000" cy="972000"/>
          </a:xfrm>
          <a:prstGeom prst="wedgeRectCallout">
            <a:avLst/>
          </a:prstGeom>
          <a:solidFill>
            <a:srgbClr val="3792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WHO Guidelines</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Chapter 3</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 29</a:t>
            </a:r>
          </a:p>
        </p:txBody>
      </p:sp>
      <p:sp>
        <p:nvSpPr>
          <p:cNvPr id="2" name="TextBox 1">
            <a:extLst>
              <a:ext uri="{FF2B5EF4-FFF2-40B4-BE49-F238E27FC236}">
                <a16:creationId xmlns:a16="http://schemas.microsoft.com/office/drawing/2014/main" id="{6C3C82EA-2DB6-9A4D-8F5F-A4D8108966AB}"/>
              </a:ext>
            </a:extLst>
          </p:cNvPr>
          <p:cNvSpPr txBox="1"/>
          <p:nvPr/>
        </p:nvSpPr>
        <p:spPr>
          <a:xfrm>
            <a:off x="4613794" y="2733446"/>
            <a:ext cx="4095454" cy="2246769"/>
          </a:xfrm>
          <a:prstGeom prst="rect">
            <a:avLst/>
          </a:prstGeom>
          <a:noFill/>
        </p:spPr>
        <p:txBody>
          <a:bodyPr wrap="square" rtlCol="0">
            <a:spAutoFit/>
          </a:bodyPr>
          <a:lstStyle/>
          <a:p>
            <a:r>
              <a:rPr lang="en-US" sz="2000" dirty="0">
                <a:solidFill>
                  <a:schemeClr val="tx2"/>
                </a:solidFill>
                <a:latin typeface="Source Sans Pro" panose="020B0503030403020204" pitchFamily="34" charset="0"/>
                <a:ea typeface="Source Sans Pro" panose="020B0503030403020204" pitchFamily="34" charset="0"/>
              </a:rPr>
              <a:t>Methods, procedures and routines to carry out a specific activity within the sanitation service chain. </a:t>
            </a:r>
          </a:p>
          <a:p>
            <a:endParaRPr lang="en-US" sz="2000" dirty="0">
              <a:solidFill>
                <a:schemeClr val="tx2"/>
              </a:solidFill>
              <a:latin typeface="Source Sans Pro" panose="020B0503030403020204" pitchFamily="34" charset="0"/>
              <a:ea typeface="Source Sans Pro" panose="020B0503030403020204" pitchFamily="34" charset="0"/>
            </a:endParaRPr>
          </a:p>
          <a:p>
            <a:r>
              <a:rPr lang="en-US" sz="2000" dirty="0">
                <a:solidFill>
                  <a:schemeClr val="tx2"/>
                </a:solidFill>
                <a:latin typeface="Source Sans Pro" panose="020B0503030403020204" pitchFamily="34" charset="0"/>
                <a:ea typeface="Source Sans Pro" panose="020B0503030403020204" pitchFamily="34" charset="0"/>
              </a:rPr>
              <a:t>They include arrangements for how people are organized and trained to carry out their work. </a:t>
            </a:r>
          </a:p>
        </p:txBody>
      </p:sp>
      <p:pic>
        <p:nvPicPr>
          <p:cNvPr id="8" name="Picture 7">
            <a:extLst>
              <a:ext uri="{FF2B5EF4-FFF2-40B4-BE49-F238E27FC236}">
                <a16:creationId xmlns:a16="http://schemas.microsoft.com/office/drawing/2014/main" id="{297B0FF0-85EF-0A42-9FB2-FD39DCA7E706}"/>
              </a:ext>
            </a:extLst>
          </p:cNvPr>
          <p:cNvPicPr>
            <a:picLocks/>
          </p:cNvPicPr>
          <p:nvPr/>
        </p:nvPicPr>
        <p:blipFill>
          <a:blip r:embed="rId3"/>
          <a:stretch>
            <a:fillRect/>
          </a:stretch>
        </p:blipFill>
        <p:spPr>
          <a:xfrm>
            <a:off x="585823" y="1988840"/>
            <a:ext cx="3600000" cy="3600000"/>
          </a:xfrm>
          <a:prstGeom prst="rect">
            <a:avLst/>
          </a:prstGeom>
        </p:spPr>
      </p:pic>
      <p:grpSp>
        <p:nvGrpSpPr>
          <p:cNvPr id="15" name="8 Grupo">
            <a:extLst>
              <a:ext uri="{FF2B5EF4-FFF2-40B4-BE49-F238E27FC236}">
                <a16:creationId xmlns:a16="http://schemas.microsoft.com/office/drawing/2014/main" id="{7CE59723-7FEF-B844-A62B-D2CAF5D8DA1B}"/>
              </a:ext>
            </a:extLst>
          </p:cNvPr>
          <p:cNvGrpSpPr/>
          <p:nvPr/>
        </p:nvGrpSpPr>
        <p:grpSpPr>
          <a:xfrm rot="1002880">
            <a:off x="4492576" y="5485043"/>
            <a:ext cx="1217238" cy="805328"/>
            <a:chOff x="7405490" y="3641679"/>
            <a:chExt cx="1464516" cy="927847"/>
          </a:xfrm>
        </p:grpSpPr>
        <p:sp>
          <p:nvSpPr>
            <p:cNvPr id="16" name="9 Explosión 1">
              <a:extLst>
                <a:ext uri="{FF2B5EF4-FFF2-40B4-BE49-F238E27FC236}">
                  <a16:creationId xmlns:a16="http://schemas.microsoft.com/office/drawing/2014/main" id="{42E6F4A9-D72D-E843-BE8D-67619985B18F}"/>
                </a:ext>
              </a:extLst>
            </p:cNvPr>
            <p:cNvSpPr/>
            <p:nvPr/>
          </p:nvSpPr>
          <p:spPr>
            <a:xfrm>
              <a:off x="7405490" y="3641679"/>
              <a:ext cx="1464516" cy="927847"/>
            </a:xfrm>
            <a:prstGeom prst="irregularSeal1">
              <a:avLst/>
            </a:prstGeom>
            <a:noFill/>
            <a:ln>
              <a:solidFill>
                <a:srgbClr val="0E49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8" name="10 CuadroTexto">
              <a:extLst>
                <a:ext uri="{FF2B5EF4-FFF2-40B4-BE49-F238E27FC236}">
                  <a16:creationId xmlns:a16="http://schemas.microsoft.com/office/drawing/2014/main" id="{445BA3C3-EF68-AD4F-9CAE-AAE5AF2A6F0D}"/>
                </a:ext>
              </a:extLst>
            </p:cNvPr>
            <p:cNvSpPr txBox="1"/>
            <p:nvPr/>
          </p:nvSpPr>
          <p:spPr>
            <a:xfrm rot="461769">
              <a:off x="7846905" y="3860805"/>
              <a:ext cx="681199" cy="460981"/>
            </a:xfrm>
            <a:prstGeom prst="rect">
              <a:avLst/>
            </a:prstGeom>
            <a:ln>
              <a:noFill/>
            </a:ln>
          </p:spPr>
          <p:txBody>
            <a:bodyPr wrap="none" rtlCol="0" anchor="ctr">
              <a:spAutoFit/>
            </a:bodyPr>
            <a:lstStyle/>
            <a:p>
              <a:r>
                <a:rPr lang="es-ES" sz="2000" b="1" dirty="0">
                  <a:solidFill>
                    <a:srgbClr val="0E4957"/>
                  </a:solidFill>
                  <a:latin typeface="Source Sans Pro Black" pitchFamily="34" charset="0"/>
                </a:rPr>
                <a:t>TIP</a:t>
              </a:r>
              <a:endParaRPr lang="es-VE" sz="2000" b="1" dirty="0">
                <a:solidFill>
                  <a:srgbClr val="0E4957"/>
                </a:solidFill>
                <a:latin typeface="Source Sans Pro Black" pitchFamily="34" charset="0"/>
              </a:endParaRPr>
            </a:p>
          </p:txBody>
        </p:sp>
      </p:grpSp>
      <p:sp>
        <p:nvSpPr>
          <p:cNvPr id="19" name="6 Marcador de texto">
            <a:extLst>
              <a:ext uri="{FF2B5EF4-FFF2-40B4-BE49-F238E27FC236}">
                <a16:creationId xmlns:a16="http://schemas.microsoft.com/office/drawing/2014/main" id="{6C76EFB9-64BE-3A46-AC23-BC43A1C5403F}"/>
              </a:ext>
            </a:extLst>
          </p:cNvPr>
          <p:cNvSpPr txBox="1">
            <a:spLocks/>
          </p:cNvSpPr>
          <p:nvPr/>
        </p:nvSpPr>
        <p:spPr>
          <a:xfrm>
            <a:off x="5787135" y="5221558"/>
            <a:ext cx="3870190" cy="1332298"/>
          </a:xfrm>
          <a:prstGeom prst="rect">
            <a:avLst/>
          </a:prstGeom>
        </p:spPr>
        <p:txBody>
          <a:bodyPr lIns="0" tIns="0" rIns="0" bIns="0" anchor="t"/>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1700" dirty="0">
                <a:solidFill>
                  <a:srgbClr val="0E4957"/>
                </a:solidFill>
                <a:latin typeface="Source Sans Pro" panose="020B0503030403020204" pitchFamily="34" charset="0"/>
                <a:ea typeface="Source Sans Pro" panose="020B0503030403020204" pitchFamily="34" charset="0"/>
              </a:rPr>
              <a:t>WHO Guidelines Chapter 3 offers </a:t>
            </a:r>
          </a:p>
          <a:p>
            <a:pPr>
              <a:lnSpc>
                <a:spcPct val="100000"/>
              </a:lnSpc>
              <a:spcBef>
                <a:spcPts val="0"/>
              </a:spcBef>
            </a:pPr>
            <a:r>
              <a:rPr lang="en-GB" sz="1700" dirty="0">
                <a:solidFill>
                  <a:srgbClr val="0E4957"/>
                </a:solidFill>
                <a:latin typeface="Source Sans Pro" panose="020B0503030403020204" pitchFamily="34" charset="0"/>
                <a:ea typeface="Source Sans Pro" panose="020B0503030403020204" pitchFamily="34" charset="0"/>
              </a:rPr>
              <a:t>Measures to reduce risk</a:t>
            </a:r>
          </a:p>
          <a:p>
            <a:pPr>
              <a:lnSpc>
                <a:spcPct val="100000"/>
              </a:lnSpc>
              <a:spcBef>
                <a:spcPts val="0"/>
              </a:spcBef>
            </a:pPr>
            <a:r>
              <a:rPr lang="en-GB" sz="1700" dirty="0">
                <a:solidFill>
                  <a:srgbClr val="0E4957"/>
                </a:solidFill>
                <a:latin typeface="Source Sans Pro" panose="020B0503030403020204" pitchFamily="34" charset="0"/>
                <a:ea typeface="Source Sans Pro" panose="020B0503030403020204" pitchFamily="34" charset="0"/>
              </a:rPr>
              <a:t>Incremental control measures</a:t>
            </a:r>
          </a:p>
          <a:p>
            <a:pPr marL="0" indent="0">
              <a:lnSpc>
                <a:spcPct val="100000"/>
              </a:lnSpc>
              <a:spcBef>
                <a:spcPts val="0"/>
              </a:spcBef>
              <a:buNone/>
            </a:pPr>
            <a:r>
              <a:rPr lang="en-GB" sz="1700" dirty="0">
                <a:solidFill>
                  <a:srgbClr val="0E4957"/>
                </a:solidFill>
                <a:latin typeface="Source Sans Pro" panose="020B0503030403020204" pitchFamily="34" charset="0"/>
                <a:ea typeface="Source Sans Pro" panose="020B0503030403020204" pitchFamily="34" charset="0"/>
              </a:rPr>
              <a:t>For each step of the sanitation chain</a:t>
            </a:r>
          </a:p>
          <a:p>
            <a:pPr marL="0" indent="0">
              <a:lnSpc>
                <a:spcPct val="100000"/>
              </a:lnSpc>
              <a:spcBef>
                <a:spcPts val="0"/>
              </a:spcBef>
              <a:buNone/>
            </a:pPr>
            <a:endParaRPr lang="en-GB" sz="1700" dirty="0">
              <a:solidFill>
                <a:srgbClr val="0E4957"/>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109053053"/>
      </p:ext>
    </p:extLst>
  </p:cSld>
  <p:clrMapOvr>
    <a:masterClrMapping/>
  </p:clrMapOvr>
</p:sld>
</file>

<file path=ppt/theme/theme1.xml><?xml version="1.0" encoding="utf-8"?>
<a:theme xmlns:a="http://schemas.openxmlformats.org/drawingml/2006/main" name="Blank slide">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Last Content Slides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Module Slides">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elcome and Thank you slides (Beige)">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dule Slides">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dules/Outputs">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1 Content Slides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000" dirty="0" smtClean="0">
            <a:solidFill>
              <a:schemeClr val="tx2"/>
            </a:solidFill>
            <a:latin typeface="Source Sans Pro" panose="020B0503030403020204" pitchFamily="34" charset="0"/>
            <a:ea typeface="Source Sans Pro" panose="020B0503030403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2 Content Slides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3 Content Slides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ontent Beige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Content Beige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6538</TotalTime>
  <Words>1761</Words>
  <Application>Microsoft Macintosh PowerPoint</Application>
  <PresentationFormat>On-screen Show (4:3)</PresentationFormat>
  <Paragraphs>379</Paragraphs>
  <Slides>31</Slides>
  <Notes>16</Notes>
  <HiddenSlides>0</HiddenSlides>
  <MMClips>0</MMClips>
  <ScaleCrop>false</ScaleCrop>
  <HeadingPairs>
    <vt:vector size="6" baseType="variant">
      <vt:variant>
        <vt:lpstr>Fonts Used</vt:lpstr>
      </vt:variant>
      <vt:variant>
        <vt:i4>7</vt:i4>
      </vt:variant>
      <vt:variant>
        <vt:lpstr>Theme</vt:lpstr>
      </vt:variant>
      <vt:variant>
        <vt:i4>11</vt:i4>
      </vt:variant>
      <vt:variant>
        <vt:lpstr>Slide Titles</vt:lpstr>
      </vt:variant>
      <vt:variant>
        <vt:i4>31</vt:i4>
      </vt:variant>
    </vt:vector>
  </HeadingPairs>
  <TitlesOfParts>
    <vt:vector size="49" baseType="lpstr">
      <vt:lpstr>Arial</vt:lpstr>
      <vt:lpstr>Calibri</vt:lpstr>
      <vt:lpstr>Source Sans Pro</vt:lpstr>
      <vt:lpstr>Source Sans Pro Black</vt:lpstr>
      <vt:lpstr>Source Sans Pro ExtraLight</vt:lpstr>
      <vt:lpstr>Source Sans Pro Light</vt:lpstr>
      <vt:lpstr>Source Sans Pro Semibold</vt:lpstr>
      <vt:lpstr>Blank slide</vt:lpstr>
      <vt:lpstr>Welcome and Thank you slides (Beige)</vt:lpstr>
      <vt:lpstr>Module Slides</vt:lpstr>
      <vt:lpstr>Modules/Outputs</vt:lpstr>
      <vt:lpstr>4.1 Content Slides (Blank)</vt:lpstr>
      <vt:lpstr>4.2 Content Slides (Blank)</vt:lpstr>
      <vt:lpstr>4.3 Content Slides (Blank)</vt:lpstr>
      <vt:lpstr>Content Beige (Blank)</vt:lpstr>
      <vt:lpstr>1_Content Beige (Blank)</vt:lpstr>
      <vt:lpstr>Last Content Slides (blank)</vt:lpstr>
      <vt:lpstr>1_Module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Manuel Imhof</dc:creator>
  <cp:lastModifiedBy>Leonellha Barreto-Dillon</cp:lastModifiedBy>
  <cp:revision>508</cp:revision>
  <dcterms:created xsi:type="dcterms:W3CDTF">2020-03-15T11:08:24Z</dcterms:created>
  <dcterms:modified xsi:type="dcterms:W3CDTF">2022-11-15T11:51:24Z</dcterms:modified>
</cp:coreProperties>
</file>