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8.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9.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1"/>
    <p:sldMasterId id="2147483703" r:id="rId2"/>
    <p:sldMasterId id="2147483663" r:id="rId3"/>
    <p:sldMasterId id="2147483679" r:id="rId4"/>
    <p:sldMasterId id="2147483688" r:id="rId5"/>
    <p:sldMasterId id="2147483838" r:id="rId6"/>
    <p:sldMasterId id="2147483851" r:id="rId7"/>
    <p:sldMasterId id="2147483694" r:id="rId8"/>
    <p:sldMasterId id="2147483825" r:id="rId9"/>
    <p:sldMasterId id="2147483714" r:id="rId10"/>
  </p:sldMasterIdLst>
  <p:notesMasterIdLst>
    <p:notesMasterId r:id="rId32"/>
  </p:notesMasterIdLst>
  <p:handoutMasterIdLst>
    <p:handoutMasterId r:id="rId33"/>
  </p:handoutMasterIdLst>
  <p:sldIdLst>
    <p:sldId id="295" r:id="rId11"/>
    <p:sldId id="272" r:id="rId12"/>
    <p:sldId id="447" r:id="rId13"/>
    <p:sldId id="263" r:id="rId14"/>
    <p:sldId id="448" r:id="rId15"/>
    <p:sldId id="283" r:id="rId16"/>
    <p:sldId id="449" r:id="rId17"/>
    <p:sldId id="461" r:id="rId18"/>
    <p:sldId id="464" r:id="rId19"/>
    <p:sldId id="462" r:id="rId20"/>
    <p:sldId id="463" r:id="rId21"/>
    <p:sldId id="450" r:id="rId22"/>
    <p:sldId id="451" r:id="rId23"/>
    <p:sldId id="484" r:id="rId24"/>
    <p:sldId id="302" r:id="rId25"/>
    <p:sldId id="455" r:id="rId26"/>
    <p:sldId id="400" r:id="rId27"/>
    <p:sldId id="485" r:id="rId28"/>
    <p:sldId id="486" r:id="rId29"/>
    <p:sldId id="458" r:id="rId30"/>
    <p:sldId id="446"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05">
          <p15:clr>
            <a:srgbClr val="A4A3A4"/>
          </p15:clr>
        </p15:guide>
        <p15:guide id="2" pos="571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EABB1F"/>
    <a:srgbClr val="0D4957"/>
    <a:srgbClr val="FAF1DA"/>
    <a:srgbClr val="543900"/>
    <a:srgbClr val="B1C936"/>
    <a:srgbClr val="73B9E7"/>
    <a:srgbClr val="00FFFF"/>
    <a:srgbClr val="66FF99"/>
    <a:srgbClr val="FF01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269D01E-BC32-4049-B463-5C60D7B0CCD2}" styleName="Estilo temático 2 - Énfasis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Estilo temático 2 - Énfasis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6006" autoAdjust="0"/>
    <p:restoredTop sz="81661" autoAdjust="0"/>
  </p:normalViewPr>
  <p:slideViewPr>
    <p:cSldViewPr snapToObjects="1">
      <p:cViewPr>
        <p:scale>
          <a:sx n="89" d="100"/>
          <a:sy n="89" d="100"/>
        </p:scale>
        <p:origin x="664" y="144"/>
      </p:cViewPr>
      <p:guideLst>
        <p:guide orient="horz" pos="1905"/>
        <p:guide pos="5715"/>
      </p:guideLst>
    </p:cSldViewPr>
  </p:slideViewPr>
  <p:outlineViewPr>
    <p:cViewPr>
      <p:scale>
        <a:sx n="33" d="100"/>
        <a:sy n="33" d="100"/>
      </p:scale>
      <p:origin x="0" y="0"/>
    </p:cViewPr>
    <p:sldLst>
      <p:sld r:id="rId1" collapse="1"/>
      <p:sld r:id="rId2" collapse="1"/>
    </p:sldLst>
  </p:outlineViewPr>
  <p:notesTextViewPr>
    <p:cViewPr>
      <p:scale>
        <a:sx n="1" d="1"/>
        <a:sy n="1" d="1"/>
      </p:scale>
      <p:origin x="0" y="0"/>
    </p:cViewPr>
  </p:notesTextViewPr>
  <p:sorterViewPr>
    <p:cViewPr>
      <p:scale>
        <a:sx n="66" d="100"/>
        <a:sy n="66" d="100"/>
      </p:scale>
      <p:origin x="0" y="618"/>
    </p:cViewPr>
  </p:sorterViewPr>
  <p:notesViewPr>
    <p:cSldViewPr snapToObjects="1">
      <p:cViewPr varScale="1">
        <p:scale>
          <a:sx n="85" d="100"/>
          <a:sy n="85" d="100"/>
        </p:scale>
        <p:origin x="-3834" y="-96"/>
      </p:cViewPr>
      <p:guideLst>
        <p:guide orient="horz" pos="2880"/>
        <p:guide pos="2160"/>
      </p:guideLst>
    </p:cSldViewPr>
  </p:notesViewPr>
  <p:gridSpacing cx="45005" cy="45005"/>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_rels/viewProps.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VE"/>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147084F-B7A2-459A-8C12-53A24F8B6006}" type="datetimeFigureOut">
              <a:rPr lang="es-VE" smtClean="0"/>
              <a:t>15/11/22</a:t>
            </a:fld>
            <a:endParaRPr lang="es-VE"/>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VE"/>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353720F-4C05-4032-ADEE-40B26484F8E6}" type="slidenum">
              <a:rPr lang="es-VE" smtClean="0"/>
              <a:t>‹#›</a:t>
            </a:fld>
            <a:endParaRPr lang="es-VE"/>
          </a:p>
        </p:txBody>
      </p:sp>
    </p:spTree>
    <p:extLst>
      <p:ext uri="{BB962C8B-B14F-4D97-AF65-F5344CB8AC3E}">
        <p14:creationId xmlns:p14="http://schemas.microsoft.com/office/powerpoint/2010/main" val="16530470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VE"/>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272E89-C35F-495F-8099-D1522D7394BC}" type="datetimeFigureOut">
              <a:rPr lang="es-VE" smtClean="0"/>
              <a:t>15/11/22</a:t>
            </a:fld>
            <a:endParaRPr lang="es-VE"/>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VE"/>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VE"/>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8C2A15-0822-4FAF-8C7E-C4D7F801EC27}" type="slidenum">
              <a:rPr lang="es-VE" smtClean="0"/>
              <a:t>‹#›</a:t>
            </a:fld>
            <a:endParaRPr lang="es-VE"/>
          </a:p>
        </p:txBody>
      </p:sp>
    </p:spTree>
    <p:extLst>
      <p:ext uri="{BB962C8B-B14F-4D97-AF65-F5344CB8AC3E}">
        <p14:creationId xmlns:p14="http://schemas.microsoft.com/office/powerpoint/2010/main" val="2983849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9095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odule 5">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910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odule 6">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0C3BCC1-B65C-9142-BE89-DDCF8BD6C933}"/>
              </a:ext>
            </a:extLst>
          </p:cNvPr>
          <p:cNvSpPr txBox="1"/>
          <p:nvPr userDrawn="1"/>
        </p:nvSpPr>
        <p:spPr>
          <a:xfrm>
            <a:off x="2498651" y="2542676"/>
            <a:ext cx="4146698" cy="830997"/>
          </a:xfrm>
          <a:prstGeom prst="rect">
            <a:avLst/>
          </a:prstGeom>
          <a:noFill/>
        </p:spPr>
        <p:txBody>
          <a:bodyPr wrap="square" rtlCol="0">
            <a:spAutoFit/>
          </a:bodyPr>
          <a:lstStyle/>
          <a:p>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6</a:t>
            </a:r>
          </a:p>
        </p:txBody>
      </p:sp>
      <p:pic>
        <p:nvPicPr>
          <p:cNvPr id="7" name="Picture 2" descr="C:\Users\Darryl\Documents\Darryl's Docs\Work\WHO\WHO SSP 2015 -\SSP Trng Pckg\PPs\Graphics\SSP Icons PNGs\Module 6-Icon Tnspt.png">
            <a:extLst>
              <a:ext uri="{FF2B5EF4-FFF2-40B4-BE49-F238E27FC236}">
                <a16:creationId xmlns:a16="http://schemas.microsoft.com/office/drawing/2014/main" id="{01D8B04F-31F7-A943-9C2C-2F538BCC7AA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09932" y="1298937"/>
            <a:ext cx="1222772" cy="1160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AC686EBB-9077-A54E-B0B7-AEE9A0121A7F}"/>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6:</a:t>
            </a:r>
          </a:p>
        </p:txBody>
      </p:sp>
      <p:sp>
        <p:nvSpPr>
          <p:cNvPr id="9" name="Text Placeholder 33">
            <a:extLst>
              <a:ext uri="{FF2B5EF4-FFF2-40B4-BE49-F238E27FC236}">
                <a16:creationId xmlns:a16="http://schemas.microsoft.com/office/drawing/2014/main" id="{CCC43853-D46D-9B49-8915-AB338F0C3124}"/>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
        <p:nvSpPr>
          <p:cNvPr id="10" name="Text Placeholder 19">
            <a:extLst>
              <a:ext uri="{FF2B5EF4-FFF2-40B4-BE49-F238E27FC236}">
                <a16:creationId xmlns:a16="http://schemas.microsoft.com/office/drawing/2014/main" id="{B7012E07-D9C5-AB4C-8EC5-280F2A5B4ED9}"/>
              </a:ext>
            </a:extLst>
          </p:cNvPr>
          <p:cNvSpPr>
            <a:spLocks noGrp="1"/>
          </p:cNvSpPr>
          <p:nvPr>
            <p:ph type="body" sz="quarter" idx="13" hasCustomPrompt="1"/>
          </p:nvPr>
        </p:nvSpPr>
        <p:spPr>
          <a:xfrm>
            <a:off x="2527107" y="3205826"/>
            <a:ext cx="3517900" cy="1227138"/>
          </a:xfrm>
          <a:prstGeom prst="rect">
            <a:avLst/>
          </a:prstGeom>
        </p:spPr>
        <p:txBody>
          <a:bodyPr/>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Tree>
    <p:extLst>
      <p:ext uri="{BB962C8B-B14F-4D97-AF65-F5344CB8AC3E}">
        <p14:creationId xmlns:p14="http://schemas.microsoft.com/office/powerpoint/2010/main" val="4103162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1714698"/>
            <a:ext cx="3738980" cy="4185638"/>
          </a:xfrm>
          <a:prstGeom prst="rect">
            <a:avLst/>
          </a:prstGeom>
        </p:spPr>
        <p:txBody>
          <a:bodyPr anchor="ctr"/>
          <a:lstStyle>
            <a:lvl1pPr>
              <a:lnSpc>
                <a:spcPct val="150000"/>
              </a:lnSpc>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EABB1F"/>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976752" y="1714698"/>
            <a:ext cx="3738980" cy="4185638"/>
          </a:xfrm>
          <a:prstGeom prst="rect">
            <a:avLst/>
          </a:prstGeom>
        </p:spPr>
        <p:txBody>
          <a:bodyPr anchor="ctr"/>
          <a:lstStyle>
            <a:lvl1pPr>
              <a:lnSpc>
                <a:spcPct val="150000"/>
              </a:lnSpc>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6" name="5 Marcador de texto"/>
          <p:cNvSpPr>
            <a:spLocks noGrp="1"/>
          </p:cNvSpPr>
          <p:nvPr>
            <p:ph type="body" sz="quarter" idx="18"/>
          </p:nvPr>
        </p:nvSpPr>
        <p:spPr>
          <a:xfrm>
            <a:off x="485775" y="1270000"/>
            <a:ext cx="8229600" cy="355600"/>
          </a:xfrm>
          <a:prstGeom prst="rect">
            <a:avLst/>
          </a:prstGeom>
        </p:spPr>
        <p:txBody>
          <a:bodyPr/>
          <a:lstStyle>
            <a:lvl1pPr marL="0" indent="0" algn="ctr">
              <a:buNone/>
              <a:defRPr sz="2100" b="1">
                <a:solidFill>
                  <a:srgbClr val="EABB1F"/>
                </a:solidFill>
                <a:latin typeface="Source Sans Pro" pitchFamily="34" charset="0"/>
              </a:defRPr>
            </a:lvl1pPr>
          </a:lstStyle>
          <a:p>
            <a:pPr lvl="0"/>
            <a:r>
              <a:rPr lang="es-ES" dirty="0"/>
              <a:t>Haga clic para modificar el estilo de texto del patrón</a:t>
            </a:r>
          </a:p>
        </p:txBody>
      </p:sp>
    </p:spTree>
    <p:extLst>
      <p:ext uri="{BB962C8B-B14F-4D97-AF65-F5344CB8AC3E}">
        <p14:creationId xmlns:p14="http://schemas.microsoft.com/office/powerpoint/2010/main" val="2238277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Group Work">
    <p:spTree>
      <p:nvGrpSpPr>
        <p:cNvPr id="1" name=""/>
        <p:cNvGrpSpPr/>
        <p:nvPr/>
      </p:nvGrpSpPr>
      <p:grpSpPr>
        <a:xfrm>
          <a:off x="0" y="0"/>
          <a:ext cx="0" cy="0"/>
          <a:chOff x="0" y="0"/>
          <a:chExt cx="0" cy="0"/>
        </a:xfrm>
      </p:grpSpPr>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435100"/>
            <a:ext cx="6528484" cy="4477936"/>
          </a:xfrm>
          <a:prstGeom prst="rect">
            <a:avLst/>
          </a:prstGeom>
        </p:spPr>
        <p:txBody>
          <a:bodyPr anchor="t"/>
          <a:lstStyle>
            <a:lvl1pPr>
              <a:lnSpc>
                <a:spcPct val="150000"/>
              </a:lnSpc>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Tree>
    <p:extLst>
      <p:ext uri="{BB962C8B-B14F-4D97-AF65-F5344CB8AC3E}">
        <p14:creationId xmlns:p14="http://schemas.microsoft.com/office/powerpoint/2010/main" val="5576978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odule 1">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en-GB"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1</a:t>
            </a:r>
          </a:p>
          <a:p>
            <a:r>
              <a:rPr lang="en-GB" b="0" i="0" spc="300" dirty="0">
                <a:solidFill>
                  <a:schemeClr val="accent3"/>
                </a:solidFill>
                <a:latin typeface="Source Sans Pro" panose="020B0503030403020204" pitchFamily="34" charset="0"/>
                <a:ea typeface="Source Sans Pro" panose="020B0503030403020204" pitchFamily="34" charset="0"/>
                <a:cs typeface="Arial" panose="020B0604020202020204" pitchFamily="34" charset="0"/>
              </a:rPr>
              <a:t>Overview</a:t>
            </a:r>
          </a:p>
        </p:txBody>
      </p:sp>
      <p:pic>
        <p:nvPicPr>
          <p:cNvPr id="11" name="Picture 2" descr="C:\Users\Darryl\Documents\Darryl's Docs\Work\WHO\WHO SSP 2015 -\SSP Trng Pckg\PPs\Graphics\SSP Icons PNGs\Module 1-icon trnspnt.png">
            <a:extLst>
              <a:ext uri="{FF2B5EF4-FFF2-40B4-BE49-F238E27FC236}">
                <a16:creationId xmlns:a16="http://schemas.microsoft.com/office/drawing/2014/main" id="{08F4DB52-B9EB-6548-953B-81BD72C8761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81802" y="3015384"/>
            <a:ext cx="943905" cy="101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0213" cy="307777"/>
          </a:xfrm>
          <a:prstGeom prst="rect">
            <a:avLst/>
          </a:prstGeom>
          <a:noFill/>
        </p:spPr>
        <p:txBody>
          <a:bodyPr wrap="none" rtlCol="0">
            <a:spAutoFit/>
          </a:bodyPr>
          <a:lstStyle/>
          <a:p>
            <a:r>
              <a:rPr lang="en-GB" sz="1400" dirty="0">
                <a:solidFill>
                  <a:schemeClr val="bg1"/>
                </a:solidFill>
                <a:latin typeface="Source Sans Pro" panose="020B0503030403020204" pitchFamily="34" charset="0"/>
                <a:ea typeface="Source Sans Pro" panose="020B0503030403020204" pitchFamily="34" charset="0"/>
                <a:cs typeface="Arial" panose="020B0604020202020204" pitchFamily="34" charset="0"/>
              </a:rPr>
              <a:t>MODULE 1:</a:t>
            </a:r>
          </a:p>
        </p:txBody>
      </p:sp>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485775"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32" name="Text Placeholder 30">
            <a:extLst>
              <a:ext uri="{FF2B5EF4-FFF2-40B4-BE49-F238E27FC236}">
                <a16:creationId xmlns:a16="http://schemas.microsoft.com/office/drawing/2014/main" id="{D2504807-F4B2-134E-A5FA-67F1C10F08DE}"/>
              </a:ext>
            </a:extLst>
          </p:cNvPr>
          <p:cNvSpPr>
            <a:spLocks noGrp="1"/>
          </p:cNvSpPr>
          <p:nvPr>
            <p:ph type="body" sz="quarter" idx="11" hasCustomPrompt="1"/>
          </p:nvPr>
        </p:nvSpPr>
        <p:spPr>
          <a:xfrm>
            <a:off x="5937451"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34" name="Text Placeholder 33">
            <a:extLst>
              <a:ext uri="{FF2B5EF4-FFF2-40B4-BE49-F238E27FC236}">
                <a16:creationId xmlns:a16="http://schemas.microsoft.com/office/drawing/2014/main" id="{808AF518-ACD3-2B4E-A918-BABDE65A2785}"/>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Tree>
    <p:extLst>
      <p:ext uri="{BB962C8B-B14F-4D97-AF65-F5344CB8AC3E}">
        <p14:creationId xmlns:p14="http://schemas.microsoft.com/office/powerpoint/2010/main" val="26029888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odule 2">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en-GB"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2</a:t>
            </a:r>
          </a:p>
          <a:p>
            <a:r>
              <a:rPr lang="en-GB" spc="300" dirty="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Overview</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2:</a:t>
            </a:r>
          </a:p>
        </p:txBody>
      </p:sp>
      <p:pic>
        <p:nvPicPr>
          <p:cNvPr id="8" name="Picture 2" descr="C:\Users\Darryl\Documents\Darryl's Docs\Work\WHO\WHO SSP 2015 -\SSP Trng Pckg\PPs\Graphics\SSP Icons PNGs\Module 2 Icon Transp.png">
            <a:extLst>
              <a:ext uri="{FF2B5EF4-FFF2-40B4-BE49-F238E27FC236}">
                <a16:creationId xmlns:a16="http://schemas.microsoft.com/office/drawing/2014/main" id="{20912DAB-24B6-C34B-919E-C3503E60089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61958" y="3089145"/>
            <a:ext cx="950635" cy="901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0">
            <a:extLst>
              <a:ext uri="{FF2B5EF4-FFF2-40B4-BE49-F238E27FC236}">
                <a16:creationId xmlns:a16="http://schemas.microsoft.com/office/drawing/2014/main" id="{86DC1670-E1C7-EB45-862B-2D2769316018}"/>
              </a:ext>
            </a:extLst>
          </p:cNvPr>
          <p:cNvSpPr>
            <a:spLocks noGrp="1"/>
          </p:cNvSpPr>
          <p:nvPr>
            <p:ph type="body" sz="quarter" idx="10" hasCustomPrompt="1"/>
          </p:nvPr>
        </p:nvSpPr>
        <p:spPr>
          <a:xfrm>
            <a:off x="485775"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10" name="Text Placeholder 30">
            <a:extLst>
              <a:ext uri="{FF2B5EF4-FFF2-40B4-BE49-F238E27FC236}">
                <a16:creationId xmlns:a16="http://schemas.microsoft.com/office/drawing/2014/main" id="{99327D60-76CD-A746-B465-367090F41D1E}"/>
              </a:ext>
            </a:extLst>
          </p:cNvPr>
          <p:cNvSpPr>
            <a:spLocks noGrp="1"/>
          </p:cNvSpPr>
          <p:nvPr>
            <p:ph type="body" sz="quarter" idx="11" hasCustomPrompt="1"/>
          </p:nvPr>
        </p:nvSpPr>
        <p:spPr>
          <a:xfrm>
            <a:off x="5937451"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12" name="Text Placeholder 33">
            <a:extLst>
              <a:ext uri="{FF2B5EF4-FFF2-40B4-BE49-F238E27FC236}">
                <a16:creationId xmlns:a16="http://schemas.microsoft.com/office/drawing/2014/main" id="{6F781DBA-9E1A-F94A-A425-551ECCBE059C}"/>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Tree>
    <p:extLst>
      <p:ext uri="{BB962C8B-B14F-4D97-AF65-F5344CB8AC3E}">
        <p14:creationId xmlns:p14="http://schemas.microsoft.com/office/powerpoint/2010/main" val="4023413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odule 3">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en-GB"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3</a:t>
            </a:r>
          </a:p>
          <a:p>
            <a:r>
              <a:rPr lang="en-GB" spc="300" dirty="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Overview</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3:</a:t>
            </a:r>
          </a:p>
        </p:txBody>
      </p:sp>
      <p:pic>
        <p:nvPicPr>
          <p:cNvPr id="8" name="Picture 1" descr="C:\Users\Darryl\Documents\Darryl's Docs\Work\WHO\WHO SSP 2015 -\SSP Trng Pckg\SSP icons\14118_SSP Manual-Module 3-ICON transparent.tif">
            <a:extLst>
              <a:ext uri="{FF2B5EF4-FFF2-40B4-BE49-F238E27FC236}">
                <a16:creationId xmlns:a16="http://schemas.microsoft.com/office/drawing/2014/main" id="{C3ECAB90-1298-484E-A67A-14F5023135FF}"/>
              </a:ext>
            </a:extLst>
          </p:cNvPr>
          <p:cNvPicPr>
            <a:picLocks noChangeAspect="1" noChangeArrowheads="1"/>
          </p:cNvPicPr>
          <p:nvPr userDrawn="1"/>
        </p:nvPicPr>
        <p:blipFill>
          <a:blip r:embed="rId2">
            <a:clrChange>
              <a:clrFrom>
                <a:srgbClr val="FFFFFF"/>
              </a:clrFrom>
              <a:clrTo>
                <a:srgbClr val="FFFFFF">
                  <a:alpha val="0"/>
                </a:srgbClr>
              </a:clrTo>
            </a:clrChange>
          </a:blip>
          <a:srcRect/>
          <a:stretch>
            <a:fillRect/>
          </a:stretch>
        </p:blipFill>
        <p:spPr bwMode="auto">
          <a:xfrm>
            <a:off x="4054214" y="2987607"/>
            <a:ext cx="966120" cy="1042872"/>
          </a:xfrm>
          <a:prstGeom prst="rect">
            <a:avLst/>
          </a:prstGeom>
          <a:noFill/>
          <a:ln w="9525">
            <a:noFill/>
            <a:miter lim="800000"/>
            <a:headEnd/>
            <a:tailEnd/>
          </a:ln>
        </p:spPr>
      </p:pic>
      <p:sp>
        <p:nvSpPr>
          <p:cNvPr id="9" name="Text Placeholder 30">
            <a:extLst>
              <a:ext uri="{FF2B5EF4-FFF2-40B4-BE49-F238E27FC236}">
                <a16:creationId xmlns:a16="http://schemas.microsoft.com/office/drawing/2014/main" id="{C30AFD9D-8708-8540-A3B6-3E8EEAD4AF2F}"/>
              </a:ext>
            </a:extLst>
          </p:cNvPr>
          <p:cNvSpPr>
            <a:spLocks noGrp="1"/>
          </p:cNvSpPr>
          <p:nvPr>
            <p:ph type="body" sz="quarter" idx="10" hasCustomPrompt="1"/>
          </p:nvPr>
        </p:nvSpPr>
        <p:spPr>
          <a:xfrm>
            <a:off x="485775"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10" name="Text Placeholder 30">
            <a:extLst>
              <a:ext uri="{FF2B5EF4-FFF2-40B4-BE49-F238E27FC236}">
                <a16:creationId xmlns:a16="http://schemas.microsoft.com/office/drawing/2014/main" id="{C322E70F-0F25-0348-B25B-2B9AA3A443C0}"/>
              </a:ext>
            </a:extLst>
          </p:cNvPr>
          <p:cNvSpPr>
            <a:spLocks noGrp="1"/>
          </p:cNvSpPr>
          <p:nvPr>
            <p:ph type="body" sz="quarter" idx="11" hasCustomPrompt="1"/>
          </p:nvPr>
        </p:nvSpPr>
        <p:spPr>
          <a:xfrm>
            <a:off x="5937451"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12" name="Text Placeholder 33">
            <a:extLst>
              <a:ext uri="{FF2B5EF4-FFF2-40B4-BE49-F238E27FC236}">
                <a16:creationId xmlns:a16="http://schemas.microsoft.com/office/drawing/2014/main" id="{94BDB679-0B71-2A40-9B44-639B09C6B2C7}"/>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Tree>
    <p:extLst>
      <p:ext uri="{BB962C8B-B14F-4D97-AF65-F5344CB8AC3E}">
        <p14:creationId xmlns:p14="http://schemas.microsoft.com/office/powerpoint/2010/main" val="33425334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odule 4">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en-GB"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4</a:t>
            </a:r>
          </a:p>
          <a:p>
            <a:r>
              <a:rPr lang="en-GB" spc="300" dirty="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Overview</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4:</a:t>
            </a:r>
          </a:p>
        </p:txBody>
      </p:sp>
      <p:pic>
        <p:nvPicPr>
          <p:cNvPr id="8" name="Picture 2" descr="C:\Users\Darryl\Documents\Darryl's Docs\Work\WHO\WHO SSP 2015 -\SSP Trng Pckg\SSP icons\14118_SSP Manual-Module 4-Icon.jpg">
            <a:extLst>
              <a:ext uri="{FF2B5EF4-FFF2-40B4-BE49-F238E27FC236}">
                <a16:creationId xmlns:a16="http://schemas.microsoft.com/office/drawing/2014/main" id="{11C628DA-C6EE-9E49-8203-81CEF00329B9}"/>
              </a:ext>
            </a:extLst>
          </p:cNvPr>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4022489" y="3140511"/>
            <a:ext cx="1099021" cy="787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0">
            <a:extLst>
              <a:ext uri="{FF2B5EF4-FFF2-40B4-BE49-F238E27FC236}">
                <a16:creationId xmlns:a16="http://schemas.microsoft.com/office/drawing/2014/main" id="{0C0C7A31-E957-BB4C-9C55-401AA09D0FBA}"/>
              </a:ext>
            </a:extLst>
          </p:cNvPr>
          <p:cNvSpPr>
            <a:spLocks noGrp="1"/>
          </p:cNvSpPr>
          <p:nvPr>
            <p:ph type="body" sz="quarter" idx="10" hasCustomPrompt="1"/>
          </p:nvPr>
        </p:nvSpPr>
        <p:spPr>
          <a:xfrm>
            <a:off x="485775"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10" name="Text Placeholder 30">
            <a:extLst>
              <a:ext uri="{FF2B5EF4-FFF2-40B4-BE49-F238E27FC236}">
                <a16:creationId xmlns:a16="http://schemas.microsoft.com/office/drawing/2014/main" id="{8A38FC19-F03A-7141-9E62-1371244CB609}"/>
              </a:ext>
            </a:extLst>
          </p:cNvPr>
          <p:cNvSpPr>
            <a:spLocks noGrp="1"/>
          </p:cNvSpPr>
          <p:nvPr>
            <p:ph type="body" sz="quarter" idx="11" hasCustomPrompt="1"/>
          </p:nvPr>
        </p:nvSpPr>
        <p:spPr>
          <a:xfrm>
            <a:off x="5937451"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12" name="Text Placeholder 33">
            <a:extLst>
              <a:ext uri="{FF2B5EF4-FFF2-40B4-BE49-F238E27FC236}">
                <a16:creationId xmlns:a16="http://schemas.microsoft.com/office/drawing/2014/main" id="{F820AF35-140F-A444-BCFD-8310E3DC3F76}"/>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Tree>
    <p:extLst>
      <p:ext uri="{BB962C8B-B14F-4D97-AF65-F5344CB8AC3E}">
        <p14:creationId xmlns:p14="http://schemas.microsoft.com/office/powerpoint/2010/main" val="29431375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odule 5">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r>
              <a:rPr lang="en-GB" sz="3600" b="1" spc="300" dirty="0">
                <a:solidFill>
                  <a:srgbClr val="EABB1F"/>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en-GB" b="1" spc="300" dirty="0">
                <a:solidFill>
                  <a:srgbClr val="EABB1F"/>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n-GB" sz="3600" b="1" spc="300" dirty="0">
                <a:solidFill>
                  <a:srgbClr val="EABB1F"/>
                </a:solidFill>
                <a:latin typeface="Source Sans Pro Semibold" panose="020B0503030403020204" pitchFamily="34" charset="0"/>
                <a:ea typeface="Source Sans Pro Semibold" panose="020B0503030403020204" pitchFamily="34" charset="0"/>
                <a:cs typeface="Arial" panose="020B0604020202020204" pitchFamily="34" charset="0"/>
              </a:rPr>
              <a:t>5</a:t>
            </a:r>
          </a:p>
          <a:p>
            <a:r>
              <a:rPr lang="en-GB" b="0" i="0" spc="300" dirty="0">
                <a:solidFill>
                  <a:schemeClr val="accent5">
                    <a:lumMod val="10000"/>
                  </a:schemeClr>
                </a:solidFill>
                <a:latin typeface="Source Sans Pro" panose="020B0503030403020204" pitchFamily="34" charset="0"/>
                <a:ea typeface="Source Sans Pro" panose="020B0503030403020204" pitchFamily="34" charset="0"/>
                <a:cs typeface="Arial" panose="020B0604020202020204" pitchFamily="34" charset="0"/>
              </a:rPr>
              <a:t>Overview</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5:</a:t>
            </a:r>
          </a:p>
        </p:txBody>
      </p:sp>
      <p:sp>
        <p:nvSpPr>
          <p:cNvPr id="9" name="Text Placeholder 30">
            <a:extLst>
              <a:ext uri="{FF2B5EF4-FFF2-40B4-BE49-F238E27FC236}">
                <a16:creationId xmlns:a16="http://schemas.microsoft.com/office/drawing/2014/main" id="{4F166354-0AB9-164E-941F-29A324F69415}"/>
              </a:ext>
            </a:extLst>
          </p:cNvPr>
          <p:cNvSpPr>
            <a:spLocks noGrp="1"/>
          </p:cNvSpPr>
          <p:nvPr>
            <p:ph type="body" sz="quarter" idx="10" hasCustomPrompt="1"/>
          </p:nvPr>
        </p:nvSpPr>
        <p:spPr>
          <a:xfrm>
            <a:off x="485775"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10" name="Text Placeholder 30">
            <a:extLst>
              <a:ext uri="{FF2B5EF4-FFF2-40B4-BE49-F238E27FC236}">
                <a16:creationId xmlns:a16="http://schemas.microsoft.com/office/drawing/2014/main" id="{90B1967D-EE29-D443-A56F-B578FE438E7D}"/>
              </a:ext>
            </a:extLst>
          </p:cNvPr>
          <p:cNvSpPr>
            <a:spLocks noGrp="1"/>
          </p:cNvSpPr>
          <p:nvPr>
            <p:ph type="body" sz="quarter" idx="11" hasCustomPrompt="1"/>
          </p:nvPr>
        </p:nvSpPr>
        <p:spPr>
          <a:xfrm>
            <a:off x="5937451"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12" name="Text Placeholder 33">
            <a:extLst>
              <a:ext uri="{FF2B5EF4-FFF2-40B4-BE49-F238E27FC236}">
                <a16:creationId xmlns:a16="http://schemas.microsoft.com/office/drawing/2014/main" id="{BDA48568-C77A-FE48-B5FB-A575DE333F1E}"/>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Tree>
    <p:extLst>
      <p:ext uri="{BB962C8B-B14F-4D97-AF65-F5344CB8AC3E}">
        <p14:creationId xmlns:p14="http://schemas.microsoft.com/office/powerpoint/2010/main" val="32072374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odule 6">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en-GB"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6</a:t>
            </a:r>
          </a:p>
          <a:p>
            <a:r>
              <a:rPr lang="en-GB" spc="300" dirty="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Overview</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6:</a:t>
            </a:r>
          </a:p>
        </p:txBody>
      </p:sp>
      <p:pic>
        <p:nvPicPr>
          <p:cNvPr id="8" name="Picture 2" descr="C:\Users\Darryl\Documents\Darryl's Docs\Work\WHO\WHO SSP 2015 -\SSP Trng Pckg\PPs\Graphics\SSP Icons PNGs\Module 6-Icon Tnspt.png">
            <a:extLst>
              <a:ext uri="{FF2B5EF4-FFF2-40B4-BE49-F238E27FC236}">
                <a16:creationId xmlns:a16="http://schemas.microsoft.com/office/drawing/2014/main" id="{5C5435C2-1AAA-BC4D-B2CB-90F127FD3AD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78298" y="3043277"/>
            <a:ext cx="1010555" cy="95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0">
            <a:extLst>
              <a:ext uri="{FF2B5EF4-FFF2-40B4-BE49-F238E27FC236}">
                <a16:creationId xmlns:a16="http://schemas.microsoft.com/office/drawing/2014/main" id="{548389EF-FBAF-154E-A989-1CCE3335BBE9}"/>
              </a:ext>
            </a:extLst>
          </p:cNvPr>
          <p:cNvSpPr>
            <a:spLocks noGrp="1"/>
          </p:cNvSpPr>
          <p:nvPr>
            <p:ph type="body" sz="quarter" idx="10" hasCustomPrompt="1"/>
          </p:nvPr>
        </p:nvSpPr>
        <p:spPr>
          <a:xfrm>
            <a:off x="485775"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10" name="Text Placeholder 30">
            <a:extLst>
              <a:ext uri="{FF2B5EF4-FFF2-40B4-BE49-F238E27FC236}">
                <a16:creationId xmlns:a16="http://schemas.microsoft.com/office/drawing/2014/main" id="{D6CCE340-B746-C244-88D0-0702D4135B4E}"/>
              </a:ext>
            </a:extLst>
          </p:cNvPr>
          <p:cNvSpPr>
            <a:spLocks noGrp="1"/>
          </p:cNvSpPr>
          <p:nvPr>
            <p:ph type="body" sz="quarter" idx="11" hasCustomPrompt="1"/>
          </p:nvPr>
        </p:nvSpPr>
        <p:spPr>
          <a:xfrm>
            <a:off x="5937451"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12" name="Text Placeholder 33">
            <a:extLst>
              <a:ext uri="{FF2B5EF4-FFF2-40B4-BE49-F238E27FC236}">
                <a16:creationId xmlns:a16="http://schemas.microsoft.com/office/drawing/2014/main" id="{80945C9D-EC15-2340-86C4-E4B098200558}"/>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Tree>
    <p:extLst>
      <p:ext uri="{BB962C8B-B14F-4D97-AF65-F5344CB8AC3E}">
        <p14:creationId xmlns:p14="http://schemas.microsoft.com/office/powerpoint/2010/main" val="63658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elcome">
    <p:spTree>
      <p:nvGrpSpPr>
        <p:cNvPr id="1" name=""/>
        <p:cNvGrpSpPr/>
        <p:nvPr/>
      </p:nvGrpSpPr>
      <p:grpSpPr>
        <a:xfrm>
          <a:off x="0" y="0"/>
          <a:ext cx="0" cy="0"/>
          <a:chOff x="0" y="0"/>
          <a:chExt cx="0" cy="0"/>
        </a:xfrm>
      </p:grpSpPr>
    </p:spTree>
    <p:extLst>
      <p:ext uri="{BB962C8B-B14F-4D97-AF65-F5344CB8AC3E}">
        <p14:creationId xmlns:p14="http://schemas.microsoft.com/office/powerpoint/2010/main" val="840402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2108801"/>
            <a:ext cx="6239116" cy="1239174"/>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b="0" i="0">
                <a:solidFill>
                  <a:schemeClr val="tx2"/>
                </a:solidFill>
                <a:latin typeface="Source Sans Pro" panose="020B0503030403020204" pitchFamily="34" charset="0"/>
                <a:ea typeface="Source Sans Pro" panose="020B05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Placeholder Text, insert content here. Placeholder Text, insert content here. Placeholder Text, insert content here. Placeholder Text, insert content here. Placeholder Text, insert content here. Placeholder Text, insert content here. Placeholder Text, </a:t>
            </a:r>
          </a:p>
          <a:p>
            <a:pPr lvl="0"/>
            <a:endParaRPr lang="en-GB" dirty="0"/>
          </a:p>
        </p:txBody>
      </p:sp>
      <p:sp>
        <p:nvSpPr>
          <p:cNvPr id="12" name="TextBox 11">
            <a:extLst>
              <a:ext uri="{FF2B5EF4-FFF2-40B4-BE49-F238E27FC236}">
                <a16:creationId xmlns:a16="http://schemas.microsoft.com/office/drawing/2014/main" id="{0539C4FC-454F-2449-95FD-33397D3A8934}"/>
              </a:ext>
            </a:extLst>
          </p:cNvPr>
          <p:cNvSpPr txBox="1"/>
          <p:nvPr userDrawn="1"/>
        </p:nvSpPr>
        <p:spPr>
          <a:xfrm>
            <a:off x="2296633" y="1461518"/>
            <a:ext cx="4146698" cy="584775"/>
          </a:xfrm>
          <a:prstGeom prst="rect">
            <a:avLst/>
          </a:prstGeom>
          <a:noFill/>
        </p:spPr>
        <p:txBody>
          <a:bodyPr wrap="square" rtlCol="0">
            <a:spAutoFit/>
          </a:bodyPr>
          <a:lstStyle/>
          <a:p>
            <a:r>
              <a:rPr lang="en-GB" sz="3200" b="1" spc="300" dirty="0">
                <a:solidFill>
                  <a:srgbClr val="EABB1F"/>
                </a:solidFill>
                <a:latin typeface="Source Sans Pro Semibold" panose="020B0503030403020204" pitchFamily="34" charset="0"/>
                <a:ea typeface="Source Sans Pro Semibold" panose="020B0503030403020204" pitchFamily="34" charset="0"/>
                <a:cs typeface="Arial" panose="020B0604020202020204" pitchFamily="34" charset="0"/>
              </a:rPr>
              <a:t>OBJECTIVE</a:t>
            </a:r>
          </a:p>
        </p:txBody>
      </p:sp>
      <p:pic>
        <p:nvPicPr>
          <p:cNvPr id="13" name="Picture 12">
            <a:extLst>
              <a:ext uri="{FF2B5EF4-FFF2-40B4-BE49-F238E27FC236}">
                <a16:creationId xmlns:a16="http://schemas.microsoft.com/office/drawing/2014/main" id="{574A3279-8BF1-7A40-8DE6-00D98F87BEBB}"/>
              </a:ext>
            </a:extLst>
          </p:cNvPr>
          <p:cNvPicPr>
            <a:picLocks noChangeAspect="1"/>
          </p:cNvPicPr>
          <p:nvPr userDrawn="1"/>
        </p:nvPicPr>
        <p:blipFill rotWithShape="1">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06984" y="1935902"/>
            <a:ext cx="1091955" cy="1082032"/>
          </a:xfrm>
          <a:prstGeom prst="rect">
            <a:avLst/>
          </a:prstGeom>
        </p:spPr>
      </p:pic>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rot="5400000">
            <a:off x="4589381" y="-526762"/>
            <a:ext cx="0" cy="8305064"/>
          </a:xfrm>
          <a:prstGeom prst="line">
            <a:avLst/>
          </a:prstGeom>
          <a:ln>
            <a:solidFill>
              <a:srgbClr val="EABB1F"/>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3921086"/>
            <a:ext cx="8049974" cy="2120914"/>
          </a:xfrm>
          <a:prstGeom prst="rect">
            <a:avLst/>
          </a:prstGeom>
        </p:spPr>
        <p:txBody>
          <a:bodyPr/>
          <a:lstStyle>
            <a:lvl1pPr>
              <a:lnSpc>
                <a:spcPct val="100000"/>
              </a:lnSpc>
              <a:defRPr sz="2000" b="0" i="0">
                <a:solidFill>
                  <a:schemeClr val="tx2"/>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Tree>
    <p:extLst>
      <p:ext uri="{BB962C8B-B14F-4D97-AF65-F5344CB8AC3E}">
        <p14:creationId xmlns:p14="http://schemas.microsoft.com/office/powerpoint/2010/main" val="7691573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18591" y="1772906"/>
            <a:ext cx="4028384" cy="4385050"/>
          </a:xfrm>
          <a:prstGeom prst="rect">
            <a:avLst/>
          </a:prstGeom>
        </p:spPr>
        <p:txBody>
          <a:bodyPr anchor="t"/>
          <a:lstStyle>
            <a:lvl1pPr>
              <a:lnSpc>
                <a:spcPct val="100000"/>
              </a:lnSpc>
              <a:defRPr sz="2000" b="0" i="0">
                <a:solidFill>
                  <a:schemeClr val="tx2"/>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809568" y="1789255"/>
            <a:ext cx="4028384" cy="4385050"/>
          </a:xfrm>
          <a:prstGeom prst="rect">
            <a:avLst/>
          </a:prstGeom>
        </p:spPr>
        <p:txBody>
          <a:bodyPr anchor="t"/>
          <a:lstStyle>
            <a:lvl1pPr>
              <a:lnSpc>
                <a:spcPct val="100000"/>
              </a:lnSpc>
              <a:defRPr sz="2000" b="0" i="0">
                <a:solidFill>
                  <a:schemeClr val="tx2"/>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a:p>
          <a:p>
            <a:pPr lvl="0"/>
            <a:r>
              <a:rPr lang="en-GB" dirty="0"/>
              <a:t>Placeholder Text, insert content here.</a:t>
            </a:r>
          </a:p>
          <a:p>
            <a:pPr lvl="0"/>
            <a:r>
              <a:rPr lang="en-GB" dirty="0"/>
              <a:t>Placeholder Text, insert content here.</a:t>
            </a:r>
          </a:p>
          <a:p>
            <a:pPr lvl="0"/>
            <a:r>
              <a:rPr lang="en-GB" dirty="0"/>
              <a:t>Placeholder Text, insert content here.</a:t>
            </a:r>
            <a:endParaRPr lang="x-none"/>
          </a:p>
          <a:p>
            <a:pPr lvl="0"/>
            <a:r>
              <a:rPr lang="en-GB" dirty="0"/>
              <a:t>Placeholder Text, insert content here.</a:t>
            </a:r>
          </a:p>
          <a:p>
            <a:pPr lvl="0"/>
            <a:r>
              <a:rPr lang="en-GB" dirty="0"/>
              <a:t>Placeholder Text, insert content here.</a:t>
            </a:r>
            <a:endParaRPr lang="x-none" dirty="0"/>
          </a:p>
        </p:txBody>
      </p:sp>
      <p:sp>
        <p:nvSpPr>
          <p:cNvPr id="6"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spc="0" baseline="0">
                <a:solidFill>
                  <a:srgbClr val="EABB1F"/>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22382779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18345" y="3197987"/>
            <a:ext cx="4062829" cy="752355"/>
          </a:xfrm>
          <a:prstGeom prst="rect">
            <a:avLst/>
          </a:prstGeom>
        </p:spPr>
        <p:txBody>
          <a:bodyPr anchor="ctr"/>
          <a:lstStyle>
            <a:lvl1pPr marL="0" indent="0">
              <a:lnSpc>
                <a:spcPct val="100000"/>
              </a:lnSpc>
              <a:buNone/>
              <a:defRPr sz="2000" b="0" i="0">
                <a:solidFill>
                  <a:schemeClr val="tx2"/>
                </a:solidFill>
                <a:latin typeface="Source Sans Pro" panose="020B0503030403020204" pitchFamily="34" charset="0"/>
                <a:ea typeface="Source Sans Pro" panose="020B0503030403020204" pitchFamily="34" charset="0"/>
              </a:defRPr>
            </a:lvl1pPr>
          </a:lstStyle>
          <a:p>
            <a:pPr lvl="0"/>
            <a:r>
              <a:rPr lang="en-GB" dirty="0"/>
              <a:t>Placeholder Text, insert content here. Placeholder Text, insert content here. </a:t>
            </a:r>
          </a:p>
        </p:txBody>
      </p:sp>
      <p:sp>
        <p:nvSpPr>
          <p:cNvPr id="5" name="Text Placeholder 19">
            <a:extLst>
              <a:ext uri="{FF2B5EF4-FFF2-40B4-BE49-F238E27FC236}">
                <a16:creationId xmlns:a16="http://schemas.microsoft.com/office/drawing/2014/main" id="{39EC9140-1942-F143-8A24-943DB6C01FE9}"/>
              </a:ext>
            </a:extLst>
          </p:cNvPr>
          <p:cNvSpPr txBox="1">
            <a:spLocks/>
          </p:cNvSpPr>
          <p:nvPr userDrawn="1"/>
        </p:nvSpPr>
        <p:spPr>
          <a:xfrm>
            <a:off x="318346" y="2844961"/>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EABB1F"/>
                </a:solidFill>
              </a:rPr>
              <a:t>Placement Title</a:t>
            </a:r>
          </a:p>
        </p:txBody>
      </p:sp>
      <p:sp>
        <p:nvSpPr>
          <p:cNvPr id="3" name="Picture Placeholder 2">
            <a:extLst>
              <a:ext uri="{FF2B5EF4-FFF2-40B4-BE49-F238E27FC236}">
                <a16:creationId xmlns:a16="http://schemas.microsoft.com/office/drawing/2014/main" id="{DFEBF346-4833-7C4E-B76E-41CCCC38CFB0}"/>
              </a:ext>
            </a:extLst>
          </p:cNvPr>
          <p:cNvSpPr>
            <a:spLocks noGrp="1"/>
          </p:cNvSpPr>
          <p:nvPr>
            <p:ph type="pic" sz="quarter" idx="15" hasCustomPrompt="1"/>
          </p:nvPr>
        </p:nvSpPr>
        <p:spPr>
          <a:xfrm>
            <a:off x="318205" y="1767832"/>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8" name="Text Placeholder 30">
            <a:extLst>
              <a:ext uri="{FF2B5EF4-FFF2-40B4-BE49-F238E27FC236}">
                <a16:creationId xmlns:a16="http://schemas.microsoft.com/office/drawing/2014/main" id="{72B8C849-C19F-8042-BCC6-E4CA34C9433A}"/>
              </a:ext>
            </a:extLst>
          </p:cNvPr>
          <p:cNvSpPr>
            <a:spLocks noGrp="1"/>
          </p:cNvSpPr>
          <p:nvPr>
            <p:ph type="body" sz="quarter" idx="16" hasCustomPrompt="1"/>
          </p:nvPr>
        </p:nvSpPr>
        <p:spPr>
          <a:xfrm>
            <a:off x="318345" y="5536073"/>
            <a:ext cx="4062829" cy="752355"/>
          </a:xfrm>
          <a:prstGeom prst="rect">
            <a:avLst/>
          </a:prstGeom>
        </p:spPr>
        <p:txBody>
          <a:bodyPr anchor="ctr"/>
          <a:lstStyle>
            <a:lvl1pPr marL="0" indent="0">
              <a:lnSpc>
                <a:spcPct val="100000"/>
              </a:lnSpc>
              <a:buNone/>
              <a:defRPr sz="2000" b="0" i="0">
                <a:solidFill>
                  <a:schemeClr val="tx2"/>
                </a:solidFill>
                <a:latin typeface="Source Sans Pro" panose="020B0503030403020204" pitchFamily="34" charset="0"/>
                <a:ea typeface="Source Sans Pro" panose="020B0503030403020204" pitchFamily="34" charset="0"/>
              </a:defRPr>
            </a:lvl1pPr>
          </a:lstStyle>
          <a:p>
            <a:pPr lvl="0"/>
            <a:r>
              <a:rPr lang="en-GB" dirty="0"/>
              <a:t>Placeholder Text, insert content here. Placeholder Text, insert content here. </a:t>
            </a:r>
          </a:p>
        </p:txBody>
      </p:sp>
      <p:sp>
        <p:nvSpPr>
          <p:cNvPr id="9" name="Text Placeholder 19">
            <a:extLst>
              <a:ext uri="{FF2B5EF4-FFF2-40B4-BE49-F238E27FC236}">
                <a16:creationId xmlns:a16="http://schemas.microsoft.com/office/drawing/2014/main" id="{959BFD2B-891D-184E-996E-B5EF5410F3E6}"/>
              </a:ext>
            </a:extLst>
          </p:cNvPr>
          <p:cNvSpPr txBox="1">
            <a:spLocks/>
          </p:cNvSpPr>
          <p:nvPr userDrawn="1"/>
        </p:nvSpPr>
        <p:spPr>
          <a:xfrm>
            <a:off x="318346" y="5183047"/>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EABB1F"/>
                </a:solidFill>
              </a:rPr>
              <a:t>Placement Title</a:t>
            </a:r>
          </a:p>
        </p:txBody>
      </p:sp>
      <p:sp>
        <p:nvSpPr>
          <p:cNvPr id="10" name="Picture Placeholder 2">
            <a:extLst>
              <a:ext uri="{FF2B5EF4-FFF2-40B4-BE49-F238E27FC236}">
                <a16:creationId xmlns:a16="http://schemas.microsoft.com/office/drawing/2014/main" id="{C2390C98-D181-E84E-81FE-DF891D279EF1}"/>
              </a:ext>
            </a:extLst>
          </p:cNvPr>
          <p:cNvSpPr>
            <a:spLocks noGrp="1"/>
          </p:cNvSpPr>
          <p:nvPr>
            <p:ph type="pic" sz="quarter" idx="17" hasCustomPrompt="1"/>
          </p:nvPr>
        </p:nvSpPr>
        <p:spPr>
          <a:xfrm>
            <a:off x="318205" y="4105918"/>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1" name="Text Placeholder 30">
            <a:extLst>
              <a:ext uri="{FF2B5EF4-FFF2-40B4-BE49-F238E27FC236}">
                <a16:creationId xmlns:a16="http://schemas.microsoft.com/office/drawing/2014/main" id="{17E53703-C363-BD49-A15F-734086262BC7}"/>
              </a:ext>
            </a:extLst>
          </p:cNvPr>
          <p:cNvSpPr>
            <a:spLocks noGrp="1"/>
          </p:cNvSpPr>
          <p:nvPr>
            <p:ph type="body" sz="quarter" idx="18" hasCustomPrompt="1"/>
          </p:nvPr>
        </p:nvSpPr>
        <p:spPr>
          <a:xfrm>
            <a:off x="4659356" y="5536073"/>
            <a:ext cx="4062829" cy="752355"/>
          </a:xfrm>
          <a:prstGeom prst="rect">
            <a:avLst/>
          </a:prstGeom>
        </p:spPr>
        <p:txBody>
          <a:bodyPr anchor="ctr"/>
          <a:lstStyle>
            <a:lvl1pPr marL="0" indent="0">
              <a:lnSpc>
                <a:spcPct val="100000"/>
              </a:lnSpc>
              <a:buNone/>
              <a:defRPr sz="2000" b="0" i="0">
                <a:solidFill>
                  <a:schemeClr val="tx2"/>
                </a:solidFill>
                <a:latin typeface="Source Sans Pro" panose="020B0503030403020204" pitchFamily="34" charset="0"/>
                <a:ea typeface="Source Sans Pro" panose="020B0503030403020204" pitchFamily="34" charset="0"/>
              </a:defRPr>
            </a:lvl1pPr>
          </a:lstStyle>
          <a:p>
            <a:pPr lvl="0"/>
            <a:r>
              <a:rPr lang="en-GB" dirty="0"/>
              <a:t>Placeholder Text, insert content here. Placeholder Text, insert content here. </a:t>
            </a:r>
          </a:p>
        </p:txBody>
      </p:sp>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4659357" y="5183047"/>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EABB1F"/>
                </a:solidFill>
              </a:rPr>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4659216" y="1767832"/>
            <a:ext cx="4063215" cy="3322336"/>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4" name="5 Marcador de texto"/>
          <p:cNvSpPr>
            <a:spLocks noGrp="1"/>
          </p:cNvSpPr>
          <p:nvPr>
            <p:ph type="body" sz="quarter" idx="20" hasCustomPrompt="1"/>
          </p:nvPr>
        </p:nvSpPr>
        <p:spPr>
          <a:xfrm>
            <a:off x="313433" y="1270000"/>
            <a:ext cx="8229600" cy="355600"/>
          </a:xfrm>
          <a:prstGeom prst="rect">
            <a:avLst/>
          </a:prstGeom>
        </p:spPr>
        <p:txBody>
          <a:bodyPr anchor="ctr"/>
          <a:lstStyle>
            <a:lvl1pPr marL="0" indent="0" algn="l">
              <a:lnSpc>
                <a:spcPct val="100000"/>
              </a:lnSpc>
              <a:buNone/>
              <a:defRPr sz="2200" b="1">
                <a:solidFill>
                  <a:srgbClr val="EABB1F"/>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1660590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ullet Points +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5292080" y="1771849"/>
            <a:ext cx="3160226" cy="3929712"/>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309567" y="1988840"/>
            <a:ext cx="4982513" cy="3712721"/>
          </a:xfrm>
          <a:prstGeom prst="rect">
            <a:avLst/>
          </a:prstGeom>
        </p:spPr>
        <p:txBody>
          <a:bodyPr anchor="t"/>
          <a:lstStyle>
            <a:lvl1pPr>
              <a:lnSpc>
                <a:spcPct val="100000"/>
              </a:lnSpc>
              <a:defRPr sz="2000" b="0" i="0">
                <a:solidFill>
                  <a:schemeClr val="tx2"/>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6"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rgbClr val="EABB1F"/>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1283041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ittle Text + 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893708" y="1642464"/>
            <a:ext cx="5648404" cy="4261811"/>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313434" y="2423019"/>
            <a:ext cx="2188336" cy="2581156"/>
          </a:xfrm>
          <a:prstGeom prst="rect">
            <a:avLst/>
          </a:prstGeom>
        </p:spPr>
        <p:txBody>
          <a:bodyPr anchor="t"/>
          <a:lstStyle>
            <a:lvl1pPr marL="0" indent="0">
              <a:lnSpc>
                <a:spcPct val="100000"/>
              </a:lnSpc>
              <a:buNone/>
              <a:defRPr sz="2000" b="0" i="0">
                <a:solidFill>
                  <a:schemeClr val="tx2"/>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EABB1F"/>
            </a:solidFill>
          </a:ln>
        </p:spPr>
        <p:style>
          <a:lnRef idx="1">
            <a:schemeClr val="accent1"/>
          </a:lnRef>
          <a:fillRef idx="0">
            <a:schemeClr val="accent1"/>
          </a:fillRef>
          <a:effectRef idx="0">
            <a:schemeClr val="accent1"/>
          </a:effectRef>
          <a:fontRef idx="minor">
            <a:schemeClr val="tx1"/>
          </a:fontRef>
        </p:style>
      </p:cxnSp>
      <p:sp>
        <p:nvSpPr>
          <p:cNvPr id="7"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rgbClr val="EABB1F"/>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4822449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ittle Text + Big Chart">
    <p:spTree>
      <p:nvGrpSpPr>
        <p:cNvPr id="1" name=""/>
        <p:cNvGrpSpPr/>
        <p:nvPr/>
      </p:nvGrpSpPr>
      <p:grpSpPr>
        <a:xfrm>
          <a:off x="0" y="0"/>
          <a:ext cx="0" cy="0"/>
          <a:chOff x="0" y="0"/>
          <a:chExt cx="0" cy="0"/>
        </a:xfrm>
      </p:grpSpPr>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313433" y="2033844"/>
            <a:ext cx="2308251" cy="3811981"/>
          </a:xfrm>
          <a:prstGeom prst="rect">
            <a:avLst/>
          </a:prstGeom>
        </p:spPr>
        <p:txBody>
          <a:bodyPr anchor="t"/>
          <a:lstStyle>
            <a:lvl1pPr marL="0" indent="0">
              <a:lnSpc>
                <a:spcPct val="100000"/>
              </a:lnSpc>
              <a:buNone/>
              <a:defRPr sz="2000" b="0" i="0">
                <a:solidFill>
                  <a:schemeClr val="tx2"/>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EABB1F"/>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905233" y="1628800"/>
            <a:ext cx="5648099" cy="42608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
        <p:nvSpPr>
          <p:cNvPr id="7"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rgbClr val="EABB1F"/>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36774065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9" name="2 Marcador de texto"/>
          <p:cNvSpPr>
            <a:spLocks noGrp="1"/>
          </p:cNvSpPr>
          <p:nvPr>
            <p:ph type="body" sz="quarter" idx="12" hasCustomPrompt="1"/>
          </p:nvPr>
        </p:nvSpPr>
        <p:spPr>
          <a:xfrm>
            <a:off x="313433" y="1988840"/>
            <a:ext cx="8534042" cy="4275475"/>
          </a:xfrm>
          <a:prstGeom prst="rect">
            <a:avLst/>
          </a:prstGeom>
        </p:spPr>
        <p:txBody>
          <a:bodyPr/>
          <a:lstStyle>
            <a:lvl1pPr marL="0" indent="0" algn="l">
              <a:lnSpc>
                <a:spcPct val="100000"/>
              </a:lnSpc>
              <a:buFontTx/>
              <a:buNone/>
              <a:defRPr sz="2000" b="0" i="0">
                <a:solidFill>
                  <a:schemeClr val="tx2"/>
                </a:solidFill>
                <a:latin typeface="Source Sans Pro" panose="020B0503030403020204" pitchFamily="34" charset="0"/>
                <a:ea typeface="Source Sans Pro" panose="020B0503030403020204" pitchFamily="34" charset="0"/>
              </a:defRPr>
            </a:lvl1pPr>
            <a:lvl2pPr marL="457200" indent="0" algn="l">
              <a:lnSpc>
                <a:spcPct val="100000"/>
              </a:lnSpc>
              <a:buFontTx/>
              <a:buNone/>
              <a:defRPr sz="1800">
                <a:latin typeface="Source Sans Pro Light" pitchFamily="34" charset="0"/>
              </a:defRPr>
            </a:lvl2pPr>
            <a:lvl3pPr marL="914400" indent="0" algn="l">
              <a:lnSpc>
                <a:spcPct val="100000"/>
              </a:lnSpc>
              <a:buFontTx/>
              <a:buNone/>
              <a:defRPr sz="1800">
                <a:latin typeface="Source Sans Pro Light" pitchFamily="34" charset="0"/>
              </a:defRPr>
            </a:lvl3pPr>
            <a:lvl4pPr marL="1371600" indent="0" algn="l">
              <a:lnSpc>
                <a:spcPct val="100000"/>
              </a:lnSpc>
              <a:buFontTx/>
              <a:buNone/>
              <a:defRPr sz="1800">
                <a:latin typeface="Source Sans Pro Light" pitchFamily="34" charset="0"/>
              </a:defRPr>
            </a:lvl4pPr>
            <a:lvl5pPr marL="1828800" indent="0" algn="l">
              <a:lnSpc>
                <a:spcPct val="100000"/>
              </a:lnSpc>
              <a:buFontTx/>
              <a:buNone/>
              <a:defRPr sz="1800">
                <a:latin typeface="Source Sans Pro Light" pitchFamily="34" charset="0"/>
              </a:defRPr>
            </a:lvl5pPr>
          </a:lstStyle>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endParaRPr lang="en-US" dirty="0"/>
          </a:p>
        </p:txBody>
      </p:sp>
      <p:sp>
        <p:nvSpPr>
          <p:cNvPr id="3"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rgbClr val="EABB1F"/>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36161613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ig Text - No title">
    <p:spTree>
      <p:nvGrpSpPr>
        <p:cNvPr id="1" name=""/>
        <p:cNvGrpSpPr/>
        <p:nvPr/>
      </p:nvGrpSpPr>
      <p:grpSpPr>
        <a:xfrm>
          <a:off x="0" y="0"/>
          <a:ext cx="0" cy="0"/>
          <a:chOff x="0" y="0"/>
          <a:chExt cx="0" cy="0"/>
        </a:xfrm>
      </p:grpSpPr>
      <p:sp>
        <p:nvSpPr>
          <p:cNvPr id="9" name="2 Marcador de texto"/>
          <p:cNvSpPr>
            <a:spLocks noGrp="1"/>
          </p:cNvSpPr>
          <p:nvPr>
            <p:ph type="body" sz="quarter" idx="12" hasCustomPrompt="1"/>
          </p:nvPr>
        </p:nvSpPr>
        <p:spPr>
          <a:xfrm>
            <a:off x="313433" y="1628800"/>
            <a:ext cx="8534042" cy="4275475"/>
          </a:xfrm>
          <a:prstGeom prst="rect">
            <a:avLst/>
          </a:prstGeom>
        </p:spPr>
        <p:txBody>
          <a:bodyPr/>
          <a:lstStyle>
            <a:lvl1pPr marL="0" indent="0" algn="l">
              <a:lnSpc>
                <a:spcPct val="100000"/>
              </a:lnSpc>
              <a:buFontTx/>
              <a:buNone/>
              <a:defRPr sz="2000" b="0" i="0">
                <a:solidFill>
                  <a:schemeClr val="tx2"/>
                </a:solidFill>
                <a:latin typeface="Source Sans Pro" panose="020B0503030403020204" pitchFamily="34" charset="0"/>
                <a:ea typeface="Source Sans Pro" panose="020B0503030403020204" pitchFamily="34" charset="0"/>
              </a:defRPr>
            </a:lvl1pPr>
            <a:lvl2pPr marL="457200" indent="0" algn="l">
              <a:lnSpc>
                <a:spcPct val="100000"/>
              </a:lnSpc>
              <a:buFontTx/>
              <a:buNone/>
              <a:defRPr sz="1800">
                <a:latin typeface="Source Sans Pro Light" pitchFamily="34" charset="0"/>
              </a:defRPr>
            </a:lvl2pPr>
            <a:lvl3pPr marL="914400" indent="0" algn="l">
              <a:lnSpc>
                <a:spcPct val="100000"/>
              </a:lnSpc>
              <a:buFontTx/>
              <a:buNone/>
              <a:defRPr sz="1800">
                <a:latin typeface="Source Sans Pro Light" pitchFamily="34" charset="0"/>
              </a:defRPr>
            </a:lvl3pPr>
            <a:lvl4pPr marL="1371600" indent="0" algn="l">
              <a:lnSpc>
                <a:spcPct val="100000"/>
              </a:lnSpc>
              <a:buFontTx/>
              <a:buNone/>
              <a:defRPr sz="1800">
                <a:latin typeface="Source Sans Pro Light" pitchFamily="34" charset="0"/>
              </a:defRPr>
            </a:lvl4pPr>
            <a:lvl5pPr marL="1828800" indent="0" algn="l">
              <a:lnSpc>
                <a:spcPct val="100000"/>
              </a:lnSpc>
              <a:buFontTx/>
              <a:buNone/>
              <a:defRPr sz="1800">
                <a:latin typeface="Source Sans Pro Light" pitchFamily="34" charset="0"/>
              </a:defRPr>
            </a:lvl5pPr>
          </a:lstStyle>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endParaRPr lang="en-US" dirty="0"/>
          </a:p>
        </p:txBody>
      </p:sp>
    </p:spTree>
    <p:extLst>
      <p:ext uri="{BB962C8B-B14F-4D97-AF65-F5344CB8AC3E}">
        <p14:creationId xmlns:p14="http://schemas.microsoft.com/office/powerpoint/2010/main" val="8740762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49549" y="1975221"/>
            <a:ext cx="8642932" cy="4334099"/>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3"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rgbClr val="EABB1F"/>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18078423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51518" y="1953368"/>
            <a:ext cx="8640962" cy="4445962"/>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
        <p:nvSpPr>
          <p:cNvPr id="4"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rgbClr val="EABB1F"/>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1768132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61444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Group Work">
    <p:spTree>
      <p:nvGrpSpPr>
        <p:cNvPr id="1" name=""/>
        <p:cNvGrpSpPr/>
        <p:nvPr/>
      </p:nvGrpSpPr>
      <p:grpSpPr>
        <a:xfrm>
          <a:off x="0" y="0"/>
          <a:ext cx="0" cy="0"/>
          <a:chOff x="0" y="0"/>
          <a:chExt cx="0" cy="0"/>
        </a:xfrm>
      </p:grpSpPr>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28781" y="1966399"/>
            <a:ext cx="5898414" cy="4342921"/>
          </a:xfrm>
          <a:prstGeom prst="rect">
            <a:avLst/>
          </a:prstGeom>
        </p:spPr>
        <p:txBody>
          <a:bodyPr anchor="t"/>
          <a:lstStyle>
            <a:lvl1pPr>
              <a:lnSpc>
                <a:spcPct val="100000"/>
              </a:lnSpc>
              <a:defRPr sz="2000" b="0" i="0">
                <a:solidFill>
                  <a:schemeClr val="tx2"/>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5"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rgbClr val="EABB1F"/>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5576978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Big Text">
    <p:spTree>
      <p:nvGrpSpPr>
        <p:cNvPr id="1" name=""/>
        <p:cNvGrpSpPr/>
        <p:nvPr/>
      </p:nvGrpSpPr>
      <p:grpSpPr>
        <a:xfrm>
          <a:off x="0" y="0"/>
          <a:ext cx="0" cy="0"/>
          <a:chOff x="0" y="0"/>
          <a:chExt cx="0" cy="0"/>
        </a:xfrm>
      </p:grpSpPr>
      <p:sp>
        <p:nvSpPr>
          <p:cNvPr id="9" name="2 Marcador de texto"/>
          <p:cNvSpPr>
            <a:spLocks noGrp="1"/>
          </p:cNvSpPr>
          <p:nvPr>
            <p:ph type="body" sz="quarter" idx="12"/>
          </p:nvPr>
        </p:nvSpPr>
        <p:spPr>
          <a:xfrm>
            <a:off x="528638" y="1519238"/>
            <a:ext cx="8035925" cy="4405312"/>
          </a:xfrm>
          <a:prstGeom prst="rect">
            <a:avLst/>
          </a:prstGeom>
        </p:spPr>
        <p:txBody>
          <a:bodyPr/>
          <a:lstStyle>
            <a:lvl1pPr marL="0" indent="0" algn="l">
              <a:buFontTx/>
              <a:buNone/>
              <a:defRPr sz="2200">
                <a:latin typeface="Source Sans Pro ExtraLight" pitchFamily="34" charset="0"/>
              </a:defRPr>
            </a:lvl1pPr>
            <a:lvl2pPr marL="457200" indent="0" algn="l">
              <a:buFontTx/>
              <a:buNone/>
              <a:defRPr sz="2200">
                <a:latin typeface="Source Sans Pro ExtraLight" pitchFamily="34" charset="0"/>
              </a:defRPr>
            </a:lvl2pPr>
            <a:lvl3pPr marL="914400" indent="0" algn="l">
              <a:buFontTx/>
              <a:buNone/>
              <a:defRPr sz="2200">
                <a:latin typeface="Source Sans Pro ExtraLight" pitchFamily="34" charset="0"/>
              </a:defRPr>
            </a:lvl3pPr>
            <a:lvl4pPr marL="1371600" indent="0" algn="l">
              <a:buFontTx/>
              <a:buNone/>
              <a:defRPr sz="2200">
                <a:latin typeface="Source Sans Pro ExtraLight" pitchFamily="34" charset="0"/>
              </a:defRPr>
            </a:lvl4pPr>
            <a:lvl5pPr marL="1828800" indent="0" algn="l">
              <a:buFontTx/>
              <a:buNone/>
              <a:defRPr sz="2200">
                <a:latin typeface="Source Sans Pro ExtraLight"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VE" dirty="0"/>
          </a:p>
        </p:txBody>
      </p:sp>
    </p:spTree>
    <p:extLst>
      <p:ext uri="{BB962C8B-B14F-4D97-AF65-F5344CB8AC3E}">
        <p14:creationId xmlns:p14="http://schemas.microsoft.com/office/powerpoint/2010/main" val="35936831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2108801"/>
            <a:ext cx="6239116" cy="1239174"/>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b="0" i="0">
                <a:solidFill>
                  <a:schemeClr val="tx2"/>
                </a:solidFill>
                <a:latin typeface="Source Sans Pro" panose="020B0503030403020204" pitchFamily="34" charset="0"/>
                <a:ea typeface="Source Sans Pro" panose="020B05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Placeholder Text, insert content here. Placeholder Text, insert content here. Placeholder Text, insert content here. Placeholder Text, insert content here. Placeholder Text, insert content here. Placeholder Text, insert content here. Placeholder Text, </a:t>
            </a:r>
          </a:p>
        </p:txBody>
      </p:sp>
      <p:sp>
        <p:nvSpPr>
          <p:cNvPr id="12" name="TextBox 11">
            <a:extLst>
              <a:ext uri="{FF2B5EF4-FFF2-40B4-BE49-F238E27FC236}">
                <a16:creationId xmlns:a16="http://schemas.microsoft.com/office/drawing/2014/main" id="{0539C4FC-454F-2449-95FD-33397D3A8934}"/>
              </a:ext>
            </a:extLst>
          </p:cNvPr>
          <p:cNvSpPr txBox="1"/>
          <p:nvPr userDrawn="1"/>
        </p:nvSpPr>
        <p:spPr>
          <a:xfrm>
            <a:off x="2296633" y="1461518"/>
            <a:ext cx="4146698" cy="584775"/>
          </a:xfrm>
          <a:prstGeom prst="rect">
            <a:avLst/>
          </a:prstGeom>
          <a:noFill/>
        </p:spPr>
        <p:txBody>
          <a:bodyPr wrap="square" rtlCol="0">
            <a:spAutoFit/>
          </a:bodyPr>
          <a:lstStyle/>
          <a:p>
            <a:r>
              <a:rPr lang="en-GB" sz="3200" b="1" spc="300" dirty="0">
                <a:solidFill>
                  <a:srgbClr val="EABB1F"/>
                </a:solidFill>
                <a:latin typeface="Source Sans Pro Semibold" panose="020B0503030403020204" pitchFamily="34" charset="0"/>
                <a:ea typeface="Source Sans Pro Semibold" panose="020B0503030403020204" pitchFamily="34" charset="0"/>
                <a:cs typeface="Arial" panose="020B0604020202020204" pitchFamily="34" charset="0"/>
              </a:rPr>
              <a:t>OBJECTIVE</a:t>
            </a:r>
          </a:p>
        </p:txBody>
      </p:sp>
      <p:pic>
        <p:nvPicPr>
          <p:cNvPr id="13" name="Picture 12">
            <a:extLst>
              <a:ext uri="{FF2B5EF4-FFF2-40B4-BE49-F238E27FC236}">
                <a16:creationId xmlns:a16="http://schemas.microsoft.com/office/drawing/2014/main" id="{574A3279-8BF1-7A40-8DE6-00D98F87BEBB}"/>
              </a:ext>
            </a:extLst>
          </p:cNvPr>
          <p:cNvPicPr>
            <a:picLocks noChangeAspect="1"/>
          </p:cNvPicPr>
          <p:nvPr userDrawn="1"/>
        </p:nvPicPr>
        <p:blipFill rotWithShape="1">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06984" y="1935902"/>
            <a:ext cx="1091955" cy="1082032"/>
          </a:xfrm>
          <a:prstGeom prst="rect">
            <a:avLst/>
          </a:prstGeom>
        </p:spPr>
      </p:pic>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rot="5400000">
            <a:off x="4589381" y="-526762"/>
            <a:ext cx="0" cy="8305064"/>
          </a:xfrm>
          <a:prstGeom prst="line">
            <a:avLst/>
          </a:prstGeom>
          <a:ln>
            <a:solidFill>
              <a:srgbClr val="EABB1F"/>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3921086"/>
            <a:ext cx="8049974" cy="2120914"/>
          </a:xfrm>
          <a:prstGeom prst="rect">
            <a:avLst/>
          </a:prstGeom>
        </p:spPr>
        <p:txBody>
          <a:bodyPr/>
          <a:lstStyle>
            <a:lvl1pPr>
              <a:lnSpc>
                <a:spcPct val="100000"/>
              </a:lnSpc>
              <a:defRPr sz="2000" b="0" i="0">
                <a:solidFill>
                  <a:schemeClr val="tx2"/>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Tree>
    <p:extLst>
      <p:ext uri="{BB962C8B-B14F-4D97-AF65-F5344CB8AC3E}">
        <p14:creationId xmlns:p14="http://schemas.microsoft.com/office/powerpoint/2010/main" val="25070821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18591" y="1808820"/>
            <a:ext cx="4028384" cy="4385050"/>
          </a:xfrm>
          <a:prstGeom prst="rect">
            <a:avLst/>
          </a:prstGeom>
        </p:spPr>
        <p:txBody>
          <a:bodyPr anchor="t"/>
          <a:lstStyle>
            <a:lvl1pPr>
              <a:lnSpc>
                <a:spcPct val="100000"/>
              </a:lnSpc>
              <a:defRPr sz="2000" b="0" i="0">
                <a:solidFill>
                  <a:schemeClr val="tx2"/>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809568" y="1825169"/>
            <a:ext cx="4028384" cy="4385050"/>
          </a:xfrm>
          <a:prstGeom prst="rect">
            <a:avLst/>
          </a:prstGeom>
        </p:spPr>
        <p:txBody>
          <a:bodyPr anchor="t"/>
          <a:lstStyle>
            <a:lvl1pPr>
              <a:lnSpc>
                <a:spcPct val="100000"/>
              </a:lnSpc>
              <a:defRPr sz="2000" b="0" i="0">
                <a:solidFill>
                  <a:schemeClr val="tx2"/>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a:p>
          <a:p>
            <a:pPr lvl="0"/>
            <a:r>
              <a:rPr lang="en-GB" dirty="0"/>
              <a:t>Placeholder Text, insert content here.</a:t>
            </a:r>
          </a:p>
          <a:p>
            <a:pPr lvl="0"/>
            <a:r>
              <a:rPr lang="en-GB" dirty="0"/>
              <a:t>Placeholder Text, insert content here.</a:t>
            </a:r>
          </a:p>
          <a:p>
            <a:pPr lvl="0"/>
            <a:r>
              <a:rPr lang="en-GB" dirty="0"/>
              <a:t>Placeholder Text, insert content here.</a:t>
            </a:r>
            <a:endParaRPr lang="x-none"/>
          </a:p>
          <a:p>
            <a:pPr lvl="0"/>
            <a:r>
              <a:rPr lang="en-GB" dirty="0"/>
              <a:t>Placeholder Text, insert content here.</a:t>
            </a:r>
          </a:p>
          <a:p>
            <a:pPr lvl="0"/>
            <a:r>
              <a:rPr lang="en-GB" dirty="0"/>
              <a:t>Placeholder Text, insert content here.</a:t>
            </a:r>
            <a:endParaRPr lang="x-none" dirty="0"/>
          </a:p>
        </p:txBody>
      </p:sp>
      <p:sp>
        <p:nvSpPr>
          <p:cNvPr id="6"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spc="0" baseline="0">
                <a:solidFill>
                  <a:srgbClr val="EABB1F"/>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9539782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18345" y="3197987"/>
            <a:ext cx="4062829" cy="752355"/>
          </a:xfrm>
          <a:prstGeom prst="rect">
            <a:avLst/>
          </a:prstGeom>
        </p:spPr>
        <p:txBody>
          <a:bodyPr anchor="ctr"/>
          <a:lstStyle>
            <a:lvl1pPr marL="0" indent="0">
              <a:lnSpc>
                <a:spcPct val="100000"/>
              </a:lnSpc>
              <a:buNone/>
              <a:defRPr sz="2000" b="0" i="0">
                <a:solidFill>
                  <a:schemeClr val="tx2"/>
                </a:solidFill>
                <a:latin typeface="Source Sans Pro" panose="020B0503030403020204" pitchFamily="34" charset="0"/>
                <a:ea typeface="Source Sans Pro" panose="020B0503030403020204" pitchFamily="34" charset="0"/>
              </a:defRPr>
            </a:lvl1pPr>
          </a:lstStyle>
          <a:p>
            <a:pPr lvl="0"/>
            <a:r>
              <a:rPr lang="en-GB" dirty="0"/>
              <a:t>Placeholder Text, insert content here. Placeholder Text, insert content here. </a:t>
            </a:r>
          </a:p>
        </p:txBody>
      </p:sp>
      <p:sp>
        <p:nvSpPr>
          <p:cNvPr id="5" name="Text Placeholder 19">
            <a:extLst>
              <a:ext uri="{FF2B5EF4-FFF2-40B4-BE49-F238E27FC236}">
                <a16:creationId xmlns:a16="http://schemas.microsoft.com/office/drawing/2014/main" id="{39EC9140-1942-F143-8A24-943DB6C01FE9}"/>
              </a:ext>
            </a:extLst>
          </p:cNvPr>
          <p:cNvSpPr txBox="1">
            <a:spLocks/>
          </p:cNvSpPr>
          <p:nvPr userDrawn="1"/>
        </p:nvSpPr>
        <p:spPr>
          <a:xfrm>
            <a:off x="318346" y="2844961"/>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EABB1F"/>
                </a:solidFill>
              </a:rPr>
              <a:t>Placement Title</a:t>
            </a:r>
          </a:p>
        </p:txBody>
      </p:sp>
      <p:sp>
        <p:nvSpPr>
          <p:cNvPr id="3" name="Picture Placeholder 2">
            <a:extLst>
              <a:ext uri="{FF2B5EF4-FFF2-40B4-BE49-F238E27FC236}">
                <a16:creationId xmlns:a16="http://schemas.microsoft.com/office/drawing/2014/main" id="{DFEBF346-4833-7C4E-B76E-41CCCC38CFB0}"/>
              </a:ext>
            </a:extLst>
          </p:cNvPr>
          <p:cNvSpPr>
            <a:spLocks noGrp="1"/>
          </p:cNvSpPr>
          <p:nvPr>
            <p:ph type="pic" sz="quarter" idx="15" hasCustomPrompt="1"/>
          </p:nvPr>
        </p:nvSpPr>
        <p:spPr>
          <a:xfrm>
            <a:off x="318205" y="1767832"/>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8" name="Text Placeholder 30">
            <a:extLst>
              <a:ext uri="{FF2B5EF4-FFF2-40B4-BE49-F238E27FC236}">
                <a16:creationId xmlns:a16="http://schemas.microsoft.com/office/drawing/2014/main" id="{72B8C849-C19F-8042-BCC6-E4CA34C9433A}"/>
              </a:ext>
            </a:extLst>
          </p:cNvPr>
          <p:cNvSpPr>
            <a:spLocks noGrp="1"/>
          </p:cNvSpPr>
          <p:nvPr>
            <p:ph type="body" sz="quarter" idx="16" hasCustomPrompt="1"/>
          </p:nvPr>
        </p:nvSpPr>
        <p:spPr>
          <a:xfrm>
            <a:off x="318345" y="5536073"/>
            <a:ext cx="4062829" cy="752355"/>
          </a:xfrm>
          <a:prstGeom prst="rect">
            <a:avLst/>
          </a:prstGeom>
        </p:spPr>
        <p:txBody>
          <a:bodyPr anchor="ctr"/>
          <a:lstStyle>
            <a:lvl1pPr marL="0" indent="0">
              <a:lnSpc>
                <a:spcPct val="100000"/>
              </a:lnSpc>
              <a:buNone/>
              <a:defRPr sz="2000" b="0" i="0">
                <a:solidFill>
                  <a:schemeClr val="tx2"/>
                </a:solidFill>
                <a:latin typeface="Source Sans Pro" panose="020B0503030403020204" pitchFamily="34" charset="0"/>
                <a:ea typeface="Source Sans Pro" panose="020B0503030403020204" pitchFamily="34" charset="0"/>
              </a:defRPr>
            </a:lvl1pPr>
          </a:lstStyle>
          <a:p>
            <a:pPr lvl="0"/>
            <a:r>
              <a:rPr lang="en-GB" dirty="0"/>
              <a:t>Placeholder Text, insert content here. Placeholder Text, insert content here. </a:t>
            </a:r>
          </a:p>
        </p:txBody>
      </p:sp>
      <p:sp>
        <p:nvSpPr>
          <p:cNvPr id="9" name="Text Placeholder 19">
            <a:extLst>
              <a:ext uri="{FF2B5EF4-FFF2-40B4-BE49-F238E27FC236}">
                <a16:creationId xmlns:a16="http://schemas.microsoft.com/office/drawing/2014/main" id="{959BFD2B-891D-184E-996E-B5EF5410F3E6}"/>
              </a:ext>
            </a:extLst>
          </p:cNvPr>
          <p:cNvSpPr txBox="1">
            <a:spLocks/>
          </p:cNvSpPr>
          <p:nvPr userDrawn="1"/>
        </p:nvSpPr>
        <p:spPr>
          <a:xfrm>
            <a:off x="318346" y="5183047"/>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EABB1F"/>
                </a:solidFill>
              </a:rPr>
              <a:t>Placement Title</a:t>
            </a:r>
          </a:p>
        </p:txBody>
      </p:sp>
      <p:sp>
        <p:nvSpPr>
          <p:cNvPr id="10" name="Picture Placeholder 2">
            <a:extLst>
              <a:ext uri="{FF2B5EF4-FFF2-40B4-BE49-F238E27FC236}">
                <a16:creationId xmlns:a16="http://schemas.microsoft.com/office/drawing/2014/main" id="{C2390C98-D181-E84E-81FE-DF891D279EF1}"/>
              </a:ext>
            </a:extLst>
          </p:cNvPr>
          <p:cNvSpPr>
            <a:spLocks noGrp="1"/>
          </p:cNvSpPr>
          <p:nvPr>
            <p:ph type="pic" sz="quarter" idx="17" hasCustomPrompt="1"/>
          </p:nvPr>
        </p:nvSpPr>
        <p:spPr>
          <a:xfrm>
            <a:off x="318205" y="4105918"/>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1" name="Text Placeholder 30">
            <a:extLst>
              <a:ext uri="{FF2B5EF4-FFF2-40B4-BE49-F238E27FC236}">
                <a16:creationId xmlns:a16="http://schemas.microsoft.com/office/drawing/2014/main" id="{17E53703-C363-BD49-A15F-734086262BC7}"/>
              </a:ext>
            </a:extLst>
          </p:cNvPr>
          <p:cNvSpPr>
            <a:spLocks noGrp="1"/>
          </p:cNvSpPr>
          <p:nvPr>
            <p:ph type="body" sz="quarter" idx="18" hasCustomPrompt="1"/>
          </p:nvPr>
        </p:nvSpPr>
        <p:spPr>
          <a:xfrm>
            <a:off x="4659356" y="5536073"/>
            <a:ext cx="4062829" cy="752355"/>
          </a:xfrm>
          <a:prstGeom prst="rect">
            <a:avLst/>
          </a:prstGeom>
        </p:spPr>
        <p:txBody>
          <a:bodyPr anchor="ctr"/>
          <a:lstStyle>
            <a:lvl1pPr marL="0" indent="0">
              <a:lnSpc>
                <a:spcPct val="100000"/>
              </a:lnSpc>
              <a:buNone/>
              <a:defRPr sz="2000" b="0" i="0">
                <a:solidFill>
                  <a:schemeClr val="tx2"/>
                </a:solidFill>
                <a:latin typeface="Source Sans Pro" panose="020B0503030403020204" pitchFamily="34" charset="0"/>
                <a:ea typeface="Source Sans Pro" panose="020B0503030403020204" pitchFamily="34" charset="0"/>
              </a:defRPr>
            </a:lvl1pPr>
          </a:lstStyle>
          <a:p>
            <a:pPr lvl="0"/>
            <a:r>
              <a:rPr lang="en-GB" dirty="0"/>
              <a:t>Placeholder Text, insert content here. Placeholder Text, insert content here. </a:t>
            </a:r>
          </a:p>
        </p:txBody>
      </p:sp>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4659357" y="5183047"/>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EABB1F"/>
                </a:solidFill>
              </a:rPr>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4659216" y="1767832"/>
            <a:ext cx="4063215" cy="3322336"/>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4" name="5 Marcador de texto"/>
          <p:cNvSpPr>
            <a:spLocks noGrp="1"/>
          </p:cNvSpPr>
          <p:nvPr>
            <p:ph type="body" sz="quarter" idx="20" hasCustomPrompt="1"/>
          </p:nvPr>
        </p:nvSpPr>
        <p:spPr>
          <a:xfrm>
            <a:off x="313433" y="1270000"/>
            <a:ext cx="8229600" cy="355600"/>
          </a:xfrm>
          <a:prstGeom prst="rect">
            <a:avLst/>
          </a:prstGeom>
        </p:spPr>
        <p:txBody>
          <a:bodyPr anchor="ctr"/>
          <a:lstStyle>
            <a:lvl1pPr marL="0" indent="0" algn="l">
              <a:lnSpc>
                <a:spcPct val="100000"/>
              </a:lnSpc>
              <a:buNone/>
              <a:defRPr sz="2200" b="1">
                <a:solidFill>
                  <a:srgbClr val="EABB1F"/>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7070408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ullet Points +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5292080" y="1771849"/>
            <a:ext cx="3160226" cy="3929712"/>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309567" y="1988840"/>
            <a:ext cx="4982513" cy="3712721"/>
          </a:xfrm>
          <a:prstGeom prst="rect">
            <a:avLst/>
          </a:prstGeom>
        </p:spPr>
        <p:txBody>
          <a:bodyPr anchor="t"/>
          <a:lstStyle>
            <a:lvl1pPr>
              <a:lnSpc>
                <a:spcPct val="100000"/>
              </a:lnSpc>
              <a:defRPr sz="2000" b="0" i="0">
                <a:solidFill>
                  <a:schemeClr val="tx2"/>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6"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rgbClr val="EABB1F"/>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12391834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ittle Text + 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893708" y="1642464"/>
            <a:ext cx="5648404" cy="4261811"/>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313433" y="2423019"/>
            <a:ext cx="2188337" cy="2581156"/>
          </a:xfrm>
          <a:prstGeom prst="rect">
            <a:avLst/>
          </a:prstGeom>
        </p:spPr>
        <p:txBody>
          <a:bodyPr anchor="t"/>
          <a:lstStyle>
            <a:lvl1pPr marL="0" indent="0">
              <a:lnSpc>
                <a:spcPct val="100000"/>
              </a:lnSpc>
              <a:buNone/>
              <a:defRPr sz="2000" b="0" i="0">
                <a:solidFill>
                  <a:schemeClr val="tx2"/>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EABB1F"/>
            </a:solidFill>
          </a:ln>
        </p:spPr>
        <p:style>
          <a:lnRef idx="1">
            <a:schemeClr val="accent1"/>
          </a:lnRef>
          <a:fillRef idx="0">
            <a:schemeClr val="accent1"/>
          </a:fillRef>
          <a:effectRef idx="0">
            <a:schemeClr val="accent1"/>
          </a:effectRef>
          <a:fontRef idx="minor">
            <a:schemeClr val="tx1"/>
          </a:fontRef>
        </p:style>
      </p:cxnSp>
      <p:sp>
        <p:nvSpPr>
          <p:cNvPr id="7"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rgbClr val="EABB1F"/>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35903570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ittle Text + Big Chart">
    <p:spTree>
      <p:nvGrpSpPr>
        <p:cNvPr id="1" name=""/>
        <p:cNvGrpSpPr/>
        <p:nvPr/>
      </p:nvGrpSpPr>
      <p:grpSpPr>
        <a:xfrm>
          <a:off x="0" y="0"/>
          <a:ext cx="0" cy="0"/>
          <a:chOff x="0" y="0"/>
          <a:chExt cx="0" cy="0"/>
        </a:xfrm>
      </p:grpSpPr>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313434" y="2033844"/>
            <a:ext cx="2208568" cy="3811981"/>
          </a:xfrm>
          <a:prstGeom prst="rect">
            <a:avLst/>
          </a:prstGeom>
        </p:spPr>
        <p:txBody>
          <a:bodyPr anchor="t"/>
          <a:lstStyle>
            <a:lvl1pPr marL="0" indent="0">
              <a:lnSpc>
                <a:spcPct val="100000"/>
              </a:lnSpc>
              <a:buNone/>
              <a:defRPr sz="2000" b="0" i="0">
                <a:solidFill>
                  <a:schemeClr val="tx2"/>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EABB1F"/>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905233" y="1628800"/>
            <a:ext cx="5648099" cy="42608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
        <p:nvSpPr>
          <p:cNvPr id="7"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rgbClr val="EABB1F"/>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36702461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9" name="2 Marcador de texto"/>
          <p:cNvSpPr>
            <a:spLocks noGrp="1"/>
          </p:cNvSpPr>
          <p:nvPr>
            <p:ph type="body" sz="quarter" idx="12" hasCustomPrompt="1"/>
          </p:nvPr>
        </p:nvSpPr>
        <p:spPr>
          <a:xfrm>
            <a:off x="313433" y="1988840"/>
            <a:ext cx="8534042" cy="4275475"/>
          </a:xfrm>
          <a:prstGeom prst="rect">
            <a:avLst/>
          </a:prstGeom>
        </p:spPr>
        <p:txBody>
          <a:bodyPr/>
          <a:lstStyle>
            <a:lvl1pPr marL="0" indent="0" algn="l">
              <a:lnSpc>
                <a:spcPct val="100000"/>
              </a:lnSpc>
              <a:buFontTx/>
              <a:buNone/>
              <a:defRPr sz="2000" b="0" i="0">
                <a:solidFill>
                  <a:schemeClr val="tx2"/>
                </a:solidFill>
                <a:latin typeface="Source Sans Pro" panose="020B0503030403020204" pitchFamily="34" charset="0"/>
                <a:ea typeface="Source Sans Pro" panose="020B0503030403020204" pitchFamily="34" charset="0"/>
              </a:defRPr>
            </a:lvl1pPr>
            <a:lvl2pPr marL="457200" indent="0" algn="l">
              <a:lnSpc>
                <a:spcPct val="100000"/>
              </a:lnSpc>
              <a:buFontTx/>
              <a:buNone/>
              <a:defRPr sz="1800">
                <a:latin typeface="Source Sans Pro Light" pitchFamily="34" charset="0"/>
              </a:defRPr>
            </a:lvl2pPr>
            <a:lvl3pPr marL="914400" indent="0" algn="l">
              <a:lnSpc>
                <a:spcPct val="100000"/>
              </a:lnSpc>
              <a:buFontTx/>
              <a:buNone/>
              <a:defRPr sz="1800">
                <a:latin typeface="Source Sans Pro Light" pitchFamily="34" charset="0"/>
              </a:defRPr>
            </a:lvl3pPr>
            <a:lvl4pPr marL="1371600" indent="0" algn="l">
              <a:lnSpc>
                <a:spcPct val="100000"/>
              </a:lnSpc>
              <a:buFontTx/>
              <a:buNone/>
              <a:defRPr sz="1800">
                <a:latin typeface="Source Sans Pro Light" pitchFamily="34" charset="0"/>
              </a:defRPr>
            </a:lvl4pPr>
            <a:lvl5pPr marL="1828800" indent="0" algn="l">
              <a:lnSpc>
                <a:spcPct val="100000"/>
              </a:lnSpc>
              <a:buFontTx/>
              <a:buNone/>
              <a:defRPr sz="1800">
                <a:latin typeface="Source Sans Pro Light" pitchFamily="34" charset="0"/>
              </a:defRPr>
            </a:lvl5pPr>
          </a:lstStyle>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endParaRPr lang="en-US" dirty="0"/>
          </a:p>
        </p:txBody>
      </p:sp>
      <p:sp>
        <p:nvSpPr>
          <p:cNvPr id="3"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rgbClr val="EABB1F"/>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35324273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ig Text- No title">
    <p:spTree>
      <p:nvGrpSpPr>
        <p:cNvPr id="1" name=""/>
        <p:cNvGrpSpPr/>
        <p:nvPr/>
      </p:nvGrpSpPr>
      <p:grpSpPr>
        <a:xfrm>
          <a:off x="0" y="0"/>
          <a:ext cx="0" cy="0"/>
          <a:chOff x="0" y="0"/>
          <a:chExt cx="0" cy="0"/>
        </a:xfrm>
      </p:grpSpPr>
      <p:sp>
        <p:nvSpPr>
          <p:cNvPr id="9" name="2 Marcador de texto"/>
          <p:cNvSpPr>
            <a:spLocks noGrp="1"/>
          </p:cNvSpPr>
          <p:nvPr>
            <p:ph type="body" sz="quarter" idx="12" hasCustomPrompt="1"/>
          </p:nvPr>
        </p:nvSpPr>
        <p:spPr>
          <a:xfrm>
            <a:off x="313433" y="1625600"/>
            <a:ext cx="8534042" cy="4638715"/>
          </a:xfrm>
          <a:prstGeom prst="rect">
            <a:avLst/>
          </a:prstGeom>
        </p:spPr>
        <p:txBody>
          <a:bodyPr/>
          <a:lstStyle>
            <a:lvl1pPr marL="0" indent="0" algn="l">
              <a:lnSpc>
                <a:spcPct val="100000"/>
              </a:lnSpc>
              <a:buFontTx/>
              <a:buNone/>
              <a:defRPr sz="2000" b="0" i="0">
                <a:solidFill>
                  <a:schemeClr val="tx2"/>
                </a:solidFill>
                <a:latin typeface="Source Sans Pro" panose="020B0503030403020204" pitchFamily="34" charset="0"/>
                <a:ea typeface="Source Sans Pro" panose="020B0503030403020204" pitchFamily="34" charset="0"/>
              </a:defRPr>
            </a:lvl1pPr>
            <a:lvl2pPr marL="457200" indent="0" algn="l">
              <a:lnSpc>
                <a:spcPct val="100000"/>
              </a:lnSpc>
              <a:buFontTx/>
              <a:buNone/>
              <a:defRPr sz="1800">
                <a:latin typeface="Source Sans Pro Light" pitchFamily="34" charset="0"/>
              </a:defRPr>
            </a:lvl2pPr>
            <a:lvl3pPr marL="914400" indent="0" algn="l">
              <a:lnSpc>
                <a:spcPct val="100000"/>
              </a:lnSpc>
              <a:buFontTx/>
              <a:buNone/>
              <a:defRPr sz="1800">
                <a:latin typeface="Source Sans Pro Light" pitchFamily="34" charset="0"/>
              </a:defRPr>
            </a:lvl3pPr>
            <a:lvl4pPr marL="1371600" indent="0" algn="l">
              <a:lnSpc>
                <a:spcPct val="100000"/>
              </a:lnSpc>
              <a:buFontTx/>
              <a:buNone/>
              <a:defRPr sz="1800">
                <a:latin typeface="Source Sans Pro Light" pitchFamily="34" charset="0"/>
              </a:defRPr>
            </a:lvl4pPr>
            <a:lvl5pPr marL="1828800" indent="0" algn="l">
              <a:lnSpc>
                <a:spcPct val="100000"/>
              </a:lnSpc>
              <a:buFontTx/>
              <a:buNone/>
              <a:defRPr sz="1800">
                <a:latin typeface="Source Sans Pro Light" pitchFamily="34" charset="0"/>
              </a:defRPr>
            </a:lvl5pPr>
          </a:lstStyle>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endParaRPr lang="en-US" dirty="0"/>
          </a:p>
        </p:txBody>
      </p:sp>
    </p:spTree>
    <p:extLst>
      <p:ext uri="{BB962C8B-B14F-4D97-AF65-F5344CB8AC3E}">
        <p14:creationId xmlns:p14="http://schemas.microsoft.com/office/powerpoint/2010/main" val="1236253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2108801"/>
            <a:ext cx="6239116" cy="123917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chemeClr val="tx2"/>
                </a:solidFill>
                <a:latin typeface="Source Sans Pro" panose="020B0503030403020204" pitchFamily="34" charset="0"/>
                <a:ea typeface="Source Sans Pro" panose="020B05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a:t>
            </a:r>
          </a:p>
          <a:p>
            <a:pPr lvl="0"/>
            <a:endParaRPr lang="en-GB" dirty="0"/>
          </a:p>
        </p:txBody>
      </p:sp>
      <p:sp>
        <p:nvSpPr>
          <p:cNvPr id="12" name="TextBox 11">
            <a:extLst>
              <a:ext uri="{FF2B5EF4-FFF2-40B4-BE49-F238E27FC236}">
                <a16:creationId xmlns:a16="http://schemas.microsoft.com/office/drawing/2014/main" id="{0539C4FC-454F-2449-95FD-33397D3A8934}"/>
              </a:ext>
            </a:extLst>
          </p:cNvPr>
          <p:cNvSpPr txBox="1"/>
          <p:nvPr userDrawn="1"/>
        </p:nvSpPr>
        <p:spPr>
          <a:xfrm>
            <a:off x="2296633" y="1461518"/>
            <a:ext cx="4146698" cy="584775"/>
          </a:xfrm>
          <a:prstGeom prst="rect">
            <a:avLst/>
          </a:prstGeom>
          <a:noFill/>
        </p:spPr>
        <p:txBody>
          <a:bodyPr wrap="square" rtlCol="0">
            <a:spAutoFit/>
          </a:bodyPr>
          <a:lstStyle/>
          <a:p>
            <a:r>
              <a:rPr lang="en-GB" sz="3200" b="1" spc="300" dirty="0">
                <a:solidFill>
                  <a:srgbClr val="EABB1F"/>
                </a:solidFill>
                <a:latin typeface="Source Sans Pro Semibold" panose="020B0503030403020204" pitchFamily="34" charset="0"/>
                <a:ea typeface="Source Sans Pro Semibold" panose="020B0503030403020204" pitchFamily="34" charset="0"/>
                <a:cs typeface="Arial" panose="020B0604020202020204" pitchFamily="34" charset="0"/>
              </a:rPr>
              <a:t>OBJECTIVE</a:t>
            </a:r>
          </a:p>
        </p:txBody>
      </p:sp>
      <p:pic>
        <p:nvPicPr>
          <p:cNvPr id="13" name="Picture 12">
            <a:extLst>
              <a:ext uri="{FF2B5EF4-FFF2-40B4-BE49-F238E27FC236}">
                <a16:creationId xmlns:a16="http://schemas.microsoft.com/office/drawing/2014/main" id="{574A3279-8BF1-7A40-8DE6-00D98F87BEBB}"/>
              </a:ext>
            </a:extLst>
          </p:cNvPr>
          <p:cNvPicPr>
            <a:picLocks noChangeAspect="1"/>
          </p:cNvPicPr>
          <p:nvPr userDrawn="1"/>
        </p:nvPicPr>
        <p:blipFill rotWithShape="1">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06984" y="1935902"/>
            <a:ext cx="1091955" cy="1082032"/>
          </a:xfrm>
          <a:prstGeom prst="rect">
            <a:avLst/>
          </a:prstGeom>
        </p:spPr>
      </p:pic>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rot="5400000">
            <a:off x="4589381" y="-526762"/>
            <a:ext cx="0" cy="8305064"/>
          </a:xfrm>
          <a:prstGeom prst="line">
            <a:avLst/>
          </a:prstGeom>
          <a:ln>
            <a:solidFill>
              <a:srgbClr val="E0DCD5"/>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3921086"/>
            <a:ext cx="8049974" cy="2120914"/>
          </a:xfrm>
          <a:prstGeom prst="rect">
            <a:avLst/>
          </a:prstGeom>
        </p:spPr>
        <p:txBody>
          <a:bodyPr/>
          <a:lstStyle>
            <a:lvl1pPr>
              <a:defRPr sz="1600" b="0" i="0">
                <a:solidFill>
                  <a:schemeClr val="tx2"/>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Tree>
    <p:extLst>
      <p:ext uri="{BB962C8B-B14F-4D97-AF65-F5344CB8AC3E}">
        <p14:creationId xmlns:p14="http://schemas.microsoft.com/office/powerpoint/2010/main" val="27558508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49549" y="1975221"/>
            <a:ext cx="8642932" cy="4334099"/>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3"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rgbClr val="EABB1F"/>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38074878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51518" y="1953368"/>
            <a:ext cx="8640962" cy="4445962"/>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
        <p:nvSpPr>
          <p:cNvPr id="4"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rgbClr val="EABB1F"/>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27341271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Group Work">
    <p:spTree>
      <p:nvGrpSpPr>
        <p:cNvPr id="1" name=""/>
        <p:cNvGrpSpPr/>
        <p:nvPr/>
      </p:nvGrpSpPr>
      <p:grpSpPr>
        <a:xfrm>
          <a:off x="0" y="0"/>
          <a:ext cx="0" cy="0"/>
          <a:chOff x="0" y="0"/>
          <a:chExt cx="0" cy="0"/>
        </a:xfrm>
      </p:grpSpPr>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28781" y="1988840"/>
            <a:ext cx="5898414" cy="4342921"/>
          </a:xfrm>
          <a:prstGeom prst="rect">
            <a:avLst/>
          </a:prstGeom>
        </p:spPr>
        <p:txBody>
          <a:bodyPr anchor="t"/>
          <a:lstStyle>
            <a:lvl1pPr>
              <a:lnSpc>
                <a:spcPct val="100000"/>
              </a:lnSpc>
              <a:defRPr sz="2000" b="0" i="0">
                <a:solidFill>
                  <a:schemeClr val="tx2"/>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5"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rgbClr val="EABB1F"/>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2074308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74C24015-359B-6944-ACE3-A07BB4F15A16}"/>
              </a:ext>
            </a:extLst>
          </p:cNvPr>
          <p:cNvSpPr>
            <a:spLocks noGrp="1"/>
          </p:cNvSpPr>
          <p:nvPr>
            <p:ph type="sldNum" sz="quarter" idx="12"/>
          </p:nvPr>
        </p:nvSpPr>
        <p:spPr>
          <a:xfrm>
            <a:off x="6808694" y="6514749"/>
            <a:ext cx="2133600" cy="365125"/>
          </a:xfrm>
        </p:spPr>
        <p:txBody>
          <a:bodyPr/>
          <a:lstStyle/>
          <a:p>
            <a:fld id="{7A072B5B-51CD-4CBC-A4DA-0985A2EA20D8}" type="slidenum">
              <a:rPr lang="en-US" smtClean="0"/>
              <a:t>‹#›</a:t>
            </a:fld>
            <a:endParaRPr lang="en-US"/>
          </a:p>
        </p:txBody>
      </p:sp>
    </p:spTree>
    <p:extLst>
      <p:ext uri="{BB962C8B-B14F-4D97-AF65-F5344CB8AC3E}">
        <p14:creationId xmlns:p14="http://schemas.microsoft.com/office/powerpoint/2010/main" val="17503676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2108801"/>
            <a:ext cx="6239116" cy="1239174"/>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b="0" i="0">
                <a:solidFill>
                  <a:schemeClr val="tx2"/>
                </a:solidFill>
                <a:latin typeface="Source Sans Pro" panose="020B0503030403020204" pitchFamily="34" charset="0"/>
                <a:ea typeface="Source Sans Pro" panose="020B05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a:t>
            </a:r>
          </a:p>
          <a:p>
            <a:pPr lvl="0"/>
            <a:endParaRPr lang="en-GB" dirty="0"/>
          </a:p>
        </p:txBody>
      </p:sp>
      <p:sp>
        <p:nvSpPr>
          <p:cNvPr id="12" name="TextBox 11">
            <a:extLst>
              <a:ext uri="{FF2B5EF4-FFF2-40B4-BE49-F238E27FC236}">
                <a16:creationId xmlns:a16="http://schemas.microsoft.com/office/drawing/2014/main" id="{0539C4FC-454F-2449-95FD-33397D3A8934}"/>
              </a:ext>
            </a:extLst>
          </p:cNvPr>
          <p:cNvSpPr txBox="1"/>
          <p:nvPr userDrawn="1"/>
        </p:nvSpPr>
        <p:spPr>
          <a:xfrm>
            <a:off x="2296633" y="1461518"/>
            <a:ext cx="4146698" cy="584775"/>
          </a:xfrm>
          <a:prstGeom prst="rect">
            <a:avLst/>
          </a:prstGeom>
          <a:noFill/>
        </p:spPr>
        <p:txBody>
          <a:bodyPr wrap="square" rtlCol="0">
            <a:spAutoFit/>
          </a:bodyPr>
          <a:lstStyle/>
          <a:p>
            <a:r>
              <a:rPr lang="en-GB" sz="3200" b="1" spc="300" dirty="0">
                <a:solidFill>
                  <a:srgbClr val="EABB1F"/>
                </a:solidFill>
                <a:latin typeface="Source Sans Pro Semibold" panose="020B0503030403020204" pitchFamily="34" charset="0"/>
                <a:ea typeface="Source Sans Pro Semibold" panose="020B0503030403020204" pitchFamily="34" charset="0"/>
                <a:cs typeface="Arial" panose="020B0604020202020204" pitchFamily="34" charset="0"/>
              </a:rPr>
              <a:t>OBJECTIVE</a:t>
            </a:r>
          </a:p>
        </p:txBody>
      </p:sp>
      <p:pic>
        <p:nvPicPr>
          <p:cNvPr id="13" name="Picture 12">
            <a:extLst>
              <a:ext uri="{FF2B5EF4-FFF2-40B4-BE49-F238E27FC236}">
                <a16:creationId xmlns:a16="http://schemas.microsoft.com/office/drawing/2014/main" id="{574A3279-8BF1-7A40-8DE6-00D98F87BEBB}"/>
              </a:ext>
            </a:extLst>
          </p:cNvPr>
          <p:cNvPicPr>
            <a:picLocks noChangeAspect="1"/>
          </p:cNvPicPr>
          <p:nvPr userDrawn="1"/>
        </p:nvPicPr>
        <p:blipFill rotWithShape="1">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06984" y="1935902"/>
            <a:ext cx="1091955" cy="1082032"/>
          </a:xfrm>
          <a:prstGeom prst="rect">
            <a:avLst/>
          </a:prstGeom>
        </p:spPr>
      </p:pic>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rot="5400000">
            <a:off x="4589381" y="-526762"/>
            <a:ext cx="0" cy="8305064"/>
          </a:xfrm>
          <a:prstGeom prst="line">
            <a:avLst/>
          </a:prstGeom>
          <a:ln>
            <a:solidFill>
              <a:srgbClr val="EABB1F"/>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3921086"/>
            <a:ext cx="8049974" cy="2120914"/>
          </a:xfrm>
          <a:prstGeom prst="rect">
            <a:avLst/>
          </a:prstGeom>
        </p:spPr>
        <p:txBody>
          <a:bodyPr/>
          <a:lstStyle>
            <a:lvl1pPr>
              <a:lnSpc>
                <a:spcPct val="100000"/>
              </a:lnSpc>
              <a:defRPr sz="2000" b="0" i="0">
                <a:solidFill>
                  <a:schemeClr val="tx2"/>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Tree>
    <p:extLst>
      <p:ext uri="{BB962C8B-B14F-4D97-AF65-F5344CB8AC3E}">
        <p14:creationId xmlns:p14="http://schemas.microsoft.com/office/powerpoint/2010/main" val="38594563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18591" y="1808820"/>
            <a:ext cx="4028384" cy="4385050"/>
          </a:xfrm>
          <a:prstGeom prst="rect">
            <a:avLst/>
          </a:prstGeom>
        </p:spPr>
        <p:txBody>
          <a:bodyPr anchor="t"/>
          <a:lstStyle>
            <a:lvl1pPr>
              <a:lnSpc>
                <a:spcPct val="100000"/>
              </a:lnSpc>
              <a:defRPr sz="2000" b="0" i="0">
                <a:solidFill>
                  <a:schemeClr val="tx2"/>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EABB1F"/>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809568" y="1825169"/>
            <a:ext cx="4028384" cy="4385050"/>
          </a:xfrm>
          <a:prstGeom prst="rect">
            <a:avLst/>
          </a:prstGeom>
        </p:spPr>
        <p:txBody>
          <a:bodyPr anchor="t"/>
          <a:lstStyle>
            <a:lvl1pPr>
              <a:lnSpc>
                <a:spcPct val="100000"/>
              </a:lnSpc>
              <a:defRPr sz="2000" b="0" i="0">
                <a:solidFill>
                  <a:schemeClr val="tx2"/>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a:p>
          <a:p>
            <a:pPr lvl="0"/>
            <a:r>
              <a:rPr lang="en-GB" dirty="0"/>
              <a:t>Placeholder Text, insert content here.</a:t>
            </a:r>
          </a:p>
          <a:p>
            <a:pPr lvl="0"/>
            <a:r>
              <a:rPr lang="en-GB" dirty="0"/>
              <a:t>Placeholder Text, insert content here.</a:t>
            </a:r>
          </a:p>
          <a:p>
            <a:pPr lvl="0"/>
            <a:r>
              <a:rPr lang="en-GB" dirty="0"/>
              <a:t>Placeholder Text, insert content here.</a:t>
            </a:r>
            <a:endParaRPr lang="x-none"/>
          </a:p>
          <a:p>
            <a:pPr lvl="0"/>
            <a:r>
              <a:rPr lang="en-GB" dirty="0"/>
              <a:t>Placeholder Text, insert content here.</a:t>
            </a:r>
          </a:p>
          <a:p>
            <a:pPr lvl="0"/>
            <a:r>
              <a:rPr lang="en-GB" dirty="0"/>
              <a:t>Placeholder Text, insert content here.</a:t>
            </a:r>
            <a:endParaRPr lang="x-none" dirty="0"/>
          </a:p>
        </p:txBody>
      </p:sp>
      <p:sp>
        <p:nvSpPr>
          <p:cNvPr id="6"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spc="0" baseline="0">
                <a:solidFill>
                  <a:srgbClr val="EABB1F"/>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23175891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18345" y="3197987"/>
            <a:ext cx="4062829" cy="752355"/>
          </a:xfrm>
          <a:prstGeom prst="rect">
            <a:avLst/>
          </a:prstGeom>
        </p:spPr>
        <p:txBody>
          <a:bodyPr anchor="ctr"/>
          <a:lstStyle>
            <a:lvl1pPr marL="0" indent="0">
              <a:lnSpc>
                <a:spcPct val="100000"/>
              </a:lnSpc>
              <a:buNone/>
              <a:defRPr sz="2000" b="0" i="0">
                <a:solidFill>
                  <a:schemeClr val="tx2"/>
                </a:solidFill>
                <a:latin typeface="Source Sans Pro" panose="020B0503030403020204" pitchFamily="34" charset="0"/>
                <a:ea typeface="Source Sans Pro" panose="020B0503030403020204" pitchFamily="34" charset="0"/>
              </a:defRPr>
            </a:lvl1pPr>
          </a:lstStyle>
          <a:p>
            <a:pPr lvl="0"/>
            <a:r>
              <a:rPr lang="en-GB" dirty="0"/>
              <a:t>Placeholder Text, insert content here. Placeholder Text, insert content here. </a:t>
            </a:r>
          </a:p>
        </p:txBody>
      </p:sp>
      <p:sp>
        <p:nvSpPr>
          <p:cNvPr id="5" name="Text Placeholder 19">
            <a:extLst>
              <a:ext uri="{FF2B5EF4-FFF2-40B4-BE49-F238E27FC236}">
                <a16:creationId xmlns:a16="http://schemas.microsoft.com/office/drawing/2014/main" id="{39EC9140-1942-F143-8A24-943DB6C01FE9}"/>
              </a:ext>
            </a:extLst>
          </p:cNvPr>
          <p:cNvSpPr txBox="1">
            <a:spLocks/>
          </p:cNvSpPr>
          <p:nvPr userDrawn="1"/>
        </p:nvSpPr>
        <p:spPr>
          <a:xfrm>
            <a:off x="318346" y="2844961"/>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EABB1F"/>
                </a:solidFill>
              </a:rPr>
              <a:t>Placement Title</a:t>
            </a:r>
          </a:p>
        </p:txBody>
      </p:sp>
      <p:sp>
        <p:nvSpPr>
          <p:cNvPr id="3" name="Picture Placeholder 2">
            <a:extLst>
              <a:ext uri="{FF2B5EF4-FFF2-40B4-BE49-F238E27FC236}">
                <a16:creationId xmlns:a16="http://schemas.microsoft.com/office/drawing/2014/main" id="{DFEBF346-4833-7C4E-B76E-41CCCC38CFB0}"/>
              </a:ext>
            </a:extLst>
          </p:cNvPr>
          <p:cNvSpPr>
            <a:spLocks noGrp="1"/>
          </p:cNvSpPr>
          <p:nvPr>
            <p:ph type="pic" sz="quarter" idx="15" hasCustomPrompt="1"/>
          </p:nvPr>
        </p:nvSpPr>
        <p:spPr>
          <a:xfrm>
            <a:off x="318205" y="1767832"/>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8" name="Text Placeholder 30">
            <a:extLst>
              <a:ext uri="{FF2B5EF4-FFF2-40B4-BE49-F238E27FC236}">
                <a16:creationId xmlns:a16="http://schemas.microsoft.com/office/drawing/2014/main" id="{72B8C849-C19F-8042-BCC6-E4CA34C9433A}"/>
              </a:ext>
            </a:extLst>
          </p:cNvPr>
          <p:cNvSpPr>
            <a:spLocks noGrp="1"/>
          </p:cNvSpPr>
          <p:nvPr>
            <p:ph type="body" sz="quarter" idx="16" hasCustomPrompt="1"/>
          </p:nvPr>
        </p:nvSpPr>
        <p:spPr>
          <a:xfrm>
            <a:off x="318345" y="5536073"/>
            <a:ext cx="4062829" cy="752355"/>
          </a:xfrm>
          <a:prstGeom prst="rect">
            <a:avLst/>
          </a:prstGeom>
        </p:spPr>
        <p:txBody>
          <a:bodyPr anchor="ctr"/>
          <a:lstStyle>
            <a:lvl1pPr marL="0" indent="0">
              <a:lnSpc>
                <a:spcPct val="100000"/>
              </a:lnSpc>
              <a:buNone/>
              <a:defRPr sz="2000" b="0" i="0">
                <a:solidFill>
                  <a:schemeClr val="tx2"/>
                </a:solidFill>
                <a:latin typeface="Source Sans Pro" panose="020B0503030403020204" pitchFamily="34" charset="0"/>
                <a:ea typeface="Source Sans Pro" panose="020B0503030403020204" pitchFamily="34" charset="0"/>
              </a:defRPr>
            </a:lvl1pPr>
          </a:lstStyle>
          <a:p>
            <a:pPr lvl="0"/>
            <a:r>
              <a:rPr lang="en-GB" dirty="0"/>
              <a:t>Placeholder Text, insert content here. Placeholder Text, insert content here. </a:t>
            </a:r>
          </a:p>
        </p:txBody>
      </p:sp>
      <p:sp>
        <p:nvSpPr>
          <p:cNvPr id="9" name="Text Placeholder 19">
            <a:extLst>
              <a:ext uri="{FF2B5EF4-FFF2-40B4-BE49-F238E27FC236}">
                <a16:creationId xmlns:a16="http://schemas.microsoft.com/office/drawing/2014/main" id="{959BFD2B-891D-184E-996E-B5EF5410F3E6}"/>
              </a:ext>
            </a:extLst>
          </p:cNvPr>
          <p:cNvSpPr txBox="1">
            <a:spLocks/>
          </p:cNvSpPr>
          <p:nvPr userDrawn="1"/>
        </p:nvSpPr>
        <p:spPr>
          <a:xfrm>
            <a:off x="318346" y="5183047"/>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EABB1F"/>
                </a:solidFill>
              </a:rPr>
              <a:t>Placement Title</a:t>
            </a:r>
          </a:p>
        </p:txBody>
      </p:sp>
      <p:sp>
        <p:nvSpPr>
          <p:cNvPr id="10" name="Picture Placeholder 2">
            <a:extLst>
              <a:ext uri="{FF2B5EF4-FFF2-40B4-BE49-F238E27FC236}">
                <a16:creationId xmlns:a16="http://schemas.microsoft.com/office/drawing/2014/main" id="{C2390C98-D181-E84E-81FE-DF891D279EF1}"/>
              </a:ext>
            </a:extLst>
          </p:cNvPr>
          <p:cNvSpPr>
            <a:spLocks noGrp="1"/>
          </p:cNvSpPr>
          <p:nvPr>
            <p:ph type="pic" sz="quarter" idx="17" hasCustomPrompt="1"/>
          </p:nvPr>
        </p:nvSpPr>
        <p:spPr>
          <a:xfrm>
            <a:off x="318205" y="4105918"/>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1" name="Text Placeholder 30">
            <a:extLst>
              <a:ext uri="{FF2B5EF4-FFF2-40B4-BE49-F238E27FC236}">
                <a16:creationId xmlns:a16="http://schemas.microsoft.com/office/drawing/2014/main" id="{17E53703-C363-BD49-A15F-734086262BC7}"/>
              </a:ext>
            </a:extLst>
          </p:cNvPr>
          <p:cNvSpPr>
            <a:spLocks noGrp="1"/>
          </p:cNvSpPr>
          <p:nvPr>
            <p:ph type="body" sz="quarter" idx="18" hasCustomPrompt="1"/>
          </p:nvPr>
        </p:nvSpPr>
        <p:spPr>
          <a:xfrm>
            <a:off x="4659356" y="5536073"/>
            <a:ext cx="4062829" cy="752355"/>
          </a:xfrm>
          <a:prstGeom prst="rect">
            <a:avLst/>
          </a:prstGeom>
        </p:spPr>
        <p:txBody>
          <a:bodyPr anchor="ctr"/>
          <a:lstStyle>
            <a:lvl1pPr marL="0" indent="0">
              <a:lnSpc>
                <a:spcPct val="100000"/>
              </a:lnSpc>
              <a:buNone/>
              <a:defRPr sz="2000" b="0" i="0">
                <a:solidFill>
                  <a:schemeClr val="tx2"/>
                </a:solidFill>
                <a:latin typeface="Source Sans Pro" panose="020B0503030403020204" pitchFamily="34" charset="0"/>
                <a:ea typeface="Source Sans Pro" panose="020B0503030403020204" pitchFamily="34" charset="0"/>
              </a:defRPr>
            </a:lvl1pPr>
          </a:lstStyle>
          <a:p>
            <a:pPr lvl="0"/>
            <a:r>
              <a:rPr lang="en-GB" dirty="0"/>
              <a:t>Placeholder Text, insert content here. Placeholder Text, insert content here. </a:t>
            </a:r>
          </a:p>
        </p:txBody>
      </p:sp>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4659357" y="5183047"/>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EABB1F"/>
                </a:solidFill>
              </a:rPr>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4659216" y="1767832"/>
            <a:ext cx="4063215" cy="3322336"/>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4" name="5 Marcador de texto"/>
          <p:cNvSpPr>
            <a:spLocks noGrp="1"/>
          </p:cNvSpPr>
          <p:nvPr>
            <p:ph type="body" sz="quarter" idx="20" hasCustomPrompt="1"/>
          </p:nvPr>
        </p:nvSpPr>
        <p:spPr>
          <a:xfrm>
            <a:off x="313433" y="1270000"/>
            <a:ext cx="8229600" cy="355600"/>
          </a:xfrm>
          <a:prstGeom prst="rect">
            <a:avLst/>
          </a:prstGeom>
        </p:spPr>
        <p:txBody>
          <a:bodyPr anchor="ctr"/>
          <a:lstStyle>
            <a:lvl1pPr marL="0" indent="0" algn="l">
              <a:lnSpc>
                <a:spcPct val="100000"/>
              </a:lnSpc>
              <a:buNone/>
              <a:defRPr sz="2200" b="1">
                <a:solidFill>
                  <a:srgbClr val="EABB1F"/>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24833904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ullet Points +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5292080" y="1771849"/>
            <a:ext cx="3160226" cy="3929712"/>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309567" y="1988840"/>
            <a:ext cx="4847498" cy="3712721"/>
          </a:xfrm>
          <a:prstGeom prst="rect">
            <a:avLst/>
          </a:prstGeom>
        </p:spPr>
        <p:txBody>
          <a:bodyPr anchor="t"/>
          <a:lstStyle>
            <a:lvl1pPr>
              <a:lnSpc>
                <a:spcPct val="100000"/>
              </a:lnSpc>
              <a:defRPr sz="2000" b="0" i="0">
                <a:solidFill>
                  <a:schemeClr val="tx2"/>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6"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rgbClr val="EABB1F"/>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22092729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ittle Text + 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893708" y="1642464"/>
            <a:ext cx="5648404" cy="4261811"/>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313433" y="2423019"/>
            <a:ext cx="2188337" cy="2581156"/>
          </a:xfrm>
          <a:prstGeom prst="rect">
            <a:avLst/>
          </a:prstGeom>
        </p:spPr>
        <p:txBody>
          <a:bodyPr anchor="t"/>
          <a:lstStyle>
            <a:lvl1pPr marL="0" indent="0">
              <a:lnSpc>
                <a:spcPct val="100000"/>
              </a:lnSpc>
              <a:buNone/>
              <a:defRPr sz="20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EABB1F"/>
            </a:solidFill>
          </a:ln>
        </p:spPr>
        <p:style>
          <a:lnRef idx="1">
            <a:schemeClr val="accent1"/>
          </a:lnRef>
          <a:fillRef idx="0">
            <a:schemeClr val="accent1"/>
          </a:fillRef>
          <a:effectRef idx="0">
            <a:schemeClr val="accent1"/>
          </a:effectRef>
          <a:fontRef idx="minor">
            <a:schemeClr val="tx1"/>
          </a:fontRef>
        </p:style>
      </p:cxnSp>
      <p:sp>
        <p:nvSpPr>
          <p:cNvPr id="7"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rgbClr val="EABB1F"/>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724410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ittle Text + Big Chart">
    <p:spTree>
      <p:nvGrpSpPr>
        <p:cNvPr id="1" name=""/>
        <p:cNvGrpSpPr/>
        <p:nvPr/>
      </p:nvGrpSpPr>
      <p:grpSpPr>
        <a:xfrm>
          <a:off x="0" y="0"/>
          <a:ext cx="0" cy="0"/>
          <a:chOff x="0" y="0"/>
          <a:chExt cx="0" cy="0"/>
        </a:xfrm>
      </p:grpSpPr>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313434" y="2033844"/>
            <a:ext cx="2208568" cy="3811981"/>
          </a:xfrm>
          <a:prstGeom prst="rect">
            <a:avLst/>
          </a:prstGeom>
        </p:spPr>
        <p:txBody>
          <a:bodyPr anchor="t"/>
          <a:lstStyle>
            <a:lvl1pPr marL="0" indent="0">
              <a:lnSpc>
                <a:spcPct val="100000"/>
              </a:lnSpc>
              <a:buNone/>
              <a:defRPr sz="20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EABB1F"/>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905233" y="1628800"/>
            <a:ext cx="5648099" cy="42608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
        <p:nvSpPr>
          <p:cNvPr id="7"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rgbClr val="EABB1F"/>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527132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1714698"/>
            <a:ext cx="3738980" cy="4185638"/>
          </a:xfrm>
          <a:prstGeom prst="rect">
            <a:avLst/>
          </a:prstGeom>
        </p:spPr>
        <p:txBody>
          <a:bodyPr anchor="ctr"/>
          <a:lstStyle>
            <a:lvl1pPr>
              <a:lnSpc>
                <a:spcPct val="150000"/>
              </a:lnSpc>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EABB1F"/>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976752" y="1714698"/>
            <a:ext cx="3738980" cy="4185638"/>
          </a:xfrm>
          <a:prstGeom prst="rect">
            <a:avLst/>
          </a:prstGeom>
        </p:spPr>
        <p:txBody>
          <a:bodyPr anchor="ctr"/>
          <a:lstStyle>
            <a:lvl1pPr>
              <a:lnSpc>
                <a:spcPct val="150000"/>
              </a:lnSpc>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6" name="5 Marcador de texto"/>
          <p:cNvSpPr>
            <a:spLocks noGrp="1"/>
          </p:cNvSpPr>
          <p:nvPr>
            <p:ph type="body" sz="quarter" idx="18"/>
          </p:nvPr>
        </p:nvSpPr>
        <p:spPr>
          <a:xfrm>
            <a:off x="485775" y="1270000"/>
            <a:ext cx="8229600" cy="355600"/>
          </a:xfrm>
          <a:prstGeom prst="rect">
            <a:avLst/>
          </a:prstGeom>
        </p:spPr>
        <p:txBody>
          <a:bodyPr/>
          <a:lstStyle>
            <a:lvl1pPr marL="0" indent="0" algn="ctr">
              <a:buNone/>
              <a:defRPr sz="2100" b="1">
                <a:solidFill>
                  <a:srgbClr val="EABB1F"/>
                </a:solidFill>
                <a:latin typeface="Source Sans Pro" pitchFamily="34" charset="0"/>
              </a:defRPr>
            </a:lvl1pPr>
          </a:lstStyle>
          <a:p>
            <a:pPr lvl="0"/>
            <a:r>
              <a:rPr lang="es-ES" dirty="0"/>
              <a:t>Haga clic para modificar el estilo de texto del patrón</a:t>
            </a:r>
          </a:p>
        </p:txBody>
      </p:sp>
    </p:spTree>
    <p:extLst>
      <p:ext uri="{BB962C8B-B14F-4D97-AF65-F5344CB8AC3E}">
        <p14:creationId xmlns:p14="http://schemas.microsoft.com/office/powerpoint/2010/main" val="22382779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9" name="2 Marcador de texto"/>
          <p:cNvSpPr>
            <a:spLocks noGrp="1"/>
          </p:cNvSpPr>
          <p:nvPr>
            <p:ph type="body" sz="quarter" idx="12" hasCustomPrompt="1"/>
          </p:nvPr>
        </p:nvSpPr>
        <p:spPr>
          <a:xfrm>
            <a:off x="313433" y="1988840"/>
            <a:ext cx="8534042" cy="4275475"/>
          </a:xfrm>
          <a:prstGeom prst="rect">
            <a:avLst/>
          </a:prstGeom>
        </p:spPr>
        <p:txBody>
          <a:bodyPr/>
          <a:lstStyle>
            <a:lvl1pPr marL="0" indent="0" algn="l">
              <a:lnSpc>
                <a:spcPct val="100000"/>
              </a:lnSpc>
              <a:buFontTx/>
              <a:buNone/>
              <a:defRPr sz="2000" b="0" i="0">
                <a:solidFill>
                  <a:schemeClr val="accent5">
                    <a:lumMod val="10000"/>
                  </a:schemeClr>
                </a:solidFill>
                <a:latin typeface="Source Sans Pro" panose="020B0503030403020204" pitchFamily="34" charset="0"/>
                <a:ea typeface="Source Sans Pro" panose="020B0503030403020204" pitchFamily="34" charset="0"/>
              </a:defRPr>
            </a:lvl1pPr>
            <a:lvl2pPr marL="457200" indent="0" algn="l">
              <a:lnSpc>
                <a:spcPct val="100000"/>
              </a:lnSpc>
              <a:buFontTx/>
              <a:buNone/>
              <a:defRPr sz="1800">
                <a:latin typeface="Source Sans Pro Light" pitchFamily="34" charset="0"/>
              </a:defRPr>
            </a:lvl2pPr>
            <a:lvl3pPr marL="914400" indent="0" algn="l">
              <a:lnSpc>
                <a:spcPct val="100000"/>
              </a:lnSpc>
              <a:buFontTx/>
              <a:buNone/>
              <a:defRPr sz="1800">
                <a:latin typeface="Source Sans Pro Light" pitchFamily="34" charset="0"/>
              </a:defRPr>
            </a:lvl3pPr>
            <a:lvl4pPr marL="1371600" indent="0" algn="l">
              <a:lnSpc>
                <a:spcPct val="100000"/>
              </a:lnSpc>
              <a:buFontTx/>
              <a:buNone/>
              <a:defRPr sz="1800">
                <a:latin typeface="Source Sans Pro Light" pitchFamily="34" charset="0"/>
              </a:defRPr>
            </a:lvl4pPr>
            <a:lvl5pPr marL="1828800" indent="0" algn="l">
              <a:lnSpc>
                <a:spcPct val="100000"/>
              </a:lnSpc>
              <a:buFontTx/>
              <a:buNone/>
              <a:defRPr sz="1800">
                <a:latin typeface="Source Sans Pro Light" pitchFamily="34" charset="0"/>
              </a:defRPr>
            </a:lvl5pPr>
          </a:lstStyle>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endParaRPr lang="en-US" dirty="0"/>
          </a:p>
        </p:txBody>
      </p:sp>
      <p:sp>
        <p:nvSpPr>
          <p:cNvPr id="3"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rgbClr val="EABB1F"/>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7001144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ig Text- No title">
    <p:spTree>
      <p:nvGrpSpPr>
        <p:cNvPr id="1" name=""/>
        <p:cNvGrpSpPr/>
        <p:nvPr/>
      </p:nvGrpSpPr>
      <p:grpSpPr>
        <a:xfrm>
          <a:off x="0" y="0"/>
          <a:ext cx="0" cy="0"/>
          <a:chOff x="0" y="0"/>
          <a:chExt cx="0" cy="0"/>
        </a:xfrm>
      </p:grpSpPr>
      <p:sp>
        <p:nvSpPr>
          <p:cNvPr id="9" name="2 Marcador de texto"/>
          <p:cNvSpPr>
            <a:spLocks noGrp="1"/>
          </p:cNvSpPr>
          <p:nvPr>
            <p:ph type="body" sz="quarter" idx="12" hasCustomPrompt="1"/>
          </p:nvPr>
        </p:nvSpPr>
        <p:spPr>
          <a:xfrm>
            <a:off x="313433" y="1625600"/>
            <a:ext cx="8534042" cy="4638715"/>
          </a:xfrm>
          <a:prstGeom prst="rect">
            <a:avLst/>
          </a:prstGeom>
        </p:spPr>
        <p:txBody>
          <a:bodyPr/>
          <a:lstStyle>
            <a:lvl1pPr marL="0" indent="0" algn="l">
              <a:lnSpc>
                <a:spcPct val="100000"/>
              </a:lnSpc>
              <a:buFontTx/>
              <a:buNone/>
              <a:defRPr sz="2000" b="0" i="0">
                <a:solidFill>
                  <a:schemeClr val="accent5">
                    <a:lumMod val="10000"/>
                  </a:schemeClr>
                </a:solidFill>
                <a:latin typeface="Source Sans Pro" panose="020B0503030403020204" pitchFamily="34" charset="0"/>
                <a:ea typeface="Source Sans Pro" panose="020B0503030403020204" pitchFamily="34" charset="0"/>
              </a:defRPr>
            </a:lvl1pPr>
            <a:lvl2pPr marL="457200" indent="0" algn="l">
              <a:lnSpc>
                <a:spcPct val="100000"/>
              </a:lnSpc>
              <a:buFontTx/>
              <a:buNone/>
              <a:defRPr sz="1800">
                <a:latin typeface="Source Sans Pro Light" pitchFamily="34" charset="0"/>
              </a:defRPr>
            </a:lvl2pPr>
            <a:lvl3pPr marL="914400" indent="0" algn="l">
              <a:lnSpc>
                <a:spcPct val="100000"/>
              </a:lnSpc>
              <a:buFontTx/>
              <a:buNone/>
              <a:defRPr sz="1800">
                <a:latin typeface="Source Sans Pro Light" pitchFamily="34" charset="0"/>
              </a:defRPr>
            </a:lvl3pPr>
            <a:lvl4pPr marL="1371600" indent="0" algn="l">
              <a:lnSpc>
                <a:spcPct val="100000"/>
              </a:lnSpc>
              <a:buFontTx/>
              <a:buNone/>
              <a:defRPr sz="1800">
                <a:latin typeface="Source Sans Pro Light" pitchFamily="34" charset="0"/>
              </a:defRPr>
            </a:lvl4pPr>
            <a:lvl5pPr marL="1828800" indent="0" algn="l">
              <a:lnSpc>
                <a:spcPct val="100000"/>
              </a:lnSpc>
              <a:buFontTx/>
              <a:buNone/>
              <a:defRPr sz="1800">
                <a:latin typeface="Source Sans Pro Light" pitchFamily="34" charset="0"/>
              </a:defRPr>
            </a:lvl5pPr>
          </a:lstStyle>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endParaRPr lang="en-US" dirty="0"/>
          </a:p>
        </p:txBody>
      </p:sp>
    </p:spTree>
    <p:extLst>
      <p:ext uri="{BB962C8B-B14F-4D97-AF65-F5344CB8AC3E}">
        <p14:creationId xmlns:p14="http://schemas.microsoft.com/office/powerpoint/2010/main" val="35532426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49549" y="1975221"/>
            <a:ext cx="8642932" cy="4334099"/>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3"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chemeClr val="tx2"/>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4327720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51518" y="1953368"/>
            <a:ext cx="8640962" cy="4445962"/>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
        <p:nvSpPr>
          <p:cNvPr id="4"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rgbClr val="EABB1F"/>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28862994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Group Work">
    <p:spTree>
      <p:nvGrpSpPr>
        <p:cNvPr id="1" name=""/>
        <p:cNvGrpSpPr/>
        <p:nvPr/>
      </p:nvGrpSpPr>
      <p:grpSpPr>
        <a:xfrm>
          <a:off x="0" y="0"/>
          <a:ext cx="0" cy="0"/>
          <a:chOff x="0" y="0"/>
          <a:chExt cx="0" cy="0"/>
        </a:xfrm>
      </p:grpSpPr>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28781" y="1988840"/>
            <a:ext cx="5898414" cy="4342921"/>
          </a:xfrm>
          <a:prstGeom prst="rect">
            <a:avLst/>
          </a:prstGeom>
        </p:spPr>
        <p:txBody>
          <a:bodyPr anchor="t"/>
          <a:lstStyle>
            <a:lvl1pPr>
              <a:lnSpc>
                <a:spcPct val="100000"/>
              </a:lnSpc>
              <a:defRPr sz="20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5"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rgbClr val="EABB1F"/>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18097468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Big Text">
    <p:spTree>
      <p:nvGrpSpPr>
        <p:cNvPr id="1" name=""/>
        <p:cNvGrpSpPr/>
        <p:nvPr/>
      </p:nvGrpSpPr>
      <p:grpSpPr>
        <a:xfrm>
          <a:off x="0" y="0"/>
          <a:ext cx="0" cy="0"/>
          <a:chOff x="0" y="0"/>
          <a:chExt cx="0" cy="0"/>
        </a:xfrm>
      </p:grpSpPr>
      <p:sp>
        <p:nvSpPr>
          <p:cNvPr id="9" name="2 Marcador de texto"/>
          <p:cNvSpPr>
            <a:spLocks noGrp="1"/>
          </p:cNvSpPr>
          <p:nvPr>
            <p:ph type="body" sz="quarter" idx="12"/>
          </p:nvPr>
        </p:nvSpPr>
        <p:spPr>
          <a:xfrm>
            <a:off x="528638" y="1519238"/>
            <a:ext cx="8035925" cy="4405312"/>
          </a:xfrm>
          <a:prstGeom prst="rect">
            <a:avLst/>
          </a:prstGeom>
        </p:spPr>
        <p:txBody>
          <a:bodyPr/>
          <a:lstStyle>
            <a:lvl1pPr marL="0" indent="0" algn="l">
              <a:buFontTx/>
              <a:buNone/>
              <a:defRPr sz="2200">
                <a:latin typeface="Source Sans Pro ExtraLight" pitchFamily="34" charset="0"/>
              </a:defRPr>
            </a:lvl1pPr>
            <a:lvl2pPr marL="457200" indent="0" algn="l">
              <a:buFontTx/>
              <a:buNone/>
              <a:defRPr sz="2200">
                <a:latin typeface="Source Sans Pro ExtraLight" pitchFamily="34" charset="0"/>
              </a:defRPr>
            </a:lvl2pPr>
            <a:lvl3pPr marL="914400" indent="0" algn="l">
              <a:buFontTx/>
              <a:buNone/>
              <a:defRPr sz="2200">
                <a:latin typeface="Source Sans Pro ExtraLight" pitchFamily="34" charset="0"/>
              </a:defRPr>
            </a:lvl3pPr>
            <a:lvl4pPr marL="1371600" indent="0" algn="l">
              <a:buFontTx/>
              <a:buNone/>
              <a:defRPr sz="2200">
                <a:latin typeface="Source Sans Pro ExtraLight" pitchFamily="34" charset="0"/>
              </a:defRPr>
            </a:lvl4pPr>
            <a:lvl5pPr marL="1828800" indent="0" algn="l">
              <a:buFontTx/>
              <a:buNone/>
              <a:defRPr sz="2200">
                <a:latin typeface="Source Sans Pro ExtraLight"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VE" dirty="0"/>
          </a:p>
        </p:txBody>
      </p:sp>
    </p:spTree>
    <p:extLst>
      <p:ext uri="{BB962C8B-B14F-4D97-AF65-F5344CB8AC3E}">
        <p14:creationId xmlns:p14="http://schemas.microsoft.com/office/powerpoint/2010/main" val="28793318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iseño personalizado">
    <p:bg>
      <p:bgRef idx="1003">
        <a:schemeClr val="bg1"/>
      </p:bgRef>
    </p:bg>
    <p:spTree>
      <p:nvGrpSpPr>
        <p:cNvPr id="1" name=""/>
        <p:cNvGrpSpPr/>
        <p:nvPr/>
      </p:nvGrpSpPr>
      <p:grpSpPr>
        <a:xfrm>
          <a:off x="0" y="0"/>
          <a:ext cx="0" cy="0"/>
          <a:chOff x="0" y="0"/>
          <a:chExt cx="0" cy="0"/>
        </a:xfrm>
      </p:grpSpPr>
      <p:pic>
        <p:nvPicPr>
          <p:cNvPr id="6" name="Picture 11">
            <a:extLst>
              <a:ext uri="{FF2B5EF4-FFF2-40B4-BE49-F238E27FC236}">
                <a16:creationId xmlns:a16="http://schemas.microsoft.com/office/drawing/2014/main" id="{9D570987-6BAC-2D47-B549-AE4DA76E19A4}"/>
              </a:ext>
            </a:extLst>
          </p:cNvPr>
          <p:cNvPicPr>
            <a:picLocks noChangeAspect="1"/>
          </p:cNvPicPr>
          <p:nvPr userDrawn="1"/>
        </p:nvPicPr>
        <p:blipFill rotWithShape="1">
          <a:blip r:embed="rId2" cstate="screen">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t="13148" b="6512"/>
          <a:stretch/>
        </p:blipFill>
        <p:spPr>
          <a:xfrm>
            <a:off x="6070600" y="901700"/>
            <a:ext cx="3073400" cy="5509732"/>
          </a:xfrm>
          <a:prstGeom prst="rect">
            <a:avLst/>
          </a:prstGeom>
          <a:effectLst>
            <a:softEdge rad="635000"/>
          </a:effectLst>
        </p:spPr>
      </p:pic>
    </p:spTree>
    <p:extLst>
      <p:ext uri="{BB962C8B-B14F-4D97-AF65-F5344CB8AC3E}">
        <p14:creationId xmlns:p14="http://schemas.microsoft.com/office/powerpoint/2010/main" val="4133766394"/>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1702401"/>
            <a:ext cx="6239116" cy="78679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rgbClr val="543900"/>
                </a:solidFill>
                <a:latin typeface="Source Sans Pro Light" panose="020B0403030403020204" pitchFamily="34" charset="0"/>
                <a:ea typeface="Source Sans Pro Light" panose="020B04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Placeholder Text, insert content here. Placeholder Text, insert content here. Placeholder Text, insert content here. Placeholder Text, insert content here. Placeholder Text, insert content here. Placeholder Text,</a:t>
            </a:r>
          </a:p>
        </p:txBody>
      </p:sp>
      <p:sp>
        <p:nvSpPr>
          <p:cNvPr id="12" name="TextBox 11">
            <a:extLst>
              <a:ext uri="{FF2B5EF4-FFF2-40B4-BE49-F238E27FC236}">
                <a16:creationId xmlns:a16="http://schemas.microsoft.com/office/drawing/2014/main" id="{0539C4FC-454F-2449-95FD-33397D3A8934}"/>
              </a:ext>
            </a:extLst>
          </p:cNvPr>
          <p:cNvSpPr txBox="1"/>
          <p:nvPr userDrawn="1"/>
        </p:nvSpPr>
        <p:spPr>
          <a:xfrm>
            <a:off x="2296633" y="1055118"/>
            <a:ext cx="4146698" cy="584775"/>
          </a:xfrm>
          <a:prstGeom prst="rect">
            <a:avLst/>
          </a:prstGeom>
          <a:noFill/>
        </p:spPr>
        <p:txBody>
          <a:bodyPr wrap="square" rtlCol="0">
            <a:spAutoFit/>
          </a:bodyPr>
          <a:lstStyle/>
          <a:p>
            <a:r>
              <a:rPr lang="en-GB" sz="3200" b="1" spc="300" dirty="0">
                <a:solidFill>
                  <a:srgbClr val="73B9E7"/>
                </a:solidFill>
                <a:latin typeface="Source Sans Pro Semibold" panose="020B0503030403020204" pitchFamily="34" charset="0"/>
                <a:ea typeface="Source Sans Pro Semibold" panose="020B0503030403020204" pitchFamily="34" charset="0"/>
                <a:cs typeface="Arial" panose="020B0604020202020204" pitchFamily="34" charset="0"/>
              </a:rPr>
              <a:t>OBJECTIVE</a:t>
            </a:r>
          </a:p>
        </p:txBody>
      </p:sp>
      <p:pic>
        <p:nvPicPr>
          <p:cNvPr id="13" name="Picture 12">
            <a:extLst>
              <a:ext uri="{FF2B5EF4-FFF2-40B4-BE49-F238E27FC236}">
                <a16:creationId xmlns:a16="http://schemas.microsoft.com/office/drawing/2014/main" id="{574A3279-8BF1-7A40-8DE6-00D98F87BEBB}"/>
              </a:ext>
            </a:extLst>
          </p:cNvPr>
          <p:cNvPicPr>
            <a:picLocks noChangeAspect="1"/>
          </p:cNvPicPr>
          <p:nvPr userDrawn="1"/>
        </p:nvPicPr>
        <p:blipFill rotWithShape="1">
          <a:blip r:embed="rId2" cstate="screen">
            <a:clrChange>
              <a:clrFrom>
                <a:srgbClr val="FEFFFF"/>
              </a:clrFrom>
              <a:clrTo>
                <a:srgbClr val="FE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06984" y="1300902"/>
            <a:ext cx="1091955" cy="1082032"/>
          </a:xfrm>
          <a:prstGeom prst="rect">
            <a:avLst/>
          </a:prstGeom>
        </p:spPr>
      </p:pic>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flipH="1">
            <a:off x="1" y="2540363"/>
            <a:ext cx="9143999" cy="0"/>
          </a:xfrm>
          <a:prstGeom prst="line">
            <a:avLst/>
          </a:prstGeom>
          <a:ln>
            <a:solidFill>
              <a:srgbClr val="E0DCD5"/>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2717442"/>
            <a:ext cx="8049974" cy="3581758"/>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cxnSp>
        <p:nvCxnSpPr>
          <p:cNvPr id="8" name="Straight Connector 17">
            <a:extLst>
              <a:ext uri="{FF2B5EF4-FFF2-40B4-BE49-F238E27FC236}">
                <a16:creationId xmlns:a16="http://schemas.microsoft.com/office/drawing/2014/main" id="{A00399C6-04E7-1546-A3B8-FED465D8C877}"/>
              </a:ext>
            </a:extLst>
          </p:cNvPr>
          <p:cNvCxnSpPr>
            <a:cxnSpLocks/>
          </p:cNvCxnSpPr>
          <p:nvPr userDrawn="1"/>
        </p:nvCxnSpPr>
        <p:spPr>
          <a:xfrm flipH="1">
            <a:off x="334851" y="869947"/>
            <a:ext cx="8564451" cy="0"/>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66909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1714698"/>
            <a:ext cx="3738980" cy="4185638"/>
          </a:xfrm>
          <a:prstGeom prst="rect">
            <a:avLst/>
          </a:prstGeom>
        </p:spPr>
        <p:txBody>
          <a:bodyPr anchor="t"/>
          <a:lstStyle>
            <a:lvl1pPr>
              <a:lnSpc>
                <a:spcPct val="10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976752" y="1714698"/>
            <a:ext cx="3738980" cy="4185638"/>
          </a:xfrm>
          <a:prstGeom prst="rect">
            <a:avLst/>
          </a:prstGeom>
        </p:spPr>
        <p:txBody>
          <a:bodyPr anchor="t"/>
          <a:lstStyle>
            <a:lvl1pPr>
              <a:lnSpc>
                <a:spcPct val="10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5" name="5 Marcador de texto"/>
          <p:cNvSpPr>
            <a:spLocks noGrp="1"/>
          </p:cNvSpPr>
          <p:nvPr>
            <p:ph type="body" sz="quarter" idx="18" hasCustomPrompt="1"/>
          </p:nvPr>
        </p:nvSpPr>
        <p:spPr>
          <a:xfrm>
            <a:off x="302840" y="1093180"/>
            <a:ext cx="8229600" cy="355600"/>
          </a:xfrm>
          <a:prstGeom prst="rect">
            <a:avLst/>
          </a:prstGeom>
        </p:spPr>
        <p:txBody>
          <a:bodyPr anchor="ctr"/>
          <a:lstStyle>
            <a:lvl1pPr marL="0" indent="0" algn="l">
              <a:lnSpc>
                <a:spcPct val="100000"/>
              </a:lnSpc>
              <a:buNone/>
              <a:defRPr sz="1800" b="1" spc="0" baseline="0">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13921798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70028" y="2945755"/>
            <a:ext cx="4062829" cy="752355"/>
          </a:xfrm>
          <a:prstGeom prst="rect">
            <a:avLst/>
          </a:prstGeom>
        </p:spPr>
        <p:txBody>
          <a:bodyPr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5" name="Text Placeholder 19">
            <a:extLst>
              <a:ext uri="{FF2B5EF4-FFF2-40B4-BE49-F238E27FC236}">
                <a16:creationId xmlns:a16="http://schemas.microsoft.com/office/drawing/2014/main" id="{39EC9140-1942-F143-8A24-943DB6C01FE9}"/>
              </a:ext>
            </a:extLst>
          </p:cNvPr>
          <p:cNvSpPr txBox="1">
            <a:spLocks/>
          </p:cNvSpPr>
          <p:nvPr userDrawn="1"/>
        </p:nvSpPr>
        <p:spPr>
          <a:xfrm>
            <a:off x="370029" y="2592729"/>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3" name="Picture Placeholder 2">
            <a:extLst>
              <a:ext uri="{FF2B5EF4-FFF2-40B4-BE49-F238E27FC236}">
                <a16:creationId xmlns:a16="http://schemas.microsoft.com/office/drawing/2014/main" id="{DFEBF346-4833-7C4E-B76E-41CCCC38CFB0}"/>
              </a:ext>
            </a:extLst>
          </p:cNvPr>
          <p:cNvSpPr>
            <a:spLocks noGrp="1"/>
          </p:cNvSpPr>
          <p:nvPr>
            <p:ph type="pic" sz="quarter" idx="15" hasCustomPrompt="1"/>
          </p:nvPr>
        </p:nvSpPr>
        <p:spPr>
          <a:xfrm>
            <a:off x="369888" y="1515600"/>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8" name="Text Placeholder 30">
            <a:extLst>
              <a:ext uri="{FF2B5EF4-FFF2-40B4-BE49-F238E27FC236}">
                <a16:creationId xmlns:a16="http://schemas.microsoft.com/office/drawing/2014/main" id="{72B8C849-C19F-8042-BCC6-E4CA34C9433A}"/>
              </a:ext>
            </a:extLst>
          </p:cNvPr>
          <p:cNvSpPr>
            <a:spLocks noGrp="1"/>
          </p:cNvSpPr>
          <p:nvPr>
            <p:ph type="body" sz="quarter" idx="16" hasCustomPrompt="1"/>
          </p:nvPr>
        </p:nvSpPr>
        <p:spPr>
          <a:xfrm>
            <a:off x="370028" y="5283841"/>
            <a:ext cx="4062829" cy="752355"/>
          </a:xfrm>
          <a:prstGeom prst="rect">
            <a:avLst/>
          </a:prstGeom>
        </p:spPr>
        <p:txBody>
          <a:bodyPr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9" name="Text Placeholder 19">
            <a:extLst>
              <a:ext uri="{FF2B5EF4-FFF2-40B4-BE49-F238E27FC236}">
                <a16:creationId xmlns:a16="http://schemas.microsoft.com/office/drawing/2014/main" id="{959BFD2B-891D-184E-996E-B5EF5410F3E6}"/>
              </a:ext>
            </a:extLst>
          </p:cNvPr>
          <p:cNvSpPr txBox="1">
            <a:spLocks/>
          </p:cNvSpPr>
          <p:nvPr userDrawn="1"/>
        </p:nvSpPr>
        <p:spPr>
          <a:xfrm>
            <a:off x="370029" y="4930815"/>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10" name="Picture Placeholder 2">
            <a:extLst>
              <a:ext uri="{FF2B5EF4-FFF2-40B4-BE49-F238E27FC236}">
                <a16:creationId xmlns:a16="http://schemas.microsoft.com/office/drawing/2014/main" id="{C2390C98-D181-E84E-81FE-DF891D279EF1}"/>
              </a:ext>
            </a:extLst>
          </p:cNvPr>
          <p:cNvSpPr>
            <a:spLocks noGrp="1"/>
          </p:cNvSpPr>
          <p:nvPr>
            <p:ph type="pic" sz="quarter" idx="17" hasCustomPrompt="1"/>
          </p:nvPr>
        </p:nvSpPr>
        <p:spPr>
          <a:xfrm>
            <a:off x="369888" y="3853686"/>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1" name="Text Placeholder 30">
            <a:extLst>
              <a:ext uri="{FF2B5EF4-FFF2-40B4-BE49-F238E27FC236}">
                <a16:creationId xmlns:a16="http://schemas.microsoft.com/office/drawing/2014/main" id="{17E53703-C363-BD49-A15F-734086262BC7}"/>
              </a:ext>
            </a:extLst>
          </p:cNvPr>
          <p:cNvSpPr>
            <a:spLocks noGrp="1"/>
          </p:cNvSpPr>
          <p:nvPr>
            <p:ph type="body" sz="quarter" idx="18" hasCustomPrompt="1"/>
          </p:nvPr>
        </p:nvSpPr>
        <p:spPr>
          <a:xfrm>
            <a:off x="4711039" y="5283841"/>
            <a:ext cx="4062829" cy="752355"/>
          </a:xfrm>
          <a:prstGeom prst="rect">
            <a:avLst/>
          </a:prstGeom>
        </p:spPr>
        <p:txBody>
          <a:bodyPr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4711040" y="4930815"/>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4710899" y="1515600"/>
            <a:ext cx="4063215" cy="3322336"/>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4" name="5 Marcador de texto"/>
          <p:cNvSpPr>
            <a:spLocks noGrp="1"/>
          </p:cNvSpPr>
          <p:nvPr>
            <p:ph type="body" sz="quarter" idx="20" hasCustomPrompt="1"/>
          </p:nvPr>
        </p:nvSpPr>
        <p:spPr>
          <a:xfrm>
            <a:off x="313433" y="1270000"/>
            <a:ext cx="8229600" cy="355600"/>
          </a:xfrm>
          <a:prstGeom prst="rect">
            <a:avLst/>
          </a:prstGeom>
        </p:spPr>
        <p:txBody>
          <a:bodyPr anchor="ctr"/>
          <a:lstStyle>
            <a:lvl1pPr marL="0" indent="0" algn="l">
              <a:lnSpc>
                <a:spcPct val="100000"/>
              </a:lnSpc>
              <a:buNone/>
              <a:defRPr sz="1800" b="1">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573606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odul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32614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ullet Points +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F5EBEF4-19BF-0A49-A80D-AFFAF63AC818}"/>
              </a:ext>
            </a:extLst>
          </p:cNvPr>
          <p:cNvSpPr/>
          <p:nvPr userDrawn="1"/>
        </p:nvSpPr>
        <p:spPr>
          <a:xfrm>
            <a:off x="7058588" y="0"/>
            <a:ext cx="2083443" cy="6400442"/>
          </a:xfrm>
          <a:prstGeom prst="rect">
            <a:avLst/>
          </a:prstGeom>
          <a:solidFill>
            <a:srgbClr val="E0DCD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5428527" y="1701478"/>
            <a:ext cx="2671782" cy="3322336"/>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8" name="Text Placeholder 30">
            <a:extLst>
              <a:ext uri="{FF2B5EF4-FFF2-40B4-BE49-F238E27FC236}">
                <a16:creationId xmlns:a16="http://schemas.microsoft.com/office/drawing/2014/main" id="{A2B5F3C3-99E8-1547-9EDE-3EF30E6035A8}"/>
              </a:ext>
            </a:extLst>
          </p:cNvPr>
          <p:cNvSpPr>
            <a:spLocks noGrp="1"/>
          </p:cNvSpPr>
          <p:nvPr>
            <p:ph type="body" sz="quarter" idx="14" hasCustomPrompt="1"/>
          </p:nvPr>
        </p:nvSpPr>
        <p:spPr>
          <a:xfrm>
            <a:off x="485774" y="2037143"/>
            <a:ext cx="4352443" cy="3712721"/>
          </a:xfrm>
          <a:prstGeom prst="rect">
            <a:avLst/>
          </a:prstGeom>
        </p:spPr>
        <p:txBody>
          <a:bodyPr anchor="t"/>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6" name="5 Marcador de texto"/>
          <p:cNvSpPr>
            <a:spLocks noGrp="1"/>
          </p:cNvSpPr>
          <p:nvPr>
            <p:ph type="body" sz="quarter" idx="20" hasCustomPrompt="1"/>
          </p:nvPr>
        </p:nvSpPr>
        <p:spPr>
          <a:xfrm>
            <a:off x="527865" y="1270000"/>
            <a:ext cx="8229600" cy="355600"/>
          </a:xfrm>
          <a:prstGeom prst="rect">
            <a:avLst/>
          </a:prstGeom>
        </p:spPr>
        <p:txBody>
          <a:bodyPr anchor="ctr"/>
          <a:lstStyle>
            <a:lvl1pPr marL="0" indent="0" algn="l">
              <a:lnSpc>
                <a:spcPct val="100000"/>
              </a:lnSpc>
              <a:buNone/>
              <a:defRPr sz="1800" b="1">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20213635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ittle Text + Big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EEF86-2AE3-F34E-B46E-EECA4362F06E}"/>
              </a:ext>
            </a:extLst>
          </p:cNvPr>
          <p:cNvSpPr/>
          <p:nvPr userDrawn="1"/>
        </p:nvSpPr>
        <p:spPr>
          <a:xfrm>
            <a:off x="7058588" y="0"/>
            <a:ext cx="2083443" cy="6400442"/>
          </a:xfrm>
          <a:prstGeom prst="rect">
            <a:avLst/>
          </a:prstGeom>
          <a:solidFill>
            <a:srgbClr val="E0DCD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893708" y="1584015"/>
            <a:ext cx="5648404" cy="4261811"/>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anchor="t"/>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7" name="5 Marcador de texto"/>
          <p:cNvSpPr>
            <a:spLocks noGrp="1"/>
          </p:cNvSpPr>
          <p:nvPr>
            <p:ph type="body" sz="quarter" idx="20" hasCustomPrompt="1"/>
          </p:nvPr>
        </p:nvSpPr>
        <p:spPr>
          <a:xfrm>
            <a:off x="527865" y="1270000"/>
            <a:ext cx="8229600" cy="355600"/>
          </a:xfrm>
          <a:prstGeom prst="rect">
            <a:avLst/>
          </a:prstGeom>
        </p:spPr>
        <p:txBody>
          <a:bodyPr anchor="ctr"/>
          <a:lstStyle>
            <a:lvl1pPr marL="0" indent="0" algn="l">
              <a:lnSpc>
                <a:spcPct val="100000"/>
              </a:lnSpc>
              <a:buNone/>
              <a:defRPr sz="1800" b="1">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25219375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ittle Text + Big Char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EEF86-2AE3-F34E-B46E-EECA4362F06E}"/>
              </a:ext>
            </a:extLst>
          </p:cNvPr>
          <p:cNvSpPr/>
          <p:nvPr userDrawn="1"/>
        </p:nvSpPr>
        <p:spPr>
          <a:xfrm>
            <a:off x="7058588" y="0"/>
            <a:ext cx="2083443" cy="6400442"/>
          </a:xfrm>
          <a:prstGeom prst="rect">
            <a:avLst/>
          </a:prstGeom>
          <a:solidFill>
            <a:srgbClr val="E0DCD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anchor="t"/>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893708" y="1584325"/>
            <a:ext cx="5648099" cy="42608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
        <p:nvSpPr>
          <p:cNvPr id="7" name="5 Marcador de texto"/>
          <p:cNvSpPr>
            <a:spLocks noGrp="1"/>
          </p:cNvSpPr>
          <p:nvPr>
            <p:ph type="body" sz="quarter" idx="21" hasCustomPrompt="1"/>
          </p:nvPr>
        </p:nvSpPr>
        <p:spPr>
          <a:xfrm>
            <a:off x="527865" y="1270000"/>
            <a:ext cx="8229600" cy="355600"/>
          </a:xfrm>
          <a:prstGeom prst="rect">
            <a:avLst/>
          </a:prstGeom>
        </p:spPr>
        <p:txBody>
          <a:bodyPr anchor="ctr"/>
          <a:lstStyle>
            <a:lvl1pPr marL="0" indent="0" algn="l">
              <a:lnSpc>
                <a:spcPct val="100000"/>
              </a:lnSpc>
              <a:buNone/>
              <a:defRPr sz="1800" b="1">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40526302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1" y="1296365"/>
            <a:ext cx="9142031" cy="5127584"/>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3" name="5 Marcador de texto"/>
          <p:cNvSpPr>
            <a:spLocks noGrp="1"/>
          </p:cNvSpPr>
          <p:nvPr>
            <p:ph type="body" sz="quarter" idx="20" hasCustomPrompt="1"/>
          </p:nvPr>
        </p:nvSpPr>
        <p:spPr>
          <a:xfrm>
            <a:off x="527865" y="1270000"/>
            <a:ext cx="8229600" cy="355600"/>
          </a:xfrm>
          <a:prstGeom prst="rect">
            <a:avLst/>
          </a:prstGeom>
        </p:spPr>
        <p:txBody>
          <a:bodyPr anchor="ctr"/>
          <a:lstStyle>
            <a:lvl1pPr marL="0" indent="0" algn="l">
              <a:lnSpc>
                <a:spcPct val="100000"/>
              </a:lnSpc>
              <a:buNone/>
              <a:defRPr sz="1800" b="1">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4425602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 y="1296364"/>
            <a:ext cx="9144002" cy="5104435"/>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
        <p:nvSpPr>
          <p:cNvPr id="4" name="5 Marcador de texto"/>
          <p:cNvSpPr>
            <a:spLocks noGrp="1"/>
          </p:cNvSpPr>
          <p:nvPr>
            <p:ph type="body" sz="quarter" idx="21" hasCustomPrompt="1"/>
          </p:nvPr>
        </p:nvSpPr>
        <p:spPr>
          <a:xfrm>
            <a:off x="527865" y="1270000"/>
            <a:ext cx="8229600" cy="355600"/>
          </a:xfrm>
          <a:prstGeom prst="rect">
            <a:avLst/>
          </a:prstGeom>
        </p:spPr>
        <p:txBody>
          <a:bodyPr anchor="ctr"/>
          <a:lstStyle>
            <a:lvl1pPr marL="0" indent="0" algn="l">
              <a:lnSpc>
                <a:spcPct val="100000"/>
              </a:lnSpc>
              <a:buNone/>
              <a:defRPr sz="1800" b="1">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27619236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Module 1">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7FAEF3A2-0FDE-1145-8F06-81C470C3F5CA}"/>
              </a:ext>
            </a:extLst>
          </p:cNvPr>
          <p:cNvSpPr txBox="1"/>
          <p:nvPr userDrawn="1"/>
        </p:nvSpPr>
        <p:spPr>
          <a:xfrm>
            <a:off x="2498651" y="2542676"/>
            <a:ext cx="4146698" cy="830997"/>
          </a:xfrm>
          <a:prstGeom prst="rect">
            <a:avLst/>
          </a:prstGeom>
          <a:noFill/>
        </p:spPr>
        <p:txBody>
          <a:bodyPr wrap="square" rtlCol="0">
            <a:spAutoFit/>
          </a:bodyPr>
          <a:lstStyle/>
          <a:p>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1</a:t>
            </a:r>
          </a:p>
        </p:txBody>
      </p:sp>
      <p:pic>
        <p:nvPicPr>
          <p:cNvPr id="17" name="Picture 2" descr="C:\Users\Darryl\Documents\Darryl's Docs\Work\WHO\WHO SSP 2015 -\SSP Trng Pckg\PPs\Graphics\SSP Icons PNGs\Module 1-icon trnspnt.png">
            <a:extLst>
              <a:ext uri="{FF2B5EF4-FFF2-40B4-BE49-F238E27FC236}">
                <a16:creationId xmlns:a16="http://schemas.microsoft.com/office/drawing/2014/main" id="{5CC44E76-3C74-3641-BDD7-C3FE3222665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50257" y="1242082"/>
            <a:ext cx="1142123" cy="1229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Placeholder 19">
            <a:extLst>
              <a:ext uri="{FF2B5EF4-FFF2-40B4-BE49-F238E27FC236}">
                <a16:creationId xmlns:a16="http://schemas.microsoft.com/office/drawing/2014/main" id="{7A246C21-336C-7B49-938F-46381323CEB8}"/>
              </a:ext>
            </a:extLst>
          </p:cNvPr>
          <p:cNvSpPr>
            <a:spLocks noGrp="1"/>
          </p:cNvSpPr>
          <p:nvPr>
            <p:ph type="body" sz="quarter" idx="13" hasCustomPrompt="1"/>
          </p:nvPr>
        </p:nvSpPr>
        <p:spPr>
          <a:xfrm>
            <a:off x="2527107" y="3295979"/>
            <a:ext cx="3517900" cy="1227138"/>
          </a:xfrm>
          <a:prstGeom prst="rect">
            <a:avLst/>
          </a:prstGeom>
        </p:spPr>
        <p:txBody>
          <a:bodyPr/>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cxnSp>
        <p:nvCxnSpPr>
          <p:cNvPr id="7" name="Straight Connector 17">
            <a:extLst>
              <a:ext uri="{FF2B5EF4-FFF2-40B4-BE49-F238E27FC236}">
                <a16:creationId xmlns:a16="http://schemas.microsoft.com/office/drawing/2014/main" id="{A00399C6-04E7-1546-A3B8-FED465D8C877}"/>
              </a:ext>
            </a:extLst>
          </p:cNvPr>
          <p:cNvCxnSpPr>
            <a:cxnSpLocks/>
          </p:cNvCxnSpPr>
          <p:nvPr userDrawn="1"/>
        </p:nvCxnSpPr>
        <p:spPr>
          <a:xfrm flipV="1">
            <a:off x="2601683" y="3218704"/>
            <a:ext cx="3949312" cy="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51459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1702401"/>
            <a:ext cx="6239116" cy="78679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rgbClr val="543900"/>
                </a:solidFill>
                <a:latin typeface="Source Sans Pro Light" panose="020B0403030403020204" pitchFamily="34" charset="0"/>
                <a:ea typeface="Source Sans Pro Light" panose="020B04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Placeholder Text, insert content here. Placeholder Text, insert content here. Placeholder Text, insert content here. Placeholder Text, insert content here. Placeholder Text, insert content here. Placeholder Text,</a:t>
            </a:r>
          </a:p>
        </p:txBody>
      </p:sp>
      <p:sp>
        <p:nvSpPr>
          <p:cNvPr id="12" name="TextBox 11">
            <a:extLst>
              <a:ext uri="{FF2B5EF4-FFF2-40B4-BE49-F238E27FC236}">
                <a16:creationId xmlns:a16="http://schemas.microsoft.com/office/drawing/2014/main" id="{0539C4FC-454F-2449-95FD-33397D3A8934}"/>
              </a:ext>
            </a:extLst>
          </p:cNvPr>
          <p:cNvSpPr txBox="1"/>
          <p:nvPr userDrawn="1"/>
        </p:nvSpPr>
        <p:spPr>
          <a:xfrm>
            <a:off x="2296633" y="1055118"/>
            <a:ext cx="4146698" cy="584775"/>
          </a:xfrm>
          <a:prstGeom prst="rect">
            <a:avLst/>
          </a:prstGeom>
          <a:noFill/>
        </p:spPr>
        <p:txBody>
          <a:bodyPr wrap="square" rtlCol="0">
            <a:spAutoFit/>
          </a:bodyPr>
          <a:lstStyle/>
          <a:p>
            <a:r>
              <a:rPr lang="en-GB" sz="3200" b="1" spc="300" dirty="0">
                <a:solidFill>
                  <a:srgbClr val="73B9E7"/>
                </a:solidFill>
                <a:latin typeface="Source Sans Pro Semibold" panose="020B0503030403020204" pitchFamily="34" charset="0"/>
                <a:ea typeface="Source Sans Pro Semibold" panose="020B0503030403020204" pitchFamily="34" charset="0"/>
                <a:cs typeface="Arial" panose="020B0604020202020204" pitchFamily="34" charset="0"/>
              </a:rPr>
              <a:t>OBJECTIVE</a:t>
            </a:r>
          </a:p>
        </p:txBody>
      </p:sp>
      <p:pic>
        <p:nvPicPr>
          <p:cNvPr id="13" name="Picture 12">
            <a:extLst>
              <a:ext uri="{FF2B5EF4-FFF2-40B4-BE49-F238E27FC236}">
                <a16:creationId xmlns:a16="http://schemas.microsoft.com/office/drawing/2014/main" id="{574A3279-8BF1-7A40-8DE6-00D98F87BEBB}"/>
              </a:ext>
            </a:extLst>
          </p:cNvPr>
          <p:cNvPicPr>
            <a:picLocks noChangeAspect="1"/>
          </p:cNvPicPr>
          <p:nvPr userDrawn="1"/>
        </p:nvPicPr>
        <p:blipFill rotWithShape="1">
          <a:blip r:embed="rId2" cstate="screen">
            <a:clrChange>
              <a:clrFrom>
                <a:srgbClr val="FEFFFF"/>
              </a:clrFrom>
              <a:clrTo>
                <a:srgbClr val="FE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06984" y="1300902"/>
            <a:ext cx="1091955" cy="1082032"/>
          </a:xfrm>
          <a:prstGeom prst="rect">
            <a:avLst/>
          </a:prstGeom>
        </p:spPr>
      </p:pic>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flipH="1">
            <a:off x="1" y="2540363"/>
            <a:ext cx="9143999" cy="0"/>
          </a:xfrm>
          <a:prstGeom prst="line">
            <a:avLst/>
          </a:prstGeom>
          <a:ln>
            <a:solidFill>
              <a:srgbClr val="E0DCD5"/>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2717442"/>
            <a:ext cx="8049974" cy="3581758"/>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cxnSp>
        <p:nvCxnSpPr>
          <p:cNvPr id="8" name="Straight Connector 17">
            <a:extLst>
              <a:ext uri="{FF2B5EF4-FFF2-40B4-BE49-F238E27FC236}">
                <a16:creationId xmlns:a16="http://schemas.microsoft.com/office/drawing/2014/main" id="{A00399C6-04E7-1546-A3B8-FED465D8C877}"/>
              </a:ext>
            </a:extLst>
          </p:cNvPr>
          <p:cNvCxnSpPr>
            <a:cxnSpLocks/>
          </p:cNvCxnSpPr>
          <p:nvPr userDrawn="1"/>
        </p:nvCxnSpPr>
        <p:spPr>
          <a:xfrm flipH="1">
            <a:off x="334851" y="869947"/>
            <a:ext cx="8564451" cy="0"/>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67526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3" name="2 Marcador de texto"/>
          <p:cNvSpPr>
            <a:spLocks noGrp="1"/>
          </p:cNvSpPr>
          <p:nvPr>
            <p:ph type="body" sz="quarter" idx="12" hasCustomPrompt="1"/>
          </p:nvPr>
        </p:nvSpPr>
        <p:spPr>
          <a:xfrm>
            <a:off x="313433" y="1988840"/>
            <a:ext cx="8534042" cy="4275475"/>
          </a:xfrm>
          <a:prstGeom prst="rect">
            <a:avLst/>
          </a:prstGeom>
        </p:spPr>
        <p:txBody>
          <a:bodyPr/>
          <a:lstStyle>
            <a:lvl1pPr marL="0" indent="0" algn="l">
              <a:lnSpc>
                <a:spcPct val="100000"/>
              </a:lnSpc>
              <a:buFontTx/>
              <a:buNone/>
              <a:defRPr sz="2000" b="0" i="0">
                <a:solidFill>
                  <a:schemeClr val="tx2"/>
                </a:solidFill>
                <a:latin typeface="Source Sans Pro" panose="020B0503030403020204" pitchFamily="34" charset="0"/>
                <a:ea typeface="Source Sans Pro" panose="020B0503030403020204" pitchFamily="34" charset="0"/>
              </a:defRPr>
            </a:lvl1pPr>
            <a:lvl2pPr marL="457200" indent="0" algn="l">
              <a:lnSpc>
                <a:spcPct val="100000"/>
              </a:lnSpc>
              <a:buFontTx/>
              <a:buNone/>
              <a:defRPr sz="1800">
                <a:latin typeface="Source Sans Pro Light" pitchFamily="34" charset="0"/>
              </a:defRPr>
            </a:lvl2pPr>
            <a:lvl3pPr marL="914400" indent="0" algn="l">
              <a:lnSpc>
                <a:spcPct val="100000"/>
              </a:lnSpc>
              <a:buFontTx/>
              <a:buNone/>
              <a:defRPr sz="1800">
                <a:latin typeface="Source Sans Pro Light" pitchFamily="34" charset="0"/>
              </a:defRPr>
            </a:lvl3pPr>
            <a:lvl4pPr marL="1371600" indent="0" algn="l">
              <a:lnSpc>
                <a:spcPct val="100000"/>
              </a:lnSpc>
              <a:buFontTx/>
              <a:buNone/>
              <a:defRPr sz="1800">
                <a:latin typeface="Source Sans Pro Light" pitchFamily="34" charset="0"/>
              </a:defRPr>
            </a:lvl4pPr>
            <a:lvl5pPr marL="1828800" indent="0" algn="l">
              <a:lnSpc>
                <a:spcPct val="100000"/>
              </a:lnSpc>
              <a:buFontTx/>
              <a:buNone/>
              <a:defRPr sz="1800">
                <a:latin typeface="Source Sans Pro Light" pitchFamily="34" charset="0"/>
              </a:defRPr>
            </a:lvl5pPr>
          </a:lstStyle>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endParaRPr lang="en-US" dirty="0"/>
          </a:p>
        </p:txBody>
      </p:sp>
      <p:sp>
        <p:nvSpPr>
          <p:cNvPr id="4"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rgbClr val="EABB1F"/>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35332403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29030" y="1714698"/>
            <a:ext cx="4052470" cy="4185638"/>
          </a:xfrm>
          <a:prstGeom prst="rect">
            <a:avLst/>
          </a:prstGeom>
        </p:spPr>
        <p:txBody>
          <a:bodyPr anchor="t"/>
          <a:lstStyle>
            <a:lvl1pPr>
              <a:lnSpc>
                <a:spcPct val="100000"/>
              </a:lnSpc>
              <a:defRPr sz="20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820007" y="1714698"/>
            <a:ext cx="4052470" cy="4185638"/>
          </a:xfrm>
          <a:prstGeom prst="rect">
            <a:avLst/>
          </a:prstGeom>
        </p:spPr>
        <p:txBody>
          <a:bodyPr anchor="t"/>
          <a:lstStyle>
            <a:lvl1pPr>
              <a:lnSpc>
                <a:spcPct val="100000"/>
              </a:lnSpc>
              <a:defRPr sz="20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Tree>
    <p:extLst>
      <p:ext uri="{BB962C8B-B14F-4D97-AF65-F5344CB8AC3E}">
        <p14:creationId xmlns:p14="http://schemas.microsoft.com/office/powerpoint/2010/main" val="8888222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70028" y="2945755"/>
            <a:ext cx="4062829" cy="752355"/>
          </a:xfrm>
          <a:prstGeom prst="rect">
            <a:avLst/>
          </a:prstGeom>
        </p:spPr>
        <p:txBody>
          <a:bodyPr anchor="ctr"/>
          <a:lstStyle>
            <a:lvl1pPr marL="0" indent="0">
              <a:lnSpc>
                <a:spcPct val="100000"/>
              </a:lnSpc>
              <a:buNone/>
              <a:defRPr sz="20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5" name="Text Placeholder 19">
            <a:extLst>
              <a:ext uri="{FF2B5EF4-FFF2-40B4-BE49-F238E27FC236}">
                <a16:creationId xmlns:a16="http://schemas.microsoft.com/office/drawing/2014/main" id="{39EC9140-1942-F143-8A24-943DB6C01FE9}"/>
              </a:ext>
            </a:extLst>
          </p:cNvPr>
          <p:cNvSpPr txBox="1">
            <a:spLocks/>
          </p:cNvSpPr>
          <p:nvPr userDrawn="1"/>
        </p:nvSpPr>
        <p:spPr>
          <a:xfrm>
            <a:off x="370029" y="2592729"/>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3" name="Picture Placeholder 2">
            <a:extLst>
              <a:ext uri="{FF2B5EF4-FFF2-40B4-BE49-F238E27FC236}">
                <a16:creationId xmlns:a16="http://schemas.microsoft.com/office/drawing/2014/main" id="{DFEBF346-4833-7C4E-B76E-41CCCC38CFB0}"/>
              </a:ext>
            </a:extLst>
          </p:cNvPr>
          <p:cNvSpPr>
            <a:spLocks noGrp="1"/>
          </p:cNvSpPr>
          <p:nvPr>
            <p:ph type="pic" sz="quarter" idx="15" hasCustomPrompt="1"/>
          </p:nvPr>
        </p:nvSpPr>
        <p:spPr>
          <a:xfrm>
            <a:off x="369888" y="1515600"/>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8" name="Text Placeholder 30">
            <a:extLst>
              <a:ext uri="{FF2B5EF4-FFF2-40B4-BE49-F238E27FC236}">
                <a16:creationId xmlns:a16="http://schemas.microsoft.com/office/drawing/2014/main" id="{72B8C849-C19F-8042-BCC6-E4CA34C9433A}"/>
              </a:ext>
            </a:extLst>
          </p:cNvPr>
          <p:cNvSpPr>
            <a:spLocks noGrp="1"/>
          </p:cNvSpPr>
          <p:nvPr>
            <p:ph type="body" sz="quarter" idx="16" hasCustomPrompt="1"/>
          </p:nvPr>
        </p:nvSpPr>
        <p:spPr>
          <a:xfrm>
            <a:off x="370028" y="5283841"/>
            <a:ext cx="4062829" cy="752355"/>
          </a:xfrm>
          <a:prstGeom prst="rect">
            <a:avLst/>
          </a:prstGeom>
        </p:spPr>
        <p:txBody>
          <a:bodyPr anchor="ctr"/>
          <a:lstStyle>
            <a:lvl1pPr marL="0" indent="0">
              <a:lnSpc>
                <a:spcPct val="100000"/>
              </a:lnSpc>
              <a:buNone/>
              <a:defRPr sz="20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9" name="Text Placeholder 19">
            <a:extLst>
              <a:ext uri="{FF2B5EF4-FFF2-40B4-BE49-F238E27FC236}">
                <a16:creationId xmlns:a16="http://schemas.microsoft.com/office/drawing/2014/main" id="{959BFD2B-891D-184E-996E-B5EF5410F3E6}"/>
              </a:ext>
            </a:extLst>
          </p:cNvPr>
          <p:cNvSpPr txBox="1">
            <a:spLocks/>
          </p:cNvSpPr>
          <p:nvPr userDrawn="1"/>
        </p:nvSpPr>
        <p:spPr>
          <a:xfrm>
            <a:off x="370029" y="4930815"/>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10" name="Picture Placeholder 2">
            <a:extLst>
              <a:ext uri="{FF2B5EF4-FFF2-40B4-BE49-F238E27FC236}">
                <a16:creationId xmlns:a16="http://schemas.microsoft.com/office/drawing/2014/main" id="{C2390C98-D181-E84E-81FE-DF891D279EF1}"/>
              </a:ext>
            </a:extLst>
          </p:cNvPr>
          <p:cNvSpPr>
            <a:spLocks noGrp="1"/>
          </p:cNvSpPr>
          <p:nvPr>
            <p:ph type="pic" sz="quarter" idx="17" hasCustomPrompt="1"/>
          </p:nvPr>
        </p:nvSpPr>
        <p:spPr>
          <a:xfrm>
            <a:off x="369888" y="3853686"/>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1" name="Text Placeholder 30">
            <a:extLst>
              <a:ext uri="{FF2B5EF4-FFF2-40B4-BE49-F238E27FC236}">
                <a16:creationId xmlns:a16="http://schemas.microsoft.com/office/drawing/2014/main" id="{17E53703-C363-BD49-A15F-734086262BC7}"/>
              </a:ext>
            </a:extLst>
          </p:cNvPr>
          <p:cNvSpPr>
            <a:spLocks noGrp="1"/>
          </p:cNvSpPr>
          <p:nvPr>
            <p:ph type="body" sz="quarter" idx="18" hasCustomPrompt="1"/>
          </p:nvPr>
        </p:nvSpPr>
        <p:spPr>
          <a:xfrm>
            <a:off x="4711039" y="5283841"/>
            <a:ext cx="4062829" cy="752355"/>
          </a:xfrm>
          <a:prstGeom prst="rect">
            <a:avLst/>
          </a:prstGeom>
        </p:spPr>
        <p:txBody>
          <a:bodyPr anchor="ctr"/>
          <a:lstStyle>
            <a:lvl1pPr marL="0" indent="0">
              <a:lnSpc>
                <a:spcPct val="100000"/>
              </a:lnSpc>
              <a:buNone/>
              <a:defRPr sz="20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4711040" y="4930815"/>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4710899" y="1515600"/>
            <a:ext cx="4063215" cy="3322336"/>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Tree>
    <p:extLst>
      <p:ext uri="{BB962C8B-B14F-4D97-AF65-F5344CB8AC3E}">
        <p14:creationId xmlns:p14="http://schemas.microsoft.com/office/powerpoint/2010/main" val="3912142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odule 2">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74E457A-30EB-3A4A-A80A-8238C1C2FF6E}"/>
              </a:ext>
            </a:extLst>
          </p:cNvPr>
          <p:cNvSpPr txBox="1"/>
          <p:nvPr userDrawn="1"/>
        </p:nvSpPr>
        <p:spPr>
          <a:xfrm>
            <a:off x="2498651" y="2542676"/>
            <a:ext cx="4146698" cy="830997"/>
          </a:xfrm>
          <a:prstGeom prst="rect">
            <a:avLst/>
          </a:prstGeom>
          <a:noFill/>
        </p:spPr>
        <p:txBody>
          <a:bodyPr wrap="square" rtlCol="0">
            <a:spAutoFit/>
          </a:bodyPr>
          <a:lstStyle/>
          <a:p>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2</a:t>
            </a:r>
          </a:p>
        </p:txBody>
      </p:sp>
      <p:pic>
        <p:nvPicPr>
          <p:cNvPr id="8" name="Picture 2" descr="C:\Users\Darryl\Documents\Darryl's Docs\Work\WHO\WHO SSP 2015 -\SSP Trng Pckg\PPs\Graphics\SSP Icons PNGs\Module 2 Icon Transp.png">
            <a:extLst>
              <a:ext uri="{FF2B5EF4-FFF2-40B4-BE49-F238E27FC236}">
                <a16:creationId xmlns:a16="http://schemas.microsoft.com/office/drawing/2014/main" id="{BCF7A4B3-7625-244C-90D4-8960AFFA2F0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18983" y="1388942"/>
            <a:ext cx="1265296" cy="1199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9">
            <a:extLst>
              <a:ext uri="{FF2B5EF4-FFF2-40B4-BE49-F238E27FC236}">
                <a16:creationId xmlns:a16="http://schemas.microsoft.com/office/drawing/2014/main" id="{D5B1BB6E-74F0-7A46-9199-27916EB5D777}"/>
              </a:ext>
            </a:extLst>
          </p:cNvPr>
          <p:cNvSpPr>
            <a:spLocks noGrp="1"/>
          </p:cNvSpPr>
          <p:nvPr>
            <p:ph type="body" sz="quarter" idx="13" hasCustomPrompt="1"/>
          </p:nvPr>
        </p:nvSpPr>
        <p:spPr>
          <a:xfrm>
            <a:off x="2527107" y="3205826"/>
            <a:ext cx="3517900" cy="1227138"/>
          </a:xfrm>
          <a:prstGeom prst="rect">
            <a:avLst/>
          </a:prstGeom>
        </p:spPr>
        <p:txBody>
          <a:bodyPr/>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Tree>
    <p:extLst>
      <p:ext uri="{BB962C8B-B14F-4D97-AF65-F5344CB8AC3E}">
        <p14:creationId xmlns:p14="http://schemas.microsoft.com/office/powerpoint/2010/main" val="31623677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ullet Points + Image">
    <p:spTree>
      <p:nvGrpSpPr>
        <p:cNvPr id="1" name=""/>
        <p:cNvGrpSpPr/>
        <p:nvPr/>
      </p:nvGrpSpPr>
      <p:grpSpPr>
        <a:xfrm>
          <a:off x="0" y="0"/>
          <a:ext cx="0" cy="0"/>
          <a:chOff x="0" y="0"/>
          <a:chExt cx="0" cy="0"/>
        </a:xfrm>
      </p:grpSpPr>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509171" y="1551007"/>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solidFill>
                  <a:srgbClr val="73B9E7"/>
                </a:solidFill>
              </a:rPr>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5428527" y="1701478"/>
            <a:ext cx="2671782" cy="3322336"/>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8" name="Text Placeholder 30">
            <a:extLst>
              <a:ext uri="{FF2B5EF4-FFF2-40B4-BE49-F238E27FC236}">
                <a16:creationId xmlns:a16="http://schemas.microsoft.com/office/drawing/2014/main" id="{A2B5F3C3-99E8-1547-9EDE-3EF30E6035A8}"/>
              </a:ext>
            </a:extLst>
          </p:cNvPr>
          <p:cNvSpPr>
            <a:spLocks noGrp="1"/>
          </p:cNvSpPr>
          <p:nvPr>
            <p:ph type="body" sz="quarter" idx="14" hasCustomPrompt="1"/>
          </p:nvPr>
        </p:nvSpPr>
        <p:spPr>
          <a:xfrm>
            <a:off x="485774" y="2037143"/>
            <a:ext cx="4761301" cy="3712721"/>
          </a:xfrm>
          <a:prstGeom prst="rect">
            <a:avLst/>
          </a:prstGeom>
        </p:spPr>
        <p:txBody>
          <a:bodyPr anchor="t"/>
          <a:lstStyle>
            <a:lvl1pPr>
              <a:lnSpc>
                <a:spcPct val="100000"/>
              </a:lnSpc>
              <a:defRPr sz="2000" b="0" i="0">
                <a:solidFill>
                  <a:schemeClr val="tx2"/>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Tree>
    <p:extLst>
      <p:ext uri="{BB962C8B-B14F-4D97-AF65-F5344CB8AC3E}">
        <p14:creationId xmlns:p14="http://schemas.microsoft.com/office/powerpoint/2010/main" val="41483281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Little Text + 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893708" y="1584015"/>
            <a:ext cx="5648404" cy="4261811"/>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2135907" cy="2581156"/>
          </a:xfrm>
          <a:prstGeom prst="rect">
            <a:avLst/>
          </a:prstGeom>
        </p:spPr>
        <p:txBody>
          <a:bodyPr anchor="t"/>
          <a:lstStyle>
            <a:lvl1pPr marL="0" indent="0">
              <a:lnSpc>
                <a:spcPct val="100000"/>
              </a:lnSpc>
              <a:buNone/>
              <a:defRPr sz="2000" b="0" i="0">
                <a:solidFill>
                  <a:schemeClr val="tx2"/>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EABB1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32147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ittle Text + Big Chart">
    <p:spTree>
      <p:nvGrpSpPr>
        <p:cNvPr id="1" name=""/>
        <p:cNvGrpSpPr/>
        <p:nvPr/>
      </p:nvGrpSpPr>
      <p:grpSpPr>
        <a:xfrm>
          <a:off x="0" y="0"/>
          <a:ext cx="0" cy="0"/>
          <a:chOff x="0" y="0"/>
          <a:chExt cx="0" cy="0"/>
        </a:xfrm>
      </p:grpSpPr>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3" y="2233914"/>
            <a:ext cx="2135907" cy="2581156"/>
          </a:xfrm>
          <a:prstGeom prst="rect">
            <a:avLst/>
          </a:prstGeom>
        </p:spPr>
        <p:txBody>
          <a:bodyPr anchor="t"/>
          <a:lstStyle>
            <a:lvl1pPr marL="0" indent="0">
              <a:lnSpc>
                <a:spcPct val="100000"/>
              </a:lnSpc>
              <a:buNone/>
              <a:defRPr sz="2000" b="0" i="0">
                <a:solidFill>
                  <a:schemeClr val="tx2"/>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EABB1F"/>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893708" y="1584325"/>
            <a:ext cx="5648099" cy="42608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Tree>
    <p:extLst>
      <p:ext uri="{BB962C8B-B14F-4D97-AF65-F5344CB8AC3E}">
        <p14:creationId xmlns:p14="http://schemas.microsoft.com/office/powerpoint/2010/main" val="5841084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1" y="1296365"/>
            <a:ext cx="9142031" cy="5127584"/>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Tree>
    <p:extLst>
      <p:ext uri="{BB962C8B-B14F-4D97-AF65-F5344CB8AC3E}">
        <p14:creationId xmlns:p14="http://schemas.microsoft.com/office/powerpoint/2010/main" val="14960392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 y="1296364"/>
            <a:ext cx="9144002" cy="5104435"/>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Tree>
    <p:extLst>
      <p:ext uri="{BB962C8B-B14F-4D97-AF65-F5344CB8AC3E}">
        <p14:creationId xmlns:p14="http://schemas.microsoft.com/office/powerpoint/2010/main" val="10805564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Module 1">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7FAEF3A2-0FDE-1145-8F06-81C470C3F5CA}"/>
              </a:ext>
            </a:extLst>
          </p:cNvPr>
          <p:cNvSpPr txBox="1"/>
          <p:nvPr userDrawn="1"/>
        </p:nvSpPr>
        <p:spPr>
          <a:xfrm>
            <a:off x="2498651" y="2542676"/>
            <a:ext cx="4146698" cy="830997"/>
          </a:xfrm>
          <a:prstGeom prst="rect">
            <a:avLst/>
          </a:prstGeom>
          <a:noFill/>
        </p:spPr>
        <p:txBody>
          <a:bodyPr wrap="square" rtlCol="0">
            <a:spAutoFit/>
          </a:bodyPr>
          <a:lstStyle/>
          <a:p>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1</a:t>
            </a:r>
          </a:p>
        </p:txBody>
      </p:sp>
      <p:pic>
        <p:nvPicPr>
          <p:cNvPr id="17" name="Picture 2" descr="C:\Users\Darryl\Documents\Darryl's Docs\Work\WHO\WHO SSP 2015 -\SSP Trng Pckg\PPs\Graphics\SSP Icons PNGs\Module 1-icon trnspnt.png">
            <a:extLst>
              <a:ext uri="{FF2B5EF4-FFF2-40B4-BE49-F238E27FC236}">
                <a16:creationId xmlns:a16="http://schemas.microsoft.com/office/drawing/2014/main" id="{5CC44E76-3C74-3641-BDD7-C3FE3222665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50257" y="1242082"/>
            <a:ext cx="1142123" cy="1229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Placeholder 19">
            <a:extLst>
              <a:ext uri="{FF2B5EF4-FFF2-40B4-BE49-F238E27FC236}">
                <a16:creationId xmlns:a16="http://schemas.microsoft.com/office/drawing/2014/main" id="{7A246C21-336C-7B49-938F-46381323CEB8}"/>
              </a:ext>
            </a:extLst>
          </p:cNvPr>
          <p:cNvSpPr>
            <a:spLocks noGrp="1"/>
          </p:cNvSpPr>
          <p:nvPr>
            <p:ph type="body" sz="quarter" idx="13" hasCustomPrompt="1"/>
          </p:nvPr>
        </p:nvSpPr>
        <p:spPr>
          <a:xfrm>
            <a:off x="2527107" y="3295979"/>
            <a:ext cx="3517900" cy="1227138"/>
          </a:xfrm>
          <a:prstGeom prst="rect">
            <a:avLst/>
          </a:prstGeom>
        </p:spPr>
        <p:txBody>
          <a:bodyPr/>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cxnSp>
        <p:nvCxnSpPr>
          <p:cNvPr id="7" name="Straight Connector 17">
            <a:extLst>
              <a:ext uri="{FF2B5EF4-FFF2-40B4-BE49-F238E27FC236}">
                <a16:creationId xmlns:a16="http://schemas.microsoft.com/office/drawing/2014/main" id="{A00399C6-04E7-1546-A3B8-FED465D8C877}"/>
              </a:ext>
            </a:extLst>
          </p:cNvPr>
          <p:cNvCxnSpPr>
            <a:cxnSpLocks/>
          </p:cNvCxnSpPr>
          <p:nvPr userDrawn="1"/>
        </p:nvCxnSpPr>
        <p:spPr>
          <a:xfrm flipV="1">
            <a:off x="2601683" y="3218704"/>
            <a:ext cx="3949312" cy="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56343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Next Step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42FB48-4AEF-F04C-9B4E-9DF052EF763A}"/>
              </a:ext>
            </a:extLst>
          </p:cNvPr>
          <p:cNvPicPr>
            <a:picLocks noChangeAspect="1"/>
          </p:cNvPicPr>
          <p:nvPr userDrawn="1"/>
        </p:nvPicPr>
        <p:blipFill rotWithShape="1">
          <a:blip r:embed="rId2" cstate="screen">
            <a:graysc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3356264" y="10991"/>
            <a:ext cx="5787735" cy="6400442"/>
          </a:xfrm>
          <a:prstGeom prst="rect">
            <a:avLst/>
          </a:prstGeom>
        </p:spPr>
      </p:pic>
      <p:sp>
        <p:nvSpPr>
          <p:cNvPr id="8" name="Rectangle 7">
            <a:extLst>
              <a:ext uri="{FF2B5EF4-FFF2-40B4-BE49-F238E27FC236}">
                <a16:creationId xmlns:a16="http://schemas.microsoft.com/office/drawing/2014/main" id="{8F93F0E7-036D-4E45-B9B3-0DB0FD4A0C40}"/>
              </a:ext>
            </a:extLst>
          </p:cNvPr>
          <p:cNvSpPr/>
          <p:nvPr userDrawn="1"/>
        </p:nvSpPr>
        <p:spPr>
          <a:xfrm>
            <a:off x="3356263" y="1"/>
            <a:ext cx="5673013" cy="6411432"/>
          </a:xfrm>
          <a:prstGeom prst="rect">
            <a:avLst/>
          </a:prstGeom>
          <a:gradFill flip="none" rotWithShape="1">
            <a:gsLst>
              <a:gs pos="56000">
                <a:schemeClr val="bg1">
                  <a:alpha val="92000"/>
                </a:schemeClr>
              </a:gs>
              <a:gs pos="40000">
                <a:schemeClr val="bg1"/>
              </a:gs>
              <a:gs pos="77000">
                <a:schemeClr val="bg1">
                  <a:alpha val="68000"/>
                </a:schemeClr>
              </a:gs>
              <a:gs pos="100000">
                <a:schemeClr val="bg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097587F-4B3C-2A49-B85D-19360E7EB9F6}"/>
              </a:ext>
            </a:extLst>
          </p:cNvPr>
          <p:cNvSpPr/>
          <p:nvPr userDrawn="1"/>
        </p:nvSpPr>
        <p:spPr>
          <a:xfrm>
            <a:off x="384464" y="1516285"/>
            <a:ext cx="6826827" cy="4494397"/>
          </a:xfrm>
          <a:prstGeom prst="rect">
            <a:avLst/>
          </a:prstGeom>
          <a:solidFill>
            <a:schemeClr val="bg1">
              <a:alpha val="2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585732"/>
            <a:ext cx="6540059" cy="4314604"/>
          </a:xfrm>
          <a:prstGeom prst="rect">
            <a:avLst/>
          </a:prstGeom>
        </p:spPr>
        <p:txBody>
          <a:bodyPr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10" name="Text Placeholder 19">
            <a:extLst>
              <a:ext uri="{FF2B5EF4-FFF2-40B4-BE49-F238E27FC236}">
                <a16:creationId xmlns:a16="http://schemas.microsoft.com/office/drawing/2014/main" id="{D8636154-4781-4B49-A2BA-120CCCBEB783}"/>
              </a:ext>
            </a:extLst>
          </p:cNvPr>
          <p:cNvSpPr txBox="1">
            <a:spLocks/>
          </p:cNvSpPr>
          <p:nvPr userDrawn="1"/>
        </p:nvSpPr>
        <p:spPr>
          <a:xfrm>
            <a:off x="224901" y="873875"/>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Insert Subtitle here</a:t>
            </a:r>
            <a:endParaRPr lang="x-none" dirty="0"/>
          </a:p>
        </p:txBody>
      </p:sp>
      <p:sp>
        <p:nvSpPr>
          <p:cNvPr id="11" name="Text Placeholder 19">
            <a:extLst>
              <a:ext uri="{FF2B5EF4-FFF2-40B4-BE49-F238E27FC236}">
                <a16:creationId xmlns:a16="http://schemas.microsoft.com/office/drawing/2014/main" id="{2EB335EE-C723-9D4E-9439-3E76FDBC4A56}"/>
              </a:ext>
            </a:extLst>
          </p:cNvPr>
          <p:cNvSpPr txBox="1">
            <a:spLocks/>
          </p:cNvSpPr>
          <p:nvPr userDrawn="1"/>
        </p:nvSpPr>
        <p:spPr>
          <a:xfrm>
            <a:off x="224901" y="283385"/>
            <a:ext cx="7101874"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PLANNING YOUR NEXT STEPS</a:t>
            </a:r>
          </a:p>
        </p:txBody>
      </p:sp>
    </p:spTree>
    <p:extLst>
      <p:ext uri="{BB962C8B-B14F-4D97-AF65-F5344CB8AC3E}">
        <p14:creationId xmlns:p14="http://schemas.microsoft.com/office/powerpoint/2010/main" val="32130420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Group Work">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D570987-6BAC-2D47-B549-AE4DA76E19A4}"/>
              </a:ext>
            </a:extLst>
          </p:cNvPr>
          <p:cNvPicPr>
            <a:picLocks noChangeAspect="1"/>
          </p:cNvPicPr>
          <p:nvPr userDrawn="1"/>
        </p:nvPicPr>
        <p:blipFill rotWithShape="1">
          <a:blip r:embed="rId2" cstate="screen">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b="6512"/>
          <a:stretch/>
        </p:blipFill>
        <p:spPr>
          <a:xfrm>
            <a:off x="4565904" y="0"/>
            <a:ext cx="4578096" cy="6411432"/>
          </a:xfrm>
          <a:prstGeom prst="rect">
            <a:avLst/>
          </a:prstGeom>
        </p:spPr>
      </p:pic>
      <p:sp>
        <p:nvSpPr>
          <p:cNvPr id="8" name="Rectangle 7">
            <a:extLst>
              <a:ext uri="{FF2B5EF4-FFF2-40B4-BE49-F238E27FC236}">
                <a16:creationId xmlns:a16="http://schemas.microsoft.com/office/drawing/2014/main" id="{8F93F0E7-036D-4E45-B9B3-0DB0FD4A0C40}"/>
              </a:ext>
            </a:extLst>
          </p:cNvPr>
          <p:cNvSpPr/>
          <p:nvPr userDrawn="1"/>
        </p:nvSpPr>
        <p:spPr>
          <a:xfrm>
            <a:off x="2391580" y="-12102"/>
            <a:ext cx="4463372" cy="6411432"/>
          </a:xfrm>
          <a:prstGeom prst="rect">
            <a:avLst/>
          </a:prstGeom>
          <a:gradFill flip="none" rotWithShape="1">
            <a:gsLst>
              <a:gs pos="56000">
                <a:schemeClr val="bg1">
                  <a:alpha val="92000"/>
                </a:schemeClr>
              </a:gs>
              <a:gs pos="40000">
                <a:schemeClr val="bg1"/>
              </a:gs>
              <a:gs pos="77000">
                <a:schemeClr val="bg1">
                  <a:alpha val="68000"/>
                </a:schemeClr>
              </a:gs>
              <a:gs pos="100000">
                <a:schemeClr val="bg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28399" y="1990800"/>
            <a:ext cx="5896800" cy="4341600"/>
          </a:xfrm>
          <a:prstGeom prst="rect">
            <a:avLst/>
          </a:prstGeom>
        </p:spPr>
        <p:txBody>
          <a:bodyPr anchor="t"/>
          <a:lstStyle>
            <a:lvl1pPr>
              <a:lnSpc>
                <a:spcPct val="10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11" name="Text Placeholder 19">
            <a:extLst>
              <a:ext uri="{FF2B5EF4-FFF2-40B4-BE49-F238E27FC236}">
                <a16:creationId xmlns:a16="http://schemas.microsoft.com/office/drawing/2014/main" id="{2EB335EE-C723-9D4E-9439-3E76FDBC4A56}"/>
              </a:ext>
            </a:extLst>
          </p:cNvPr>
          <p:cNvSpPr txBox="1">
            <a:spLocks/>
          </p:cNvSpPr>
          <p:nvPr userDrawn="1"/>
        </p:nvSpPr>
        <p:spPr>
          <a:xfrm>
            <a:off x="224901" y="283385"/>
            <a:ext cx="434709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GROUP WORK</a:t>
            </a:r>
          </a:p>
        </p:txBody>
      </p:sp>
      <p:sp>
        <p:nvSpPr>
          <p:cNvPr id="3" name="2 Marcador de texto"/>
          <p:cNvSpPr>
            <a:spLocks noGrp="1"/>
          </p:cNvSpPr>
          <p:nvPr>
            <p:ph type="body" sz="quarter" idx="15" hasCustomPrompt="1"/>
          </p:nvPr>
        </p:nvSpPr>
        <p:spPr>
          <a:xfrm>
            <a:off x="226800" y="788400"/>
            <a:ext cx="4814887" cy="315460"/>
          </a:xfrm>
          <a:prstGeom prst="rect">
            <a:avLst/>
          </a:prstGeom>
        </p:spPr>
        <p:txBody>
          <a:bodyPr/>
          <a:lstStyle>
            <a:lvl1pPr marL="0" indent="0">
              <a:buNone/>
              <a:defRPr lang="es-VE" sz="1800" b="0" i="0" kern="1200" spc="0" baseline="0" dirty="0">
                <a:solidFill>
                  <a:srgbClr val="C2B195"/>
                </a:solidFill>
                <a:latin typeface="Source Sans Pro Light" pitchFamily="34" charset="0"/>
                <a:ea typeface="Source Sans Pro Light" pitchFamily="34" charset="0"/>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s-ES" dirty="0" err="1"/>
              <a:t>Insert</a:t>
            </a:r>
            <a:r>
              <a:rPr lang="es-ES" dirty="0"/>
              <a:t> </a:t>
            </a:r>
            <a:r>
              <a:rPr lang="es-ES" dirty="0" err="1"/>
              <a:t>Subtitle</a:t>
            </a:r>
            <a:r>
              <a:rPr lang="es-ES" dirty="0"/>
              <a:t> </a:t>
            </a:r>
            <a:r>
              <a:rPr lang="es-ES" dirty="0" err="1"/>
              <a:t>here</a:t>
            </a:r>
            <a:endParaRPr lang="es-VE" dirty="0"/>
          </a:p>
        </p:txBody>
      </p:sp>
      <p:sp>
        <p:nvSpPr>
          <p:cNvPr id="5" name="4 Marcador de texto"/>
          <p:cNvSpPr>
            <a:spLocks noGrp="1"/>
          </p:cNvSpPr>
          <p:nvPr>
            <p:ph type="body" sz="quarter" idx="16" hasCustomPrompt="1"/>
          </p:nvPr>
        </p:nvSpPr>
        <p:spPr>
          <a:xfrm>
            <a:off x="225425" y="6526213"/>
            <a:ext cx="1015200" cy="278162"/>
          </a:xfrm>
          <a:prstGeom prst="rect">
            <a:avLst/>
          </a:prstGeom>
        </p:spPr>
        <p:txBody>
          <a:bodyPr/>
          <a:lstStyle>
            <a:lvl1pPr marL="0" indent="0">
              <a:buNone/>
              <a:defRPr lang="es-ES" sz="1400" kern="1200" baseline="0" dirty="0" smtClean="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a:defRPr lang="es-ES" sz="1400" kern="1200" dirty="0" smtClean="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2pPr>
            <a:lvl3pPr>
              <a:defRPr lang="es-ES" sz="1400" kern="1200" dirty="0" smtClean="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3pPr>
            <a:lvl4pPr>
              <a:defRPr lang="es-ES" sz="1400" kern="1200" dirty="0" smtClean="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4pPr>
            <a:lvl5pPr>
              <a:defRPr lang="es-VE"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5pPr>
          </a:lstStyle>
          <a:p>
            <a:pPr lvl="0"/>
            <a:r>
              <a:rPr lang="es-ES" dirty="0"/>
              <a:t>MODULE X:</a:t>
            </a:r>
          </a:p>
        </p:txBody>
      </p:sp>
      <p:sp>
        <p:nvSpPr>
          <p:cNvPr id="7" name="6 Marcador de texto"/>
          <p:cNvSpPr>
            <a:spLocks noGrp="1"/>
          </p:cNvSpPr>
          <p:nvPr>
            <p:ph type="body" sz="quarter" idx="17" hasCustomPrompt="1"/>
          </p:nvPr>
        </p:nvSpPr>
        <p:spPr>
          <a:xfrm>
            <a:off x="1071275" y="6489340"/>
            <a:ext cx="5976000" cy="370800"/>
          </a:xfrm>
          <a:prstGeom prst="rect">
            <a:avLst/>
          </a:prstGeom>
        </p:spPr>
        <p:txBody>
          <a:bodyPr/>
          <a:lstStyle>
            <a:lvl1pPr marL="0" indent="0">
              <a:lnSpc>
                <a:spcPct val="100000"/>
              </a:lnSpc>
              <a:buNone/>
              <a:defRPr lang="es-ES" sz="1400" b="0" i="0" kern="1200" baseline="0" dirty="0" smtClean="0">
                <a:solidFill>
                  <a:schemeClr val="bg1"/>
                </a:solidFill>
                <a:latin typeface="Source Sans Pro Light" panose="020B0403030403020204" pitchFamily="34" charset="0"/>
                <a:ea typeface="Source Sans Pro Light" panose="020B0403030403020204" pitchFamily="34" charset="0"/>
                <a:cs typeface="+mn-cs"/>
              </a:defRPr>
            </a:lvl1pPr>
            <a:lvl2pPr marL="457200" indent="0">
              <a:buNone/>
              <a:defRPr lang="es-ES" sz="1400" b="0" i="0" kern="1200" dirty="0" smtClean="0">
                <a:solidFill>
                  <a:schemeClr val="bg1"/>
                </a:solidFill>
                <a:latin typeface="Source Sans Pro Light" panose="020B0403030403020204" pitchFamily="34" charset="0"/>
                <a:ea typeface="Source Sans Pro Light" panose="020B0403030403020204" pitchFamily="34" charset="0"/>
                <a:cs typeface="+mn-cs"/>
              </a:defRPr>
            </a:lvl2pPr>
            <a:lvl3pPr marL="914400" indent="0">
              <a:buNone/>
              <a:defRPr lang="es-ES" sz="1400" b="0" i="0" kern="1200" dirty="0" smtClean="0">
                <a:solidFill>
                  <a:schemeClr val="bg1"/>
                </a:solidFill>
                <a:latin typeface="Source Sans Pro Light" panose="020B0403030403020204" pitchFamily="34" charset="0"/>
                <a:ea typeface="Source Sans Pro Light" panose="020B0403030403020204" pitchFamily="34" charset="0"/>
                <a:cs typeface="+mn-cs"/>
              </a:defRPr>
            </a:lvl3pPr>
            <a:lvl4pPr marL="1371600" indent="0">
              <a:buNone/>
              <a:defRPr lang="es-ES" sz="1400" b="0" i="0" kern="1200" dirty="0" smtClean="0">
                <a:solidFill>
                  <a:schemeClr val="bg1"/>
                </a:solidFill>
                <a:latin typeface="Source Sans Pro Light" panose="020B0403030403020204" pitchFamily="34" charset="0"/>
                <a:ea typeface="Source Sans Pro Light" panose="020B0403030403020204" pitchFamily="34" charset="0"/>
                <a:cs typeface="+mn-cs"/>
              </a:defRPr>
            </a:lvl4pPr>
            <a:lvl5pPr marL="1828800" indent="0">
              <a:buNone/>
              <a:defRPr lang="es-VE" sz="1400" b="0" i="0" kern="1200" dirty="0">
                <a:solidFill>
                  <a:schemeClr val="bg1"/>
                </a:solidFill>
                <a:latin typeface="Source Sans Pro Light" panose="020B0403030403020204" pitchFamily="34" charset="0"/>
                <a:ea typeface="Source Sans Pro Light" panose="020B0403030403020204" pitchFamily="34" charset="0"/>
                <a:cs typeface="+mn-cs"/>
              </a:defRPr>
            </a:lvl5pPr>
          </a:lstStyle>
          <a:p>
            <a:pPr lvl="0"/>
            <a:r>
              <a:rPr lang="es-ES" dirty="0"/>
              <a:t>INSERT SUBTITLE HERE</a:t>
            </a:r>
          </a:p>
        </p:txBody>
      </p:sp>
      <p:cxnSp>
        <p:nvCxnSpPr>
          <p:cNvPr id="20" name="Straight Connector 17">
            <a:extLst>
              <a:ext uri="{FF2B5EF4-FFF2-40B4-BE49-F238E27FC236}">
                <a16:creationId xmlns:a16="http://schemas.microsoft.com/office/drawing/2014/main" id="{A00399C6-04E7-1546-A3B8-FED465D8C877}"/>
              </a:ext>
            </a:extLst>
          </p:cNvPr>
          <p:cNvCxnSpPr>
            <a:cxnSpLocks/>
          </p:cNvCxnSpPr>
          <p:nvPr userDrawn="1"/>
        </p:nvCxnSpPr>
        <p:spPr>
          <a:xfrm flipH="1">
            <a:off x="334853" y="1099712"/>
            <a:ext cx="4552182" cy="0"/>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25"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1800" b="1" baseline="0">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7198100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0ED219E-1493-2247-B0B9-4357F28810F3}"/>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t="-27652" b="1255"/>
          <a:stretch/>
        </p:blipFill>
        <p:spPr>
          <a:xfrm>
            <a:off x="0" y="385762"/>
            <a:ext cx="9144000" cy="6026613"/>
          </a:xfrm>
          <a:prstGeom prst="rect">
            <a:avLst/>
          </a:prstGeom>
        </p:spPr>
      </p:pic>
      <p:sp>
        <p:nvSpPr>
          <p:cNvPr id="15" name="Rectangle 14">
            <a:extLst>
              <a:ext uri="{FF2B5EF4-FFF2-40B4-BE49-F238E27FC236}">
                <a16:creationId xmlns:a16="http://schemas.microsoft.com/office/drawing/2014/main" id="{F38C7339-3368-E74E-A628-41008B4B7AF2}"/>
              </a:ext>
            </a:extLst>
          </p:cNvPr>
          <p:cNvSpPr/>
          <p:nvPr userDrawn="1"/>
        </p:nvSpPr>
        <p:spPr>
          <a:xfrm rot="5400000">
            <a:off x="2503967" y="-2503968"/>
            <a:ext cx="4136065" cy="9144000"/>
          </a:xfrm>
          <a:prstGeom prst="rect">
            <a:avLst/>
          </a:prstGeom>
          <a:gradFill flip="none" rotWithShape="1">
            <a:gsLst>
              <a:gs pos="52000">
                <a:schemeClr val="bg1">
                  <a:alpha val="95000"/>
                </a:schemeClr>
              </a:gs>
              <a:gs pos="40000">
                <a:schemeClr val="bg1"/>
              </a:gs>
              <a:gs pos="77000">
                <a:schemeClr val="bg1">
                  <a:alpha val="35000"/>
                </a:schemeClr>
              </a:gs>
              <a:gs pos="100000">
                <a:schemeClr val="bg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 Placeholder 19">
            <a:extLst>
              <a:ext uri="{FF2B5EF4-FFF2-40B4-BE49-F238E27FC236}">
                <a16:creationId xmlns:a16="http://schemas.microsoft.com/office/drawing/2014/main" id="{D8636154-4781-4B49-A2BA-120CCCBEB783}"/>
              </a:ext>
            </a:extLst>
          </p:cNvPr>
          <p:cNvSpPr txBox="1">
            <a:spLocks/>
          </p:cNvSpPr>
          <p:nvPr userDrawn="1"/>
        </p:nvSpPr>
        <p:spPr>
          <a:xfrm>
            <a:off x="224901" y="873875"/>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it’s the closing slide of the closing session.</a:t>
            </a:r>
          </a:p>
        </p:txBody>
      </p:sp>
      <p:sp>
        <p:nvSpPr>
          <p:cNvPr id="11" name="Text Placeholder 19">
            <a:extLst>
              <a:ext uri="{FF2B5EF4-FFF2-40B4-BE49-F238E27FC236}">
                <a16:creationId xmlns:a16="http://schemas.microsoft.com/office/drawing/2014/main" id="{2EB335EE-C723-9D4E-9439-3E76FDBC4A56}"/>
              </a:ext>
            </a:extLst>
          </p:cNvPr>
          <p:cNvSpPr txBox="1">
            <a:spLocks/>
          </p:cNvSpPr>
          <p:nvPr userDrawn="1"/>
        </p:nvSpPr>
        <p:spPr>
          <a:xfrm>
            <a:off x="224901" y="283385"/>
            <a:ext cx="7101874"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HOW SAD!</a:t>
            </a:r>
          </a:p>
        </p:txBody>
      </p:sp>
    </p:spTree>
    <p:extLst>
      <p:ext uri="{BB962C8B-B14F-4D97-AF65-F5344CB8AC3E}">
        <p14:creationId xmlns:p14="http://schemas.microsoft.com/office/powerpoint/2010/main" val="4189544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odule 3">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1E005F4-5EA6-4B43-96FF-4DB49C29AB55}"/>
              </a:ext>
            </a:extLst>
          </p:cNvPr>
          <p:cNvSpPr txBox="1"/>
          <p:nvPr userDrawn="1"/>
        </p:nvSpPr>
        <p:spPr>
          <a:xfrm>
            <a:off x="2498651" y="2542676"/>
            <a:ext cx="4146698" cy="830997"/>
          </a:xfrm>
          <a:prstGeom prst="rect">
            <a:avLst/>
          </a:prstGeom>
          <a:noFill/>
        </p:spPr>
        <p:txBody>
          <a:bodyPr wrap="square" rtlCol="0">
            <a:spAutoFit/>
          </a:bodyPr>
          <a:lstStyle/>
          <a:p>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3</a:t>
            </a:r>
          </a:p>
        </p:txBody>
      </p:sp>
      <p:pic>
        <p:nvPicPr>
          <p:cNvPr id="8" name="Picture 1" descr="C:\Users\Darryl\Documents\Darryl's Docs\Work\WHO\WHO SSP 2015 -\SSP Trng Pckg\SSP icons\14118_SSP Manual-Module 3-ICON transparent.tif">
            <a:extLst>
              <a:ext uri="{FF2B5EF4-FFF2-40B4-BE49-F238E27FC236}">
                <a16:creationId xmlns:a16="http://schemas.microsoft.com/office/drawing/2014/main" id="{9E95E759-5B1F-7640-945D-95205D5A1AD4}"/>
              </a:ext>
            </a:extLst>
          </p:cNvPr>
          <p:cNvPicPr>
            <a:picLocks noChangeAspect="1" noChangeArrowheads="1"/>
          </p:cNvPicPr>
          <p:nvPr userDrawn="1"/>
        </p:nvPicPr>
        <p:blipFill>
          <a:blip r:embed="rId2">
            <a:clrChange>
              <a:clrFrom>
                <a:srgbClr val="FFFFFF"/>
              </a:clrFrom>
              <a:clrTo>
                <a:srgbClr val="FFFFFF">
                  <a:alpha val="0"/>
                </a:srgbClr>
              </a:clrTo>
            </a:clrChange>
          </a:blip>
          <a:srcRect/>
          <a:stretch>
            <a:fillRect/>
          </a:stretch>
        </p:blipFill>
        <p:spPr bwMode="auto">
          <a:xfrm>
            <a:off x="2447045" y="1280801"/>
            <a:ext cx="1169005" cy="1261875"/>
          </a:xfrm>
          <a:prstGeom prst="rect">
            <a:avLst/>
          </a:prstGeom>
          <a:noFill/>
          <a:ln w="9525">
            <a:noFill/>
            <a:miter lim="800000"/>
            <a:headEnd/>
            <a:tailEnd/>
          </a:ln>
        </p:spPr>
      </p:pic>
      <p:sp>
        <p:nvSpPr>
          <p:cNvPr id="11" name="Text Placeholder 19">
            <a:extLst>
              <a:ext uri="{FF2B5EF4-FFF2-40B4-BE49-F238E27FC236}">
                <a16:creationId xmlns:a16="http://schemas.microsoft.com/office/drawing/2014/main" id="{E8FD6E68-A427-3B40-A7C7-B89E197FF6EF}"/>
              </a:ext>
            </a:extLst>
          </p:cNvPr>
          <p:cNvSpPr>
            <a:spLocks noGrp="1"/>
          </p:cNvSpPr>
          <p:nvPr>
            <p:ph type="body" sz="quarter" idx="13" hasCustomPrompt="1"/>
          </p:nvPr>
        </p:nvSpPr>
        <p:spPr>
          <a:xfrm>
            <a:off x="2527107" y="3205826"/>
            <a:ext cx="3517900" cy="1227138"/>
          </a:xfrm>
          <a:prstGeom prst="rect">
            <a:avLst/>
          </a:prstGeom>
        </p:spPr>
        <p:txBody>
          <a:bodyPr/>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Tree>
    <p:extLst>
      <p:ext uri="{BB962C8B-B14F-4D97-AF65-F5344CB8AC3E}">
        <p14:creationId xmlns:p14="http://schemas.microsoft.com/office/powerpoint/2010/main" val="4018961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odule 4">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62CEB50-E8E4-664C-ABC9-9AA7ABFD3EFE}"/>
              </a:ext>
            </a:extLst>
          </p:cNvPr>
          <p:cNvSpPr txBox="1"/>
          <p:nvPr userDrawn="1"/>
        </p:nvSpPr>
        <p:spPr>
          <a:xfrm>
            <a:off x="2498651" y="2542676"/>
            <a:ext cx="4146698" cy="830997"/>
          </a:xfrm>
          <a:prstGeom prst="rect">
            <a:avLst/>
          </a:prstGeom>
          <a:noFill/>
        </p:spPr>
        <p:txBody>
          <a:bodyPr wrap="square" rtlCol="0">
            <a:spAutoFit/>
          </a:bodyPr>
          <a:lstStyle/>
          <a:p>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4</a:t>
            </a:r>
          </a:p>
        </p:txBody>
      </p:sp>
      <p:pic>
        <p:nvPicPr>
          <p:cNvPr id="9" name="Picture 2" descr="C:\Users\Darryl\Documents\Darryl's Docs\Work\WHO\WHO SSP 2015 -\SSP Trng Pckg\SSP icons\14118_SSP Manual-Module 4-Icon.jpg">
            <a:extLst>
              <a:ext uri="{FF2B5EF4-FFF2-40B4-BE49-F238E27FC236}">
                <a16:creationId xmlns:a16="http://schemas.microsoft.com/office/drawing/2014/main" id="{F29350B6-4A73-C842-8642-58D5867D93CD}"/>
              </a:ext>
            </a:extLst>
          </p:cNvPr>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2467116" y="1470668"/>
            <a:ext cx="1462797" cy="1048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19">
            <a:extLst>
              <a:ext uri="{FF2B5EF4-FFF2-40B4-BE49-F238E27FC236}">
                <a16:creationId xmlns:a16="http://schemas.microsoft.com/office/drawing/2014/main" id="{2D8C60BA-B809-CD4C-AA88-2556C6DF2B0E}"/>
              </a:ext>
            </a:extLst>
          </p:cNvPr>
          <p:cNvSpPr>
            <a:spLocks noGrp="1"/>
          </p:cNvSpPr>
          <p:nvPr>
            <p:ph type="body" sz="quarter" idx="13" hasCustomPrompt="1"/>
          </p:nvPr>
        </p:nvSpPr>
        <p:spPr>
          <a:xfrm>
            <a:off x="2527107" y="3205826"/>
            <a:ext cx="3517900" cy="1227138"/>
          </a:xfrm>
          <a:prstGeom prst="rect">
            <a:avLst/>
          </a:prstGeom>
        </p:spPr>
        <p:txBody>
          <a:bodyPr/>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Tree>
    <p:extLst>
      <p:ext uri="{BB962C8B-B14F-4D97-AF65-F5344CB8AC3E}">
        <p14:creationId xmlns:p14="http://schemas.microsoft.com/office/powerpoint/2010/main" val="2590815499"/>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7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5" Type="http://schemas.openxmlformats.org/officeDocument/2006/relationships/image" Target="../media/image3.png"/><Relationship Id="rId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10" Type="http://schemas.openxmlformats.org/officeDocument/2006/relationships/image" Target="../media/image3.png"/><Relationship Id="rId4" Type="http://schemas.openxmlformats.org/officeDocument/2006/relationships/slideLayout" Target="../slideLayouts/slideLayout9.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6.xml"/><Relationship Id="rId7"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5.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6.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7.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image" Target="../media/image3.png"/><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theme" Target="../theme/theme8.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image" Target="../media/image3.png"/><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theme" Target="../theme/theme9.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378834"/>
      </p:ext>
    </p:extLst>
  </p:cSld>
  <p:clrMap bg1="lt1" tx1="dk1" bg2="lt2" tx2="dk2" accent1="accent1" accent2="accent2" accent3="accent3" accent4="accent4" accent5="accent5" accent6="accent6" hlink="hlink" folHlink="folHlink"/>
  <p:sldLayoutIdLst>
    <p:sldLayoutId id="214748364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FCA4E0-8181-A64C-9B0C-389DAEAB4C09}"/>
              </a:ext>
            </a:extLst>
          </p:cNvPr>
          <p:cNvSpPr/>
          <p:nvPr userDrawn="1"/>
        </p:nvSpPr>
        <p:spPr>
          <a:xfrm>
            <a:off x="0" y="6411433"/>
            <a:ext cx="9144000" cy="446567"/>
          </a:xfrm>
          <a:prstGeom prst="rect">
            <a:avLst/>
          </a:prstGeom>
          <a:solidFill>
            <a:srgbClr val="C2B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8" name="Picture 7" descr="A picture containing drawing&#10;&#10;Description automatically generated">
            <a:extLst>
              <a:ext uri="{FF2B5EF4-FFF2-40B4-BE49-F238E27FC236}">
                <a16:creationId xmlns:a16="http://schemas.microsoft.com/office/drawing/2014/main" id="{061177B0-6583-6845-8AA1-8C9FE488360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Tree>
    <p:extLst>
      <p:ext uri="{BB962C8B-B14F-4D97-AF65-F5344CB8AC3E}">
        <p14:creationId xmlns:p14="http://schemas.microsoft.com/office/powerpoint/2010/main" val="410724079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E88525F-CE1A-B148-BEFF-8659AEF7251E}"/>
              </a:ext>
            </a:extLst>
          </p:cNvPr>
          <p:cNvSpPr/>
          <p:nvPr userDrawn="1"/>
        </p:nvSpPr>
        <p:spPr>
          <a:xfrm>
            <a:off x="0" y="5741580"/>
            <a:ext cx="9144000" cy="1132368"/>
          </a:xfrm>
          <a:prstGeom prst="rect">
            <a:avLst/>
          </a:prstGeom>
          <a:gradFill>
            <a:gsLst>
              <a:gs pos="0">
                <a:schemeClr val="bg1">
                  <a:alpha val="88000"/>
                </a:schemeClr>
              </a:gs>
              <a:gs pos="69000">
                <a:schemeClr val="bg1">
                  <a:alpha val="9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a:p>
        </p:txBody>
      </p:sp>
      <p:sp>
        <p:nvSpPr>
          <p:cNvPr id="12" name="Rectangle 11">
            <a:extLst>
              <a:ext uri="{FF2B5EF4-FFF2-40B4-BE49-F238E27FC236}">
                <a16:creationId xmlns:a16="http://schemas.microsoft.com/office/drawing/2014/main" id="{95087187-7DB8-6A4E-AB47-966BBB9F0ED1}"/>
              </a:ext>
            </a:extLst>
          </p:cNvPr>
          <p:cNvSpPr/>
          <p:nvPr userDrawn="1"/>
        </p:nvSpPr>
        <p:spPr>
          <a:xfrm>
            <a:off x="0" y="15043"/>
            <a:ext cx="9144000" cy="1035463"/>
          </a:xfrm>
          <a:prstGeom prst="rect">
            <a:avLst/>
          </a:prstGeom>
          <a:solidFill>
            <a:srgbClr val="EAB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x-none"/>
          </a:p>
        </p:txBody>
      </p:sp>
      <p:pic>
        <p:nvPicPr>
          <p:cNvPr id="13" name="Picture 12" descr="A picture containing drawing&#10;&#10;Description automatically generated">
            <a:extLst>
              <a:ext uri="{FF2B5EF4-FFF2-40B4-BE49-F238E27FC236}">
                <a16:creationId xmlns:a16="http://schemas.microsoft.com/office/drawing/2014/main" id="{30B41ACD-35AC-8943-A422-82E1F4E77ED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6696191" y="15043"/>
            <a:ext cx="2258745" cy="820860"/>
          </a:xfrm>
          <a:prstGeom prst="rect">
            <a:avLst/>
          </a:prstGeom>
        </p:spPr>
      </p:pic>
    </p:spTree>
    <p:extLst>
      <p:ext uri="{BB962C8B-B14F-4D97-AF65-F5344CB8AC3E}">
        <p14:creationId xmlns:p14="http://schemas.microsoft.com/office/powerpoint/2010/main" val="2850626881"/>
      </p:ext>
    </p:extLst>
  </p:cSld>
  <p:clrMap bg1="lt1" tx1="dk1" bg2="lt2" tx2="dk2" accent1="accent1" accent2="accent2" accent3="accent3" accent4="accent4" accent5="accent5" accent6="accent6" hlink="hlink" folHlink="folHlink"/>
  <p:sldLayoutIdLst>
    <p:sldLayoutId id="2147483704" r:id="rId1"/>
    <p:sldLayoutId id="2147483719" r:id="rId2"/>
    <p:sldLayoutId id="2147483805" r:id="rId3"/>
    <p:sldLayoutId id="214748380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77C7C3C-1BA1-7145-9B81-ECAF5FFC5D56}"/>
              </a:ext>
            </a:extLst>
          </p:cNvPr>
          <p:cNvSpPr/>
          <p:nvPr userDrawn="1"/>
        </p:nvSpPr>
        <p:spPr>
          <a:xfrm>
            <a:off x="0" y="6411433"/>
            <a:ext cx="9144000" cy="446567"/>
          </a:xfrm>
          <a:prstGeom prst="rect">
            <a:avLst/>
          </a:prstGeom>
          <a:solidFill>
            <a:srgbClr val="EAB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11" name="Picture 10" descr="A picture containing drawing&#10;&#10;Description automatically generated">
            <a:extLst>
              <a:ext uri="{FF2B5EF4-FFF2-40B4-BE49-F238E27FC236}">
                <a16:creationId xmlns:a16="http://schemas.microsoft.com/office/drawing/2014/main" id="{2D788298-CD0F-3B4D-B5B6-134873A483C4}"/>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Tree>
    <p:extLst>
      <p:ext uri="{BB962C8B-B14F-4D97-AF65-F5344CB8AC3E}">
        <p14:creationId xmlns:p14="http://schemas.microsoft.com/office/powerpoint/2010/main" val="294392224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801" r:id="rId7"/>
    <p:sldLayoutId id="2147483802"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4E8CDAE-2C15-974B-939F-8E88430F646F}"/>
              </a:ext>
            </a:extLst>
          </p:cNvPr>
          <p:cNvGrpSpPr/>
          <p:nvPr userDrawn="1"/>
        </p:nvGrpSpPr>
        <p:grpSpPr>
          <a:xfrm>
            <a:off x="3577490" y="1190932"/>
            <a:ext cx="1989021" cy="4687992"/>
            <a:chOff x="3544909" y="1190932"/>
            <a:chExt cx="1989021" cy="4687992"/>
          </a:xfrm>
        </p:grpSpPr>
        <p:grpSp>
          <p:nvGrpSpPr>
            <p:cNvPr id="9" name="Group 8">
              <a:extLst>
                <a:ext uri="{FF2B5EF4-FFF2-40B4-BE49-F238E27FC236}">
                  <a16:creationId xmlns:a16="http://schemas.microsoft.com/office/drawing/2014/main" id="{36DAB557-3F36-964A-9ACD-E6607DA8720C}"/>
                </a:ext>
              </a:extLst>
            </p:cNvPr>
            <p:cNvGrpSpPr/>
            <p:nvPr/>
          </p:nvGrpSpPr>
          <p:grpSpPr>
            <a:xfrm rot="16200000">
              <a:off x="2187826" y="3416475"/>
              <a:ext cx="4687992" cy="236905"/>
              <a:chOff x="3748461" y="3161096"/>
              <a:chExt cx="4687992" cy="236905"/>
            </a:xfrm>
          </p:grpSpPr>
          <p:cxnSp>
            <p:nvCxnSpPr>
              <p:cNvPr id="14" name="Straight Connector 13">
                <a:extLst>
                  <a:ext uri="{FF2B5EF4-FFF2-40B4-BE49-F238E27FC236}">
                    <a16:creationId xmlns:a16="http://schemas.microsoft.com/office/drawing/2014/main" id="{4602C8BC-32A0-8042-A356-897189B7D9AF}"/>
                  </a:ext>
                </a:extLst>
              </p:cNvPr>
              <p:cNvCxnSpPr>
                <a:cxnSpLocks/>
              </p:cNvCxnSpPr>
              <p:nvPr/>
            </p:nvCxnSpPr>
            <p:spPr>
              <a:xfrm rot="5400000">
                <a:off x="6092457" y="912087"/>
                <a:ext cx="0" cy="4687992"/>
              </a:xfrm>
              <a:prstGeom prst="line">
                <a:avLst/>
              </a:prstGeom>
              <a:ln>
                <a:solidFill>
                  <a:srgbClr val="E0DCD5"/>
                </a:solidFill>
              </a:ln>
            </p:spPr>
            <p:style>
              <a:lnRef idx="1">
                <a:schemeClr val="accent1"/>
              </a:lnRef>
              <a:fillRef idx="0">
                <a:schemeClr val="accent1"/>
              </a:fillRef>
              <a:effectRef idx="0">
                <a:schemeClr val="accent1"/>
              </a:effectRef>
              <a:fontRef idx="minor">
                <a:schemeClr val="tx1"/>
              </a:fontRef>
            </p:style>
          </p:cxnSp>
          <p:sp>
            <p:nvSpPr>
              <p:cNvPr id="15" name="Down Arrow 14">
                <a:extLst>
                  <a:ext uri="{FF2B5EF4-FFF2-40B4-BE49-F238E27FC236}">
                    <a16:creationId xmlns:a16="http://schemas.microsoft.com/office/drawing/2014/main" id="{3F68EC76-93D6-F14B-B97E-FDD3AA35069C}"/>
                  </a:ext>
                </a:extLst>
              </p:cNvPr>
              <p:cNvSpPr/>
              <p:nvPr/>
            </p:nvSpPr>
            <p:spPr>
              <a:xfrm>
                <a:off x="4041659" y="3161096"/>
                <a:ext cx="188816" cy="236905"/>
              </a:xfrm>
              <a:prstGeom prst="downArrow">
                <a:avLst/>
              </a:prstGeom>
              <a:solidFill>
                <a:srgbClr val="E0D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6" name="Down Arrow 15">
                <a:extLst>
                  <a:ext uri="{FF2B5EF4-FFF2-40B4-BE49-F238E27FC236}">
                    <a16:creationId xmlns:a16="http://schemas.microsoft.com/office/drawing/2014/main" id="{749547D3-B696-DD4C-A812-AAEF8A36F54E}"/>
                  </a:ext>
                </a:extLst>
              </p:cNvPr>
              <p:cNvSpPr/>
              <p:nvPr/>
            </p:nvSpPr>
            <p:spPr>
              <a:xfrm>
                <a:off x="4686701" y="3161096"/>
                <a:ext cx="188816" cy="236905"/>
              </a:xfrm>
              <a:prstGeom prst="downArrow">
                <a:avLst/>
              </a:prstGeom>
              <a:solidFill>
                <a:srgbClr val="E0D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7" name="Down Arrow 16">
                <a:extLst>
                  <a:ext uri="{FF2B5EF4-FFF2-40B4-BE49-F238E27FC236}">
                    <a16:creationId xmlns:a16="http://schemas.microsoft.com/office/drawing/2014/main" id="{021851FB-C4B1-FA44-ADCA-5B13C1CDE123}"/>
                  </a:ext>
                </a:extLst>
              </p:cNvPr>
              <p:cNvSpPr/>
              <p:nvPr/>
            </p:nvSpPr>
            <p:spPr>
              <a:xfrm>
                <a:off x="5331743" y="3161096"/>
                <a:ext cx="188816" cy="236905"/>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8" name="Down Arrow 17">
                <a:extLst>
                  <a:ext uri="{FF2B5EF4-FFF2-40B4-BE49-F238E27FC236}">
                    <a16:creationId xmlns:a16="http://schemas.microsoft.com/office/drawing/2014/main" id="{4EB5F96C-CC84-E34C-934E-4CC798BFB783}"/>
                  </a:ext>
                </a:extLst>
              </p:cNvPr>
              <p:cNvSpPr/>
              <p:nvPr/>
            </p:nvSpPr>
            <p:spPr>
              <a:xfrm>
                <a:off x="5976785" y="3161096"/>
                <a:ext cx="188816" cy="236905"/>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9" name="Down Arrow 18">
                <a:extLst>
                  <a:ext uri="{FF2B5EF4-FFF2-40B4-BE49-F238E27FC236}">
                    <a16:creationId xmlns:a16="http://schemas.microsoft.com/office/drawing/2014/main" id="{0F1FB291-DAFF-6E48-9E07-A7C43FC23D3F}"/>
                  </a:ext>
                </a:extLst>
              </p:cNvPr>
              <p:cNvSpPr/>
              <p:nvPr/>
            </p:nvSpPr>
            <p:spPr>
              <a:xfrm>
                <a:off x="6621827" y="3161096"/>
                <a:ext cx="188816" cy="236905"/>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0" name="Down Arrow 19">
                <a:extLst>
                  <a:ext uri="{FF2B5EF4-FFF2-40B4-BE49-F238E27FC236}">
                    <a16:creationId xmlns:a16="http://schemas.microsoft.com/office/drawing/2014/main" id="{3B618FE2-B28E-D048-872A-7085AD433CE2}"/>
                  </a:ext>
                </a:extLst>
              </p:cNvPr>
              <p:cNvSpPr/>
              <p:nvPr/>
            </p:nvSpPr>
            <p:spPr>
              <a:xfrm>
                <a:off x="7266869" y="3161096"/>
                <a:ext cx="188816" cy="236905"/>
              </a:xfrm>
              <a:prstGeom prst="downArrow">
                <a:avLst/>
              </a:prstGeom>
              <a:solidFill>
                <a:srgbClr val="E0D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1" name="Down Arrow 20">
                <a:extLst>
                  <a:ext uri="{FF2B5EF4-FFF2-40B4-BE49-F238E27FC236}">
                    <a16:creationId xmlns:a16="http://schemas.microsoft.com/office/drawing/2014/main" id="{ABD25A1E-EF80-EB4E-9306-E58398063D4F}"/>
                  </a:ext>
                </a:extLst>
              </p:cNvPr>
              <p:cNvSpPr/>
              <p:nvPr/>
            </p:nvSpPr>
            <p:spPr>
              <a:xfrm>
                <a:off x="7911909" y="3161096"/>
                <a:ext cx="188816" cy="236905"/>
              </a:xfrm>
              <a:prstGeom prst="downArrow">
                <a:avLst/>
              </a:prstGeom>
              <a:solidFill>
                <a:srgbClr val="E0D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10" name="Oval 9">
              <a:extLst>
                <a:ext uri="{FF2B5EF4-FFF2-40B4-BE49-F238E27FC236}">
                  <a16:creationId xmlns:a16="http://schemas.microsoft.com/office/drawing/2014/main" id="{021F8FE1-0888-0D44-A941-4E2668D5AE06}"/>
                </a:ext>
              </a:extLst>
            </p:cNvPr>
            <p:cNvSpPr/>
            <p:nvPr/>
          </p:nvSpPr>
          <p:spPr>
            <a:xfrm>
              <a:off x="3598804" y="2624252"/>
              <a:ext cx="1935126" cy="177563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Doughnut 11">
              <a:extLst>
                <a:ext uri="{FF2B5EF4-FFF2-40B4-BE49-F238E27FC236}">
                  <a16:creationId xmlns:a16="http://schemas.microsoft.com/office/drawing/2014/main" id="{DAA18B67-FBF3-D24E-BEA9-D9C7E67946D1}"/>
                </a:ext>
              </a:extLst>
            </p:cNvPr>
            <p:cNvSpPr/>
            <p:nvPr/>
          </p:nvSpPr>
          <p:spPr>
            <a:xfrm flipH="1">
              <a:off x="3544909" y="2547092"/>
              <a:ext cx="1952525" cy="1952525"/>
            </a:xfrm>
            <a:prstGeom prst="donut">
              <a:avLst>
                <a:gd name="adj" fmla="val 12611"/>
              </a:avLst>
            </a:prstGeom>
            <a:solidFill>
              <a:srgbClr val="EABB1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
          <p:nvSpPr>
            <p:cNvPr id="13" name="Freeform 12">
              <a:extLst>
                <a:ext uri="{FF2B5EF4-FFF2-40B4-BE49-F238E27FC236}">
                  <a16:creationId xmlns:a16="http://schemas.microsoft.com/office/drawing/2014/main" id="{AC56BD5F-60BF-564E-B1D1-43ED28D7F052}"/>
                </a:ext>
              </a:extLst>
            </p:cNvPr>
            <p:cNvSpPr/>
            <p:nvPr/>
          </p:nvSpPr>
          <p:spPr>
            <a:xfrm flipH="1">
              <a:off x="4535260" y="2547092"/>
              <a:ext cx="976263" cy="1952525"/>
            </a:xfrm>
            <a:custGeom>
              <a:avLst/>
              <a:gdLst>
                <a:gd name="connsiteX0" fmla="*/ 1073889 w 1073889"/>
                <a:gd name="connsiteY0" fmla="*/ 0 h 2147778"/>
                <a:gd name="connsiteX1" fmla="*/ 1073889 w 1073889"/>
                <a:gd name="connsiteY1" fmla="*/ 270857 h 2147778"/>
                <a:gd name="connsiteX2" fmla="*/ 1073888 w 1073889"/>
                <a:gd name="connsiteY2" fmla="*/ 270857 h 2147778"/>
                <a:gd name="connsiteX3" fmla="*/ 270856 w 1073889"/>
                <a:gd name="connsiteY3" fmla="*/ 1073889 h 2147778"/>
                <a:gd name="connsiteX4" fmla="*/ 1073888 w 1073889"/>
                <a:gd name="connsiteY4" fmla="*/ 1876921 h 2147778"/>
                <a:gd name="connsiteX5" fmla="*/ 1073889 w 1073889"/>
                <a:gd name="connsiteY5" fmla="*/ 1876921 h 2147778"/>
                <a:gd name="connsiteX6" fmla="*/ 1073889 w 1073889"/>
                <a:gd name="connsiteY6" fmla="*/ 2147778 h 2147778"/>
                <a:gd name="connsiteX7" fmla="*/ 0 w 1073889"/>
                <a:gd name="connsiteY7" fmla="*/ 1073889 h 2147778"/>
                <a:gd name="connsiteX8" fmla="*/ 1073889 w 1073889"/>
                <a:gd name="connsiteY8" fmla="*/ 0 h 2147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3889" h="2147778">
                  <a:moveTo>
                    <a:pt x="1073889" y="0"/>
                  </a:moveTo>
                  <a:lnTo>
                    <a:pt x="1073889" y="270857"/>
                  </a:lnTo>
                  <a:lnTo>
                    <a:pt x="1073888" y="270857"/>
                  </a:lnTo>
                  <a:cubicBezTo>
                    <a:pt x="630386" y="270857"/>
                    <a:pt x="270856" y="630387"/>
                    <a:pt x="270856" y="1073889"/>
                  </a:cubicBezTo>
                  <a:cubicBezTo>
                    <a:pt x="270856" y="1517391"/>
                    <a:pt x="630386" y="1876921"/>
                    <a:pt x="1073888" y="1876921"/>
                  </a:cubicBezTo>
                  <a:lnTo>
                    <a:pt x="1073889" y="1876921"/>
                  </a:lnTo>
                  <a:lnTo>
                    <a:pt x="1073889" y="2147778"/>
                  </a:lnTo>
                  <a:cubicBezTo>
                    <a:pt x="480796" y="2147778"/>
                    <a:pt x="0" y="1666982"/>
                    <a:pt x="0" y="1073889"/>
                  </a:cubicBezTo>
                  <a:cubicBezTo>
                    <a:pt x="0" y="480796"/>
                    <a:pt x="480796" y="0"/>
                    <a:pt x="1073889" y="0"/>
                  </a:cubicBezTo>
                  <a:close/>
                </a:path>
              </a:pathLst>
            </a:custGeom>
            <a:solidFill>
              <a:srgbClr val="FAF1DA"/>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grpSp>
      <p:sp>
        <p:nvSpPr>
          <p:cNvPr id="22" name="TextBox 21">
            <a:extLst>
              <a:ext uri="{FF2B5EF4-FFF2-40B4-BE49-F238E27FC236}">
                <a16:creationId xmlns:a16="http://schemas.microsoft.com/office/drawing/2014/main" id="{9095E5B5-9351-AB4B-B47F-F43A5332209E}"/>
              </a:ext>
            </a:extLst>
          </p:cNvPr>
          <p:cNvSpPr txBox="1"/>
          <p:nvPr userDrawn="1"/>
        </p:nvSpPr>
        <p:spPr>
          <a:xfrm>
            <a:off x="418000" y="1319364"/>
            <a:ext cx="2841556" cy="523220"/>
          </a:xfrm>
          <a:prstGeom prst="rect">
            <a:avLst/>
          </a:prstGeom>
          <a:noFill/>
        </p:spPr>
        <p:txBody>
          <a:bodyPr wrap="square" rtlCol="0">
            <a:spAutoFit/>
          </a:bodyPr>
          <a:lstStyle/>
          <a:p>
            <a:pPr algn="ctr"/>
            <a:r>
              <a:rPr lang="en-GB" sz="2800" b="1" spc="300" dirty="0">
                <a:solidFill>
                  <a:srgbClr val="EABB1F"/>
                </a:solidFill>
                <a:latin typeface="Source Sans Pro Semibold" panose="020B0503030403020204" pitchFamily="34" charset="0"/>
                <a:ea typeface="Source Sans Pro Semibold" panose="020B0503030403020204" pitchFamily="34" charset="0"/>
                <a:cs typeface="Arial" panose="020B0604020202020204" pitchFamily="34" charset="0"/>
              </a:rPr>
              <a:t>STEPS</a:t>
            </a:r>
          </a:p>
        </p:txBody>
      </p:sp>
      <p:sp>
        <p:nvSpPr>
          <p:cNvPr id="23" name="TextBox 22">
            <a:extLst>
              <a:ext uri="{FF2B5EF4-FFF2-40B4-BE49-F238E27FC236}">
                <a16:creationId xmlns:a16="http://schemas.microsoft.com/office/drawing/2014/main" id="{C1FEFBA1-76C9-9A4B-B892-B9CA7AF31596}"/>
              </a:ext>
            </a:extLst>
          </p:cNvPr>
          <p:cNvSpPr txBox="1"/>
          <p:nvPr userDrawn="1"/>
        </p:nvSpPr>
        <p:spPr>
          <a:xfrm>
            <a:off x="5833954" y="1324253"/>
            <a:ext cx="2841556" cy="523220"/>
          </a:xfrm>
          <a:prstGeom prst="rect">
            <a:avLst/>
          </a:prstGeom>
          <a:noFill/>
        </p:spPr>
        <p:txBody>
          <a:bodyPr wrap="square" rtlCol="0">
            <a:spAutoFit/>
          </a:bodyPr>
          <a:lstStyle/>
          <a:p>
            <a:pPr algn="ctr"/>
            <a:r>
              <a:rPr lang="en-GB" sz="2800" b="1" spc="300" dirty="0">
                <a:solidFill>
                  <a:schemeClr val="bg1">
                    <a:lumMod val="75000"/>
                  </a:schemeClr>
                </a:solidFill>
                <a:latin typeface="Source Sans Pro Semibold" panose="020B0503030403020204" pitchFamily="34" charset="0"/>
                <a:ea typeface="Source Sans Pro Semibold" panose="020B0503030403020204" pitchFamily="34" charset="0"/>
                <a:cs typeface="Arial" panose="020B0604020202020204" pitchFamily="34" charset="0"/>
              </a:rPr>
              <a:t>OUTPUTS</a:t>
            </a:r>
          </a:p>
        </p:txBody>
      </p:sp>
      <p:sp>
        <p:nvSpPr>
          <p:cNvPr id="26" name="Rectangle 25">
            <a:extLst>
              <a:ext uri="{FF2B5EF4-FFF2-40B4-BE49-F238E27FC236}">
                <a16:creationId xmlns:a16="http://schemas.microsoft.com/office/drawing/2014/main" id="{AE902589-ADF1-C74A-84B6-D7ECE385A2D7}"/>
              </a:ext>
            </a:extLst>
          </p:cNvPr>
          <p:cNvSpPr/>
          <p:nvPr userDrawn="1"/>
        </p:nvSpPr>
        <p:spPr>
          <a:xfrm>
            <a:off x="0" y="6411433"/>
            <a:ext cx="9144000" cy="446567"/>
          </a:xfrm>
          <a:prstGeom prst="rect">
            <a:avLst/>
          </a:prstGeom>
          <a:solidFill>
            <a:srgbClr val="EABB1F"/>
          </a:solidFill>
          <a:ln>
            <a:solidFill>
              <a:srgbClr val="EAB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8" name="Picture 27" descr="A picture containing drawing&#10;&#10;Description automatically generated">
            <a:extLst>
              <a:ext uri="{FF2B5EF4-FFF2-40B4-BE49-F238E27FC236}">
                <a16:creationId xmlns:a16="http://schemas.microsoft.com/office/drawing/2014/main" id="{85931751-8687-994B-A0AC-18C3DE0B7E64}"/>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Tree>
    <p:extLst>
      <p:ext uri="{BB962C8B-B14F-4D97-AF65-F5344CB8AC3E}">
        <p14:creationId xmlns:p14="http://schemas.microsoft.com/office/powerpoint/2010/main" val="339569743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E902589-ADF1-C74A-84B6-D7ECE385A2D7}"/>
              </a:ext>
            </a:extLst>
          </p:cNvPr>
          <p:cNvSpPr/>
          <p:nvPr userDrawn="1"/>
        </p:nvSpPr>
        <p:spPr>
          <a:xfrm>
            <a:off x="0" y="6411433"/>
            <a:ext cx="9144000" cy="446567"/>
          </a:xfrm>
          <a:prstGeom prst="rect">
            <a:avLst/>
          </a:prstGeom>
          <a:solidFill>
            <a:srgbClr val="EAB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8" name="Picture 27" descr="A picture containing drawing&#10;&#10;Description automatically generated">
            <a:extLst>
              <a:ext uri="{FF2B5EF4-FFF2-40B4-BE49-F238E27FC236}">
                <a16:creationId xmlns:a16="http://schemas.microsoft.com/office/drawing/2014/main" id="{85931751-8687-994B-A0AC-18C3DE0B7E64}"/>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
        <p:nvSpPr>
          <p:cNvPr id="24" name="Text Placeholder 19">
            <a:extLst>
              <a:ext uri="{FF2B5EF4-FFF2-40B4-BE49-F238E27FC236}">
                <a16:creationId xmlns:a16="http://schemas.microsoft.com/office/drawing/2014/main" id="{CC9DD54C-427A-8D4A-99E5-BA6DE356402D}"/>
              </a:ext>
            </a:extLst>
          </p:cNvPr>
          <p:cNvSpPr txBox="1">
            <a:spLocks/>
          </p:cNvSpPr>
          <p:nvPr userDrawn="1"/>
        </p:nvSpPr>
        <p:spPr>
          <a:xfrm>
            <a:off x="256100" y="744689"/>
            <a:ext cx="5215999" cy="35073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0" i="0" spc="0" dirty="0">
                <a:solidFill>
                  <a:schemeClr val="tx2"/>
                </a:solidFill>
                <a:latin typeface="Source Sans Pro" panose="020B0503030403020204" pitchFamily="34" charset="0"/>
                <a:ea typeface="Source Sans Pro" panose="020B0503030403020204" pitchFamily="34" charset="0"/>
              </a:rPr>
              <a:t>Define and implement operational monitoring</a:t>
            </a:r>
            <a:br>
              <a:rPr lang="en-US" sz="1800" b="0" i="0" spc="0" dirty="0">
                <a:solidFill>
                  <a:schemeClr val="tx2"/>
                </a:solidFill>
                <a:latin typeface="Source Sans Pro" panose="020B0503030403020204" pitchFamily="34" charset="0"/>
                <a:ea typeface="Source Sans Pro" panose="020B0503030403020204" pitchFamily="34" charset="0"/>
              </a:rPr>
            </a:br>
            <a:endParaRPr lang="x-none" sz="1800" b="0" i="0" spc="0" dirty="0">
              <a:solidFill>
                <a:schemeClr val="tx2"/>
              </a:solidFill>
              <a:latin typeface="Source Sans Pro Light" pitchFamily="34" charset="0"/>
              <a:ea typeface="Source Sans Pro" panose="020B0503030403020204" pitchFamily="34" charset="0"/>
            </a:endParaRPr>
          </a:p>
        </p:txBody>
      </p:sp>
      <p:sp>
        <p:nvSpPr>
          <p:cNvPr id="25" name="Text Placeholder 19">
            <a:extLst>
              <a:ext uri="{FF2B5EF4-FFF2-40B4-BE49-F238E27FC236}">
                <a16:creationId xmlns:a16="http://schemas.microsoft.com/office/drawing/2014/main" id="{C2EBDCDE-43EC-274C-97C7-7CA36AA5B0D8}"/>
              </a:ext>
            </a:extLst>
          </p:cNvPr>
          <p:cNvSpPr txBox="1">
            <a:spLocks/>
          </p:cNvSpPr>
          <p:nvPr userDrawn="1"/>
        </p:nvSpPr>
        <p:spPr>
          <a:xfrm>
            <a:off x="224901" y="283385"/>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EABB1F"/>
                </a:solidFill>
              </a:rPr>
              <a:t>STEP 5.1</a:t>
            </a:r>
          </a:p>
        </p:txBody>
      </p:sp>
      <p:cxnSp>
        <p:nvCxnSpPr>
          <p:cNvPr id="11" name="Straight Connector 17">
            <a:extLst>
              <a:ext uri="{FF2B5EF4-FFF2-40B4-BE49-F238E27FC236}">
                <a16:creationId xmlns:a16="http://schemas.microsoft.com/office/drawing/2014/main" id="{A00399C6-04E7-1546-A3B8-FED465D8C877}"/>
              </a:ext>
            </a:extLst>
          </p:cNvPr>
          <p:cNvCxnSpPr>
            <a:cxnSpLocks/>
          </p:cNvCxnSpPr>
          <p:nvPr userDrawn="1"/>
        </p:nvCxnSpPr>
        <p:spPr>
          <a:xfrm flipH="1">
            <a:off x="334851" y="1099712"/>
            <a:ext cx="8564451" cy="0"/>
          </a:xfrm>
          <a:prstGeom prst="line">
            <a:avLst/>
          </a:prstGeom>
          <a:ln>
            <a:solidFill>
              <a:srgbClr val="EABB1F"/>
            </a:solidFill>
          </a:ln>
        </p:spPr>
        <p:style>
          <a:lnRef idx="1">
            <a:schemeClr val="accent1"/>
          </a:lnRef>
          <a:fillRef idx="0">
            <a:schemeClr val="accent1"/>
          </a:fillRef>
          <a:effectRef idx="0">
            <a:schemeClr val="accent1"/>
          </a:effectRef>
          <a:fontRef idx="minor">
            <a:schemeClr val="tx1"/>
          </a:fontRef>
        </p:style>
      </p:cxnSp>
      <p:sp>
        <p:nvSpPr>
          <p:cNvPr id="9" name="TextBox 26">
            <a:extLst>
              <a:ext uri="{FF2B5EF4-FFF2-40B4-BE49-F238E27FC236}">
                <a16:creationId xmlns:a16="http://schemas.microsoft.com/office/drawing/2014/main" id="{C7C4E17E-72AB-E043-AF29-132CE0D6F5C9}"/>
              </a:ext>
            </a:extLst>
          </p:cNvPr>
          <p:cNvSpPr txBox="1"/>
          <p:nvPr userDrawn="1"/>
        </p:nvSpPr>
        <p:spPr>
          <a:xfrm>
            <a:off x="114724" y="6496216"/>
            <a:ext cx="1011815" cy="307777"/>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5:</a:t>
            </a:r>
          </a:p>
        </p:txBody>
      </p:sp>
      <p:sp>
        <p:nvSpPr>
          <p:cNvPr id="10" name="Text Placeholder 33">
            <a:extLst>
              <a:ext uri="{FF2B5EF4-FFF2-40B4-BE49-F238E27FC236}">
                <a16:creationId xmlns:a16="http://schemas.microsoft.com/office/drawing/2014/main" id="{94BDB679-0B71-2A40-9B44-639B09C6B2C7}"/>
              </a:ext>
            </a:extLst>
          </p:cNvPr>
          <p:cNvSpPr txBox="1">
            <a:spLocks/>
          </p:cNvSpPr>
          <p:nvPr userDrawn="1"/>
        </p:nvSpPr>
        <p:spPr>
          <a:xfrm>
            <a:off x="957600" y="6490800"/>
            <a:ext cx="5977394" cy="371475"/>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MONITOR CONTROL MEASURES AND VERIFY PERFORMANCE</a:t>
            </a:r>
          </a:p>
        </p:txBody>
      </p:sp>
    </p:spTree>
    <p:extLst>
      <p:ext uri="{BB962C8B-B14F-4D97-AF65-F5344CB8AC3E}">
        <p14:creationId xmlns:p14="http://schemas.microsoft.com/office/powerpoint/2010/main" val="2347674478"/>
      </p:ext>
    </p:extLst>
  </p:cSld>
  <p:clrMap bg1="lt1" tx1="dk1" bg2="lt2" tx2="dk2" accent1="accent1" accent2="accent2" accent3="accent3" accent4="accent4" accent5="accent5" accent6="accent6" hlink="hlink" folHlink="folHlink"/>
  <p:sldLayoutIdLst>
    <p:sldLayoutId id="2147483689" r:id="rId1"/>
    <p:sldLayoutId id="2147483691" r:id="rId2"/>
    <p:sldLayoutId id="2147483692" r:id="rId3"/>
    <p:sldLayoutId id="2147483699" r:id="rId4"/>
    <p:sldLayoutId id="2147483705" r:id="rId5"/>
    <p:sldLayoutId id="2147483706" r:id="rId6"/>
    <p:sldLayoutId id="2147483720" r:id="rId7"/>
    <p:sldLayoutId id="2147483850" r:id="rId8"/>
    <p:sldLayoutId id="2147483709" r:id="rId9"/>
    <p:sldLayoutId id="2147483710" r:id="rId10"/>
    <p:sldLayoutId id="2147483762" r:id="rId11"/>
    <p:sldLayoutId id="214748386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E902589-ADF1-C74A-84B6-D7ECE385A2D7}"/>
              </a:ext>
            </a:extLst>
          </p:cNvPr>
          <p:cNvSpPr/>
          <p:nvPr userDrawn="1"/>
        </p:nvSpPr>
        <p:spPr>
          <a:xfrm>
            <a:off x="0" y="6411433"/>
            <a:ext cx="9144000" cy="446567"/>
          </a:xfrm>
          <a:prstGeom prst="rect">
            <a:avLst/>
          </a:prstGeom>
          <a:solidFill>
            <a:srgbClr val="EAB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8" name="Picture 27" descr="A picture containing drawing&#10;&#10;Description automatically generated">
            <a:extLst>
              <a:ext uri="{FF2B5EF4-FFF2-40B4-BE49-F238E27FC236}">
                <a16:creationId xmlns:a16="http://schemas.microsoft.com/office/drawing/2014/main" id="{85931751-8687-994B-A0AC-18C3DE0B7E64}"/>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
        <p:nvSpPr>
          <p:cNvPr id="24" name="Text Placeholder 19">
            <a:extLst>
              <a:ext uri="{FF2B5EF4-FFF2-40B4-BE49-F238E27FC236}">
                <a16:creationId xmlns:a16="http://schemas.microsoft.com/office/drawing/2014/main" id="{CC9DD54C-427A-8D4A-99E5-BA6DE356402D}"/>
              </a:ext>
            </a:extLst>
          </p:cNvPr>
          <p:cNvSpPr txBox="1">
            <a:spLocks/>
          </p:cNvSpPr>
          <p:nvPr userDrawn="1"/>
        </p:nvSpPr>
        <p:spPr>
          <a:xfrm>
            <a:off x="224901" y="789695"/>
            <a:ext cx="6462334"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0" i="0" spc="0" dirty="0">
                <a:solidFill>
                  <a:schemeClr val="tx2"/>
                </a:solidFill>
                <a:latin typeface="Source Sans Pro" panose="020B0503030403020204" pitchFamily="34" charset="0"/>
                <a:ea typeface="Source Sans Pro" panose="020B0503030403020204" pitchFamily="34" charset="0"/>
              </a:rPr>
              <a:t>Verify system performance</a:t>
            </a:r>
          </a:p>
        </p:txBody>
      </p:sp>
      <p:sp>
        <p:nvSpPr>
          <p:cNvPr id="25" name="Text Placeholder 19">
            <a:extLst>
              <a:ext uri="{FF2B5EF4-FFF2-40B4-BE49-F238E27FC236}">
                <a16:creationId xmlns:a16="http://schemas.microsoft.com/office/drawing/2014/main" id="{C2EBDCDE-43EC-274C-97C7-7CA36AA5B0D8}"/>
              </a:ext>
            </a:extLst>
          </p:cNvPr>
          <p:cNvSpPr txBox="1">
            <a:spLocks/>
          </p:cNvSpPr>
          <p:nvPr userDrawn="1"/>
        </p:nvSpPr>
        <p:spPr>
          <a:xfrm>
            <a:off x="224901" y="283385"/>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EABB1F"/>
                </a:solidFill>
              </a:rPr>
              <a:t>STEP 5.2</a:t>
            </a:r>
          </a:p>
        </p:txBody>
      </p:sp>
      <p:cxnSp>
        <p:nvCxnSpPr>
          <p:cNvPr id="11" name="Straight Connector 17">
            <a:extLst>
              <a:ext uri="{FF2B5EF4-FFF2-40B4-BE49-F238E27FC236}">
                <a16:creationId xmlns:a16="http://schemas.microsoft.com/office/drawing/2014/main" id="{A00399C6-04E7-1546-A3B8-FED465D8C877}"/>
              </a:ext>
            </a:extLst>
          </p:cNvPr>
          <p:cNvCxnSpPr>
            <a:cxnSpLocks/>
          </p:cNvCxnSpPr>
          <p:nvPr userDrawn="1"/>
        </p:nvCxnSpPr>
        <p:spPr>
          <a:xfrm flipH="1">
            <a:off x="334851" y="1099712"/>
            <a:ext cx="8564451" cy="0"/>
          </a:xfrm>
          <a:prstGeom prst="line">
            <a:avLst/>
          </a:prstGeom>
          <a:ln>
            <a:solidFill>
              <a:srgbClr val="EABB1F"/>
            </a:solidFill>
          </a:ln>
        </p:spPr>
        <p:style>
          <a:lnRef idx="1">
            <a:schemeClr val="accent1"/>
          </a:lnRef>
          <a:fillRef idx="0">
            <a:schemeClr val="accent1"/>
          </a:fillRef>
          <a:effectRef idx="0">
            <a:schemeClr val="accent1"/>
          </a:effectRef>
          <a:fontRef idx="minor">
            <a:schemeClr val="tx1"/>
          </a:fontRef>
        </p:style>
      </p:cxnSp>
      <p:sp>
        <p:nvSpPr>
          <p:cNvPr id="12" name="TextBox 26">
            <a:extLst>
              <a:ext uri="{FF2B5EF4-FFF2-40B4-BE49-F238E27FC236}">
                <a16:creationId xmlns:a16="http://schemas.microsoft.com/office/drawing/2014/main" id="{C7C4E17E-72AB-E043-AF29-132CE0D6F5C9}"/>
              </a:ext>
            </a:extLst>
          </p:cNvPr>
          <p:cNvSpPr txBox="1"/>
          <p:nvPr userDrawn="1"/>
        </p:nvSpPr>
        <p:spPr>
          <a:xfrm>
            <a:off x="114724" y="6496216"/>
            <a:ext cx="1011815" cy="307777"/>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5:</a:t>
            </a:r>
          </a:p>
        </p:txBody>
      </p:sp>
      <p:sp>
        <p:nvSpPr>
          <p:cNvPr id="13" name="Text Placeholder 33">
            <a:extLst>
              <a:ext uri="{FF2B5EF4-FFF2-40B4-BE49-F238E27FC236}">
                <a16:creationId xmlns:a16="http://schemas.microsoft.com/office/drawing/2014/main" id="{94BDB679-0B71-2A40-9B44-639B09C6B2C7}"/>
              </a:ext>
            </a:extLst>
          </p:cNvPr>
          <p:cNvSpPr txBox="1">
            <a:spLocks/>
          </p:cNvSpPr>
          <p:nvPr userDrawn="1"/>
        </p:nvSpPr>
        <p:spPr>
          <a:xfrm>
            <a:off x="957600" y="6490800"/>
            <a:ext cx="5977394" cy="371475"/>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MONITOR CONTROL MEASURES AND VERIFY PERFORMANCE</a:t>
            </a:r>
          </a:p>
        </p:txBody>
      </p:sp>
    </p:spTree>
    <p:extLst>
      <p:ext uri="{BB962C8B-B14F-4D97-AF65-F5344CB8AC3E}">
        <p14:creationId xmlns:p14="http://schemas.microsoft.com/office/powerpoint/2010/main" val="1247010486"/>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9" r:id="rId8"/>
    <p:sldLayoutId id="2147483846" r:id="rId9"/>
    <p:sldLayoutId id="2147483847" r:id="rId10"/>
    <p:sldLayoutId id="2147483848" r:id="rId11"/>
    <p:sldLayoutId id="214748386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E902589-ADF1-C74A-84B6-D7ECE385A2D7}"/>
              </a:ext>
            </a:extLst>
          </p:cNvPr>
          <p:cNvSpPr/>
          <p:nvPr userDrawn="1"/>
        </p:nvSpPr>
        <p:spPr>
          <a:xfrm>
            <a:off x="0" y="6411433"/>
            <a:ext cx="9144000" cy="446567"/>
          </a:xfrm>
          <a:prstGeom prst="rect">
            <a:avLst/>
          </a:prstGeom>
          <a:solidFill>
            <a:srgbClr val="EABB1F"/>
          </a:solidFill>
          <a:ln>
            <a:solidFill>
              <a:srgbClr val="EAB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8" name="Picture 27" descr="A picture containing drawing&#10;&#10;Description automatically generated">
            <a:extLst>
              <a:ext uri="{FF2B5EF4-FFF2-40B4-BE49-F238E27FC236}">
                <a16:creationId xmlns:a16="http://schemas.microsoft.com/office/drawing/2014/main" id="{85931751-8687-994B-A0AC-18C3DE0B7E64}"/>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cxnSp>
        <p:nvCxnSpPr>
          <p:cNvPr id="11" name="Straight Connector 17">
            <a:extLst>
              <a:ext uri="{FF2B5EF4-FFF2-40B4-BE49-F238E27FC236}">
                <a16:creationId xmlns:a16="http://schemas.microsoft.com/office/drawing/2014/main" id="{A00399C6-04E7-1546-A3B8-FED465D8C877}"/>
              </a:ext>
            </a:extLst>
          </p:cNvPr>
          <p:cNvCxnSpPr>
            <a:cxnSpLocks/>
          </p:cNvCxnSpPr>
          <p:nvPr userDrawn="1"/>
        </p:nvCxnSpPr>
        <p:spPr>
          <a:xfrm flipH="1">
            <a:off x="334851" y="1099712"/>
            <a:ext cx="8564451" cy="0"/>
          </a:xfrm>
          <a:prstGeom prst="line">
            <a:avLst/>
          </a:prstGeom>
          <a:ln>
            <a:solidFill>
              <a:srgbClr val="EABB1F"/>
            </a:solidFill>
          </a:ln>
        </p:spPr>
        <p:style>
          <a:lnRef idx="1">
            <a:schemeClr val="accent1"/>
          </a:lnRef>
          <a:fillRef idx="0">
            <a:schemeClr val="accent1"/>
          </a:fillRef>
          <a:effectRef idx="0">
            <a:schemeClr val="accent1"/>
          </a:effectRef>
          <a:fontRef idx="minor">
            <a:schemeClr val="tx1"/>
          </a:fontRef>
        </p:style>
      </p:cxnSp>
      <p:sp>
        <p:nvSpPr>
          <p:cNvPr id="12" name="TextBox 26">
            <a:extLst>
              <a:ext uri="{FF2B5EF4-FFF2-40B4-BE49-F238E27FC236}">
                <a16:creationId xmlns:a16="http://schemas.microsoft.com/office/drawing/2014/main" id="{C7C4E17E-72AB-E043-AF29-132CE0D6F5C9}"/>
              </a:ext>
            </a:extLst>
          </p:cNvPr>
          <p:cNvSpPr txBox="1"/>
          <p:nvPr userDrawn="1"/>
        </p:nvSpPr>
        <p:spPr>
          <a:xfrm>
            <a:off x="114724" y="6496216"/>
            <a:ext cx="1011815" cy="307777"/>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5:</a:t>
            </a:r>
          </a:p>
        </p:txBody>
      </p:sp>
      <p:sp>
        <p:nvSpPr>
          <p:cNvPr id="13" name="Text Placeholder 33">
            <a:extLst>
              <a:ext uri="{FF2B5EF4-FFF2-40B4-BE49-F238E27FC236}">
                <a16:creationId xmlns:a16="http://schemas.microsoft.com/office/drawing/2014/main" id="{94BDB679-0B71-2A40-9B44-639B09C6B2C7}"/>
              </a:ext>
            </a:extLst>
          </p:cNvPr>
          <p:cNvSpPr txBox="1">
            <a:spLocks/>
          </p:cNvSpPr>
          <p:nvPr userDrawn="1"/>
        </p:nvSpPr>
        <p:spPr>
          <a:xfrm>
            <a:off x="957600" y="6490800"/>
            <a:ext cx="5977394" cy="371475"/>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MONITOR CONTROL MEASURES AND VERIFY PERFORMANCE</a:t>
            </a:r>
          </a:p>
        </p:txBody>
      </p:sp>
    </p:spTree>
    <p:extLst>
      <p:ext uri="{BB962C8B-B14F-4D97-AF65-F5344CB8AC3E}">
        <p14:creationId xmlns:p14="http://schemas.microsoft.com/office/powerpoint/2010/main" val="1073677584"/>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E902589-ADF1-C74A-84B6-D7ECE385A2D7}"/>
              </a:ext>
            </a:extLst>
          </p:cNvPr>
          <p:cNvSpPr/>
          <p:nvPr userDrawn="1"/>
        </p:nvSpPr>
        <p:spPr>
          <a:xfrm>
            <a:off x="0" y="6411433"/>
            <a:ext cx="9144000" cy="446567"/>
          </a:xfrm>
          <a:prstGeom prst="rect">
            <a:avLst/>
          </a:prstGeom>
          <a:solidFill>
            <a:srgbClr val="EABB1F"/>
          </a:solidFill>
          <a:ln>
            <a:solidFill>
              <a:srgbClr val="EAB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8" name="Picture 27" descr="A picture containing drawing&#10;&#10;Description automatically generated">
            <a:extLst>
              <a:ext uri="{FF2B5EF4-FFF2-40B4-BE49-F238E27FC236}">
                <a16:creationId xmlns:a16="http://schemas.microsoft.com/office/drawing/2014/main" id="{85931751-8687-994B-A0AC-18C3DE0B7E64}"/>
              </a:ext>
            </a:extLst>
          </p:cNvPr>
          <p:cNvPicPr>
            <a:picLocks noChangeAspect="1"/>
          </p:cNvPicPr>
          <p:nvPr userDrawn="1"/>
        </p:nvPicPr>
        <p:blipFill rotWithShape="1">
          <a:blip r:embed="rId12"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
        <p:nvSpPr>
          <p:cNvPr id="14" name="Text Placeholder 19">
            <a:extLst>
              <a:ext uri="{FF2B5EF4-FFF2-40B4-BE49-F238E27FC236}">
                <a16:creationId xmlns:a16="http://schemas.microsoft.com/office/drawing/2014/main" id="{CC9DD54C-427A-8D4A-99E5-BA6DE356402D}"/>
              </a:ext>
            </a:extLst>
          </p:cNvPr>
          <p:cNvSpPr txBox="1">
            <a:spLocks/>
          </p:cNvSpPr>
          <p:nvPr userDrawn="1"/>
        </p:nvSpPr>
        <p:spPr>
          <a:xfrm>
            <a:off x="251520" y="609675"/>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0" i="0" spc="0" dirty="0">
                <a:solidFill>
                  <a:schemeClr val="accent5">
                    <a:lumMod val="10000"/>
                  </a:schemeClr>
                </a:solidFill>
                <a:latin typeface="Source Sans Pro" panose="020B0503030403020204" pitchFamily="34" charset="0"/>
                <a:ea typeface="Source Sans Pro" panose="020B0503030403020204" pitchFamily="34" charset="0"/>
              </a:rPr>
              <a:t>Monitor control</a:t>
            </a:r>
            <a:r>
              <a:rPr lang="en-GB" sz="1800" b="0" i="0" spc="0" baseline="0" dirty="0">
                <a:solidFill>
                  <a:schemeClr val="accent5">
                    <a:lumMod val="10000"/>
                  </a:schemeClr>
                </a:solidFill>
                <a:latin typeface="Source Sans Pro" panose="020B0503030403020204" pitchFamily="34" charset="0"/>
                <a:ea typeface="Source Sans Pro" panose="020B0503030403020204" pitchFamily="34" charset="0"/>
              </a:rPr>
              <a:t> measures and verify performance</a:t>
            </a:r>
            <a:endParaRPr lang="en-GB" sz="1800" b="0" i="0" spc="0" dirty="0">
              <a:solidFill>
                <a:schemeClr val="accent5">
                  <a:lumMod val="10000"/>
                </a:schemeClr>
              </a:solidFill>
              <a:latin typeface="Source Sans Pro" panose="020B0503030403020204" pitchFamily="34" charset="0"/>
              <a:ea typeface="Source Sans Pro" panose="020B0503030403020204" pitchFamily="34" charset="0"/>
            </a:endParaRPr>
          </a:p>
        </p:txBody>
      </p:sp>
      <p:sp>
        <p:nvSpPr>
          <p:cNvPr id="15" name="Text Placeholder 19">
            <a:extLst>
              <a:ext uri="{FF2B5EF4-FFF2-40B4-BE49-F238E27FC236}">
                <a16:creationId xmlns:a16="http://schemas.microsoft.com/office/drawing/2014/main" id="{C2EBDCDE-43EC-274C-97C7-7CA36AA5B0D8}"/>
              </a:ext>
            </a:extLst>
          </p:cNvPr>
          <p:cNvSpPr txBox="1">
            <a:spLocks/>
          </p:cNvSpPr>
          <p:nvPr userDrawn="1"/>
        </p:nvSpPr>
        <p:spPr>
          <a:xfrm>
            <a:off x="251520" y="103365"/>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EABB1F"/>
                </a:solidFill>
              </a:rPr>
              <a:t>MODULE 5</a:t>
            </a:r>
          </a:p>
        </p:txBody>
      </p:sp>
      <p:cxnSp>
        <p:nvCxnSpPr>
          <p:cNvPr id="16" name="Straight Connector 17">
            <a:extLst>
              <a:ext uri="{FF2B5EF4-FFF2-40B4-BE49-F238E27FC236}">
                <a16:creationId xmlns:a16="http://schemas.microsoft.com/office/drawing/2014/main" id="{A00399C6-04E7-1546-A3B8-FED465D8C877}"/>
              </a:ext>
            </a:extLst>
          </p:cNvPr>
          <p:cNvCxnSpPr>
            <a:cxnSpLocks/>
          </p:cNvCxnSpPr>
          <p:nvPr userDrawn="1"/>
        </p:nvCxnSpPr>
        <p:spPr>
          <a:xfrm flipH="1" flipV="1">
            <a:off x="361471" y="919692"/>
            <a:ext cx="8127745" cy="34033"/>
          </a:xfrm>
          <a:prstGeom prst="line">
            <a:avLst/>
          </a:prstGeom>
          <a:ln>
            <a:solidFill>
              <a:srgbClr val="EABB1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7228355"/>
      </p:ext>
    </p:extLst>
  </p:cSld>
  <p:clrMap bg1="lt1" tx1="dk1" bg2="lt2" tx2="dk2" accent1="accent1" accent2="accent2" accent3="accent3" accent4="accent4" accent5="accent5" accent6="accent6" hlink="hlink" folHlink="folHlink"/>
  <p:sldLayoutIdLst>
    <p:sldLayoutId id="2147483837" r:id="rId1"/>
    <p:sldLayoutId id="2147483700" r:id="rId2"/>
    <p:sldLayoutId id="2147483701" r:id="rId3"/>
    <p:sldLayoutId id="2147483702" r:id="rId4"/>
    <p:sldLayoutId id="2147483698" r:id="rId5"/>
    <p:sldLayoutId id="2147483707" r:id="rId6"/>
    <p:sldLayoutId id="2147483708" r:id="rId7"/>
    <p:sldLayoutId id="2147483711" r:id="rId8"/>
    <p:sldLayoutId id="2147483712" r:id="rId9"/>
    <p:sldLayoutId id="2147483751"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E902589-ADF1-C74A-84B6-D7ECE385A2D7}"/>
              </a:ext>
            </a:extLst>
          </p:cNvPr>
          <p:cNvSpPr/>
          <p:nvPr userDrawn="1"/>
        </p:nvSpPr>
        <p:spPr>
          <a:xfrm>
            <a:off x="0" y="6411433"/>
            <a:ext cx="9144000" cy="446567"/>
          </a:xfrm>
          <a:prstGeom prst="rect">
            <a:avLst/>
          </a:prstGeom>
          <a:solidFill>
            <a:srgbClr val="EABB1F"/>
          </a:solidFill>
          <a:ln>
            <a:solidFill>
              <a:srgbClr val="EAB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8" name="Picture 27" descr="A picture containing drawing&#10;&#10;Description automatically generated">
            <a:extLst>
              <a:ext uri="{FF2B5EF4-FFF2-40B4-BE49-F238E27FC236}">
                <a16:creationId xmlns:a16="http://schemas.microsoft.com/office/drawing/2014/main" id="{85931751-8687-994B-A0AC-18C3DE0B7E64}"/>
              </a:ext>
            </a:extLst>
          </p:cNvPr>
          <p:cNvPicPr>
            <a:picLocks noChangeAspect="1"/>
          </p:cNvPicPr>
          <p:nvPr userDrawn="1"/>
        </p:nvPicPr>
        <p:blipFill rotWithShape="1">
          <a:blip r:embed="rId12"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
        <p:nvSpPr>
          <p:cNvPr id="7" name="Text Placeholder 19">
            <a:extLst>
              <a:ext uri="{FF2B5EF4-FFF2-40B4-BE49-F238E27FC236}">
                <a16:creationId xmlns:a16="http://schemas.microsoft.com/office/drawing/2014/main" id="{CC9DD54C-427A-8D4A-99E5-BA6DE356402D}"/>
              </a:ext>
            </a:extLst>
          </p:cNvPr>
          <p:cNvSpPr txBox="1">
            <a:spLocks/>
          </p:cNvSpPr>
          <p:nvPr userDrawn="1"/>
        </p:nvSpPr>
        <p:spPr>
          <a:xfrm>
            <a:off x="386535" y="609675"/>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0" i="0" spc="0" dirty="0">
                <a:solidFill>
                  <a:schemeClr val="tx2"/>
                </a:solidFill>
                <a:latin typeface="Source Sans Pro" panose="020B0503030403020204" pitchFamily="34" charset="0"/>
                <a:ea typeface="Source Sans Pro" panose="020B0503030403020204" pitchFamily="34" charset="0"/>
              </a:rPr>
              <a:t>Monitor control</a:t>
            </a:r>
            <a:r>
              <a:rPr lang="en-GB" sz="1800" b="0" i="0" spc="0" baseline="0" dirty="0">
                <a:solidFill>
                  <a:schemeClr val="tx2"/>
                </a:solidFill>
                <a:latin typeface="Source Sans Pro" panose="020B0503030403020204" pitchFamily="34" charset="0"/>
                <a:ea typeface="Source Sans Pro" panose="020B0503030403020204" pitchFamily="34" charset="0"/>
              </a:rPr>
              <a:t> measures and verify performance</a:t>
            </a:r>
            <a:endParaRPr lang="en-GB" sz="1800" b="0" i="0" spc="0" dirty="0">
              <a:solidFill>
                <a:schemeClr val="tx2"/>
              </a:solidFill>
              <a:latin typeface="Source Sans Pro" panose="020B0503030403020204" pitchFamily="34" charset="0"/>
              <a:ea typeface="Source Sans Pro" panose="020B0503030403020204" pitchFamily="34" charset="0"/>
            </a:endParaRPr>
          </a:p>
        </p:txBody>
      </p:sp>
      <p:sp>
        <p:nvSpPr>
          <p:cNvPr id="9" name="Text Placeholder 19">
            <a:extLst>
              <a:ext uri="{FF2B5EF4-FFF2-40B4-BE49-F238E27FC236}">
                <a16:creationId xmlns:a16="http://schemas.microsoft.com/office/drawing/2014/main" id="{C2EBDCDE-43EC-274C-97C7-7CA36AA5B0D8}"/>
              </a:ext>
            </a:extLst>
          </p:cNvPr>
          <p:cNvSpPr txBox="1">
            <a:spLocks/>
          </p:cNvSpPr>
          <p:nvPr userDrawn="1"/>
        </p:nvSpPr>
        <p:spPr>
          <a:xfrm>
            <a:off x="386535" y="103365"/>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EABB1F"/>
                </a:solidFill>
              </a:rPr>
              <a:t>MODULE 5</a:t>
            </a:r>
          </a:p>
        </p:txBody>
      </p:sp>
      <p:cxnSp>
        <p:nvCxnSpPr>
          <p:cNvPr id="10" name="Straight Connector 17">
            <a:extLst>
              <a:ext uri="{FF2B5EF4-FFF2-40B4-BE49-F238E27FC236}">
                <a16:creationId xmlns:a16="http://schemas.microsoft.com/office/drawing/2014/main" id="{A00399C6-04E7-1546-A3B8-FED465D8C877}"/>
              </a:ext>
            </a:extLst>
          </p:cNvPr>
          <p:cNvCxnSpPr>
            <a:cxnSpLocks/>
          </p:cNvCxnSpPr>
          <p:nvPr userDrawn="1"/>
        </p:nvCxnSpPr>
        <p:spPr>
          <a:xfrm flipH="1" flipV="1">
            <a:off x="496486" y="919692"/>
            <a:ext cx="8127745" cy="34033"/>
          </a:xfrm>
          <a:prstGeom prst="line">
            <a:avLst/>
          </a:prstGeom>
          <a:ln>
            <a:solidFill>
              <a:srgbClr val="EABB1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5078155"/>
      </p:ext>
    </p:extLst>
  </p:cSld>
  <p:clrMap bg1="lt1" tx1="dk1" bg2="lt2" tx2="dk2" accent1="accent1" accent2="accent2" accent3="accent3" accent4="accent4" accent5="accent5" accent6="accent6" hlink="hlink" folHlink="folHlink"/>
  <p:sldLayoutIdLst>
    <p:sldLayoutId id="2147483826" r:id="rId1"/>
    <p:sldLayoutId id="2147483835"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1.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5.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5.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4.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4C4153-ECB3-8F4E-B7A8-E9D23611D950}"/>
              </a:ext>
            </a:extLst>
          </p:cNvPr>
          <p:cNvPicPr>
            <a:picLocks noChangeAspect="1"/>
          </p:cNvPicPr>
          <p:nvPr/>
        </p:nvPicPr>
        <p:blipFill>
          <a:blip r:embed="rId2"/>
          <a:stretch>
            <a:fillRect/>
          </a:stretch>
        </p:blipFill>
        <p:spPr>
          <a:xfrm>
            <a:off x="1383133" y="1036243"/>
            <a:ext cx="6417205" cy="4114166"/>
          </a:xfrm>
          <a:prstGeom prst="rect">
            <a:avLst/>
          </a:prstGeom>
        </p:spPr>
      </p:pic>
      <p:sp>
        <p:nvSpPr>
          <p:cNvPr id="6" name="Rectangular Callout 5">
            <a:extLst>
              <a:ext uri="{FF2B5EF4-FFF2-40B4-BE49-F238E27FC236}">
                <a16:creationId xmlns:a16="http://schemas.microsoft.com/office/drawing/2014/main" id="{87A2F363-C802-1F44-9408-5ADCE175594A}"/>
              </a:ext>
            </a:extLst>
          </p:cNvPr>
          <p:cNvSpPr/>
          <p:nvPr/>
        </p:nvSpPr>
        <p:spPr>
          <a:xfrm>
            <a:off x="7585558" y="5179335"/>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Pages </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81 to 89</a:t>
            </a:r>
          </a:p>
        </p:txBody>
      </p:sp>
      <p:pic>
        <p:nvPicPr>
          <p:cNvPr id="9" name="Picture 8" descr="Graphical user interface, application&#10;&#10;Description automatically generated">
            <a:extLst>
              <a:ext uri="{FF2B5EF4-FFF2-40B4-BE49-F238E27FC236}">
                <a16:creationId xmlns:a16="http://schemas.microsoft.com/office/drawing/2014/main" id="{8512A932-2B4A-BD4E-9323-5ED26F38FABE}"/>
              </a:ext>
            </a:extLst>
          </p:cNvPr>
          <p:cNvPicPr>
            <a:picLocks noChangeAspect="1"/>
          </p:cNvPicPr>
          <p:nvPr/>
        </p:nvPicPr>
        <p:blipFill rotWithShape="1">
          <a:blip r:embed="rId3">
            <a:extLst>
              <a:ext uri="{28A0092B-C50C-407E-A947-70E740481C1C}">
                <a14:useLocalDpi xmlns:a14="http://schemas.microsoft.com/office/drawing/2010/main" val="0"/>
              </a:ext>
            </a:extLst>
          </a:blip>
          <a:srcRect l="3240" t="13733" r="2533" b="11376"/>
          <a:stretch/>
        </p:blipFill>
        <p:spPr>
          <a:xfrm>
            <a:off x="118442" y="5665335"/>
            <a:ext cx="2101931" cy="521085"/>
          </a:xfrm>
          <a:prstGeom prst="rect">
            <a:avLst/>
          </a:prstGeom>
          <a:ln>
            <a:noFill/>
          </a:ln>
        </p:spPr>
      </p:pic>
      <p:sp>
        <p:nvSpPr>
          <p:cNvPr id="5" name="TextBox 26">
            <a:extLst>
              <a:ext uri="{FF2B5EF4-FFF2-40B4-BE49-F238E27FC236}">
                <a16:creationId xmlns:a16="http://schemas.microsoft.com/office/drawing/2014/main" id="{97763CEA-B3B7-AA40-A1FF-591B0EB9F43E}"/>
              </a:ext>
            </a:extLst>
          </p:cNvPr>
          <p:cNvSpPr txBox="1"/>
          <p:nvPr/>
        </p:nvSpPr>
        <p:spPr>
          <a:xfrm>
            <a:off x="114724" y="6496216"/>
            <a:ext cx="1011815" cy="307777"/>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5:</a:t>
            </a:r>
          </a:p>
        </p:txBody>
      </p:sp>
      <p:sp>
        <p:nvSpPr>
          <p:cNvPr id="7" name="Text Placeholder 33">
            <a:extLst>
              <a:ext uri="{FF2B5EF4-FFF2-40B4-BE49-F238E27FC236}">
                <a16:creationId xmlns:a16="http://schemas.microsoft.com/office/drawing/2014/main" id="{9998E66C-4882-2C46-B913-11CE5FF0EEEC}"/>
              </a:ext>
            </a:extLst>
          </p:cNvPr>
          <p:cNvSpPr txBox="1">
            <a:spLocks/>
          </p:cNvSpPr>
          <p:nvPr/>
        </p:nvSpPr>
        <p:spPr>
          <a:xfrm>
            <a:off x="979871" y="6477905"/>
            <a:ext cx="5977394" cy="371475"/>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MONITOR CONTROL MEASURES AND VERIFY PERFORMANCE</a:t>
            </a:r>
          </a:p>
        </p:txBody>
      </p:sp>
    </p:spTree>
    <p:extLst>
      <p:ext uri="{BB962C8B-B14F-4D97-AF65-F5344CB8AC3E}">
        <p14:creationId xmlns:p14="http://schemas.microsoft.com/office/powerpoint/2010/main" val="280090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2 Marcador de texto">
            <a:extLst>
              <a:ext uri="{FF2B5EF4-FFF2-40B4-BE49-F238E27FC236}">
                <a16:creationId xmlns:a16="http://schemas.microsoft.com/office/drawing/2014/main" id="{35534D6A-4B2C-B44A-9496-A6F61BCF4B32}"/>
              </a:ext>
            </a:extLst>
          </p:cNvPr>
          <p:cNvSpPr txBox="1">
            <a:spLocks/>
          </p:cNvSpPr>
          <p:nvPr/>
        </p:nvSpPr>
        <p:spPr>
          <a:xfrm>
            <a:off x="234184" y="3389258"/>
            <a:ext cx="4292811" cy="12932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000000"/>
                </a:solidFill>
                <a:latin typeface="Source Sans Pro" panose="020B0503030403020204" pitchFamily="34" charset="0"/>
                <a:ea typeface="Source Sans Pro" panose="020B0503030403020204" pitchFamily="34" charset="0"/>
              </a:rPr>
              <a:t>Use of PPE by sanitation workers</a:t>
            </a:r>
          </a:p>
          <a:p>
            <a:r>
              <a:rPr lang="en-US" sz="2000" dirty="0">
                <a:solidFill>
                  <a:srgbClr val="000000"/>
                </a:solidFill>
                <a:latin typeface="Source Sans Pro" panose="020B0503030403020204" pitchFamily="34" charset="0"/>
                <a:ea typeface="Source Sans Pro" panose="020B0503030403020204" pitchFamily="34" charset="0"/>
              </a:rPr>
              <a:t>Use of the pre-defined roads</a:t>
            </a:r>
          </a:p>
          <a:p>
            <a:r>
              <a:rPr lang="en-US" sz="2000" dirty="0">
                <a:solidFill>
                  <a:srgbClr val="000000"/>
                </a:solidFill>
                <a:latin typeface="Source Sans Pro" panose="020B0503030403020204" pitchFamily="34" charset="0"/>
                <a:ea typeface="Source Sans Pro" panose="020B0503030403020204" pitchFamily="34" charset="0"/>
              </a:rPr>
              <a:t>Cleanliness of sewers</a:t>
            </a:r>
          </a:p>
          <a:p>
            <a:endParaRPr lang="en-US" sz="2000" dirty="0">
              <a:solidFill>
                <a:srgbClr val="000000"/>
              </a:solidFill>
              <a:latin typeface="Source Sans Pro" panose="020B0503030403020204" pitchFamily="34" charset="0"/>
              <a:ea typeface="Source Sans Pro" panose="020B0503030403020204" pitchFamily="34" charset="0"/>
            </a:endParaRPr>
          </a:p>
        </p:txBody>
      </p:sp>
      <p:sp>
        <p:nvSpPr>
          <p:cNvPr id="15" name="1 Marcador de texto">
            <a:extLst>
              <a:ext uri="{FF2B5EF4-FFF2-40B4-BE49-F238E27FC236}">
                <a16:creationId xmlns:a16="http://schemas.microsoft.com/office/drawing/2014/main" id="{3D4B7E49-3552-4542-9644-D10F7B2BC825}"/>
              </a:ext>
            </a:extLst>
          </p:cNvPr>
          <p:cNvSpPr txBox="1">
            <a:spLocks/>
          </p:cNvSpPr>
          <p:nvPr/>
        </p:nvSpPr>
        <p:spPr>
          <a:xfrm>
            <a:off x="2100497" y="1895772"/>
            <a:ext cx="2696983" cy="344050"/>
          </a:xfrm>
          <a:prstGeom prst="rect">
            <a:avLst/>
          </a:prstGeom>
        </p:spPr>
        <p:txBody>
          <a:bodyPr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20000"/>
              </a:spcBef>
              <a:defRPr/>
            </a:pPr>
            <a:r>
              <a:rPr lang="en-AU" sz="2200" b="1" dirty="0">
                <a:solidFill>
                  <a:schemeClr val="tx2"/>
                </a:solidFill>
                <a:latin typeface="Source Sans Pro" panose="020B0503030403020204" pitchFamily="34" charset="0"/>
                <a:ea typeface="Source Sans Pro" panose="020B0503030403020204" pitchFamily="34" charset="0"/>
              </a:rPr>
              <a:t>Transport and conveyance</a:t>
            </a:r>
          </a:p>
          <a:p>
            <a:pPr algn="ctr">
              <a:lnSpc>
                <a:spcPct val="100000"/>
              </a:lnSpc>
              <a:spcBef>
                <a:spcPct val="20000"/>
              </a:spcBef>
              <a:defRPr/>
            </a:pPr>
            <a:endParaRPr lang="en-AU" sz="2200" b="1" dirty="0">
              <a:solidFill>
                <a:schemeClr val="tx2"/>
              </a:solidFill>
              <a:latin typeface="Source Sans Pro" panose="020B0503030403020204" pitchFamily="34" charset="0"/>
              <a:ea typeface="Source Sans Pro" panose="020B0503030403020204" pitchFamily="34" charset="0"/>
            </a:endParaRPr>
          </a:p>
        </p:txBody>
      </p:sp>
      <p:pic>
        <p:nvPicPr>
          <p:cNvPr id="16" name="Grafik 15">
            <a:extLst>
              <a:ext uri="{FF2B5EF4-FFF2-40B4-BE49-F238E27FC236}">
                <a16:creationId xmlns:a16="http://schemas.microsoft.com/office/drawing/2014/main" id="{709F44F9-7296-BA44-90DA-79C348E727F6}"/>
              </a:ext>
            </a:extLst>
          </p:cNvPr>
          <p:cNvPicPr>
            <a:picLocks noChangeAspect="1"/>
          </p:cNvPicPr>
          <p:nvPr/>
        </p:nvPicPr>
        <p:blipFill>
          <a:blip r:embed="rId2"/>
          <a:stretch>
            <a:fillRect/>
          </a:stretch>
        </p:blipFill>
        <p:spPr>
          <a:xfrm>
            <a:off x="666666" y="1875552"/>
            <a:ext cx="1888790" cy="866892"/>
          </a:xfrm>
          <a:prstGeom prst="rect">
            <a:avLst/>
          </a:prstGeom>
        </p:spPr>
      </p:pic>
      <p:sp>
        <p:nvSpPr>
          <p:cNvPr id="17" name="1 Marcador de texto">
            <a:extLst>
              <a:ext uri="{FF2B5EF4-FFF2-40B4-BE49-F238E27FC236}">
                <a16:creationId xmlns:a16="http://schemas.microsoft.com/office/drawing/2014/main" id="{22FBB18A-972A-984A-8B5F-A409C4D3B24D}"/>
              </a:ext>
            </a:extLst>
          </p:cNvPr>
          <p:cNvSpPr txBox="1">
            <a:spLocks/>
          </p:cNvSpPr>
          <p:nvPr/>
        </p:nvSpPr>
        <p:spPr>
          <a:xfrm>
            <a:off x="4662205" y="2032099"/>
            <a:ext cx="2696983" cy="344050"/>
          </a:xfrm>
          <a:prstGeom prst="rect">
            <a:avLst/>
          </a:prstGeom>
        </p:spPr>
        <p:txBody>
          <a:bodyPr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20000"/>
              </a:spcBef>
              <a:defRPr/>
            </a:pPr>
            <a:r>
              <a:rPr lang="en-AU" sz="2200" b="1" dirty="0">
                <a:solidFill>
                  <a:schemeClr val="tx2"/>
                </a:solidFill>
                <a:latin typeface="Source Sans Pro" panose="020B0503030403020204" pitchFamily="34" charset="0"/>
                <a:ea typeface="Source Sans Pro" panose="020B0503030403020204" pitchFamily="34" charset="0"/>
              </a:rPr>
              <a:t>Treatment</a:t>
            </a:r>
          </a:p>
          <a:p>
            <a:pPr algn="ctr">
              <a:lnSpc>
                <a:spcPct val="100000"/>
              </a:lnSpc>
              <a:spcBef>
                <a:spcPct val="20000"/>
              </a:spcBef>
              <a:defRPr/>
            </a:pPr>
            <a:endParaRPr lang="en-AU" sz="2200" b="1" dirty="0">
              <a:solidFill>
                <a:schemeClr val="tx2"/>
              </a:solidFill>
              <a:latin typeface="Source Sans Pro" panose="020B0503030403020204" pitchFamily="34" charset="0"/>
              <a:ea typeface="Source Sans Pro" panose="020B0503030403020204" pitchFamily="34" charset="0"/>
            </a:endParaRPr>
          </a:p>
          <a:p>
            <a:pPr algn="ctr">
              <a:lnSpc>
                <a:spcPct val="100000"/>
              </a:lnSpc>
              <a:spcBef>
                <a:spcPct val="20000"/>
              </a:spcBef>
              <a:defRPr/>
            </a:pPr>
            <a:endParaRPr lang="en-AU" sz="2200" b="1" dirty="0">
              <a:solidFill>
                <a:schemeClr val="tx2"/>
              </a:solidFill>
              <a:latin typeface="Source Sans Pro" panose="020B0503030403020204" pitchFamily="34" charset="0"/>
              <a:ea typeface="Source Sans Pro" panose="020B0503030403020204" pitchFamily="34" charset="0"/>
            </a:endParaRPr>
          </a:p>
          <a:p>
            <a:pPr algn="ctr">
              <a:lnSpc>
                <a:spcPct val="100000"/>
              </a:lnSpc>
              <a:spcBef>
                <a:spcPct val="20000"/>
              </a:spcBef>
              <a:defRPr/>
            </a:pPr>
            <a:endParaRPr lang="en-AU" sz="2200" b="1" dirty="0">
              <a:solidFill>
                <a:schemeClr val="tx2"/>
              </a:solidFill>
              <a:latin typeface="Source Sans Pro" panose="020B0503030403020204" pitchFamily="34" charset="0"/>
              <a:ea typeface="Source Sans Pro" panose="020B0503030403020204" pitchFamily="34" charset="0"/>
            </a:endParaRPr>
          </a:p>
        </p:txBody>
      </p:sp>
      <p:pic>
        <p:nvPicPr>
          <p:cNvPr id="18" name="Grafik 17">
            <a:extLst>
              <a:ext uri="{FF2B5EF4-FFF2-40B4-BE49-F238E27FC236}">
                <a16:creationId xmlns:a16="http://schemas.microsoft.com/office/drawing/2014/main" id="{193EEED7-0D24-6F46-A803-1D755676A7D1}"/>
              </a:ext>
            </a:extLst>
          </p:cNvPr>
          <p:cNvPicPr>
            <a:picLocks noChangeAspect="1"/>
          </p:cNvPicPr>
          <p:nvPr/>
        </p:nvPicPr>
        <p:blipFill>
          <a:blip r:embed="rId3"/>
          <a:stretch>
            <a:fillRect/>
          </a:stretch>
        </p:blipFill>
        <p:spPr>
          <a:xfrm>
            <a:off x="7035618" y="1671328"/>
            <a:ext cx="1643232" cy="1220905"/>
          </a:xfrm>
          <a:prstGeom prst="rect">
            <a:avLst/>
          </a:prstGeom>
        </p:spPr>
      </p:pic>
      <p:sp>
        <p:nvSpPr>
          <p:cNvPr id="23" name="2 Marcador de texto">
            <a:extLst>
              <a:ext uri="{FF2B5EF4-FFF2-40B4-BE49-F238E27FC236}">
                <a16:creationId xmlns:a16="http://schemas.microsoft.com/office/drawing/2014/main" id="{A2890971-01D6-AE4D-BB9F-EF1C7D775AE3}"/>
              </a:ext>
            </a:extLst>
          </p:cNvPr>
          <p:cNvSpPr txBox="1">
            <a:spLocks/>
          </p:cNvSpPr>
          <p:nvPr/>
        </p:nvSpPr>
        <p:spPr>
          <a:xfrm>
            <a:off x="2400" y="5106077"/>
            <a:ext cx="4696884" cy="12932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solidFill>
                  <a:schemeClr val="tx2"/>
                </a:solidFill>
                <a:latin typeface="Source Sans Pro" panose="020B0503030403020204" pitchFamily="34" charset="0"/>
                <a:ea typeface="Source Sans Pro" panose="020B0503030403020204" pitchFamily="34" charset="0"/>
              </a:rPr>
              <a:t>Data collected from customers, formal and informal operators and, where relevant, licensing authorities or regulatory bodies. </a:t>
            </a:r>
          </a:p>
        </p:txBody>
      </p:sp>
      <p:sp>
        <p:nvSpPr>
          <p:cNvPr id="24" name="2 Marcador de texto">
            <a:extLst>
              <a:ext uri="{FF2B5EF4-FFF2-40B4-BE49-F238E27FC236}">
                <a16:creationId xmlns:a16="http://schemas.microsoft.com/office/drawing/2014/main" id="{3120642B-4AD8-3444-BFC7-597B6B77CA7D}"/>
              </a:ext>
            </a:extLst>
          </p:cNvPr>
          <p:cNvSpPr txBox="1">
            <a:spLocks/>
          </p:cNvSpPr>
          <p:nvPr/>
        </p:nvSpPr>
        <p:spPr>
          <a:xfrm>
            <a:off x="4788554" y="3405202"/>
            <a:ext cx="4292811" cy="12209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000000"/>
                </a:solidFill>
                <a:latin typeface="Source Sans Pro" panose="020B0503030403020204" pitchFamily="34" charset="0"/>
                <a:ea typeface="Source Sans Pro" panose="020B0503030403020204" pitchFamily="34" charset="0"/>
              </a:rPr>
              <a:t>Flow rate</a:t>
            </a:r>
          </a:p>
          <a:p>
            <a:r>
              <a:rPr lang="en-US" sz="2000" dirty="0">
                <a:solidFill>
                  <a:srgbClr val="000000"/>
                </a:solidFill>
                <a:latin typeface="Source Sans Pro" panose="020B0503030403020204" pitchFamily="34" charset="0"/>
                <a:ea typeface="Source Sans Pro" panose="020B0503030403020204" pitchFamily="34" charset="0"/>
              </a:rPr>
              <a:t>Retention times</a:t>
            </a:r>
          </a:p>
          <a:p>
            <a:r>
              <a:rPr lang="en-US" sz="2000" dirty="0">
                <a:solidFill>
                  <a:srgbClr val="000000"/>
                </a:solidFill>
                <a:latin typeface="Source Sans Pro" panose="020B0503030403020204" pitchFamily="34" charset="0"/>
                <a:ea typeface="Source Sans Pro" panose="020B0503030403020204" pitchFamily="34" charset="0"/>
              </a:rPr>
              <a:t>Composting temperatures</a:t>
            </a:r>
          </a:p>
        </p:txBody>
      </p:sp>
      <p:sp>
        <p:nvSpPr>
          <p:cNvPr id="25" name="2 Marcador de texto">
            <a:extLst>
              <a:ext uri="{FF2B5EF4-FFF2-40B4-BE49-F238E27FC236}">
                <a16:creationId xmlns:a16="http://schemas.microsoft.com/office/drawing/2014/main" id="{0691D65D-BF07-BB49-82C3-D0864B504B9E}"/>
              </a:ext>
            </a:extLst>
          </p:cNvPr>
          <p:cNvSpPr txBox="1">
            <a:spLocks/>
          </p:cNvSpPr>
          <p:nvPr/>
        </p:nvSpPr>
        <p:spPr>
          <a:xfrm>
            <a:off x="4526995" y="5282102"/>
            <a:ext cx="4696884" cy="9418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solidFill>
                  <a:schemeClr val="tx2"/>
                </a:solidFill>
                <a:latin typeface="Source Sans Pro" panose="020B0503030403020204" pitchFamily="34" charset="0"/>
                <a:ea typeface="Source Sans Pro" panose="020B0503030403020204" pitchFamily="34" charset="0"/>
              </a:rPr>
              <a:t>Data collected from operators and verified by occasional sampling and independent laboratory analysis. </a:t>
            </a:r>
          </a:p>
        </p:txBody>
      </p:sp>
      <p:sp>
        <p:nvSpPr>
          <p:cNvPr id="26" name="Textplatzhalter 3">
            <a:extLst>
              <a:ext uri="{FF2B5EF4-FFF2-40B4-BE49-F238E27FC236}">
                <a16:creationId xmlns:a16="http://schemas.microsoft.com/office/drawing/2014/main" id="{293D9409-4DF0-534E-A268-1A4ECD735CF1}"/>
              </a:ext>
            </a:extLst>
          </p:cNvPr>
          <p:cNvSpPr txBox="1">
            <a:spLocks/>
          </p:cNvSpPr>
          <p:nvPr/>
        </p:nvSpPr>
        <p:spPr>
          <a:xfrm>
            <a:off x="313433" y="1270000"/>
            <a:ext cx="8229600" cy="355600"/>
          </a:xfrm>
          <a:prstGeom prst="rect">
            <a:avLst/>
          </a:prstGeom>
        </p:spPr>
        <p:txBody>
          <a:bodyPr anchor="ctr"/>
          <a:lstStyle>
            <a:lvl1pPr marL="0" indent="0" algn="l" defTabSz="914400" rtl="0" eaLnBrk="1" latinLnBrk="0" hangingPunct="1">
              <a:lnSpc>
                <a:spcPct val="100000"/>
              </a:lnSpc>
              <a:spcBef>
                <a:spcPts val="1000"/>
              </a:spcBef>
              <a:buFont typeface="Arial" panose="020B0604020202020204" pitchFamily="34" charset="0"/>
              <a:buNone/>
              <a:defRPr sz="2200" b="1" kern="1200" spc="0" baseline="0">
                <a:solidFill>
                  <a:srgbClr val="73B9E7"/>
                </a:solidFill>
                <a:latin typeface="Source Sans Pro Semibold"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EABB1F"/>
                </a:solidFill>
              </a:rPr>
              <a:t>Possible monitoring parameters for each sanitation step:</a:t>
            </a:r>
          </a:p>
        </p:txBody>
      </p:sp>
      <p:sp>
        <p:nvSpPr>
          <p:cNvPr id="27" name="Rectangular Callout 26">
            <a:extLst>
              <a:ext uri="{FF2B5EF4-FFF2-40B4-BE49-F238E27FC236}">
                <a16:creationId xmlns:a16="http://schemas.microsoft.com/office/drawing/2014/main" id="{EBEE6137-3EA4-3044-A206-07E4AA2E42B9}"/>
              </a:ext>
            </a:extLst>
          </p:cNvPr>
          <p:cNvSpPr/>
          <p:nvPr/>
        </p:nvSpPr>
        <p:spPr>
          <a:xfrm>
            <a:off x="7427644" y="64951"/>
            <a:ext cx="1440000" cy="972000"/>
          </a:xfrm>
          <a:prstGeom prst="wedgeRectCallout">
            <a:avLst/>
          </a:prstGeom>
          <a:solidFill>
            <a:srgbClr val="3792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WHO Guidelines</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Section 4.6.2</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 70</a:t>
            </a:r>
          </a:p>
        </p:txBody>
      </p:sp>
      <p:sp>
        <p:nvSpPr>
          <p:cNvPr id="28" name="Rectangular Callout 27">
            <a:extLst>
              <a:ext uri="{FF2B5EF4-FFF2-40B4-BE49-F238E27FC236}">
                <a16:creationId xmlns:a16="http://schemas.microsoft.com/office/drawing/2014/main" id="{DF8F43CF-11D9-DE41-8C0A-67DD48442245}"/>
              </a:ext>
            </a:extLst>
          </p:cNvPr>
          <p:cNvSpPr/>
          <p:nvPr/>
        </p:nvSpPr>
        <p:spPr>
          <a:xfrm>
            <a:off x="5805499" y="53625"/>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Guidance note </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5.1, Page 83</a:t>
            </a:r>
          </a:p>
        </p:txBody>
      </p:sp>
      <p:cxnSp>
        <p:nvCxnSpPr>
          <p:cNvPr id="13" name="Straight Connector 12">
            <a:extLst>
              <a:ext uri="{FF2B5EF4-FFF2-40B4-BE49-F238E27FC236}">
                <a16:creationId xmlns:a16="http://schemas.microsoft.com/office/drawing/2014/main" id="{2AEC3FB5-AF4A-C246-B9F4-592ADB8B3362}"/>
              </a:ext>
            </a:extLst>
          </p:cNvPr>
          <p:cNvCxnSpPr>
            <a:cxnSpLocks/>
          </p:cNvCxnSpPr>
          <p:nvPr/>
        </p:nvCxnSpPr>
        <p:spPr>
          <a:xfrm rot="10800000">
            <a:off x="4589381" y="1734486"/>
            <a:ext cx="0" cy="4261811"/>
          </a:xfrm>
          <a:prstGeom prst="line">
            <a:avLst/>
          </a:prstGeom>
          <a:ln>
            <a:solidFill>
              <a:srgbClr val="EABB1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4871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7" grpId="0"/>
      <p:bldP spid="23" grpId="0"/>
      <p:bldP spid="24"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Marcador de texto">
            <a:extLst>
              <a:ext uri="{FF2B5EF4-FFF2-40B4-BE49-F238E27FC236}">
                <a16:creationId xmlns:a16="http://schemas.microsoft.com/office/drawing/2014/main" id="{3535775B-A02B-DC47-ACBA-0FC5C4E36953}"/>
              </a:ext>
            </a:extLst>
          </p:cNvPr>
          <p:cNvSpPr txBox="1">
            <a:spLocks/>
          </p:cNvSpPr>
          <p:nvPr/>
        </p:nvSpPr>
        <p:spPr>
          <a:xfrm>
            <a:off x="1936445" y="2044305"/>
            <a:ext cx="2696983" cy="344050"/>
          </a:xfrm>
          <a:prstGeom prst="rect">
            <a:avLst/>
          </a:prstGeom>
        </p:spPr>
        <p:txBody>
          <a:bodyPr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20000"/>
              </a:spcBef>
              <a:defRPr/>
            </a:pPr>
            <a:r>
              <a:rPr lang="en-AU" sz="2200" b="1" dirty="0">
                <a:solidFill>
                  <a:schemeClr val="tx2"/>
                </a:solidFill>
                <a:latin typeface="Source Sans Pro" panose="020B0503030403020204" pitchFamily="34" charset="0"/>
                <a:ea typeface="Source Sans Pro" panose="020B0503030403020204" pitchFamily="34" charset="0"/>
              </a:rPr>
              <a:t>End use/ disposal</a:t>
            </a:r>
          </a:p>
          <a:p>
            <a:pPr algn="ctr">
              <a:lnSpc>
                <a:spcPct val="100000"/>
              </a:lnSpc>
              <a:spcBef>
                <a:spcPct val="20000"/>
              </a:spcBef>
              <a:defRPr/>
            </a:pPr>
            <a:endParaRPr lang="en-AU" sz="2200" b="1" dirty="0">
              <a:solidFill>
                <a:schemeClr val="tx2"/>
              </a:solidFill>
              <a:latin typeface="Source Sans Pro" panose="020B0503030403020204" pitchFamily="34" charset="0"/>
              <a:ea typeface="Source Sans Pro" panose="020B0503030403020204" pitchFamily="34" charset="0"/>
            </a:endParaRPr>
          </a:p>
        </p:txBody>
      </p:sp>
      <p:pic>
        <p:nvPicPr>
          <p:cNvPr id="4" name="Grafik 3">
            <a:extLst>
              <a:ext uri="{FF2B5EF4-FFF2-40B4-BE49-F238E27FC236}">
                <a16:creationId xmlns:a16="http://schemas.microsoft.com/office/drawing/2014/main" id="{2F65FA0A-15E1-1F4A-8063-97B7F0CC3194}"/>
              </a:ext>
            </a:extLst>
          </p:cNvPr>
          <p:cNvPicPr>
            <a:picLocks noChangeAspect="1"/>
          </p:cNvPicPr>
          <p:nvPr/>
        </p:nvPicPr>
        <p:blipFill>
          <a:blip r:embed="rId2"/>
          <a:stretch>
            <a:fillRect/>
          </a:stretch>
        </p:blipFill>
        <p:spPr>
          <a:xfrm>
            <a:off x="644713" y="1858335"/>
            <a:ext cx="1423366" cy="1010636"/>
          </a:xfrm>
          <a:prstGeom prst="rect">
            <a:avLst/>
          </a:prstGeom>
        </p:spPr>
      </p:pic>
      <p:sp>
        <p:nvSpPr>
          <p:cNvPr id="14" name="2 Marcador de texto">
            <a:extLst>
              <a:ext uri="{FF2B5EF4-FFF2-40B4-BE49-F238E27FC236}">
                <a16:creationId xmlns:a16="http://schemas.microsoft.com/office/drawing/2014/main" id="{FE2221E6-F331-344D-8A28-2C12AD7F7E08}"/>
              </a:ext>
            </a:extLst>
          </p:cNvPr>
          <p:cNvSpPr txBox="1">
            <a:spLocks/>
          </p:cNvSpPr>
          <p:nvPr/>
        </p:nvSpPr>
        <p:spPr>
          <a:xfrm>
            <a:off x="0" y="2868970"/>
            <a:ext cx="4572000" cy="13475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000000"/>
                </a:solidFill>
                <a:latin typeface="Source Sans Pro" panose="020B0503030403020204" pitchFamily="34" charset="0"/>
                <a:ea typeface="Source Sans Pro" panose="020B0503030403020204" pitchFamily="34" charset="0"/>
              </a:rPr>
              <a:t>Correct application / irrigation process.</a:t>
            </a:r>
          </a:p>
          <a:p>
            <a:r>
              <a:rPr lang="en-US" sz="2000" dirty="0">
                <a:solidFill>
                  <a:srgbClr val="000000"/>
                </a:solidFill>
                <a:latin typeface="Source Sans Pro" panose="020B0503030403020204" pitchFamily="34" charset="0"/>
                <a:ea typeface="Source Sans Pro" panose="020B0503030403020204" pitchFamily="34" charset="0"/>
              </a:rPr>
              <a:t>Duration of withholding periods.</a:t>
            </a:r>
          </a:p>
        </p:txBody>
      </p:sp>
      <p:sp>
        <p:nvSpPr>
          <p:cNvPr id="16" name="2 Marcador de texto">
            <a:extLst>
              <a:ext uri="{FF2B5EF4-FFF2-40B4-BE49-F238E27FC236}">
                <a16:creationId xmlns:a16="http://schemas.microsoft.com/office/drawing/2014/main" id="{2BF8D90B-98CF-5E44-8157-74BA79F392E1}"/>
              </a:ext>
            </a:extLst>
          </p:cNvPr>
          <p:cNvSpPr txBox="1">
            <a:spLocks/>
          </p:cNvSpPr>
          <p:nvPr/>
        </p:nvSpPr>
        <p:spPr>
          <a:xfrm>
            <a:off x="5317847" y="3530299"/>
            <a:ext cx="3529468" cy="8400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0D4957"/>
                </a:solidFill>
                <a:latin typeface="Source Sans Pro" panose="020B0503030403020204" pitchFamily="34" charset="0"/>
                <a:ea typeface="Source Sans Pro" panose="020B0503030403020204" pitchFamily="34" charset="0"/>
              </a:rPr>
              <a:t>Inspection of nearby farms</a:t>
            </a:r>
          </a:p>
          <a:p>
            <a:pPr marL="0" indent="0">
              <a:buNone/>
            </a:pPr>
            <a:r>
              <a:rPr lang="en-US" sz="2000" dirty="0">
                <a:solidFill>
                  <a:srgbClr val="0D4957"/>
                </a:solidFill>
                <a:latin typeface="Source Sans Pro" panose="020B0503030403020204" pitchFamily="34" charset="0"/>
                <a:ea typeface="Source Sans Pro" panose="020B0503030403020204" pitchFamily="34" charset="0"/>
              </a:rPr>
              <a:t>Routinely, in periodic surveys</a:t>
            </a:r>
          </a:p>
        </p:txBody>
      </p:sp>
      <p:sp>
        <p:nvSpPr>
          <p:cNvPr id="18" name="Textplatzhalter 3">
            <a:extLst>
              <a:ext uri="{FF2B5EF4-FFF2-40B4-BE49-F238E27FC236}">
                <a16:creationId xmlns:a16="http://schemas.microsoft.com/office/drawing/2014/main" id="{6D58A533-59ED-894A-A2AE-4FC8609B4500}"/>
              </a:ext>
            </a:extLst>
          </p:cNvPr>
          <p:cNvSpPr txBox="1">
            <a:spLocks/>
          </p:cNvSpPr>
          <p:nvPr/>
        </p:nvSpPr>
        <p:spPr>
          <a:xfrm>
            <a:off x="270431" y="1403805"/>
            <a:ext cx="8229600" cy="355600"/>
          </a:xfrm>
          <a:prstGeom prst="rect">
            <a:avLst/>
          </a:prstGeom>
        </p:spPr>
        <p:txBody>
          <a:bodyPr anchor="ctr"/>
          <a:lstStyle>
            <a:lvl1pPr marL="0" indent="0" algn="l" defTabSz="914400" rtl="0" eaLnBrk="1" latinLnBrk="0" hangingPunct="1">
              <a:lnSpc>
                <a:spcPct val="100000"/>
              </a:lnSpc>
              <a:spcBef>
                <a:spcPts val="1000"/>
              </a:spcBef>
              <a:buFont typeface="Arial" panose="020B0604020202020204" pitchFamily="34" charset="0"/>
              <a:buNone/>
              <a:defRPr sz="2200" b="1" kern="1200" spc="0" baseline="0">
                <a:solidFill>
                  <a:srgbClr val="73B9E7"/>
                </a:solidFill>
                <a:latin typeface="Source Sans Pro Semibold"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EABB1F"/>
                </a:solidFill>
              </a:rPr>
              <a:t>Possible monitoring parameters for each sanitation step:</a:t>
            </a:r>
          </a:p>
        </p:txBody>
      </p:sp>
      <p:sp>
        <p:nvSpPr>
          <p:cNvPr id="17" name="Rectangular Callout 16">
            <a:extLst>
              <a:ext uri="{FF2B5EF4-FFF2-40B4-BE49-F238E27FC236}">
                <a16:creationId xmlns:a16="http://schemas.microsoft.com/office/drawing/2014/main" id="{3BB38E28-1591-0248-ADA6-B7A15CA92925}"/>
              </a:ext>
            </a:extLst>
          </p:cNvPr>
          <p:cNvSpPr/>
          <p:nvPr/>
        </p:nvSpPr>
        <p:spPr>
          <a:xfrm>
            <a:off x="7407315" y="77755"/>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Guidance note </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5.3, Page 86</a:t>
            </a:r>
          </a:p>
        </p:txBody>
      </p:sp>
    </p:spTree>
    <p:extLst>
      <p:ext uri="{BB962C8B-B14F-4D97-AF65-F5344CB8AC3E}">
        <p14:creationId xmlns:p14="http://schemas.microsoft.com/office/powerpoint/2010/main" val="2301593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texto"/>
          <p:cNvSpPr>
            <a:spLocks noGrp="1"/>
          </p:cNvSpPr>
          <p:nvPr>
            <p:ph type="body" sz="quarter" idx="12"/>
          </p:nvPr>
        </p:nvSpPr>
        <p:spPr>
          <a:xfrm>
            <a:off x="473925" y="1930271"/>
            <a:ext cx="8534042" cy="3523954"/>
          </a:xfrm>
        </p:spPr>
        <p:txBody>
          <a:bodyPr/>
          <a:lstStyle/>
          <a:p>
            <a:r>
              <a:rPr lang="en-GB" sz="2200" dirty="0">
                <a:latin typeface="Source Sans Pro" panose="020B0503030403020204" pitchFamily="34" charset="0"/>
                <a:ea typeface="Source Sans Pro" panose="020B0503030403020204" pitchFamily="34" charset="0"/>
              </a:rPr>
              <a:t>May not be practical to monitor all control measures. </a:t>
            </a:r>
          </a:p>
          <a:p>
            <a:r>
              <a:rPr lang="en-GB" sz="2200" dirty="0">
                <a:latin typeface="Source Sans Pro" panose="020B0503030403020204" pitchFamily="34" charset="0"/>
                <a:ea typeface="Source Sans Pro" panose="020B0503030403020204" pitchFamily="34" charset="0"/>
              </a:rPr>
              <a:t>Decide which control measures need to have operational monitoring (prioritize based  on risk assessment).</a:t>
            </a:r>
          </a:p>
          <a:p>
            <a:endParaRPr lang="en-GB" sz="2200" dirty="0">
              <a:latin typeface="Source Sans Pro" panose="020B0503030403020204" pitchFamily="34" charset="0"/>
              <a:ea typeface="Source Sans Pro" panose="020B0503030403020204" pitchFamily="34" charset="0"/>
            </a:endParaRPr>
          </a:p>
          <a:p>
            <a:r>
              <a:rPr lang="en-GB" sz="2200" dirty="0">
                <a:latin typeface="Source Sans Pro" panose="020B0503030403020204" pitchFamily="34" charset="0"/>
                <a:ea typeface="Source Sans Pro" panose="020B0503030403020204" pitchFamily="34" charset="0"/>
              </a:rPr>
              <a:t>Critical limits help decide acceptability: </a:t>
            </a:r>
          </a:p>
          <a:p>
            <a:pPr marL="285750" indent="-285750">
              <a:buFont typeface="Arial" pitchFamily="34" charset="0"/>
              <a:buChar char="•"/>
            </a:pPr>
            <a:r>
              <a:rPr lang="en-GB" sz="2200" dirty="0">
                <a:latin typeface="Source Sans Pro" panose="020B0503030403020204" pitchFamily="34" charset="0"/>
                <a:ea typeface="Source Sans Pro" panose="020B0503030403020204" pitchFamily="34" charset="0"/>
              </a:rPr>
              <a:t>usually </a:t>
            </a:r>
            <a:r>
              <a:rPr lang="en-GB" sz="2200" b="1" dirty="0">
                <a:latin typeface="Source Sans Pro" panose="020B0503030403020204" pitchFamily="34" charset="0"/>
                <a:ea typeface="Source Sans Pro" panose="020B0503030403020204" pitchFamily="34" charset="0"/>
              </a:rPr>
              <a:t>numerical limits </a:t>
            </a:r>
            <a:r>
              <a:rPr lang="en-GB" sz="2200" dirty="0">
                <a:latin typeface="Source Sans Pro" panose="020B0503030403020204" pitchFamily="34" charset="0"/>
                <a:ea typeface="Source Sans Pro" panose="020B0503030403020204" pitchFamily="34" charset="0"/>
              </a:rPr>
              <a:t>based on a parameter measurement. </a:t>
            </a:r>
          </a:p>
          <a:p>
            <a:pPr marL="285750" indent="-285750">
              <a:buClr>
                <a:schemeClr val="tx1"/>
              </a:buClr>
              <a:buFont typeface="Arial" pitchFamily="34" charset="0"/>
              <a:buChar char="•"/>
            </a:pPr>
            <a:r>
              <a:rPr lang="en-GB" sz="2200" b="1" dirty="0">
                <a:latin typeface="Source Sans Pro" panose="020B0503030403020204" pitchFamily="34" charset="0"/>
                <a:ea typeface="Source Sans Pro" panose="020B0503030403020204" pitchFamily="34" charset="0"/>
              </a:rPr>
              <a:t>qualitative limits </a:t>
            </a:r>
            <a:r>
              <a:rPr lang="en-GB" sz="2200" dirty="0">
                <a:latin typeface="Source Sans Pro" panose="020B0503030403020204" pitchFamily="34" charset="0"/>
                <a:ea typeface="Source Sans Pro" panose="020B0503030403020204" pitchFamily="34" charset="0"/>
              </a:rPr>
              <a:t>may be appropriate (e.g. “all odours to be acceptable” or “flies not a nuisance”).</a:t>
            </a:r>
          </a:p>
          <a:p>
            <a:endParaRPr lang="en-GB" sz="2200" dirty="0">
              <a:latin typeface="Source Sans Pro" panose="020B0503030403020204" pitchFamily="34" charset="0"/>
              <a:ea typeface="Source Sans Pro" panose="020B0503030403020204" pitchFamily="34" charset="0"/>
            </a:endParaRPr>
          </a:p>
        </p:txBody>
      </p:sp>
      <p:grpSp>
        <p:nvGrpSpPr>
          <p:cNvPr id="6" name="3 Grupo">
            <a:extLst>
              <a:ext uri="{FF2B5EF4-FFF2-40B4-BE49-F238E27FC236}">
                <a16:creationId xmlns:a16="http://schemas.microsoft.com/office/drawing/2014/main" id="{C067AEDA-73DC-9E4F-8F76-2E0E3B645648}"/>
              </a:ext>
            </a:extLst>
          </p:cNvPr>
          <p:cNvGrpSpPr/>
          <p:nvPr/>
        </p:nvGrpSpPr>
        <p:grpSpPr>
          <a:xfrm rot="1002880">
            <a:off x="7700635" y="246910"/>
            <a:ext cx="1217238" cy="805328"/>
            <a:chOff x="7100047" y="1425388"/>
            <a:chExt cx="1464516" cy="927847"/>
          </a:xfrm>
        </p:grpSpPr>
        <p:sp>
          <p:nvSpPr>
            <p:cNvPr id="10" name="4 Explosión 1">
              <a:extLst>
                <a:ext uri="{FF2B5EF4-FFF2-40B4-BE49-F238E27FC236}">
                  <a16:creationId xmlns:a16="http://schemas.microsoft.com/office/drawing/2014/main" id="{55B8F60E-5D75-8B4A-86E6-0C26BF86694A}"/>
                </a:ext>
              </a:extLst>
            </p:cNvPr>
            <p:cNvSpPr/>
            <p:nvPr/>
          </p:nvSpPr>
          <p:spPr>
            <a:xfrm>
              <a:off x="7100047" y="1425388"/>
              <a:ext cx="1464516" cy="927847"/>
            </a:xfrm>
            <a:prstGeom prst="irregularSeal1">
              <a:avLst/>
            </a:prstGeom>
            <a:noFill/>
            <a:ln>
              <a:solidFill>
                <a:srgbClr val="EAB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rgbClr val="EABB1F"/>
                </a:solidFill>
              </a:endParaRPr>
            </a:p>
          </p:txBody>
        </p:sp>
        <p:sp>
          <p:nvSpPr>
            <p:cNvPr id="11" name="5 CuadroTexto">
              <a:extLst>
                <a:ext uri="{FF2B5EF4-FFF2-40B4-BE49-F238E27FC236}">
                  <a16:creationId xmlns:a16="http://schemas.microsoft.com/office/drawing/2014/main" id="{6AA69983-07B0-DE4E-9B47-A5AA362074C0}"/>
                </a:ext>
              </a:extLst>
            </p:cNvPr>
            <p:cNvSpPr txBox="1"/>
            <p:nvPr/>
          </p:nvSpPr>
          <p:spPr>
            <a:xfrm rot="461769">
              <a:off x="7404532" y="1658821"/>
              <a:ext cx="855548" cy="460981"/>
            </a:xfrm>
            <a:prstGeom prst="rect">
              <a:avLst/>
            </a:prstGeom>
            <a:ln>
              <a:noFill/>
            </a:ln>
          </p:spPr>
          <p:txBody>
            <a:bodyPr wrap="none" rtlCol="0" anchor="ctr">
              <a:spAutoFit/>
            </a:bodyPr>
            <a:lstStyle/>
            <a:p>
              <a:r>
                <a:rPr lang="es-ES" sz="2000" b="1" dirty="0">
                  <a:solidFill>
                    <a:srgbClr val="EABB1F"/>
                  </a:solidFill>
                  <a:latin typeface="Source Sans Pro Black" pitchFamily="34" charset="0"/>
                </a:rPr>
                <a:t>TIPS</a:t>
              </a:r>
              <a:endParaRPr lang="es-VE" sz="2000" b="1" dirty="0">
                <a:solidFill>
                  <a:srgbClr val="EABB1F"/>
                </a:solidFill>
                <a:latin typeface="Source Sans Pro Black" pitchFamily="34" charset="0"/>
              </a:endParaRPr>
            </a:p>
          </p:txBody>
        </p:sp>
      </p:grpSp>
      <p:sp>
        <p:nvSpPr>
          <p:cNvPr id="12" name="2 Marcador de texto">
            <a:extLst>
              <a:ext uri="{FF2B5EF4-FFF2-40B4-BE49-F238E27FC236}">
                <a16:creationId xmlns:a16="http://schemas.microsoft.com/office/drawing/2014/main" id="{15D3BE20-5FF9-9C44-877A-E71B5C5F27C3}"/>
              </a:ext>
            </a:extLst>
          </p:cNvPr>
          <p:cNvSpPr txBox="1">
            <a:spLocks/>
          </p:cNvSpPr>
          <p:nvPr/>
        </p:nvSpPr>
        <p:spPr>
          <a:xfrm>
            <a:off x="473925" y="1316660"/>
            <a:ext cx="4034512" cy="5700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solidFill>
                  <a:schemeClr val="tx2"/>
                </a:solidFill>
                <a:latin typeface="Source Sans Pro" panose="020B0503030403020204" pitchFamily="34" charset="0"/>
                <a:ea typeface="Source Sans Pro" panose="020B0503030403020204" pitchFamily="34" charset="0"/>
              </a:rPr>
              <a:t>Keep in mind…</a:t>
            </a:r>
          </a:p>
        </p:txBody>
      </p:sp>
    </p:spTree>
    <p:extLst>
      <p:ext uri="{BB962C8B-B14F-4D97-AF65-F5344CB8AC3E}">
        <p14:creationId xmlns:p14="http://schemas.microsoft.com/office/powerpoint/2010/main" val="318305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texto"/>
          <p:cNvSpPr>
            <a:spLocks noGrp="1"/>
          </p:cNvSpPr>
          <p:nvPr>
            <p:ph type="body" sz="quarter" idx="18"/>
          </p:nvPr>
        </p:nvSpPr>
        <p:spPr/>
        <p:txBody>
          <a:bodyPr/>
          <a:lstStyle/>
          <a:p>
            <a:r>
              <a:rPr lang="en-GB" dirty="0">
                <a:solidFill>
                  <a:schemeClr val="tx2"/>
                </a:solidFill>
              </a:rPr>
              <a:t>Suggested recording format</a:t>
            </a:r>
          </a:p>
        </p:txBody>
      </p:sp>
      <p:pic>
        <p:nvPicPr>
          <p:cNvPr id="4" name="Picture 3">
            <a:extLst>
              <a:ext uri="{FF2B5EF4-FFF2-40B4-BE49-F238E27FC236}">
                <a16:creationId xmlns:a16="http://schemas.microsoft.com/office/drawing/2014/main" id="{AF45F6B9-942B-5845-BED1-6D8F811AE1D1}"/>
              </a:ext>
            </a:extLst>
          </p:cNvPr>
          <p:cNvPicPr>
            <a:picLocks noChangeAspect="1"/>
          </p:cNvPicPr>
          <p:nvPr/>
        </p:nvPicPr>
        <p:blipFill>
          <a:blip r:embed="rId2"/>
          <a:stretch>
            <a:fillRect/>
          </a:stretch>
        </p:blipFill>
        <p:spPr>
          <a:xfrm>
            <a:off x="1196625" y="1604438"/>
            <a:ext cx="6750750" cy="4774143"/>
          </a:xfrm>
          <a:prstGeom prst="rect">
            <a:avLst/>
          </a:prstGeom>
        </p:spPr>
      </p:pic>
      <p:sp>
        <p:nvSpPr>
          <p:cNvPr id="10" name="Rectangular Callout 9">
            <a:extLst>
              <a:ext uri="{FF2B5EF4-FFF2-40B4-BE49-F238E27FC236}">
                <a16:creationId xmlns:a16="http://schemas.microsoft.com/office/drawing/2014/main" id="{42CC785C-DC14-6845-A8B5-C5F6870DA3FF}"/>
              </a:ext>
            </a:extLst>
          </p:cNvPr>
          <p:cNvSpPr/>
          <p:nvPr/>
        </p:nvSpPr>
        <p:spPr>
          <a:xfrm>
            <a:off x="7407315" y="77755"/>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Tool 5.2</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 84</a:t>
            </a:r>
          </a:p>
        </p:txBody>
      </p:sp>
    </p:spTree>
    <p:extLst>
      <p:ext uri="{BB962C8B-B14F-4D97-AF65-F5344CB8AC3E}">
        <p14:creationId xmlns:p14="http://schemas.microsoft.com/office/powerpoint/2010/main" val="2426042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111815-0EBC-3348-AF06-DFCDC0E110C4}"/>
              </a:ext>
            </a:extLst>
          </p:cNvPr>
          <p:cNvPicPr>
            <a:picLocks noChangeAspect="1"/>
          </p:cNvPicPr>
          <p:nvPr/>
        </p:nvPicPr>
        <p:blipFill>
          <a:blip r:embed="rId2"/>
          <a:stretch>
            <a:fillRect/>
          </a:stretch>
        </p:blipFill>
        <p:spPr>
          <a:xfrm>
            <a:off x="5595974" y="155059"/>
            <a:ext cx="3225800" cy="939800"/>
          </a:xfrm>
          <a:prstGeom prst="rect">
            <a:avLst/>
          </a:prstGeom>
        </p:spPr>
      </p:pic>
      <p:pic>
        <p:nvPicPr>
          <p:cNvPr id="5" name="Picture 4">
            <a:extLst>
              <a:ext uri="{FF2B5EF4-FFF2-40B4-BE49-F238E27FC236}">
                <a16:creationId xmlns:a16="http://schemas.microsoft.com/office/drawing/2014/main" id="{A8880FC4-7902-9F47-820C-821931BC895E}"/>
              </a:ext>
            </a:extLst>
          </p:cNvPr>
          <p:cNvPicPr>
            <a:picLocks noChangeAspect="1"/>
          </p:cNvPicPr>
          <p:nvPr/>
        </p:nvPicPr>
        <p:blipFill>
          <a:blip r:embed="rId3"/>
          <a:stretch>
            <a:fillRect/>
          </a:stretch>
        </p:blipFill>
        <p:spPr>
          <a:xfrm>
            <a:off x="156082" y="48733"/>
            <a:ext cx="5245261" cy="1046126"/>
          </a:xfrm>
          <a:prstGeom prst="rect">
            <a:avLst/>
          </a:prstGeom>
        </p:spPr>
      </p:pic>
      <p:pic>
        <p:nvPicPr>
          <p:cNvPr id="2" name="Picture 1">
            <a:extLst>
              <a:ext uri="{FF2B5EF4-FFF2-40B4-BE49-F238E27FC236}">
                <a16:creationId xmlns:a16="http://schemas.microsoft.com/office/drawing/2014/main" id="{CFF40725-52E1-C24C-B3B2-A549C3558620}"/>
              </a:ext>
            </a:extLst>
          </p:cNvPr>
          <p:cNvPicPr>
            <a:picLocks noChangeAspect="1"/>
          </p:cNvPicPr>
          <p:nvPr/>
        </p:nvPicPr>
        <p:blipFill>
          <a:blip r:embed="rId4"/>
          <a:stretch>
            <a:fillRect/>
          </a:stretch>
        </p:blipFill>
        <p:spPr>
          <a:xfrm>
            <a:off x="22660" y="1718810"/>
            <a:ext cx="9144000" cy="4390178"/>
          </a:xfrm>
          <a:prstGeom prst="rect">
            <a:avLst/>
          </a:prstGeom>
        </p:spPr>
      </p:pic>
    </p:spTree>
    <p:extLst>
      <p:ext uri="{BB962C8B-B14F-4D97-AF65-F5344CB8AC3E}">
        <p14:creationId xmlns:p14="http://schemas.microsoft.com/office/powerpoint/2010/main" val="22396955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texto"/>
          <p:cNvSpPr>
            <a:spLocks noGrp="1"/>
          </p:cNvSpPr>
          <p:nvPr>
            <p:ph type="body" sz="quarter" idx="10"/>
          </p:nvPr>
        </p:nvSpPr>
        <p:spPr/>
        <p:txBody>
          <a:bodyPr/>
          <a:lstStyle/>
          <a:p>
            <a:r>
              <a:rPr lang="en-US" sz="2200" dirty="0">
                <a:latin typeface="Source Sans Pro" panose="020B0503030403020204" pitchFamily="34" charset="0"/>
                <a:ea typeface="Source Sans Pro" panose="020B0503030403020204" pitchFamily="34" charset="0"/>
              </a:rPr>
              <a:t>To periodically verify whether the system meets the intended performance outcomes.</a:t>
            </a:r>
          </a:p>
        </p:txBody>
      </p:sp>
      <p:sp>
        <p:nvSpPr>
          <p:cNvPr id="15" name="2 Marcador de texto">
            <a:extLst>
              <a:ext uri="{FF2B5EF4-FFF2-40B4-BE49-F238E27FC236}">
                <a16:creationId xmlns:a16="http://schemas.microsoft.com/office/drawing/2014/main" id="{237EF97F-8A94-CB44-B461-1E87E4AE1A17}"/>
              </a:ext>
            </a:extLst>
          </p:cNvPr>
          <p:cNvSpPr txBox="1">
            <a:spLocks/>
          </p:cNvSpPr>
          <p:nvPr/>
        </p:nvSpPr>
        <p:spPr>
          <a:xfrm>
            <a:off x="431202" y="3702191"/>
            <a:ext cx="5233736" cy="59576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2400" b="1" dirty="0">
                <a:solidFill>
                  <a:schemeClr val="tx2"/>
                </a:solidFill>
                <a:latin typeface="Source Sans Pro" panose="020B0503030403020204" pitchFamily="34" charset="0"/>
                <a:ea typeface="Source Sans Pro" panose="020B0503030403020204" pitchFamily="34" charset="0"/>
                <a:cs typeface="Quire Sans" panose="020B0502040400020003" pitchFamily="34" charset="0"/>
              </a:rPr>
              <a:t>Verification</a:t>
            </a:r>
            <a:endParaRPr lang="en-GB" b="1" dirty="0">
              <a:solidFill>
                <a:schemeClr val="tx2"/>
              </a:solidFill>
              <a:latin typeface="Source Sans Pro" panose="020B0503030403020204" pitchFamily="34" charset="0"/>
              <a:ea typeface="Source Sans Pro" panose="020B0503030403020204" pitchFamily="34" charset="0"/>
              <a:cs typeface="Quire Sans" panose="020B0502040400020003" pitchFamily="34" charset="0"/>
            </a:endParaRPr>
          </a:p>
        </p:txBody>
      </p:sp>
      <p:sp>
        <p:nvSpPr>
          <p:cNvPr id="16" name="2 Marcador de texto">
            <a:extLst>
              <a:ext uri="{FF2B5EF4-FFF2-40B4-BE49-F238E27FC236}">
                <a16:creationId xmlns:a16="http://schemas.microsoft.com/office/drawing/2014/main" id="{346151A5-9482-2944-8D6A-301F198FF0C7}"/>
              </a:ext>
            </a:extLst>
          </p:cNvPr>
          <p:cNvSpPr txBox="1">
            <a:spLocks/>
          </p:cNvSpPr>
          <p:nvPr/>
        </p:nvSpPr>
        <p:spPr>
          <a:xfrm>
            <a:off x="453535" y="4453117"/>
            <a:ext cx="9026053" cy="248986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0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Periodic.</a:t>
            </a:r>
          </a:p>
          <a:p>
            <a:r>
              <a:rPr lang="en-GB" sz="20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Few points, but focused on the system-end points (quality of the effluents).</a:t>
            </a:r>
          </a:p>
          <a:p>
            <a:r>
              <a:rPr lang="en-GB" sz="20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More complicated tests (e.g. E.coli, Helminth eggs).</a:t>
            </a:r>
          </a:p>
          <a:p>
            <a:r>
              <a:rPr lang="en-GB" sz="20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Used to prove  the system works.</a:t>
            </a:r>
          </a:p>
          <a:p>
            <a:r>
              <a:rPr lang="en-GB" sz="20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Might be undertaken by the operator or surveillance agencies.</a:t>
            </a:r>
          </a:p>
          <a:p>
            <a:endParaRPr lang="en-GB" sz="20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endParaRPr>
          </a:p>
        </p:txBody>
      </p:sp>
      <p:sp>
        <p:nvSpPr>
          <p:cNvPr id="17" name="TextBox 16">
            <a:extLst>
              <a:ext uri="{FF2B5EF4-FFF2-40B4-BE49-F238E27FC236}">
                <a16:creationId xmlns:a16="http://schemas.microsoft.com/office/drawing/2014/main" id="{CC8CF1F8-49DA-BB42-B906-A3A0A43D24B9}"/>
              </a:ext>
            </a:extLst>
          </p:cNvPr>
          <p:cNvSpPr txBox="1"/>
          <p:nvPr/>
        </p:nvSpPr>
        <p:spPr>
          <a:xfrm>
            <a:off x="431539" y="4133450"/>
            <a:ext cx="8070327" cy="400110"/>
          </a:xfrm>
          <a:prstGeom prst="rect">
            <a:avLst/>
          </a:prstGeom>
        </p:spPr>
        <p:txBody>
          <a:bodyPr wrap="square" rtlCol="0" anchor="t">
            <a:spAutoFit/>
          </a:bodyPr>
          <a:lstStyle/>
          <a:p>
            <a:pPr algn="l"/>
            <a:r>
              <a:rPr lang="en-US" sz="20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It checks the effectiveness of the implemented control measures. </a:t>
            </a:r>
          </a:p>
        </p:txBody>
      </p:sp>
      <p:sp>
        <p:nvSpPr>
          <p:cNvPr id="19" name="Rectangular Callout 18">
            <a:extLst>
              <a:ext uri="{FF2B5EF4-FFF2-40B4-BE49-F238E27FC236}">
                <a16:creationId xmlns:a16="http://schemas.microsoft.com/office/drawing/2014/main" id="{4E56C77B-B62E-AF47-981C-D291D4557775}"/>
              </a:ext>
            </a:extLst>
          </p:cNvPr>
          <p:cNvSpPr/>
          <p:nvPr/>
        </p:nvSpPr>
        <p:spPr>
          <a:xfrm>
            <a:off x="7362310" y="98230"/>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 86</a:t>
            </a:r>
          </a:p>
        </p:txBody>
      </p:sp>
    </p:spTree>
    <p:extLst>
      <p:ext uri="{BB962C8B-B14F-4D97-AF65-F5344CB8AC3E}">
        <p14:creationId xmlns:p14="http://schemas.microsoft.com/office/powerpoint/2010/main" val="322676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texto"/>
          <p:cNvSpPr>
            <a:spLocks noGrp="1"/>
          </p:cNvSpPr>
          <p:nvPr>
            <p:ph type="body" sz="quarter" idx="12"/>
          </p:nvPr>
        </p:nvSpPr>
        <p:spPr>
          <a:xfrm>
            <a:off x="3581890" y="5364215"/>
            <a:ext cx="5061414" cy="951998"/>
          </a:xfrm>
        </p:spPr>
        <p:txBody>
          <a:bodyPr/>
          <a:lstStyle/>
          <a:p>
            <a:pPr marL="285750" indent="-285750">
              <a:buFont typeface="Arial" pitchFamily="34" charset="0"/>
              <a:buChar char="•"/>
            </a:pPr>
            <a:r>
              <a:rPr lang="en-GB" dirty="0">
                <a:solidFill>
                  <a:schemeClr val="accent5">
                    <a:lumMod val="10000"/>
                  </a:schemeClr>
                </a:solidFill>
                <a:latin typeface="Source Sans Pro" panose="020B0503030403020204" pitchFamily="34" charset="0"/>
                <a:ea typeface="Source Sans Pro" panose="020B0503030403020204" pitchFamily="34" charset="0"/>
              </a:rPr>
              <a:t>Microbial testing of crops, fish products, and waters at exposure points and system boundaries, e.g.  E.coli and Helminth eggs.</a:t>
            </a:r>
          </a:p>
        </p:txBody>
      </p:sp>
      <p:sp>
        <p:nvSpPr>
          <p:cNvPr id="6" name="5 Marcador de texto"/>
          <p:cNvSpPr>
            <a:spLocks noGrp="1"/>
          </p:cNvSpPr>
          <p:nvPr>
            <p:ph type="body" sz="quarter" idx="18"/>
          </p:nvPr>
        </p:nvSpPr>
        <p:spPr>
          <a:xfrm>
            <a:off x="3761910" y="541787"/>
            <a:ext cx="3420380" cy="390381"/>
          </a:xfrm>
        </p:spPr>
        <p:txBody>
          <a:bodyPr/>
          <a:lstStyle/>
          <a:p>
            <a:pPr algn="ctr"/>
            <a:r>
              <a:rPr lang="en-GB" b="0" dirty="0">
                <a:solidFill>
                  <a:schemeClr val="tx2"/>
                </a:solidFill>
                <a:latin typeface="Source Sans Pro" panose="020B0503030403020204" pitchFamily="34" charset="0"/>
                <a:ea typeface="Source Sans Pro" panose="020B0503030403020204" pitchFamily="34" charset="0"/>
              </a:rPr>
              <a:t>Examples of </a:t>
            </a:r>
            <a:r>
              <a:rPr lang="en-GB" dirty="0">
                <a:solidFill>
                  <a:schemeClr val="tx2"/>
                </a:solidFill>
                <a:latin typeface="Source Sans Pro" panose="020B0503030403020204" pitchFamily="34" charset="0"/>
                <a:ea typeface="Source Sans Pro" panose="020B0503030403020204" pitchFamily="34" charset="0"/>
              </a:rPr>
              <a:t>typical verification data</a:t>
            </a:r>
          </a:p>
        </p:txBody>
      </p:sp>
      <p:pic>
        <p:nvPicPr>
          <p:cNvPr id="7" name="Grafik 6">
            <a:extLst>
              <a:ext uri="{FF2B5EF4-FFF2-40B4-BE49-F238E27FC236}">
                <a16:creationId xmlns:a16="http://schemas.microsoft.com/office/drawing/2014/main" id="{1E7B4D23-8F0C-284D-A31B-DC0DF5DFFDA0}"/>
              </a:ext>
            </a:extLst>
          </p:cNvPr>
          <p:cNvPicPr>
            <a:picLocks noChangeAspect="1"/>
          </p:cNvPicPr>
          <p:nvPr/>
        </p:nvPicPr>
        <p:blipFill>
          <a:blip r:embed="rId2"/>
          <a:stretch>
            <a:fillRect/>
          </a:stretch>
        </p:blipFill>
        <p:spPr>
          <a:xfrm>
            <a:off x="378309" y="1200711"/>
            <a:ext cx="657098" cy="979219"/>
          </a:xfrm>
          <a:prstGeom prst="rect">
            <a:avLst/>
          </a:prstGeom>
        </p:spPr>
      </p:pic>
      <p:sp>
        <p:nvSpPr>
          <p:cNvPr id="8" name="1 Marcador de texto">
            <a:extLst>
              <a:ext uri="{FF2B5EF4-FFF2-40B4-BE49-F238E27FC236}">
                <a16:creationId xmlns:a16="http://schemas.microsoft.com/office/drawing/2014/main" id="{7A6B8915-FA36-EE45-AD06-367D897A48AB}"/>
              </a:ext>
            </a:extLst>
          </p:cNvPr>
          <p:cNvSpPr txBox="1">
            <a:spLocks/>
          </p:cNvSpPr>
          <p:nvPr/>
        </p:nvSpPr>
        <p:spPr>
          <a:xfrm>
            <a:off x="1476824" y="1469018"/>
            <a:ext cx="1178525" cy="344050"/>
          </a:xfrm>
          <a:prstGeom prst="rect">
            <a:avLst/>
          </a:prstGeom>
        </p:spPr>
        <p:txBody>
          <a:bodyPr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20000"/>
              </a:spcBef>
              <a:defRPr/>
            </a:pPr>
            <a:r>
              <a:rPr lang="en-AU" sz="2000" b="1" dirty="0">
                <a:solidFill>
                  <a:schemeClr val="tx2"/>
                </a:solidFill>
                <a:latin typeface="Source Sans Pro Semibold" panose="020B0503030403020204" pitchFamily="34" charset="0"/>
                <a:ea typeface="Source Sans Pro Semibold" panose="020B0503030403020204" pitchFamily="34" charset="0"/>
              </a:rPr>
              <a:t>Toilet</a:t>
            </a:r>
          </a:p>
          <a:p>
            <a:pPr>
              <a:spcBef>
                <a:spcPct val="20000"/>
              </a:spcBef>
              <a:defRPr/>
            </a:pPr>
            <a:endParaRPr lang="en-AU" sz="2000" b="1" dirty="0">
              <a:solidFill>
                <a:schemeClr val="tx2"/>
              </a:solidFill>
              <a:latin typeface="Source Sans Pro Semibold" panose="020B0503030403020204" pitchFamily="34" charset="0"/>
              <a:ea typeface="Source Sans Pro Semibold" panose="020B0503030403020204" pitchFamily="34" charset="0"/>
            </a:endParaRPr>
          </a:p>
        </p:txBody>
      </p:sp>
      <p:sp>
        <p:nvSpPr>
          <p:cNvPr id="9" name="2 Marcador de texto">
            <a:extLst>
              <a:ext uri="{FF2B5EF4-FFF2-40B4-BE49-F238E27FC236}">
                <a16:creationId xmlns:a16="http://schemas.microsoft.com/office/drawing/2014/main" id="{C1DAF1F9-41C3-6E4C-ABEC-8B33B9F4C3C9}"/>
              </a:ext>
            </a:extLst>
          </p:cNvPr>
          <p:cNvSpPr txBox="1">
            <a:spLocks/>
          </p:cNvSpPr>
          <p:nvPr/>
        </p:nvSpPr>
        <p:spPr>
          <a:xfrm>
            <a:off x="3566378" y="1490273"/>
            <a:ext cx="5642348" cy="8186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chemeClr val="accent5">
                    <a:lumMod val="10000"/>
                  </a:schemeClr>
                </a:solidFill>
                <a:latin typeface="Source Sans Pro" panose="020B0503030403020204" pitchFamily="34" charset="0"/>
                <a:ea typeface="Source Sans Pro" panose="020B0503030403020204" pitchFamily="34" charset="0"/>
              </a:rPr>
              <a:t>Use of toilet facilities (decrease of open defecation)</a:t>
            </a:r>
          </a:p>
        </p:txBody>
      </p:sp>
      <p:sp>
        <p:nvSpPr>
          <p:cNvPr id="10" name="1 Marcador de texto">
            <a:extLst>
              <a:ext uri="{FF2B5EF4-FFF2-40B4-BE49-F238E27FC236}">
                <a16:creationId xmlns:a16="http://schemas.microsoft.com/office/drawing/2014/main" id="{C2CFA454-E89F-6E4E-9CB6-256D82C8860E}"/>
              </a:ext>
            </a:extLst>
          </p:cNvPr>
          <p:cNvSpPr txBox="1">
            <a:spLocks/>
          </p:cNvSpPr>
          <p:nvPr/>
        </p:nvSpPr>
        <p:spPr>
          <a:xfrm>
            <a:off x="1476824" y="2317388"/>
            <a:ext cx="2696983" cy="734593"/>
          </a:xfrm>
          <a:prstGeom prst="rect">
            <a:avLst/>
          </a:prstGeom>
        </p:spPr>
        <p:txBody>
          <a:bodyPr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ct val="20000"/>
              </a:spcBef>
              <a:defRPr/>
            </a:pPr>
            <a:r>
              <a:rPr lang="en-AU" sz="2000" b="1" dirty="0">
                <a:solidFill>
                  <a:schemeClr val="tx2"/>
                </a:solidFill>
                <a:latin typeface="Source Sans Pro Semibold" panose="020B0503030403020204" pitchFamily="34" charset="0"/>
                <a:ea typeface="Source Sans Pro Semibold" panose="020B0503030403020204" pitchFamily="34" charset="0"/>
              </a:rPr>
              <a:t>Containment-storage/treatment</a:t>
            </a:r>
          </a:p>
          <a:p>
            <a:pPr>
              <a:lnSpc>
                <a:spcPct val="100000"/>
              </a:lnSpc>
              <a:spcBef>
                <a:spcPct val="20000"/>
              </a:spcBef>
              <a:defRPr/>
            </a:pPr>
            <a:endParaRPr lang="en-AU" sz="2000" b="1" dirty="0">
              <a:solidFill>
                <a:schemeClr val="tx2"/>
              </a:solidFill>
              <a:latin typeface="Source Sans Pro Semibold" panose="020B0503030403020204" pitchFamily="34" charset="0"/>
              <a:ea typeface="Source Sans Pro Semibold" panose="020B0503030403020204" pitchFamily="34" charset="0"/>
            </a:endParaRPr>
          </a:p>
          <a:p>
            <a:pPr>
              <a:lnSpc>
                <a:spcPct val="100000"/>
              </a:lnSpc>
              <a:spcBef>
                <a:spcPct val="20000"/>
              </a:spcBef>
              <a:defRPr/>
            </a:pPr>
            <a:endParaRPr lang="en-AU" sz="2000" b="1" dirty="0">
              <a:solidFill>
                <a:schemeClr val="tx2"/>
              </a:solidFill>
              <a:latin typeface="Source Sans Pro Semibold" panose="020B0503030403020204" pitchFamily="34" charset="0"/>
              <a:ea typeface="Source Sans Pro Semibold" panose="020B0503030403020204" pitchFamily="34" charset="0"/>
            </a:endParaRPr>
          </a:p>
        </p:txBody>
      </p:sp>
      <p:pic>
        <p:nvPicPr>
          <p:cNvPr id="11" name="Grafik 10">
            <a:extLst>
              <a:ext uri="{FF2B5EF4-FFF2-40B4-BE49-F238E27FC236}">
                <a16:creationId xmlns:a16="http://schemas.microsoft.com/office/drawing/2014/main" id="{FDA8BF86-DB6C-0140-B6BC-07884D0694E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30161" y="2435426"/>
            <a:ext cx="1197335" cy="498519"/>
          </a:xfrm>
          <a:prstGeom prst="rect">
            <a:avLst/>
          </a:prstGeom>
        </p:spPr>
      </p:pic>
      <p:sp>
        <p:nvSpPr>
          <p:cNvPr id="12" name="1 Marcador de texto">
            <a:extLst>
              <a:ext uri="{FF2B5EF4-FFF2-40B4-BE49-F238E27FC236}">
                <a16:creationId xmlns:a16="http://schemas.microsoft.com/office/drawing/2014/main" id="{16870E20-4931-0247-BDE7-A9E8858416E9}"/>
              </a:ext>
            </a:extLst>
          </p:cNvPr>
          <p:cNvSpPr txBox="1">
            <a:spLocks/>
          </p:cNvSpPr>
          <p:nvPr/>
        </p:nvSpPr>
        <p:spPr>
          <a:xfrm>
            <a:off x="1476824" y="3351247"/>
            <a:ext cx="2696983" cy="344050"/>
          </a:xfrm>
          <a:prstGeom prst="rect">
            <a:avLst/>
          </a:prstGeom>
        </p:spPr>
        <p:txBody>
          <a:bodyPr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ct val="20000"/>
              </a:spcBef>
              <a:defRPr/>
            </a:pPr>
            <a:r>
              <a:rPr lang="en-AU" sz="2000" b="1" dirty="0">
                <a:solidFill>
                  <a:schemeClr val="tx2"/>
                </a:solidFill>
                <a:latin typeface="Source Sans Pro Semibold" panose="020B0503030403020204" pitchFamily="34" charset="0"/>
                <a:ea typeface="Source Sans Pro Semibold" panose="020B0503030403020204" pitchFamily="34" charset="0"/>
              </a:rPr>
              <a:t>Conveyance</a:t>
            </a:r>
          </a:p>
          <a:p>
            <a:pPr>
              <a:lnSpc>
                <a:spcPct val="100000"/>
              </a:lnSpc>
              <a:spcBef>
                <a:spcPct val="20000"/>
              </a:spcBef>
              <a:defRPr/>
            </a:pPr>
            <a:endParaRPr lang="en-AU" sz="2000" b="1" dirty="0">
              <a:solidFill>
                <a:schemeClr val="tx2"/>
              </a:solidFill>
              <a:latin typeface="Source Sans Pro Semibold" panose="020B0503030403020204" pitchFamily="34" charset="0"/>
              <a:ea typeface="Source Sans Pro Semibold" panose="020B0503030403020204" pitchFamily="34" charset="0"/>
            </a:endParaRPr>
          </a:p>
        </p:txBody>
      </p:sp>
      <p:pic>
        <p:nvPicPr>
          <p:cNvPr id="13" name="Grafik 12">
            <a:extLst>
              <a:ext uri="{FF2B5EF4-FFF2-40B4-BE49-F238E27FC236}">
                <a16:creationId xmlns:a16="http://schemas.microsoft.com/office/drawing/2014/main" id="{3165B9B6-E6AD-514F-89AF-AAF8CCAAF8D5}"/>
              </a:ext>
            </a:extLst>
          </p:cNvPr>
          <p:cNvPicPr>
            <a:picLocks noChangeAspect="1"/>
          </p:cNvPicPr>
          <p:nvPr/>
        </p:nvPicPr>
        <p:blipFill>
          <a:blip r:embed="rId4"/>
          <a:stretch>
            <a:fillRect/>
          </a:stretch>
        </p:blipFill>
        <p:spPr>
          <a:xfrm>
            <a:off x="129334" y="3200935"/>
            <a:ext cx="1383228" cy="634856"/>
          </a:xfrm>
          <a:prstGeom prst="rect">
            <a:avLst/>
          </a:prstGeom>
        </p:spPr>
      </p:pic>
      <p:sp>
        <p:nvSpPr>
          <p:cNvPr id="14" name="1 Marcador de texto">
            <a:extLst>
              <a:ext uri="{FF2B5EF4-FFF2-40B4-BE49-F238E27FC236}">
                <a16:creationId xmlns:a16="http://schemas.microsoft.com/office/drawing/2014/main" id="{2895073A-C0D9-304A-B452-85BFD34CF766}"/>
              </a:ext>
            </a:extLst>
          </p:cNvPr>
          <p:cNvSpPr txBox="1">
            <a:spLocks/>
          </p:cNvSpPr>
          <p:nvPr/>
        </p:nvSpPr>
        <p:spPr>
          <a:xfrm>
            <a:off x="1476824" y="4340015"/>
            <a:ext cx="2696983" cy="344050"/>
          </a:xfrm>
          <a:prstGeom prst="rect">
            <a:avLst/>
          </a:prstGeom>
        </p:spPr>
        <p:txBody>
          <a:bodyPr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ct val="20000"/>
              </a:spcBef>
              <a:defRPr/>
            </a:pPr>
            <a:r>
              <a:rPr lang="en-AU" sz="2000" b="1" dirty="0">
                <a:solidFill>
                  <a:schemeClr val="tx2"/>
                </a:solidFill>
                <a:latin typeface="Source Sans Pro Semibold" panose="020B0503030403020204" pitchFamily="34" charset="0"/>
                <a:ea typeface="Source Sans Pro Semibold" panose="020B0503030403020204" pitchFamily="34" charset="0"/>
              </a:rPr>
              <a:t>Treatment</a:t>
            </a:r>
          </a:p>
          <a:p>
            <a:pPr>
              <a:lnSpc>
                <a:spcPct val="100000"/>
              </a:lnSpc>
              <a:spcBef>
                <a:spcPct val="20000"/>
              </a:spcBef>
              <a:defRPr/>
            </a:pPr>
            <a:endParaRPr lang="en-AU" sz="2000" b="1" dirty="0">
              <a:solidFill>
                <a:schemeClr val="tx2"/>
              </a:solidFill>
              <a:latin typeface="Source Sans Pro Semibold" panose="020B0503030403020204" pitchFamily="34" charset="0"/>
              <a:ea typeface="Source Sans Pro Semibold" panose="020B0503030403020204" pitchFamily="34" charset="0"/>
            </a:endParaRPr>
          </a:p>
          <a:p>
            <a:pPr>
              <a:lnSpc>
                <a:spcPct val="100000"/>
              </a:lnSpc>
              <a:spcBef>
                <a:spcPct val="20000"/>
              </a:spcBef>
              <a:defRPr/>
            </a:pPr>
            <a:endParaRPr lang="en-AU" sz="2000" b="1" dirty="0">
              <a:solidFill>
                <a:schemeClr val="tx2"/>
              </a:solidFill>
              <a:latin typeface="Source Sans Pro Semibold" panose="020B0503030403020204" pitchFamily="34" charset="0"/>
              <a:ea typeface="Source Sans Pro Semibold" panose="020B0503030403020204" pitchFamily="34" charset="0"/>
            </a:endParaRPr>
          </a:p>
          <a:p>
            <a:pPr>
              <a:lnSpc>
                <a:spcPct val="100000"/>
              </a:lnSpc>
              <a:spcBef>
                <a:spcPct val="20000"/>
              </a:spcBef>
              <a:defRPr/>
            </a:pPr>
            <a:endParaRPr lang="en-AU" sz="2000" b="1" dirty="0">
              <a:solidFill>
                <a:schemeClr val="tx2"/>
              </a:solidFill>
              <a:latin typeface="Source Sans Pro Semibold" panose="020B0503030403020204" pitchFamily="34" charset="0"/>
              <a:ea typeface="Source Sans Pro Semibold" panose="020B0503030403020204" pitchFamily="34" charset="0"/>
            </a:endParaRPr>
          </a:p>
        </p:txBody>
      </p:sp>
      <p:pic>
        <p:nvPicPr>
          <p:cNvPr id="15" name="Grafik 14">
            <a:extLst>
              <a:ext uri="{FF2B5EF4-FFF2-40B4-BE49-F238E27FC236}">
                <a16:creationId xmlns:a16="http://schemas.microsoft.com/office/drawing/2014/main" id="{D96D6296-95FF-F647-A284-43B76BEBDCBC}"/>
              </a:ext>
            </a:extLst>
          </p:cNvPr>
          <p:cNvPicPr>
            <a:picLocks noChangeAspect="1"/>
          </p:cNvPicPr>
          <p:nvPr/>
        </p:nvPicPr>
        <p:blipFill>
          <a:blip r:embed="rId5"/>
          <a:stretch>
            <a:fillRect/>
          </a:stretch>
        </p:blipFill>
        <p:spPr>
          <a:xfrm>
            <a:off x="291603" y="4216781"/>
            <a:ext cx="1035893" cy="769658"/>
          </a:xfrm>
          <a:prstGeom prst="rect">
            <a:avLst/>
          </a:prstGeom>
        </p:spPr>
      </p:pic>
      <p:sp>
        <p:nvSpPr>
          <p:cNvPr id="16" name="1 Marcador de texto">
            <a:extLst>
              <a:ext uri="{FF2B5EF4-FFF2-40B4-BE49-F238E27FC236}">
                <a16:creationId xmlns:a16="http://schemas.microsoft.com/office/drawing/2014/main" id="{F0C9A422-D144-B146-9A80-C29264F27B50}"/>
              </a:ext>
            </a:extLst>
          </p:cNvPr>
          <p:cNvSpPr txBox="1">
            <a:spLocks/>
          </p:cNvSpPr>
          <p:nvPr/>
        </p:nvSpPr>
        <p:spPr>
          <a:xfrm>
            <a:off x="1476824" y="5552229"/>
            <a:ext cx="2696983" cy="344050"/>
          </a:xfrm>
          <a:prstGeom prst="rect">
            <a:avLst/>
          </a:prstGeom>
        </p:spPr>
        <p:txBody>
          <a:bodyPr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ct val="20000"/>
              </a:spcBef>
              <a:defRPr/>
            </a:pPr>
            <a:r>
              <a:rPr lang="en-AU" sz="2000" b="1" dirty="0">
                <a:solidFill>
                  <a:schemeClr val="tx2"/>
                </a:solidFill>
                <a:latin typeface="Source Sans Pro Semibold" panose="020B0503030403020204" pitchFamily="34" charset="0"/>
                <a:ea typeface="Source Sans Pro Semibold" panose="020B0503030403020204" pitchFamily="34" charset="0"/>
              </a:rPr>
              <a:t>End use/ disposal</a:t>
            </a:r>
          </a:p>
          <a:p>
            <a:pPr>
              <a:lnSpc>
                <a:spcPct val="100000"/>
              </a:lnSpc>
              <a:spcBef>
                <a:spcPct val="20000"/>
              </a:spcBef>
              <a:defRPr/>
            </a:pPr>
            <a:endParaRPr lang="en-AU" sz="2000" b="1" dirty="0">
              <a:solidFill>
                <a:schemeClr val="tx2"/>
              </a:solidFill>
              <a:latin typeface="Source Sans Pro Semibold" panose="020B0503030403020204" pitchFamily="34" charset="0"/>
              <a:ea typeface="Source Sans Pro Semibold" panose="020B0503030403020204" pitchFamily="34" charset="0"/>
            </a:endParaRPr>
          </a:p>
        </p:txBody>
      </p:sp>
      <p:pic>
        <p:nvPicPr>
          <p:cNvPr id="17" name="Grafik 16">
            <a:extLst>
              <a:ext uri="{FF2B5EF4-FFF2-40B4-BE49-F238E27FC236}">
                <a16:creationId xmlns:a16="http://schemas.microsoft.com/office/drawing/2014/main" id="{608696DA-4A3B-0443-B7F4-D8173D2AA39E}"/>
              </a:ext>
            </a:extLst>
          </p:cNvPr>
          <p:cNvPicPr>
            <a:picLocks noChangeAspect="1"/>
          </p:cNvPicPr>
          <p:nvPr/>
        </p:nvPicPr>
        <p:blipFill>
          <a:blip r:embed="rId6"/>
          <a:stretch>
            <a:fillRect/>
          </a:stretch>
        </p:blipFill>
        <p:spPr>
          <a:xfrm>
            <a:off x="84029" y="5153065"/>
            <a:ext cx="1243467" cy="882902"/>
          </a:xfrm>
          <a:prstGeom prst="rect">
            <a:avLst/>
          </a:prstGeom>
        </p:spPr>
      </p:pic>
      <p:sp>
        <p:nvSpPr>
          <p:cNvPr id="18" name="4 Marcador de texto">
            <a:extLst>
              <a:ext uri="{FF2B5EF4-FFF2-40B4-BE49-F238E27FC236}">
                <a16:creationId xmlns:a16="http://schemas.microsoft.com/office/drawing/2014/main" id="{807278A5-19E8-8849-9DE8-B58DC6DE7125}"/>
              </a:ext>
            </a:extLst>
          </p:cNvPr>
          <p:cNvSpPr txBox="1">
            <a:spLocks/>
          </p:cNvSpPr>
          <p:nvPr/>
        </p:nvSpPr>
        <p:spPr>
          <a:xfrm>
            <a:off x="3566378" y="3249296"/>
            <a:ext cx="5558319" cy="1046823"/>
          </a:xfrm>
          <a:prstGeom prst="rect">
            <a:avLst/>
          </a:prstGeom>
        </p:spPr>
        <p:txBody>
          <a:bodyPr/>
          <a:lstStyle>
            <a:lvl1pPr marL="0" indent="0" algn="l" defTabSz="914400" rtl="0" eaLnBrk="1" latinLnBrk="0" hangingPunct="1">
              <a:lnSpc>
                <a:spcPct val="100000"/>
              </a:lnSpc>
              <a:spcBef>
                <a:spcPts val="1000"/>
              </a:spcBef>
              <a:buFontTx/>
              <a:buNone/>
              <a:defRPr sz="2000" kern="1200">
                <a:solidFill>
                  <a:schemeClr val="tx1"/>
                </a:solidFill>
                <a:latin typeface="Source Sans Pro Light" pitchFamily="34" charset="0"/>
                <a:ea typeface="+mn-ea"/>
                <a:cs typeface="+mn-cs"/>
              </a:defRPr>
            </a:lvl1pPr>
            <a:lvl2pPr marL="4572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2pPr>
            <a:lvl3pPr marL="9144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3pPr>
            <a:lvl4pPr marL="13716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4pPr>
            <a:lvl5pPr marL="18288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itchFamily="34" charset="0"/>
              <a:buChar char="•"/>
            </a:pPr>
            <a:r>
              <a:rPr lang="en-GB" dirty="0">
                <a:solidFill>
                  <a:schemeClr val="accent5">
                    <a:lumMod val="10000"/>
                  </a:schemeClr>
                </a:solidFill>
                <a:latin typeface="Source Sans Pro" panose="020B0503030403020204" pitchFamily="34" charset="0"/>
                <a:ea typeface="Source Sans Pro" panose="020B0503030403020204" pitchFamily="34" charset="0"/>
              </a:rPr>
              <a:t>Amount of faecal sludge transported to the faecal treatment system.</a:t>
            </a:r>
          </a:p>
        </p:txBody>
      </p:sp>
      <p:sp>
        <p:nvSpPr>
          <p:cNvPr id="19" name="2 Marcador de texto">
            <a:extLst>
              <a:ext uri="{FF2B5EF4-FFF2-40B4-BE49-F238E27FC236}">
                <a16:creationId xmlns:a16="http://schemas.microsoft.com/office/drawing/2014/main" id="{88109247-8DBF-174C-9CC9-98C6760C547D}"/>
              </a:ext>
            </a:extLst>
          </p:cNvPr>
          <p:cNvSpPr txBox="1">
            <a:spLocks/>
          </p:cNvSpPr>
          <p:nvPr/>
        </p:nvSpPr>
        <p:spPr>
          <a:xfrm>
            <a:off x="3581890" y="2393885"/>
            <a:ext cx="5512185" cy="4895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chemeClr val="accent5">
                    <a:lumMod val="10000"/>
                  </a:schemeClr>
                </a:solidFill>
                <a:latin typeface="Source Sans Pro" panose="020B0503030403020204" pitchFamily="34" charset="0"/>
                <a:ea typeface="Source Sans Pro" panose="020B0503030403020204" pitchFamily="34" charset="0"/>
              </a:rPr>
              <a:t>Pathogen concentration in groundwater</a:t>
            </a:r>
          </a:p>
        </p:txBody>
      </p:sp>
      <p:sp>
        <p:nvSpPr>
          <p:cNvPr id="20" name="4 Marcador de texto">
            <a:extLst>
              <a:ext uri="{FF2B5EF4-FFF2-40B4-BE49-F238E27FC236}">
                <a16:creationId xmlns:a16="http://schemas.microsoft.com/office/drawing/2014/main" id="{27C06CF3-DA06-5B48-8DE8-7B911DEB5C77}"/>
              </a:ext>
            </a:extLst>
          </p:cNvPr>
          <p:cNvSpPr txBox="1">
            <a:spLocks/>
          </p:cNvSpPr>
          <p:nvPr/>
        </p:nvSpPr>
        <p:spPr>
          <a:xfrm>
            <a:off x="3501651" y="4329100"/>
            <a:ext cx="5642349" cy="684111"/>
          </a:xfrm>
          <a:prstGeom prst="rect">
            <a:avLst/>
          </a:prstGeom>
        </p:spPr>
        <p:txBody>
          <a:bodyPr/>
          <a:lstStyle>
            <a:lvl1pPr marL="0" indent="0" algn="l" defTabSz="914400" rtl="0" eaLnBrk="1" latinLnBrk="0" hangingPunct="1">
              <a:lnSpc>
                <a:spcPct val="100000"/>
              </a:lnSpc>
              <a:spcBef>
                <a:spcPts val="1000"/>
              </a:spcBef>
              <a:buFontTx/>
              <a:buNone/>
              <a:defRPr sz="2000" kern="1200">
                <a:solidFill>
                  <a:schemeClr val="tx1"/>
                </a:solidFill>
                <a:latin typeface="Source Sans Pro Light" pitchFamily="34" charset="0"/>
                <a:ea typeface="+mn-ea"/>
                <a:cs typeface="+mn-cs"/>
              </a:defRPr>
            </a:lvl1pPr>
            <a:lvl2pPr marL="4572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2pPr>
            <a:lvl3pPr marL="9144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3pPr>
            <a:lvl4pPr marL="13716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4pPr>
            <a:lvl5pPr marL="18288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itchFamily="34" charset="0"/>
              <a:buChar char="•"/>
            </a:pPr>
            <a:r>
              <a:rPr lang="en-GB" dirty="0">
                <a:solidFill>
                  <a:schemeClr val="accent5">
                    <a:lumMod val="10000"/>
                  </a:schemeClr>
                </a:solidFill>
                <a:latin typeface="Source Sans Pro" panose="020B0503030403020204" pitchFamily="34" charset="0"/>
                <a:ea typeface="Source Sans Pro" panose="020B0503030403020204" pitchFamily="34" charset="0"/>
              </a:rPr>
              <a:t>Microbial testing of effluents, e.g.  E.coli and Helminth eggs.</a:t>
            </a:r>
          </a:p>
        </p:txBody>
      </p:sp>
      <p:sp>
        <p:nvSpPr>
          <p:cNvPr id="21" name="Rectangular Callout 20">
            <a:extLst>
              <a:ext uri="{FF2B5EF4-FFF2-40B4-BE49-F238E27FC236}">
                <a16:creationId xmlns:a16="http://schemas.microsoft.com/office/drawing/2014/main" id="{6BE611B7-30A4-4442-8FED-0974E82FD807}"/>
              </a:ext>
            </a:extLst>
          </p:cNvPr>
          <p:cNvSpPr/>
          <p:nvPr/>
        </p:nvSpPr>
        <p:spPr>
          <a:xfrm>
            <a:off x="7362310" y="63925"/>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Guidance note </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5.2, Page 86</a:t>
            </a:r>
          </a:p>
        </p:txBody>
      </p:sp>
    </p:spTree>
    <p:extLst>
      <p:ext uri="{BB962C8B-B14F-4D97-AF65-F5344CB8AC3E}">
        <p14:creationId xmlns:p14="http://schemas.microsoft.com/office/powerpoint/2010/main" val="3757175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p:bldP spid="18" grpId="0"/>
      <p:bldP spid="19"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texto"/>
          <p:cNvSpPr>
            <a:spLocks noGrp="1"/>
          </p:cNvSpPr>
          <p:nvPr>
            <p:ph type="body" sz="quarter" idx="10"/>
          </p:nvPr>
        </p:nvSpPr>
        <p:spPr/>
        <p:txBody>
          <a:bodyPr/>
          <a:lstStyle/>
          <a:p>
            <a:r>
              <a:rPr lang="en-US" sz="2200" dirty="0">
                <a:latin typeface="Source Sans Pro" panose="020B0503030403020204" pitchFamily="34" charset="0"/>
                <a:ea typeface="Source Sans Pro" panose="020B0503030403020204" pitchFamily="34" charset="0"/>
              </a:rPr>
              <a:t>To provide additional independent evidence of the system performance and quality of the SSP.</a:t>
            </a:r>
          </a:p>
        </p:txBody>
      </p:sp>
      <p:sp>
        <p:nvSpPr>
          <p:cNvPr id="6" name="5 Marcador de texto"/>
          <p:cNvSpPr>
            <a:spLocks noGrp="1"/>
          </p:cNvSpPr>
          <p:nvPr>
            <p:ph type="body" sz="quarter" idx="14"/>
          </p:nvPr>
        </p:nvSpPr>
        <p:spPr>
          <a:xfrm>
            <a:off x="482465" y="3834044"/>
            <a:ext cx="8455020" cy="2475275"/>
          </a:xfrm>
        </p:spPr>
        <p:txBody>
          <a:bodyPr/>
          <a:lstStyle/>
          <a:p>
            <a:r>
              <a:rPr lang="en-US" dirty="0">
                <a:latin typeface="Source Sans Pro" panose="020B0503030403020204" pitchFamily="34" charset="0"/>
                <a:ea typeface="Source Sans Pro" panose="020B0503030403020204" pitchFamily="34" charset="0"/>
              </a:rPr>
              <a:t>Might not be feasible in the initial stages of SSP implementation.</a:t>
            </a:r>
          </a:p>
          <a:p>
            <a:r>
              <a:rPr lang="en-US" dirty="0">
                <a:latin typeface="Source Sans Pro" panose="020B0503030403020204" pitchFamily="34" charset="0"/>
                <a:ea typeface="Source Sans Pro" panose="020B0503030403020204" pitchFamily="34" charset="0"/>
              </a:rPr>
              <a:t>Check the quality and effectiveness of the SSP implementation. </a:t>
            </a:r>
          </a:p>
          <a:p>
            <a:r>
              <a:rPr lang="en-US" dirty="0">
                <a:latin typeface="Source Sans Pro" panose="020B0503030403020204" pitchFamily="34" charset="0"/>
                <a:ea typeface="Source Sans Pro" panose="020B0503030403020204" pitchFamily="34" charset="0"/>
              </a:rPr>
              <a:t>Ensure that the SSP contribute to health outcomes. </a:t>
            </a:r>
          </a:p>
          <a:p>
            <a:r>
              <a:rPr lang="en-US" dirty="0">
                <a:latin typeface="Source Sans Pro" panose="020B0503030403020204" pitchFamily="34" charset="0"/>
                <a:ea typeface="Source Sans Pro" panose="020B0503030403020204" pitchFamily="34" charset="0"/>
              </a:rPr>
              <a:t>Can be done by internal, regulatory or independent auditors.</a:t>
            </a:r>
          </a:p>
          <a:p>
            <a:r>
              <a:rPr lang="en-US" dirty="0">
                <a:latin typeface="Source Sans Pro" panose="020B0503030403020204" pitchFamily="34" charset="0"/>
                <a:ea typeface="Source Sans Pro" panose="020B0503030403020204" pitchFamily="34" charset="0"/>
              </a:rPr>
              <a:t>Demonstrate that the sanitation safety plan has been properly designed, is being implemented correctly and is effective.</a:t>
            </a:r>
          </a:p>
        </p:txBody>
      </p:sp>
      <p:sp>
        <p:nvSpPr>
          <p:cNvPr id="8" name="Text Placeholder 19">
            <a:extLst>
              <a:ext uri="{FF2B5EF4-FFF2-40B4-BE49-F238E27FC236}">
                <a16:creationId xmlns:a16="http://schemas.microsoft.com/office/drawing/2014/main" id="{5AE80566-FB06-8D4A-9151-9A2253A03706}"/>
              </a:ext>
            </a:extLst>
          </p:cNvPr>
          <p:cNvSpPr txBox="1">
            <a:spLocks/>
          </p:cNvSpPr>
          <p:nvPr/>
        </p:nvSpPr>
        <p:spPr>
          <a:xfrm>
            <a:off x="224901" y="789695"/>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spc="0" dirty="0">
                <a:solidFill>
                  <a:schemeClr val="tx2"/>
                </a:solidFill>
                <a:latin typeface="Source Sans Pro" panose="020B0503030403020204" pitchFamily="34" charset="0"/>
                <a:ea typeface="Source Sans Pro" panose="020B0503030403020204" pitchFamily="34" charset="0"/>
              </a:rPr>
              <a:t>Audit the system</a:t>
            </a:r>
          </a:p>
        </p:txBody>
      </p:sp>
      <p:sp>
        <p:nvSpPr>
          <p:cNvPr id="9" name="Text Placeholder 19">
            <a:extLst>
              <a:ext uri="{FF2B5EF4-FFF2-40B4-BE49-F238E27FC236}">
                <a16:creationId xmlns:a16="http://schemas.microsoft.com/office/drawing/2014/main" id="{2073E9FA-2169-DF41-8C66-CA0CE4C62755}"/>
              </a:ext>
            </a:extLst>
          </p:cNvPr>
          <p:cNvSpPr txBox="1">
            <a:spLocks/>
          </p:cNvSpPr>
          <p:nvPr/>
        </p:nvSpPr>
        <p:spPr>
          <a:xfrm>
            <a:off x="224901" y="283385"/>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EABB1F"/>
                </a:solidFill>
              </a:rPr>
              <a:t>STEP 5.3</a:t>
            </a:r>
          </a:p>
        </p:txBody>
      </p:sp>
      <p:sp>
        <p:nvSpPr>
          <p:cNvPr id="10" name="5 Marcador de texto">
            <a:extLst>
              <a:ext uri="{FF2B5EF4-FFF2-40B4-BE49-F238E27FC236}">
                <a16:creationId xmlns:a16="http://schemas.microsoft.com/office/drawing/2014/main" id="{773656A6-D6B7-224B-9BD8-633D3E848BC6}"/>
              </a:ext>
            </a:extLst>
          </p:cNvPr>
          <p:cNvSpPr txBox="1">
            <a:spLocks/>
          </p:cNvSpPr>
          <p:nvPr/>
        </p:nvSpPr>
        <p:spPr>
          <a:xfrm>
            <a:off x="482466" y="3247537"/>
            <a:ext cx="2224787" cy="593344"/>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0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b="1" dirty="0">
                <a:solidFill>
                  <a:schemeClr val="tx2"/>
                </a:solidFill>
                <a:latin typeface="Source Sans Pro" panose="020B0503030403020204" pitchFamily="34" charset="0"/>
                <a:ea typeface="Source Sans Pro" panose="020B0503030403020204" pitchFamily="34" charset="0"/>
              </a:rPr>
              <a:t>Audits:</a:t>
            </a:r>
          </a:p>
        </p:txBody>
      </p:sp>
      <p:sp>
        <p:nvSpPr>
          <p:cNvPr id="11" name="Rectangular Callout 10">
            <a:extLst>
              <a:ext uri="{FF2B5EF4-FFF2-40B4-BE49-F238E27FC236}">
                <a16:creationId xmlns:a16="http://schemas.microsoft.com/office/drawing/2014/main" id="{305FB672-28A2-2948-A227-83EBC43F78A1}"/>
              </a:ext>
            </a:extLst>
          </p:cNvPr>
          <p:cNvSpPr/>
          <p:nvPr/>
        </p:nvSpPr>
        <p:spPr>
          <a:xfrm>
            <a:off x="7362310" y="63925"/>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 88</a:t>
            </a:r>
          </a:p>
        </p:txBody>
      </p:sp>
    </p:spTree>
    <p:extLst>
      <p:ext uri="{BB962C8B-B14F-4D97-AF65-F5344CB8AC3E}">
        <p14:creationId xmlns:p14="http://schemas.microsoft.com/office/powerpoint/2010/main" val="3379691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111815-0EBC-3348-AF06-DFCDC0E110C4}"/>
              </a:ext>
            </a:extLst>
          </p:cNvPr>
          <p:cNvPicPr>
            <a:picLocks noChangeAspect="1"/>
          </p:cNvPicPr>
          <p:nvPr/>
        </p:nvPicPr>
        <p:blipFill>
          <a:blip r:embed="rId2"/>
          <a:stretch>
            <a:fillRect/>
          </a:stretch>
        </p:blipFill>
        <p:spPr>
          <a:xfrm>
            <a:off x="5595974" y="155059"/>
            <a:ext cx="3225800" cy="939800"/>
          </a:xfrm>
          <a:prstGeom prst="rect">
            <a:avLst/>
          </a:prstGeom>
        </p:spPr>
      </p:pic>
      <p:pic>
        <p:nvPicPr>
          <p:cNvPr id="5" name="Picture 4">
            <a:extLst>
              <a:ext uri="{FF2B5EF4-FFF2-40B4-BE49-F238E27FC236}">
                <a16:creationId xmlns:a16="http://schemas.microsoft.com/office/drawing/2014/main" id="{A8880FC4-7902-9F47-820C-821931BC895E}"/>
              </a:ext>
            </a:extLst>
          </p:cNvPr>
          <p:cNvPicPr>
            <a:picLocks noChangeAspect="1"/>
          </p:cNvPicPr>
          <p:nvPr/>
        </p:nvPicPr>
        <p:blipFill>
          <a:blip r:embed="rId3"/>
          <a:stretch>
            <a:fillRect/>
          </a:stretch>
        </p:blipFill>
        <p:spPr>
          <a:xfrm>
            <a:off x="156082" y="48733"/>
            <a:ext cx="5245261" cy="1046126"/>
          </a:xfrm>
          <a:prstGeom prst="rect">
            <a:avLst/>
          </a:prstGeom>
        </p:spPr>
      </p:pic>
      <p:pic>
        <p:nvPicPr>
          <p:cNvPr id="2" name="Picture 1">
            <a:extLst>
              <a:ext uri="{FF2B5EF4-FFF2-40B4-BE49-F238E27FC236}">
                <a16:creationId xmlns:a16="http://schemas.microsoft.com/office/drawing/2014/main" id="{CFF40725-52E1-C24C-B3B2-A549C3558620}"/>
              </a:ext>
            </a:extLst>
          </p:cNvPr>
          <p:cNvPicPr>
            <a:picLocks noChangeAspect="1"/>
          </p:cNvPicPr>
          <p:nvPr/>
        </p:nvPicPr>
        <p:blipFill>
          <a:blip r:embed="rId4"/>
          <a:stretch>
            <a:fillRect/>
          </a:stretch>
        </p:blipFill>
        <p:spPr>
          <a:xfrm>
            <a:off x="22660" y="1718810"/>
            <a:ext cx="9144000" cy="4390178"/>
          </a:xfrm>
          <a:prstGeom prst="rect">
            <a:avLst/>
          </a:prstGeom>
        </p:spPr>
      </p:pic>
    </p:spTree>
    <p:extLst>
      <p:ext uri="{BB962C8B-B14F-4D97-AF65-F5344CB8AC3E}">
        <p14:creationId xmlns:p14="http://schemas.microsoft.com/office/powerpoint/2010/main" val="26108782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111815-0EBC-3348-AF06-DFCDC0E110C4}"/>
              </a:ext>
            </a:extLst>
          </p:cNvPr>
          <p:cNvPicPr>
            <a:picLocks noChangeAspect="1"/>
          </p:cNvPicPr>
          <p:nvPr/>
        </p:nvPicPr>
        <p:blipFill>
          <a:blip r:embed="rId2"/>
          <a:stretch>
            <a:fillRect/>
          </a:stretch>
        </p:blipFill>
        <p:spPr>
          <a:xfrm>
            <a:off x="5595974" y="155059"/>
            <a:ext cx="3225800" cy="939800"/>
          </a:xfrm>
          <a:prstGeom prst="rect">
            <a:avLst/>
          </a:prstGeom>
        </p:spPr>
      </p:pic>
      <p:pic>
        <p:nvPicPr>
          <p:cNvPr id="5" name="Picture 4">
            <a:extLst>
              <a:ext uri="{FF2B5EF4-FFF2-40B4-BE49-F238E27FC236}">
                <a16:creationId xmlns:a16="http://schemas.microsoft.com/office/drawing/2014/main" id="{A8880FC4-7902-9F47-820C-821931BC895E}"/>
              </a:ext>
            </a:extLst>
          </p:cNvPr>
          <p:cNvPicPr>
            <a:picLocks noChangeAspect="1"/>
          </p:cNvPicPr>
          <p:nvPr/>
        </p:nvPicPr>
        <p:blipFill>
          <a:blip r:embed="rId3"/>
          <a:stretch>
            <a:fillRect/>
          </a:stretch>
        </p:blipFill>
        <p:spPr>
          <a:xfrm>
            <a:off x="156082" y="48733"/>
            <a:ext cx="5245261" cy="1046126"/>
          </a:xfrm>
          <a:prstGeom prst="rect">
            <a:avLst/>
          </a:prstGeom>
        </p:spPr>
      </p:pic>
      <p:pic>
        <p:nvPicPr>
          <p:cNvPr id="3" name="Picture 2">
            <a:extLst>
              <a:ext uri="{FF2B5EF4-FFF2-40B4-BE49-F238E27FC236}">
                <a16:creationId xmlns:a16="http://schemas.microsoft.com/office/drawing/2014/main" id="{A6EF518A-EE3E-3247-958E-21DE9DF11B48}"/>
              </a:ext>
            </a:extLst>
          </p:cNvPr>
          <p:cNvPicPr>
            <a:picLocks noChangeAspect="1"/>
          </p:cNvPicPr>
          <p:nvPr/>
        </p:nvPicPr>
        <p:blipFill>
          <a:blip r:embed="rId4"/>
          <a:stretch>
            <a:fillRect/>
          </a:stretch>
        </p:blipFill>
        <p:spPr>
          <a:xfrm>
            <a:off x="991388" y="1232785"/>
            <a:ext cx="7161223" cy="5121540"/>
          </a:xfrm>
          <a:prstGeom prst="rect">
            <a:avLst/>
          </a:prstGeom>
        </p:spPr>
      </p:pic>
    </p:spTree>
    <p:extLst>
      <p:ext uri="{BB962C8B-B14F-4D97-AF65-F5344CB8AC3E}">
        <p14:creationId xmlns:p14="http://schemas.microsoft.com/office/powerpoint/2010/main" val="19696500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texto"/>
          <p:cNvSpPr>
            <a:spLocks noGrp="1"/>
          </p:cNvSpPr>
          <p:nvPr>
            <p:ph type="body" sz="quarter" idx="18"/>
          </p:nvPr>
        </p:nvSpPr>
        <p:spPr>
          <a:xfrm>
            <a:off x="836585" y="1270000"/>
            <a:ext cx="5311727" cy="355600"/>
          </a:xfrm>
        </p:spPr>
        <p:txBody>
          <a:bodyPr/>
          <a:lstStyle/>
          <a:p>
            <a:r>
              <a:rPr lang="en-GB" sz="3200" dirty="0"/>
              <a:t>Why monitor and verify?</a:t>
            </a:r>
          </a:p>
        </p:txBody>
      </p:sp>
      <p:sp>
        <p:nvSpPr>
          <p:cNvPr id="14" name="13 Marcador de texto"/>
          <p:cNvSpPr>
            <a:spLocks noGrp="1"/>
          </p:cNvSpPr>
          <p:nvPr>
            <p:ph type="body" sz="quarter" idx="12"/>
          </p:nvPr>
        </p:nvSpPr>
        <p:spPr>
          <a:xfrm>
            <a:off x="836586" y="1988840"/>
            <a:ext cx="7560839" cy="4140459"/>
          </a:xfrm>
        </p:spPr>
        <p:txBody>
          <a:bodyPr/>
          <a:lstStyle/>
          <a:p>
            <a:pPr marL="285750" indent="-285750">
              <a:buFont typeface="Arial" pitchFamily="34" charset="0"/>
              <a:buChar char="•"/>
            </a:pPr>
            <a:r>
              <a:rPr lang="en-GB" sz="2400" dirty="0">
                <a:latin typeface="Source Sans Pro" panose="020B0503030403020204" pitchFamily="34" charset="0"/>
                <a:ea typeface="Source Sans Pro" panose="020B0503030403020204" pitchFamily="34" charset="0"/>
              </a:rPr>
              <a:t>Sanitation systems are dynamic – things change in the short or long term.</a:t>
            </a:r>
          </a:p>
          <a:p>
            <a:pPr marL="285750" indent="-285750">
              <a:buFont typeface="Arial" pitchFamily="34" charset="0"/>
              <a:buChar char="•"/>
            </a:pPr>
            <a:endParaRPr lang="en-GB" sz="2400" dirty="0">
              <a:latin typeface="Source Sans Pro" panose="020B0503030403020204" pitchFamily="34" charset="0"/>
              <a:ea typeface="Source Sans Pro" panose="020B0503030403020204" pitchFamily="34" charset="0"/>
            </a:endParaRPr>
          </a:p>
          <a:p>
            <a:pPr marL="285750" indent="-285750">
              <a:buFont typeface="Arial" pitchFamily="34" charset="0"/>
              <a:buChar char="•"/>
            </a:pPr>
            <a:r>
              <a:rPr lang="en-GB" sz="2400" dirty="0">
                <a:latin typeface="Source Sans Pro" panose="020B0503030403020204" pitchFamily="34" charset="0"/>
                <a:ea typeface="Source Sans Pro" panose="020B0503030403020204" pitchFamily="34" charset="0"/>
              </a:rPr>
              <a:t>Any system can under-perform – leading to unacceptable public health risks and loss of confidence in the service or products. </a:t>
            </a:r>
          </a:p>
          <a:p>
            <a:pPr marL="285750" indent="-285750">
              <a:buFont typeface="Arial" pitchFamily="34" charset="0"/>
              <a:buChar char="•"/>
            </a:pPr>
            <a:endParaRPr lang="en-GB" sz="2400" dirty="0">
              <a:latin typeface="Source Sans Pro" panose="020B0503030403020204" pitchFamily="34" charset="0"/>
              <a:ea typeface="Source Sans Pro" panose="020B0503030403020204" pitchFamily="34" charset="0"/>
            </a:endParaRPr>
          </a:p>
          <a:p>
            <a:pPr marL="285750" indent="-285750">
              <a:buFont typeface="Arial" pitchFamily="34" charset="0"/>
              <a:buChar char="•"/>
            </a:pPr>
            <a:r>
              <a:rPr lang="en-GB" sz="2400" dirty="0">
                <a:latin typeface="Source Sans Pro" panose="020B0503030403020204" pitchFamily="34" charset="0"/>
                <a:ea typeface="Source Sans Pro" panose="020B0503030403020204" pitchFamily="34" charset="0"/>
              </a:rPr>
              <a:t>Need to provide assurance that the entire system is operating as intended.</a:t>
            </a:r>
          </a:p>
          <a:p>
            <a:pPr marL="285750" indent="-285750">
              <a:buFont typeface="Arial" pitchFamily="34" charset="0"/>
              <a:buChar char="•"/>
            </a:pPr>
            <a:endParaRPr lang="en-GB" sz="2400" dirty="0">
              <a:latin typeface="Source Sans Pro" panose="020B0503030403020204" pitchFamily="34" charset="0"/>
              <a:ea typeface="Source Sans Pro" panose="020B0503030403020204" pitchFamily="34" charset="0"/>
            </a:endParaRPr>
          </a:p>
        </p:txBody>
      </p:sp>
      <p:sp>
        <p:nvSpPr>
          <p:cNvPr id="4" name="TextBox 26">
            <a:extLst>
              <a:ext uri="{FF2B5EF4-FFF2-40B4-BE49-F238E27FC236}">
                <a16:creationId xmlns:a16="http://schemas.microsoft.com/office/drawing/2014/main" id="{17A31EDB-B04B-A64C-AAB3-AB4D58A57FE1}"/>
              </a:ext>
            </a:extLst>
          </p:cNvPr>
          <p:cNvSpPr txBox="1"/>
          <p:nvPr/>
        </p:nvSpPr>
        <p:spPr>
          <a:xfrm>
            <a:off x="114724" y="6496216"/>
            <a:ext cx="1011815" cy="307777"/>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5:</a:t>
            </a:r>
          </a:p>
        </p:txBody>
      </p:sp>
      <p:sp>
        <p:nvSpPr>
          <p:cNvPr id="6" name="Text Placeholder 33">
            <a:extLst>
              <a:ext uri="{FF2B5EF4-FFF2-40B4-BE49-F238E27FC236}">
                <a16:creationId xmlns:a16="http://schemas.microsoft.com/office/drawing/2014/main" id="{4CDC1F0C-B59E-A940-BEEB-B1A875E8CD34}"/>
              </a:ext>
            </a:extLst>
          </p:cNvPr>
          <p:cNvSpPr txBox="1">
            <a:spLocks/>
          </p:cNvSpPr>
          <p:nvPr/>
        </p:nvSpPr>
        <p:spPr>
          <a:xfrm>
            <a:off x="979871" y="6477905"/>
            <a:ext cx="5977394" cy="371475"/>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MONITOR CONTROL MEASURES AND VERIFY PERFORMANCE</a:t>
            </a:r>
          </a:p>
        </p:txBody>
      </p:sp>
    </p:spTree>
    <p:extLst>
      <p:ext uri="{BB962C8B-B14F-4D97-AF65-F5344CB8AC3E}">
        <p14:creationId xmlns:p14="http://schemas.microsoft.com/office/powerpoint/2010/main" val="11549589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9">
            <a:extLst>
              <a:ext uri="{FF2B5EF4-FFF2-40B4-BE49-F238E27FC236}">
                <a16:creationId xmlns:a16="http://schemas.microsoft.com/office/drawing/2014/main" id="{C6E2AFA0-930F-2C47-8504-AA3CC5D8A831}"/>
              </a:ext>
            </a:extLst>
          </p:cNvPr>
          <p:cNvSpPr txBox="1">
            <a:spLocks/>
          </p:cNvSpPr>
          <p:nvPr/>
        </p:nvSpPr>
        <p:spPr>
          <a:xfrm>
            <a:off x="224901" y="283385"/>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EABB1F"/>
                </a:solidFill>
              </a:rPr>
              <a:t>GROUP WORK</a:t>
            </a:r>
          </a:p>
        </p:txBody>
      </p:sp>
      <p:sp>
        <p:nvSpPr>
          <p:cNvPr id="12" name="4 Marcador de texto">
            <a:extLst>
              <a:ext uri="{FF2B5EF4-FFF2-40B4-BE49-F238E27FC236}">
                <a16:creationId xmlns:a16="http://schemas.microsoft.com/office/drawing/2014/main" id="{14949F69-AEA9-4E45-92F7-165DD0F64BC1}"/>
              </a:ext>
            </a:extLst>
          </p:cNvPr>
          <p:cNvSpPr txBox="1">
            <a:spLocks/>
          </p:cNvSpPr>
          <p:nvPr/>
        </p:nvSpPr>
        <p:spPr>
          <a:xfrm>
            <a:off x="296526" y="1223831"/>
            <a:ext cx="4770529" cy="3870354"/>
          </a:xfrm>
          <a:prstGeom prst="rect">
            <a:avLst/>
          </a:prstGeom>
        </p:spPr>
        <p:txBody>
          <a:bodyPr anchor="t"/>
          <a:lstStyle>
            <a:lvl1pPr marL="228600" indent="-228600" algn="l" defTabSz="914400" rtl="0" eaLnBrk="1" latinLnBrk="0" hangingPunct="1">
              <a:lnSpc>
                <a:spcPct val="100000"/>
              </a:lnSpc>
              <a:spcBef>
                <a:spcPts val="1000"/>
              </a:spcBef>
              <a:buFont typeface="Arial" panose="020B0604020202020204" pitchFamily="34" charset="0"/>
              <a:buChar char="•"/>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3000" dirty="0">
                <a:solidFill>
                  <a:schemeClr val="tx2"/>
                </a:solidFill>
                <a:latin typeface="Source Sans Pro" panose="020B0503030403020204" pitchFamily="34" charset="0"/>
                <a:ea typeface="Source Sans Pro" panose="020B0503030403020204" pitchFamily="34" charset="0"/>
              </a:rPr>
              <a:t>Applying Module 5 to your SSP</a:t>
            </a:r>
          </a:p>
          <a:p>
            <a:pPr marL="0" indent="0">
              <a:buFont typeface="Arial" panose="020B0604020202020204" pitchFamily="34" charset="0"/>
              <a:buNone/>
            </a:pPr>
            <a:endParaRPr lang="en-AU" sz="1000" dirty="0">
              <a:solidFill>
                <a:schemeClr val="tx2"/>
              </a:solidFill>
              <a:latin typeface="Source Sans Pro" panose="020B0503030403020204" pitchFamily="34" charset="0"/>
              <a:ea typeface="Source Sans Pro" panose="020B0503030403020204" pitchFamily="34" charset="0"/>
            </a:endParaRPr>
          </a:p>
          <a:p>
            <a:pPr marL="0" indent="0">
              <a:buFont typeface="Arial" panose="020B0604020202020204" pitchFamily="34" charset="0"/>
              <a:buNone/>
            </a:pPr>
            <a:r>
              <a:rPr lang="en-AU" sz="2200" dirty="0">
                <a:solidFill>
                  <a:schemeClr val="tx2"/>
                </a:solidFill>
                <a:latin typeface="Source Sans Pro" panose="020B0503030403020204" pitchFamily="34" charset="0"/>
                <a:ea typeface="Source Sans Pro" panose="020B0503030403020204" pitchFamily="34" charset="0"/>
              </a:rPr>
              <a:t>Use table group worksheet Module 5 for instructions.</a:t>
            </a:r>
          </a:p>
          <a:p>
            <a:pPr marL="0" indent="0">
              <a:buNone/>
            </a:pPr>
            <a:r>
              <a:rPr lang="en-AU" sz="2200" dirty="0">
                <a:solidFill>
                  <a:schemeClr val="accent5">
                    <a:lumMod val="10000"/>
                  </a:schemeClr>
                </a:solidFill>
                <a:latin typeface="Source Sans Pro" panose="020B0503030403020204" pitchFamily="34" charset="0"/>
                <a:ea typeface="Source Sans Pro" panose="020B0503030403020204" pitchFamily="34" charset="0"/>
              </a:rPr>
              <a:t>Within your groups:</a:t>
            </a:r>
          </a:p>
          <a:p>
            <a:r>
              <a:rPr lang="en-AU" sz="2200" dirty="0">
                <a:solidFill>
                  <a:schemeClr val="accent5">
                    <a:lumMod val="10000"/>
                  </a:schemeClr>
                </a:solidFill>
                <a:latin typeface="Source Sans Pro" panose="020B0503030403020204" pitchFamily="34" charset="0"/>
                <a:ea typeface="Source Sans Pro" panose="020B0503030403020204" pitchFamily="34" charset="0"/>
              </a:rPr>
              <a:t>For the 3 selected control measures, prepare the operational monitoring plan. </a:t>
            </a:r>
          </a:p>
          <a:p>
            <a:r>
              <a:rPr lang="en-AU" sz="2200" dirty="0">
                <a:solidFill>
                  <a:schemeClr val="accent5">
                    <a:lumMod val="10000"/>
                  </a:schemeClr>
                </a:solidFill>
                <a:latin typeface="Source Sans Pro" panose="020B0503030403020204" pitchFamily="34" charset="0"/>
                <a:ea typeface="Source Sans Pro" panose="020B0503030403020204" pitchFamily="34" charset="0"/>
              </a:rPr>
              <a:t>For the 3 selected control measure, prepare the verification plan.</a:t>
            </a:r>
            <a:endParaRPr lang="en-AU" sz="2000" dirty="0">
              <a:solidFill>
                <a:schemeClr val="accent5">
                  <a:lumMod val="10000"/>
                </a:schemeClr>
              </a:solidFill>
              <a:latin typeface="Source Sans Pro" panose="020B0503030403020204" pitchFamily="34" charset="0"/>
              <a:ea typeface="Source Sans Pro" panose="020B0503030403020204" pitchFamily="34" charset="0"/>
            </a:endParaRPr>
          </a:p>
        </p:txBody>
      </p:sp>
      <p:pic>
        <p:nvPicPr>
          <p:cNvPr id="5" name="Picture 4">
            <a:extLst>
              <a:ext uri="{FF2B5EF4-FFF2-40B4-BE49-F238E27FC236}">
                <a16:creationId xmlns:a16="http://schemas.microsoft.com/office/drawing/2014/main" id="{10782A97-D9C1-7447-BE0D-9DA1DC92103B}"/>
              </a:ext>
            </a:extLst>
          </p:cNvPr>
          <p:cNvPicPr>
            <a:picLocks noChangeAspect="1"/>
          </p:cNvPicPr>
          <p:nvPr/>
        </p:nvPicPr>
        <p:blipFill>
          <a:blip r:embed="rId2"/>
          <a:stretch>
            <a:fillRect/>
          </a:stretch>
        </p:blipFill>
        <p:spPr>
          <a:xfrm>
            <a:off x="5297760" y="1360925"/>
            <a:ext cx="3611920" cy="2506059"/>
          </a:xfrm>
          <a:prstGeom prst="rect">
            <a:avLst/>
          </a:prstGeom>
          <a:ln>
            <a:solidFill>
              <a:schemeClr val="tx2"/>
            </a:solidFill>
          </a:ln>
        </p:spPr>
      </p:pic>
    </p:spTree>
    <p:extLst>
      <p:ext uri="{BB962C8B-B14F-4D97-AF65-F5344CB8AC3E}">
        <p14:creationId xmlns:p14="http://schemas.microsoft.com/office/powerpoint/2010/main" val="15194312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6BBA91-58AC-5540-B296-17C1AAD658C3}"/>
              </a:ext>
            </a:extLst>
          </p:cNvPr>
          <p:cNvPicPr>
            <a:picLocks noChangeAspect="1"/>
          </p:cNvPicPr>
          <p:nvPr/>
        </p:nvPicPr>
        <p:blipFill>
          <a:blip r:embed="rId2"/>
          <a:stretch>
            <a:fillRect/>
          </a:stretch>
        </p:blipFill>
        <p:spPr>
          <a:xfrm>
            <a:off x="1363397" y="1268760"/>
            <a:ext cx="6417205" cy="4114166"/>
          </a:xfrm>
          <a:prstGeom prst="rect">
            <a:avLst/>
          </a:prstGeom>
        </p:spPr>
      </p:pic>
      <p:pic>
        <p:nvPicPr>
          <p:cNvPr id="3" name="Picture 2" descr="Graphical user interface, application&#10;&#10;Description automatically generated">
            <a:extLst>
              <a:ext uri="{FF2B5EF4-FFF2-40B4-BE49-F238E27FC236}">
                <a16:creationId xmlns:a16="http://schemas.microsoft.com/office/drawing/2014/main" id="{5C5776BD-E52D-0440-8745-9E8E393E2CB8}"/>
              </a:ext>
            </a:extLst>
          </p:cNvPr>
          <p:cNvPicPr>
            <a:picLocks noChangeAspect="1"/>
          </p:cNvPicPr>
          <p:nvPr/>
        </p:nvPicPr>
        <p:blipFill rotWithShape="1">
          <a:blip r:embed="rId3">
            <a:extLst>
              <a:ext uri="{28A0092B-C50C-407E-A947-70E740481C1C}">
                <a14:useLocalDpi xmlns:a14="http://schemas.microsoft.com/office/drawing/2010/main" val="0"/>
              </a:ext>
            </a:extLst>
          </a:blip>
          <a:srcRect l="3240" t="13733" r="2533" b="11376"/>
          <a:stretch/>
        </p:blipFill>
        <p:spPr>
          <a:xfrm>
            <a:off x="118442" y="5665335"/>
            <a:ext cx="2101931" cy="521085"/>
          </a:xfrm>
          <a:prstGeom prst="rect">
            <a:avLst/>
          </a:prstGeom>
          <a:ln>
            <a:noFill/>
          </a:ln>
        </p:spPr>
      </p:pic>
      <p:sp>
        <p:nvSpPr>
          <p:cNvPr id="4" name="TextBox 26">
            <a:extLst>
              <a:ext uri="{FF2B5EF4-FFF2-40B4-BE49-F238E27FC236}">
                <a16:creationId xmlns:a16="http://schemas.microsoft.com/office/drawing/2014/main" id="{FFD71C68-CC26-E442-9759-ED2D40C2B9E3}"/>
              </a:ext>
            </a:extLst>
          </p:cNvPr>
          <p:cNvSpPr txBox="1"/>
          <p:nvPr/>
        </p:nvSpPr>
        <p:spPr>
          <a:xfrm>
            <a:off x="114724" y="6496216"/>
            <a:ext cx="1011815" cy="307777"/>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5:</a:t>
            </a:r>
          </a:p>
        </p:txBody>
      </p:sp>
      <p:sp>
        <p:nvSpPr>
          <p:cNvPr id="5" name="Text Placeholder 33">
            <a:extLst>
              <a:ext uri="{FF2B5EF4-FFF2-40B4-BE49-F238E27FC236}">
                <a16:creationId xmlns:a16="http://schemas.microsoft.com/office/drawing/2014/main" id="{5E1705B6-CF20-A145-AC48-911C043B531B}"/>
              </a:ext>
            </a:extLst>
          </p:cNvPr>
          <p:cNvSpPr txBox="1">
            <a:spLocks/>
          </p:cNvSpPr>
          <p:nvPr/>
        </p:nvSpPr>
        <p:spPr>
          <a:xfrm>
            <a:off x="979871" y="6477905"/>
            <a:ext cx="5977394" cy="371475"/>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MONITOR CONTROL MEASURES AND VERIFY PERFORMANCE</a:t>
            </a:r>
          </a:p>
        </p:txBody>
      </p:sp>
    </p:spTree>
    <p:extLst>
      <p:ext uri="{BB962C8B-B14F-4D97-AF65-F5344CB8AC3E}">
        <p14:creationId xmlns:p14="http://schemas.microsoft.com/office/powerpoint/2010/main" val="1735050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quarter" idx="18"/>
          </p:nvPr>
        </p:nvSpPr>
        <p:spPr>
          <a:xfrm>
            <a:off x="1250084" y="2866437"/>
            <a:ext cx="6643832" cy="1125125"/>
          </a:xfrm>
        </p:spPr>
        <p:txBody>
          <a:bodyPr anchor="t"/>
          <a:lstStyle/>
          <a:p>
            <a:pPr algn="ctr"/>
            <a:r>
              <a:rPr lang="en-GB" b="0" dirty="0">
                <a:solidFill>
                  <a:srgbClr val="000000"/>
                </a:solidFill>
                <a:latin typeface="Source Sans Pro" panose="020B0503030403020204" pitchFamily="34" charset="0"/>
                <a:ea typeface="Source Sans Pro" panose="020B0503030403020204" pitchFamily="34" charset="0"/>
              </a:rPr>
              <a:t>Module 5 answers the question:</a:t>
            </a:r>
          </a:p>
          <a:p>
            <a:pPr algn="ctr"/>
            <a:r>
              <a:rPr lang="en-GB" sz="3000" b="0" dirty="0">
                <a:solidFill>
                  <a:srgbClr val="000000"/>
                </a:solidFill>
                <a:latin typeface="Source Sans Pro" panose="020B0503030403020204" pitchFamily="34" charset="0"/>
                <a:ea typeface="Source Sans Pro" panose="020B0503030403020204" pitchFamily="34" charset="0"/>
              </a:rPr>
              <a:t>“Is the system operating as planned?” </a:t>
            </a:r>
          </a:p>
        </p:txBody>
      </p:sp>
      <p:sp>
        <p:nvSpPr>
          <p:cNvPr id="5" name="TextBox 26">
            <a:extLst>
              <a:ext uri="{FF2B5EF4-FFF2-40B4-BE49-F238E27FC236}">
                <a16:creationId xmlns:a16="http://schemas.microsoft.com/office/drawing/2014/main" id="{E29774E2-A2E4-2F45-84D9-453E8650C4BA}"/>
              </a:ext>
            </a:extLst>
          </p:cNvPr>
          <p:cNvSpPr txBox="1"/>
          <p:nvPr/>
        </p:nvSpPr>
        <p:spPr>
          <a:xfrm>
            <a:off x="114724" y="6496216"/>
            <a:ext cx="1011815" cy="307777"/>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5:</a:t>
            </a:r>
          </a:p>
        </p:txBody>
      </p:sp>
      <p:sp>
        <p:nvSpPr>
          <p:cNvPr id="7" name="Text Placeholder 33">
            <a:extLst>
              <a:ext uri="{FF2B5EF4-FFF2-40B4-BE49-F238E27FC236}">
                <a16:creationId xmlns:a16="http://schemas.microsoft.com/office/drawing/2014/main" id="{7A67EAE0-9CB6-124D-97E0-AD7592B9448B}"/>
              </a:ext>
            </a:extLst>
          </p:cNvPr>
          <p:cNvSpPr txBox="1">
            <a:spLocks/>
          </p:cNvSpPr>
          <p:nvPr/>
        </p:nvSpPr>
        <p:spPr>
          <a:xfrm>
            <a:off x="979871" y="6489340"/>
            <a:ext cx="5977394" cy="371475"/>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MONITOR CONTROL MEASURES AND VERIFY PERFORMANCE</a:t>
            </a:r>
          </a:p>
        </p:txBody>
      </p:sp>
    </p:spTree>
    <p:extLst>
      <p:ext uri="{BB962C8B-B14F-4D97-AF65-F5344CB8AC3E}">
        <p14:creationId xmlns:p14="http://schemas.microsoft.com/office/powerpoint/2010/main" val="1280838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Marcador de texto"/>
          <p:cNvSpPr>
            <a:spLocks noGrp="1"/>
          </p:cNvSpPr>
          <p:nvPr>
            <p:ph type="body" sz="quarter" idx="10"/>
          </p:nvPr>
        </p:nvSpPr>
        <p:spPr>
          <a:xfrm>
            <a:off x="529691" y="2441575"/>
            <a:ext cx="3375374" cy="3357563"/>
          </a:xfrm>
        </p:spPr>
        <p:txBody>
          <a:bodyPr/>
          <a:lstStyle/>
          <a:p>
            <a:pPr marL="366713" indent="-366713">
              <a:lnSpc>
                <a:spcPct val="100000"/>
              </a:lnSpc>
              <a:buNone/>
            </a:pPr>
            <a:r>
              <a:rPr lang="en-US" sz="2400" dirty="0">
                <a:solidFill>
                  <a:srgbClr val="000000"/>
                </a:solidFill>
                <a:latin typeface="Source Sans Pro" panose="020B0503030403020204" pitchFamily="34" charset="0"/>
                <a:ea typeface="Source Sans Pro" panose="020B0503030403020204" pitchFamily="34" charset="0"/>
              </a:rPr>
              <a:t>5.1 Define and implement operational monitoring.</a:t>
            </a:r>
          </a:p>
          <a:p>
            <a:pPr marL="366713" indent="-366713">
              <a:lnSpc>
                <a:spcPct val="100000"/>
              </a:lnSpc>
              <a:buNone/>
            </a:pPr>
            <a:r>
              <a:rPr lang="en-US" sz="2400" dirty="0">
                <a:solidFill>
                  <a:srgbClr val="000000"/>
                </a:solidFill>
                <a:latin typeface="Source Sans Pro" panose="020B0503030403020204" pitchFamily="34" charset="0"/>
                <a:ea typeface="Source Sans Pro" panose="020B0503030403020204" pitchFamily="34" charset="0"/>
              </a:rPr>
              <a:t>5.2 Verify system performance.</a:t>
            </a:r>
          </a:p>
          <a:p>
            <a:pPr marL="366713" indent="-366713">
              <a:lnSpc>
                <a:spcPct val="100000"/>
              </a:lnSpc>
              <a:buNone/>
            </a:pPr>
            <a:r>
              <a:rPr lang="en-US" sz="2400" dirty="0">
                <a:solidFill>
                  <a:srgbClr val="000000"/>
                </a:solidFill>
                <a:latin typeface="Source Sans Pro" panose="020B0503030403020204" pitchFamily="34" charset="0"/>
                <a:ea typeface="Source Sans Pro" panose="020B0503030403020204" pitchFamily="34" charset="0"/>
              </a:rPr>
              <a:t>5.3 Audit the system.</a:t>
            </a:r>
          </a:p>
          <a:p>
            <a:pPr marL="268288" indent="-268288">
              <a:lnSpc>
                <a:spcPct val="100000"/>
              </a:lnSpc>
              <a:buNone/>
            </a:pPr>
            <a:endParaRPr lang="en-US" sz="2400" dirty="0">
              <a:solidFill>
                <a:srgbClr val="000000"/>
              </a:solidFill>
              <a:latin typeface="Source Sans Pro" panose="020B0503030403020204" pitchFamily="34" charset="0"/>
              <a:ea typeface="Source Sans Pro" panose="020B0503030403020204" pitchFamily="34" charset="0"/>
            </a:endParaRPr>
          </a:p>
          <a:p>
            <a:endParaRPr lang="es-VE" sz="2400" dirty="0">
              <a:solidFill>
                <a:srgbClr val="000000"/>
              </a:solidFill>
              <a:latin typeface="Source Sans Pro" panose="020B0503030403020204" pitchFamily="34" charset="0"/>
              <a:ea typeface="Source Sans Pro" panose="020B0503030403020204" pitchFamily="34" charset="0"/>
            </a:endParaRPr>
          </a:p>
        </p:txBody>
      </p:sp>
      <p:sp>
        <p:nvSpPr>
          <p:cNvPr id="10" name="9 Marcador de texto"/>
          <p:cNvSpPr>
            <a:spLocks noGrp="1"/>
          </p:cNvSpPr>
          <p:nvPr>
            <p:ph type="body" sz="quarter" idx="11"/>
          </p:nvPr>
        </p:nvSpPr>
        <p:spPr>
          <a:xfrm>
            <a:off x="5945590" y="2441575"/>
            <a:ext cx="3171915" cy="3357563"/>
          </a:xfrm>
        </p:spPr>
        <p:txBody>
          <a:bodyPr/>
          <a:lstStyle/>
          <a:p>
            <a:pPr marL="133350" indent="-133350">
              <a:lnSpc>
                <a:spcPct val="100000"/>
              </a:lnSpc>
              <a:buNone/>
            </a:pPr>
            <a:r>
              <a:rPr lang="en-US" sz="2400" dirty="0">
                <a:solidFill>
                  <a:srgbClr val="000000"/>
                </a:solidFill>
                <a:latin typeface="Source Sans Pro" panose="020B0503030403020204" pitchFamily="34" charset="0"/>
                <a:ea typeface="Source Sans Pro" panose="020B0503030403020204" pitchFamily="34" charset="0"/>
              </a:rPr>
              <a:t>•  An operational monitoring  plan.</a:t>
            </a:r>
          </a:p>
          <a:p>
            <a:pPr marL="133350" indent="-133350">
              <a:lnSpc>
                <a:spcPct val="100000"/>
              </a:lnSpc>
              <a:buNone/>
            </a:pPr>
            <a:r>
              <a:rPr lang="en-US" sz="2400" dirty="0">
                <a:solidFill>
                  <a:srgbClr val="000000"/>
                </a:solidFill>
                <a:latin typeface="Source Sans Pro" panose="020B0503030403020204" pitchFamily="34" charset="0"/>
                <a:ea typeface="Source Sans Pro" panose="020B0503030403020204" pitchFamily="34" charset="0"/>
              </a:rPr>
              <a:t>• A verification monitoring plan.</a:t>
            </a:r>
          </a:p>
          <a:p>
            <a:endParaRPr lang="es-VE" sz="2400" dirty="0">
              <a:solidFill>
                <a:srgbClr val="000000"/>
              </a:solidFill>
              <a:latin typeface="Source Sans Pro" panose="020B0503030403020204" pitchFamily="34" charset="0"/>
              <a:ea typeface="Source Sans Pro" panose="020B0503030403020204" pitchFamily="34" charset="0"/>
            </a:endParaRPr>
          </a:p>
        </p:txBody>
      </p:sp>
      <p:sp>
        <p:nvSpPr>
          <p:cNvPr id="13" name="Text Placeholder 33">
            <a:extLst>
              <a:ext uri="{FF2B5EF4-FFF2-40B4-BE49-F238E27FC236}">
                <a16:creationId xmlns:a16="http://schemas.microsoft.com/office/drawing/2014/main" id="{94BDB679-0B71-2A40-9B44-639B09C6B2C7}"/>
              </a:ext>
            </a:extLst>
          </p:cNvPr>
          <p:cNvSpPr txBox="1">
            <a:spLocks/>
          </p:cNvSpPr>
          <p:nvPr/>
        </p:nvSpPr>
        <p:spPr>
          <a:xfrm>
            <a:off x="979871" y="6489340"/>
            <a:ext cx="5977394" cy="371475"/>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MONITOR CONTROL MEASURES AND VERIFY PERFORMANCE</a:t>
            </a:r>
          </a:p>
        </p:txBody>
      </p:sp>
    </p:spTree>
    <p:extLst>
      <p:ext uri="{BB962C8B-B14F-4D97-AF65-F5344CB8AC3E}">
        <p14:creationId xmlns:p14="http://schemas.microsoft.com/office/powerpoint/2010/main" val="6280660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texto"/>
          <p:cNvSpPr>
            <a:spLocks noGrp="1"/>
          </p:cNvSpPr>
          <p:nvPr>
            <p:ph type="body" sz="quarter" idx="18"/>
          </p:nvPr>
        </p:nvSpPr>
        <p:spPr>
          <a:xfrm>
            <a:off x="771594" y="1111156"/>
            <a:ext cx="7251879" cy="373240"/>
          </a:xfrm>
        </p:spPr>
        <p:txBody>
          <a:bodyPr/>
          <a:lstStyle/>
          <a:p>
            <a:r>
              <a:rPr lang="en-US" sz="2600" dirty="0">
                <a:solidFill>
                  <a:srgbClr val="0D4957"/>
                </a:solidFill>
              </a:rPr>
              <a:t>Hazard, hazardous event, effect, risk, ...!?</a:t>
            </a:r>
            <a:endParaRPr lang="es-VE" sz="2600" dirty="0">
              <a:solidFill>
                <a:srgbClr val="0D4957"/>
              </a:solidFill>
            </a:endParaRPr>
          </a:p>
        </p:txBody>
      </p:sp>
      <p:sp>
        <p:nvSpPr>
          <p:cNvPr id="12" name="TextBox 26">
            <a:extLst>
              <a:ext uri="{FF2B5EF4-FFF2-40B4-BE49-F238E27FC236}">
                <a16:creationId xmlns:a16="http://schemas.microsoft.com/office/drawing/2014/main" id="{C7C4E17E-72AB-E043-AF29-132CE0D6F5C9}"/>
              </a:ext>
            </a:extLst>
          </p:cNvPr>
          <p:cNvSpPr txBox="1"/>
          <p:nvPr/>
        </p:nvSpPr>
        <p:spPr>
          <a:xfrm>
            <a:off x="114724" y="6496216"/>
            <a:ext cx="1011815" cy="307777"/>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5:</a:t>
            </a:r>
          </a:p>
        </p:txBody>
      </p:sp>
      <p:sp>
        <p:nvSpPr>
          <p:cNvPr id="13" name="Text Placeholder 33">
            <a:extLst>
              <a:ext uri="{FF2B5EF4-FFF2-40B4-BE49-F238E27FC236}">
                <a16:creationId xmlns:a16="http://schemas.microsoft.com/office/drawing/2014/main" id="{94BDB679-0B71-2A40-9B44-639B09C6B2C7}"/>
              </a:ext>
            </a:extLst>
          </p:cNvPr>
          <p:cNvSpPr txBox="1">
            <a:spLocks/>
          </p:cNvSpPr>
          <p:nvPr/>
        </p:nvSpPr>
        <p:spPr>
          <a:xfrm>
            <a:off x="979871" y="6489340"/>
            <a:ext cx="5977394" cy="371475"/>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MONITOR CONTROL MEASURES AND VERIFY PERFORMANCE</a:t>
            </a:r>
          </a:p>
        </p:txBody>
      </p:sp>
      <p:sp>
        <p:nvSpPr>
          <p:cNvPr id="27" name="26 CuadroTexto"/>
          <p:cNvSpPr txBox="1"/>
          <p:nvPr/>
        </p:nvSpPr>
        <p:spPr>
          <a:xfrm>
            <a:off x="1286634" y="4530592"/>
            <a:ext cx="7742641" cy="1785104"/>
          </a:xfrm>
          <a:prstGeom prst="rect">
            <a:avLst/>
          </a:prstGeom>
          <a:noFill/>
        </p:spPr>
        <p:txBody>
          <a:bodyPr wrap="square" rtlCol="0">
            <a:spAutoFit/>
          </a:bodyPr>
          <a:lstStyle/>
          <a:p>
            <a:r>
              <a:rPr lang="en-GB" sz="2200" b="1" dirty="0">
                <a:solidFill>
                  <a:srgbClr val="000000"/>
                </a:solidFill>
                <a:latin typeface="Source Sans Pro" panose="020B0503030403020204" pitchFamily="34" charset="0"/>
                <a:ea typeface="Source Sans Pro" panose="020B0503030403020204" pitchFamily="34" charset="0"/>
              </a:rPr>
              <a:t>Operational  Monitoring </a:t>
            </a:r>
          </a:p>
          <a:p>
            <a:r>
              <a:rPr lang="en-GB" sz="2200" dirty="0">
                <a:solidFill>
                  <a:srgbClr val="000000"/>
                </a:solidFill>
                <a:latin typeface="Source Sans Pro" panose="020B0503030403020204" pitchFamily="34" charset="0"/>
                <a:ea typeface="Source Sans Pro" panose="020B0503030403020204" pitchFamily="34" charset="0"/>
              </a:rPr>
              <a:t>How effective are the control measures?</a:t>
            </a:r>
          </a:p>
          <a:p>
            <a:pPr marL="88900"/>
            <a:endParaRPr lang="en-GB" sz="2200" dirty="0">
              <a:solidFill>
                <a:srgbClr val="000000"/>
              </a:solidFill>
              <a:latin typeface="Source Sans Pro" panose="020B0503030403020204" pitchFamily="34" charset="0"/>
              <a:ea typeface="Source Sans Pro" panose="020B0503030403020204" pitchFamily="34" charset="0"/>
            </a:endParaRPr>
          </a:p>
          <a:p>
            <a:r>
              <a:rPr lang="en-GB" sz="2200" b="1" dirty="0">
                <a:solidFill>
                  <a:srgbClr val="000000"/>
                </a:solidFill>
                <a:latin typeface="Source Sans Pro" panose="020B0503030403020204" pitchFamily="34" charset="0"/>
                <a:ea typeface="Source Sans Pro" panose="020B0503030403020204" pitchFamily="34" charset="0"/>
              </a:rPr>
              <a:t>Verification Monitoring </a:t>
            </a:r>
          </a:p>
          <a:p>
            <a:r>
              <a:rPr lang="en-GB" sz="2200" dirty="0">
                <a:solidFill>
                  <a:srgbClr val="000000"/>
                </a:solidFill>
                <a:latin typeface="Source Sans Pro" panose="020B0503030403020204" pitchFamily="34" charset="0"/>
                <a:ea typeface="Source Sans Pro" panose="020B0503030403020204" pitchFamily="34" charset="0"/>
              </a:rPr>
              <a:t>Does the system meet the intended performance outcomes?</a:t>
            </a:r>
          </a:p>
        </p:txBody>
      </p:sp>
      <p:sp>
        <p:nvSpPr>
          <p:cNvPr id="28" name="TextBox 4">
            <a:extLst>
              <a:ext uri="{FF2B5EF4-FFF2-40B4-BE49-F238E27FC236}">
                <a16:creationId xmlns:a16="http://schemas.microsoft.com/office/drawing/2014/main" id="{A6A83870-8D42-F84B-AC33-F6168E469A3C}"/>
              </a:ext>
            </a:extLst>
          </p:cNvPr>
          <p:cNvSpPr txBox="1"/>
          <p:nvPr/>
        </p:nvSpPr>
        <p:spPr>
          <a:xfrm>
            <a:off x="2942372" y="1673805"/>
            <a:ext cx="2269418" cy="454420"/>
          </a:xfrm>
          <a:prstGeom prst="rect">
            <a:avLst/>
          </a:prstGeom>
          <a:noFill/>
        </p:spPr>
        <p:txBody>
          <a:bodyPr wrap="square" rtlCol="0">
            <a:spAutoFit/>
          </a:bodyPr>
          <a:lstStyle/>
          <a:p>
            <a:pPr algn="ctr">
              <a:lnSpc>
                <a:spcPts val="3000"/>
              </a:lnSpc>
            </a:pPr>
            <a:r>
              <a:rPr lang="en-GB" sz="2200" dirty="0">
                <a:solidFill>
                  <a:srgbClr val="000000"/>
                </a:solidFill>
                <a:latin typeface="Source Sans Pro" panose="020B0503030403020204" pitchFamily="34" charset="0"/>
                <a:ea typeface="Source Sans Pro" panose="020B0503030403020204" pitchFamily="34" charset="0"/>
              </a:rPr>
              <a:t>Hazardous event</a:t>
            </a:r>
          </a:p>
        </p:txBody>
      </p:sp>
      <p:sp>
        <p:nvSpPr>
          <p:cNvPr id="29" name="TextBox 7">
            <a:extLst>
              <a:ext uri="{FF2B5EF4-FFF2-40B4-BE49-F238E27FC236}">
                <a16:creationId xmlns:a16="http://schemas.microsoft.com/office/drawing/2014/main" id="{0DA57C77-41E3-3648-A262-B4ADF92868A5}"/>
              </a:ext>
            </a:extLst>
          </p:cNvPr>
          <p:cNvSpPr txBox="1"/>
          <p:nvPr/>
        </p:nvSpPr>
        <p:spPr>
          <a:xfrm>
            <a:off x="918306" y="1747272"/>
            <a:ext cx="1788215" cy="430887"/>
          </a:xfrm>
          <a:prstGeom prst="rect">
            <a:avLst/>
          </a:prstGeom>
          <a:noFill/>
        </p:spPr>
        <p:txBody>
          <a:bodyPr wrap="square" rtlCol="0">
            <a:spAutoFit/>
          </a:bodyPr>
          <a:lstStyle/>
          <a:p>
            <a:pPr algn="ctr"/>
            <a:r>
              <a:rPr lang="en-GB" sz="2200" dirty="0">
                <a:solidFill>
                  <a:srgbClr val="000000"/>
                </a:solidFill>
                <a:latin typeface="Source Sans Pro" panose="020B0503030403020204" pitchFamily="34" charset="0"/>
                <a:ea typeface="Source Sans Pro" panose="020B0503030403020204" pitchFamily="34" charset="0"/>
              </a:rPr>
              <a:t>Hazard(s)</a:t>
            </a:r>
          </a:p>
        </p:txBody>
      </p:sp>
      <p:sp>
        <p:nvSpPr>
          <p:cNvPr id="30" name="TextBox 8">
            <a:extLst>
              <a:ext uri="{FF2B5EF4-FFF2-40B4-BE49-F238E27FC236}">
                <a16:creationId xmlns:a16="http://schemas.microsoft.com/office/drawing/2014/main" id="{50457C75-0066-FD4A-A073-9AEF9B5A1E8F}"/>
              </a:ext>
            </a:extLst>
          </p:cNvPr>
          <p:cNvSpPr txBox="1"/>
          <p:nvPr/>
        </p:nvSpPr>
        <p:spPr>
          <a:xfrm>
            <a:off x="5964636" y="1747272"/>
            <a:ext cx="2091753" cy="430887"/>
          </a:xfrm>
          <a:prstGeom prst="rect">
            <a:avLst/>
          </a:prstGeom>
          <a:noFill/>
        </p:spPr>
        <p:txBody>
          <a:bodyPr wrap="square" rIns="0" rtlCol="0">
            <a:spAutoFit/>
          </a:bodyPr>
          <a:lstStyle/>
          <a:p>
            <a:r>
              <a:rPr lang="en-GB" sz="2200" dirty="0">
                <a:solidFill>
                  <a:srgbClr val="000000"/>
                </a:solidFill>
                <a:latin typeface="Source Sans Pro" panose="020B0503030403020204" pitchFamily="34" charset="0"/>
                <a:ea typeface="Source Sans Pro" panose="020B0503030403020204" pitchFamily="34" charset="0"/>
              </a:rPr>
              <a:t>Health effects</a:t>
            </a:r>
          </a:p>
        </p:txBody>
      </p:sp>
      <p:sp>
        <p:nvSpPr>
          <p:cNvPr id="31" name="Right Arrow 26">
            <a:extLst>
              <a:ext uri="{FF2B5EF4-FFF2-40B4-BE49-F238E27FC236}">
                <a16:creationId xmlns:a16="http://schemas.microsoft.com/office/drawing/2014/main" id="{F57ED95C-8BDF-CD4E-9761-9B4CB6BEA766}"/>
              </a:ext>
            </a:extLst>
          </p:cNvPr>
          <p:cNvSpPr/>
          <p:nvPr/>
        </p:nvSpPr>
        <p:spPr>
          <a:xfrm>
            <a:off x="5428720" y="1858684"/>
            <a:ext cx="213360" cy="209550"/>
          </a:xfrm>
          <a:prstGeom prst="rightArrow">
            <a:avLst/>
          </a:prstGeom>
          <a:solidFill>
            <a:srgbClr val="0D495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000000"/>
              </a:solidFill>
              <a:latin typeface="Source Sans Pro" panose="020B0503030403020204" pitchFamily="34" charset="0"/>
              <a:ea typeface="Source Sans Pro" panose="020B0503030403020204" pitchFamily="34" charset="0"/>
            </a:endParaRPr>
          </a:p>
        </p:txBody>
      </p:sp>
      <p:sp>
        <p:nvSpPr>
          <p:cNvPr id="32" name="Plus 55">
            <a:extLst>
              <a:ext uri="{FF2B5EF4-FFF2-40B4-BE49-F238E27FC236}">
                <a16:creationId xmlns:a16="http://schemas.microsoft.com/office/drawing/2014/main" id="{5BFFC2F1-581A-2E43-86B4-C49E277AFA8B}"/>
              </a:ext>
            </a:extLst>
          </p:cNvPr>
          <p:cNvSpPr/>
          <p:nvPr/>
        </p:nvSpPr>
        <p:spPr>
          <a:xfrm>
            <a:off x="2591780" y="1782928"/>
            <a:ext cx="279400" cy="316653"/>
          </a:xfrm>
          <a:prstGeom prst="mathPlus">
            <a:avLst/>
          </a:prstGeom>
          <a:solidFill>
            <a:srgbClr val="0D495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000000"/>
              </a:solidFill>
              <a:latin typeface="Source Sans Pro" panose="020B0503030403020204" pitchFamily="34" charset="0"/>
              <a:ea typeface="Source Sans Pro" panose="020B0503030403020204" pitchFamily="34" charset="0"/>
            </a:endParaRPr>
          </a:p>
        </p:txBody>
      </p:sp>
      <p:sp>
        <p:nvSpPr>
          <p:cNvPr id="33" name="TextBox 18">
            <a:extLst>
              <a:ext uri="{FF2B5EF4-FFF2-40B4-BE49-F238E27FC236}">
                <a16:creationId xmlns:a16="http://schemas.microsoft.com/office/drawing/2014/main" id="{069F32CB-A7E3-4D40-9D8E-3DCF5056DAA6}"/>
              </a:ext>
            </a:extLst>
          </p:cNvPr>
          <p:cNvSpPr txBox="1"/>
          <p:nvPr/>
        </p:nvSpPr>
        <p:spPr>
          <a:xfrm>
            <a:off x="4281997" y="3113965"/>
            <a:ext cx="929793" cy="430887"/>
          </a:xfrm>
          <a:prstGeom prst="rect">
            <a:avLst/>
          </a:prstGeom>
          <a:noFill/>
        </p:spPr>
        <p:txBody>
          <a:bodyPr wrap="square" rtlCol="0">
            <a:spAutoFit/>
          </a:bodyPr>
          <a:lstStyle/>
          <a:p>
            <a:pPr algn="ctr"/>
            <a:r>
              <a:rPr lang="en-GB" sz="2200" dirty="0">
                <a:solidFill>
                  <a:srgbClr val="000000"/>
                </a:solidFill>
                <a:latin typeface="Source Sans Pro" panose="020B0503030403020204" pitchFamily="34" charset="0"/>
                <a:ea typeface="Source Sans Pro" panose="020B0503030403020204" pitchFamily="34" charset="0"/>
              </a:rPr>
              <a:t>Risk</a:t>
            </a:r>
          </a:p>
        </p:txBody>
      </p:sp>
      <p:sp>
        <p:nvSpPr>
          <p:cNvPr id="34" name="TextBox 22">
            <a:extLst>
              <a:ext uri="{FF2B5EF4-FFF2-40B4-BE49-F238E27FC236}">
                <a16:creationId xmlns:a16="http://schemas.microsoft.com/office/drawing/2014/main" id="{DDA3961C-956D-3D41-BBAC-1ACCA2BB8AA1}"/>
              </a:ext>
            </a:extLst>
          </p:cNvPr>
          <p:cNvSpPr txBox="1"/>
          <p:nvPr/>
        </p:nvSpPr>
        <p:spPr>
          <a:xfrm>
            <a:off x="2192608" y="2500322"/>
            <a:ext cx="1520707" cy="338554"/>
          </a:xfrm>
          <a:prstGeom prst="rect">
            <a:avLst/>
          </a:prstGeom>
          <a:noFill/>
        </p:spPr>
        <p:txBody>
          <a:bodyPr wrap="square" lIns="0" tIns="0" rIns="0" bIns="0" rtlCol="0">
            <a:spAutoFit/>
          </a:bodyPr>
          <a:lstStyle/>
          <a:p>
            <a:pPr algn="ctr"/>
            <a:r>
              <a:rPr lang="en-GB" sz="2200" dirty="0">
                <a:solidFill>
                  <a:srgbClr val="000000"/>
                </a:solidFill>
                <a:latin typeface="Source Sans Pro" panose="020B0503030403020204" pitchFamily="34" charset="0"/>
                <a:ea typeface="Source Sans Pro" panose="020B0503030403020204" pitchFamily="34" charset="0"/>
              </a:rPr>
              <a:t>Likelihood</a:t>
            </a:r>
          </a:p>
        </p:txBody>
      </p:sp>
      <p:sp>
        <p:nvSpPr>
          <p:cNvPr id="35" name="TextBox 24">
            <a:extLst>
              <a:ext uri="{FF2B5EF4-FFF2-40B4-BE49-F238E27FC236}">
                <a16:creationId xmlns:a16="http://schemas.microsoft.com/office/drawing/2014/main" id="{D1EB612B-840E-DE4F-A64F-53EC2E5137BA}"/>
              </a:ext>
            </a:extLst>
          </p:cNvPr>
          <p:cNvSpPr txBox="1"/>
          <p:nvPr/>
        </p:nvSpPr>
        <p:spPr>
          <a:xfrm>
            <a:off x="6303985" y="2491789"/>
            <a:ext cx="1138823" cy="338554"/>
          </a:xfrm>
          <a:prstGeom prst="rect">
            <a:avLst/>
          </a:prstGeom>
          <a:noFill/>
        </p:spPr>
        <p:txBody>
          <a:bodyPr wrap="square" lIns="0" tIns="0" rIns="0" bIns="0" rtlCol="0">
            <a:spAutoFit/>
          </a:bodyPr>
          <a:lstStyle/>
          <a:p>
            <a:pPr algn="ctr"/>
            <a:r>
              <a:rPr lang="en-GB" sz="2200" dirty="0">
                <a:solidFill>
                  <a:srgbClr val="000000"/>
                </a:solidFill>
                <a:latin typeface="Source Sans Pro" panose="020B0503030403020204" pitchFamily="34" charset="0"/>
                <a:ea typeface="Source Sans Pro" panose="020B0503030403020204" pitchFamily="34" charset="0"/>
              </a:rPr>
              <a:t>Severity</a:t>
            </a:r>
          </a:p>
        </p:txBody>
      </p:sp>
      <p:sp>
        <p:nvSpPr>
          <p:cNvPr id="36" name="TextBox 21">
            <a:extLst>
              <a:ext uri="{FF2B5EF4-FFF2-40B4-BE49-F238E27FC236}">
                <a16:creationId xmlns:a16="http://schemas.microsoft.com/office/drawing/2014/main" id="{A6A20846-CECB-A14E-9B58-92524B83AAC6}"/>
              </a:ext>
            </a:extLst>
          </p:cNvPr>
          <p:cNvSpPr txBox="1"/>
          <p:nvPr/>
        </p:nvSpPr>
        <p:spPr>
          <a:xfrm>
            <a:off x="3713315" y="3826671"/>
            <a:ext cx="1777786" cy="677108"/>
          </a:xfrm>
          <a:prstGeom prst="rect">
            <a:avLst/>
          </a:prstGeom>
          <a:noFill/>
        </p:spPr>
        <p:txBody>
          <a:bodyPr wrap="square" lIns="72000" tIns="0" rIns="72000" bIns="0" rtlCol="0">
            <a:spAutoFit/>
          </a:bodyPr>
          <a:lstStyle/>
          <a:p>
            <a:pPr algn="ctr"/>
            <a:r>
              <a:rPr lang="en-GB" sz="2200" dirty="0">
                <a:solidFill>
                  <a:srgbClr val="000000"/>
                </a:solidFill>
                <a:latin typeface="Source Sans Pro" panose="020B0503030403020204" pitchFamily="34" charset="0"/>
                <a:ea typeface="Source Sans Pro" panose="020B0503030403020204" pitchFamily="34" charset="0"/>
              </a:rPr>
              <a:t>Control</a:t>
            </a:r>
          </a:p>
          <a:p>
            <a:pPr algn="ctr"/>
            <a:r>
              <a:rPr lang="en-GB" sz="2200" dirty="0">
                <a:solidFill>
                  <a:srgbClr val="000000"/>
                </a:solidFill>
                <a:latin typeface="Source Sans Pro" panose="020B0503030403020204" pitchFamily="34" charset="0"/>
                <a:ea typeface="Source Sans Pro" panose="020B0503030403020204" pitchFamily="34" charset="0"/>
                <a:sym typeface="Wingdings" pitchFamily="2" charset="2"/>
              </a:rPr>
              <a:t>measures</a:t>
            </a:r>
            <a:endParaRPr lang="en-GB" sz="2200" dirty="0">
              <a:solidFill>
                <a:srgbClr val="000000"/>
              </a:solidFill>
              <a:latin typeface="Source Sans Pro" panose="020B0503030403020204" pitchFamily="34" charset="0"/>
              <a:ea typeface="Source Sans Pro" panose="020B0503030403020204" pitchFamily="34" charset="0"/>
            </a:endParaRPr>
          </a:p>
        </p:txBody>
      </p:sp>
      <p:sp>
        <p:nvSpPr>
          <p:cNvPr id="37" name="Right Brace 36">
            <a:extLst>
              <a:ext uri="{FF2B5EF4-FFF2-40B4-BE49-F238E27FC236}">
                <a16:creationId xmlns:a16="http://schemas.microsoft.com/office/drawing/2014/main" id="{80DBEF50-FF15-C34D-B0F4-720608C61319}"/>
              </a:ext>
            </a:extLst>
          </p:cNvPr>
          <p:cNvSpPr/>
          <p:nvPr/>
        </p:nvSpPr>
        <p:spPr>
          <a:xfrm rot="5400000">
            <a:off x="2979435" y="286334"/>
            <a:ext cx="264034" cy="4047683"/>
          </a:xfrm>
          <a:prstGeom prst="rightBrace">
            <a:avLst>
              <a:gd name="adj1" fmla="val 73599"/>
              <a:gd name="adj2" fmla="val 55888"/>
            </a:avLst>
          </a:prstGeom>
          <a:ln w="28575">
            <a:solidFill>
              <a:srgbClr val="0D4957"/>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latin typeface="Source Sans Pro" panose="020B0503030403020204" pitchFamily="34" charset="0"/>
              <a:ea typeface="Source Sans Pro" panose="020B0503030403020204" pitchFamily="34" charset="0"/>
            </a:endParaRPr>
          </a:p>
        </p:txBody>
      </p:sp>
      <p:cxnSp>
        <p:nvCxnSpPr>
          <p:cNvPr id="38" name="16 Conector angular">
            <a:extLst>
              <a:ext uri="{FF2B5EF4-FFF2-40B4-BE49-F238E27FC236}">
                <a16:creationId xmlns:a16="http://schemas.microsoft.com/office/drawing/2014/main" id="{05E339E4-4755-D44B-AFEB-BA9681B2BAC1}"/>
              </a:ext>
            </a:extLst>
          </p:cNvPr>
          <p:cNvCxnSpPr>
            <a:cxnSpLocks/>
            <a:endCxn id="33" idx="3"/>
          </p:cNvCxnSpPr>
          <p:nvPr/>
        </p:nvCxnSpPr>
        <p:spPr>
          <a:xfrm rot="10800000" flipV="1">
            <a:off x="5211790" y="2879837"/>
            <a:ext cx="1307940" cy="449571"/>
          </a:xfrm>
          <a:prstGeom prst="bentConnector3">
            <a:avLst>
              <a:gd name="adj1" fmla="val 50000"/>
            </a:avLst>
          </a:prstGeom>
          <a:ln w="28575">
            <a:solidFill>
              <a:srgbClr val="0D4957"/>
            </a:solidFill>
            <a:tailEnd type="arrow"/>
          </a:ln>
        </p:spPr>
        <p:style>
          <a:lnRef idx="1">
            <a:schemeClr val="accent1"/>
          </a:lnRef>
          <a:fillRef idx="0">
            <a:schemeClr val="accent1"/>
          </a:fillRef>
          <a:effectRef idx="0">
            <a:schemeClr val="accent1"/>
          </a:effectRef>
          <a:fontRef idx="minor">
            <a:schemeClr val="tx1"/>
          </a:fontRef>
        </p:style>
      </p:cxnSp>
      <p:cxnSp>
        <p:nvCxnSpPr>
          <p:cNvPr id="39" name="19 Conector angular">
            <a:extLst>
              <a:ext uri="{FF2B5EF4-FFF2-40B4-BE49-F238E27FC236}">
                <a16:creationId xmlns:a16="http://schemas.microsoft.com/office/drawing/2014/main" id="{8CDAF105-7967-1342-BF8C-6A03AADB4E58}"/>
              </a:ext>
            </a:extLst>
          </p:cNvPr>
          <p:cNvCxnSpPr>
            <a:cxnSpLocks/>
            <a:stCxn id="36" idx="3"/>
            <a:endCxn id="35" idx="2"/>
          </p:cNvCxnSpPr>
          <p:nvPr/>
        </p:nvCxnSpPr>
        <p:spPr>
          <a:xfrm flipV="1">
            <a:off x="5491101" y="2830343"/>
            <a:ext cx="1382296" cy="1334882"/>
          </a:xfrm>
          <a:prstGeom prst="bentConnector2">
            <a:avLst/>
          </a:prstGeom>
          <a:ln w="28575">
            <a:solidFill>
              <a:srgbClr val="0D4957"/>
            </a:solidFill>
            <a:tailEnd type="arrow"/>
          </a:ln>
        </p:spPr>
        <p:style>
          <a:lnRef idx="1">
            <a:schemeClr val="accent1"/>
          </a:lnRef>
          <a:fillRef idx="0">
            <a:schemeClr val="accent1"/>
          </a:fillRef>
          <a:effectRef idx="0">
            <a:schemeClr val="accent1"/>
          </a:effectRef>
          <a:fontRef idx="minor">
            <a:schemeClr val="tx1"/>
          </a:fontRef>
        </p:style>
      </p:cxnSp>
      <p:sp>
        <p:nvSpPr>
          <p:cNvPr id="40" name="Right Brace 36">
            <a:extLst>
              <a:ext uri="{FF2B5EF4-FFF2-40B4-BE49-F238E27FC236}">
                <a16:creationId xmlns:a16="http://schemas.microsoft.com/office/drawing/2014/main" id="{F22C4CF9-0CAC-5E43-9073-F8DC98C8F847}"/>
              </a:ext>
            </a:extLst>
          </p:cNvPr>
          <p:cNvSpPr/>
          <p:nvPr/>
        </p:nvSpPr>
        <p:spPr>
          <a:xfrm rot="5400000">
            <a:off x="6769003" y="1356320"/>
            <a:ext cx="338556" cy="1748158"/>
          </a:xfrm>
          <a:prstGeom prst="rightBrace">
            <a:avLst>
              <a:gd name="adj1" fmla="val 73599"/>
              <a:gd name="adj2" fmla="val 48631"/>
            </a:avLst>
          </a:prstGeom>
          <a:ln w="28575">
            <a:solidFill>
              <a:srgbClr val="0D4957"/>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latin typeface="Source Sans Pro" panose="020B0503030403020204" pitchFamily="34" charset="0"/>
              <a:ea typeface="Source Sans Pro" panose="020B0503030403020204" pitchFamily="34" charset="0"/>
            </a:endParaRPr>
          </a:p>
        </p:txBody>
      </p:sp>
      <p:cxnSp>
        <p:nvCxnSpPr>
          <p:cNvPr id="41" name="16 Conector angular">
            <a:extLst>
              <a:ext uri="{FF2B5EF4-FFF2-40B4-BE49-F238E27FC236}">
                <a16:creationId xmlns:a16="http://schemas.microsoft.com/office/drawing/2014/main" id="{8BF51256-29A5-4042-831F-D6D9314D87C7}"/>
              </a:ext>
            </a:extLst>
          </p:cNvPr>
          <p:cNvCxnSpPr>
            <a:cxnSpLocks/>
          </p:cNvCxnSpPr>
          <p:nvPr/>
        </p:nvCxnSpPr>
        <p:spPr>
          <a:xfrm>
            <a:off x="2783616" y="2913640"/>
            <a:ext cx="1371898" cy="454434"/>
          </a:xfrm>
          <a:prstGeom prst="bentConnector3">
            <a:avLst>
              <a:gd name="adj1" fmla="val 50000"/>
            </a:avLst>
          </a:prstGeom>
          <a:ln w="28575">
            <a:solidFill>
              <a:srgbClr val="0D4957"/>
            </a:solidFill>
            <a:tailEnd type="arrow"/>
          </a:ln>
        </p:spPr>
        <p:style>
          <a:lnRef idx="1">
            <a:schemeClr val="accent1"/>
          </a:lnRef>
          <a:fillRef idx="0">
            <a:schemeClr val="accent1"/>
          </a:fillRef>
          <a:effectRef idx="0">
            <a:schemeClr val="accent1"/>
          </a:effectRef>
          <a:fontRef idx="minor">
            <a:schemeClr val="tx1"/>
          </a:fontRef>
        </p:style>
      </p:cxnSp>
      <p:cxnSp>
        <p:nvCxnSpPr>
          <p:cNvPr id="42" name="Shape 23">
            <a:extLst>
              <a:ext uri="{FF2B5EF4-FFF2-40B4-BE49-F238E27FC236}">
                <a16:creationId xmlns:a16="http://schemas.microsoft.com/office/drawing/2014/main" id="{D73CEC26-A5FA-1640-A167-70911537DBEF}"/>
              </a:ext>
            </a:extLst>
          </p:cNvPr>
          <p:cNvCxnSpPr/>
          <p:nvPr/>
        </p:nvCxnSpPr>
        <p:spPr>
          <a:xfrm rot="16200000" flipH="1">
            <a:off x="2672020" y="3106582"/>
            <a:ext cx="1260000" cy="1080000"/>
          </a:xfrm>
          <a:prstGeom prst="bentConnector3">
            <a:avLst>
              <a:gd name="adj1" fmla="val 101084"/>
            </a:avLst>
          </a:prstGeom>
          <a:ln w="28575">
            <a:solidFill>
              <a:srgbClr val="0D4957"/>
            </a:solidFill>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5577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Marcador de texto"/>
          <p:cNvSpPr>
            <a:spLocks noGrp="1"/>
          </p:cNvSpPr>
          <p:nvPr>
            <p:ph type="body" sz="quarter" idx="10"/>
          </p:nvPr>
        </p:nvSpPr>
        <p:spPr>
          <a:xfrm>
            <a:off x="2456765" y="2057871"/>
            <a:ext cx="6687234" cy="1239174"/>
          </a:xfrm>
        </p:spPr>
        <p:txBody>
          <a:bodyPr/>
          <a:lstStyle/>
          <a:p>
            <a:pPr>
              <a:spcAft>
                <a:spcPts val="600"/>
              </a:spcAft>
            </a:pPr>
            <a:r>
              <a:rPr lang="en-US" dirty="0"/>
              <a:t>To give simple and rapid feedback on system performance, so that corrections can be made quickly, if required.</a:t>
            </a:r>
          </a:p>
        </p:txBody>
      </p:sp>
      <p:sp>
        <p:nvSpPr>
          <p:cNvPr id="11" name="1 Marcador de texto"/>
          <p:cNvSpPr txBox="1">
            <a:spLocks/>
          </p:cNvSpPr>
          <p:nvPr/>
        </p:nvSpPr>
        <p:spPr>
          <a:xfrm>
            <a:off x="4121950" y="278650"/>
            <a:ext cx="6239116" cy="1239174"/>
          </a:xfrm>
          <a:prstGeom prst="rect">
            <a:avLst/>
          </a:prstGeom>
        </p:spPr>
        <p:txBody>
          <a:bodyPr anchor="t"/>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20000"/>
              </a:spcBef>
              <a:defRPr/>
            </a:pPr>
            <a:endParaRPr lang="en-GB" sz="1800" b="1" dirty="0">
              <a:latin typeface="Source Sans Pro Black" pitchFamily="34" charset="0"/>
            </a:endParaRPr>
          </a:p>
        </p:txBody>
      </p:sp>
      <p:sp>
        <p:nvSpPr>
          <p:cNvPr id="10" name="Rectangular Callout 9">
            <a:extLst>
              <a:ext uri="{FF2B5EF4-FFF2-40B4-BE49-F238E27FC236}">
                <a16:creationId xmlns:a16="http://schemas.microsoft.com/office/drawing/2014/main" id="{CC10BF34-37B2-0A4C-BEDB-F1070B73CC32}"/>
              </a:ext>
            </a:extLst>
          </p:cNvPr>
          <p:cNvSpPr/>
          <p:nvPr/>
        </p:nvSpPr>
        <p:spPr>
          <a:xfrm>
            <a:off x="7362310" y="4599130"/>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83</a:t>
            </a:r>
          </a:p>
        </p:txBody>
      </p:sp>
      <p:sp>
        <p:nvSpPr>
          <p:cNvPr id="20" name="1 Marcador de texto">
            <a:extLst>
              <a:ext uri="{FF2B5EF4-FFF2-40B4-BE49-F238E27FC236}">
                <a16:creationId xmlns:a16="http://schemas.microsoft.com/office/drawing/2014/main" id="{8336BF2B-709C-EB41-86A9-ED20EB55B3DF}"/>
              </a:ext>
            </a:extLst>
          </p:cNvPr>
          <p:cNvSpPr txBox="1">
            <a:spLocks/>
          </p:cNvSpPr>
          <p:nvPr/>
        </p:nvSpPr>
        <p:spPr>
          <a:xfrm>
            <a:off x="339308" y="3681882"/>
            <a:ext cx="4951241" cy="66453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2400" b="1" dirty="0">
                <a:solidFill>
                  <a:schemeClr val="tx2"/>
                </a:solidFill>
                <a:latin typeface="Quire Sans" panose="020B0502040400020003" pitchFamily="34" charset="0"/>
                <a:ea typeface="Source Sans Pro" panose="020B0503030403020204" pitchFamily="34" charset="0"/>
                <a:cs typeface="Quire Sans" panose="020B0502040400020003" pitchFamily="34" charset="0"/>
              </a:rPr>
              <a:t>Operational Monitoring</a:t>
            </a:r>
          </a:p>
          <a:p>
            <a:endParaRPr lang="en-GB" dirty="0">
              <a:solidFill>
                <a:schemeClr val="tx2"/>
              </a:solidFill>
              <a:latin typeface="Quire Sans" panose="020B0502040400020003" pitchFamily="34" charset="0"/>
              <a:ea typeface="Source Sans Pro" panose="020B0503030403020204" pitchFamily="34" charset="0"/>
              <a:cs typeface="Quire Sans" panose="020B0502040400020003" pitchFamily="34" charset="0"/>
            </a:endParaRPr>
          </a:p>
        </p:txBody>
      </p:sp>
      <p:sp>
        <p:nvSpPr>
          <p:cNvPr id="21" name="1 Marcador de texto">
            <a:extLst>
              <a:ext uri="{FF2B5EF4-FFF2-40B4-BE49-F238E27FC236}">
                <a16:creationId xmlns:a16="http://schemas.microsoft.com/office/drawing/2014/main" id="{1EC8CDF1-E97D-BE43-A485-CCEACFDF2820}"/>
              </a:ext>
            </a:extLst>
          </p:cNvPr>
          <p:cNvSpPr txBox="1">
            <a:spLocks/>
          </p:cNvSpPr>
          <p:nvPr/>
        </p:nvSpPr>
        <p:spPr>
          <a:xfrm>
            <a:off x="339308" y="4547334"/>
            <a:ext cx="7023002" cy="174085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000" dirty="0">
                <a:solidFill>
                  <a:schemeClr val="accent5">
                    <a:lumMod val="10000"/>
                  </a:schemeClr>
                </a:solidFill>
                <a:latin typeface="Source Sans Pro" panose="020B0503030403020204" pitchFamily="34" charset="0"/>
                <a:ea typeface="Source Sans Pro" panose="020B0503030403020204" pitchFamily="34" charset="0"/>
                <a:cs typeface="Quire Sans" panose="020B0502040400020003" pitchFamily="34" charset="0"/>
              </a:rPr>
              <a:t>Frequent.</a:t>
            </a:r>
          </a:p>
          <a:p>
            <a:r>
              <a:rPr lang="en-GB" sz="2000" dirty="0">
                <a:solidFill>
                  <a:schemeClr val="accent5">
                    <a:lumMod val="10000"/>
                  </a:schemeClr>
                </a:solidFill>
                <a:latin typeface="Source Sans Pro" panose="020B0503030403020204" pitchFamily="34" charset="0"/>
                <a:ea typeface="Source Sans Pro" panose="020B0503030403020204" pitchFamily="34" charset="0"/>
                <a:cs typeface="Quire Sans" panose="020B0502040400020003" pitchFamily="34" charset="0"/>
              </a:rPr>
              <a:t>Many monitoring points throughout the system.</a:t>
            </a:r>
          </a:p>
          <a:p>
            <a:r>
              <a:rPr lang="en-GB" sz="2000" dirty="0">
                <a:solidFill>
                  <a:schemeClr val="accent5">
                    <a:lumMod val="10000"/>
                  </a:schemeClr>
                </a:solidFill>
                <a:latin typeface="Source Sans Pro" panose="020B0503030403020204" pitchFamily="34" charset="0"/>
                <a:ea typeface="Source Sans Pro" panose="020B0503030403020204" pitchFamily="34" charset="0"/>
                <a:cs typeface="Quire Sans" panose="020B0502040400020003" pitchFamily="34" charset="0"/>
              </a:rPr>
              <a:t>Simple observations and tests.</a:t>
            </a:r>
          </a:p>
          <a:p>
            <a:r>
              <a:rPr lang="en-GB" sz="2000" dirty="0">
                <a:solidFill>
                  <a:schemeClr val="accent5">
                    <a:lumMod val="10000"/>
                  </a:schemeClr>
                </a:solidFill>
                <a:latin typeface="Source Sans Pro" panose="020B0503030403020204" pitchFamily="34" charset="0"/>
                <a:ea typeface="Source Sans Pro" panose="020B0503030403020204" pitchFamily="34" charset="0"/>
                <a:cs typeface="Quire Sans" panose="020B0502040400020003" pitchFamily="34" charset="0"/>
              </a:rPr>
              <a:t>Used to manage risks before they occur.</a:t>
            </a:r>
          </a:p>
          <a:p>
            <a:r>
              <a:rPr lang="en-GB" sz="2000" dirty="0">
                <a:solidFill>
                  <a:schemeClr val="accent5">
                    <a:lumMod val="10000"/>
                  </a:schemeClr>
                </a:solidFill>
                <a:latin typeface="Source Sans Pro" panose="020B0503030403020204" pitchFamily="34" charset="0"/>
                <a:ea typeface="Source Sans Pro" panose="020B0503030403020204" pitchFamily="34" charset="0"/>
                <a:cs typeface="Quire Sans" panose="020B0502040400020003" pitchFamily="34" charset="0"/>
              </a:rPr>
              <a:t>Implemented by service provides</a:t>
            </a:r>
          </a:p>
          <a:p>
            <a:endParaRPr lang="en-GB" sz="2000" dirty="0">
              <a:solidFill>
                <a:schemeClr val="accent5">
                  <a:lumMod val="10000"/>
                </a:schemeClr>
              </a:solidFill>
              <a:latin typeface="Source Sans Pro" panose="020B0503030403020204" pitchFamily="34" charset="0"/>
              <a:ea typeface="Source Sans Pro" panose="020B0503030403020204" pitchFamily="34" charset="0"/>
              <a:cs typeface="Quire Sans" panose="020B0502040400020003" pitchFamily="34" charset="0"/>
            </a:endParaRPr>
          </a:p>
        </p:txBody>
      </p:sp>
      <p:sp>
        <p:nvSpPr>
          <p:cNvPr id="22" name="TextBox 21">
            <a:extLst>
              <a:ext uri="{FF2B5EF4-FFF2-40B4-BE49-F238E27FC236}">
                <a16:creationId xmlns:a16="http://schemas.microsoft.com/office/drawing/2014/main" id="{A8D15570-924A-0842-B828-67F0ED7DF2E5}"/>
              </a:ext>
            </a:extLst>
          </p:cNvPr>
          <p:cNvSpPr txBox="1"/>
          <p:nvPr/>
        </p:nvSpPr>
        <p:spPr>
          <a:xfrm>
            <a:off x="339308" y="4116447"/>
            <a:ext cx="7925486" cy="400110"/>
          </a:xfrm>
          <a:prstGeom prst="rect">
            <a:avLst/>
          </a:prstGeom>
        </p:spPr>
        <p:txBody>
          <a:bodyPr wrap="square" rtlCol="0" anchor="t">
            <a:spAutoFit/>
          </a:bodyPr>
          <a:lstStyle/>
          <a:p>
            <a:pPr algn="l"/>
            <a:r>
              <a:rPr lang="en-US" sz="2000" dirty="0">
                <a:solidFill>
                  <a:schemeClr val="accent5">
                    <a:lumMod val="10000"/>
                  </a:schemeClr>
                </a:solidFill>
                <a:latin typeface="Source Sans Pro" panose="020B0503030403020204" pitchFamily="34" charset="0"/>
                <a:ea typeface="Source Sans Pro" panose="020B0503030403020204" pitchFamily="34" charset="0"/>
                <a:cs typeface="Quire Sans" panose="020B0502040400020003" pitchFamily="34" charset="0"/>
              </a:rPr>
              <a:t>Routine monitoring to inform management decisions.</a:t>
            </a:r>
          </a:p>
        </p:txBody>
      </p:sp>
    </p:spTree>
    <p:extLst>
      <p:ext uri="{BB962C8B-B14F-4D97-AF65-F5344CB8AC3E}">
        <p14:creationId xmlns:p14="http://schemas.microsoft.com/office/powerpoint/2010/main" val="59188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texto"/>
          <p:cNvSpPr>
            <a:spLocks noGrp="1"/>
          </p:cNvSpPr>
          <p:nvPr>
            <p:ph type="body" sz="quarter" idx="18"/>
          </p:nvPr>
        </p:nvSpPr>
        <p:spPr/>
        <p:txBody>
          <a:bodyPr/>
          <a:lstStyle/>
          <a:p>
            <a:r>
              <a:rPr lang="en-US" sz="2600" dirty="0">
                <a:solidFill>
                  <a:schemeClr val="tx2"/>
                </a:solidFill>
              </a:rPr>
              <a:t>Operational monitoring collects and uses</a:t>
            </a:r>
          </a:p>
        </p:txBody>
      </p:sp>
      <p:sp>
        <p:nvSpPr>
          <p:cNvPr id="2" name="Rechteck 1">
            <a:extLst>
              <a:ext uri="{FF2B5EF4-FFF2-40B4-BE49-F238E27FC236}">
                <a16:creationId xmlns:a16="http://schemas.microsoft.com/office/drawing/2014/main" id="{5DA5CA39-27FC-3343-8C78-D6341E3A00AF}"/>
              </a:ext>
            </a:extLst>
          </p:cNvPr>
          <p:cNvSpPr/>
          <p:nvPr/>
        </p:nvSpPr>
        <p:spPr>
          <a:xfrm>
            <a:off x="313433" y="1691811"/>
            <a:ext cx="6165685" cy="769441"/>
          </a:xfrm>
          <a:prstGeom prst="rect">
            <a:avLst/>
          </a:prstGeom>
        </p:spPr>
        <p:txBody>
          <a:bodyPr wrap="square">
            <a:spAutoFit/>
          </a:bodyPr>
          <a:lstStyle/>
          <a:p>
            <a:pPr marL="285750" indent="-285750">
              <a:buFont typeface="Arial" pitchFamily="34" charset="0"/>
              <a:buChar char="•"/>
              <a:tabLst>
                <a:tab pos="3954463" algn="l"/>
              </a:tabLst>
            </a:pPr>
            <a:r>
              <a:rPr lang="en-US" sz="2200" dirty="0">
                <a:solidFill>
                  <a:srgbClr val="000000"/>
                </a:solidFill>
                <a:latin typeface="Source Sans Pro" panose="020B0503030403020204" pitchFamily="34" charset="0"/>
                <a:ea typeface="Source Sans Pro" panose="020B0503030403020204" pitchFamily="34" charset="0"/>
              </a:rPr>
              <a:t>Simple observations and measurements</a:t>
            </a:r>
          </a:p>
          <a:p>
            <a:pPr marL="285750" indent="-285750">
              <a:buFont typeface="Arial" pitchFamily="34" charset="0"/>
              <a:buChar char="•"/>
            </a:pPr>
            <a:r>
              <a:rPr lang="en-US" sz="2200" dirty="0">
                <a:solidFill>
                  <a:srgbClr val="000000"/>
                </a:solidFill>
                <a:latin typeface="Source Sans Pro" panose="020B0503030403020204" pitchFamily="34" charset="0"/>
                <a:ea typeface="Source Sans Pro" panose="020B0503030403020204" pitchFamily="34" charset="0"/>
              </a:rPr>
              <a:t>Sampling and testing</a:t>
            </a:r>
          </a:p>
        </p:txBody>
      </p:sp>
      <p:pic>
        <p:nvPicPr>
          <p:cNvPr id="8" name="Picture 4">
            <a:extLst>
              <a:ext uri="{FF2B5EF4-FFF2-40B4-BE49-F238E27FC236}">
                <a16:creationId xmlns:a16="http://schemas.microsoft.com/office/drawing/2014/main" id="{2271A20B-75B8-E446-A5B0-F7DC707AE10B}"/>
              </a:ext>
            </a:extLst>
          </p:cNvPr>
          <p:cNvPicPr>
            <a:picLocks noChangeAspect="1"/>
          </p:cNvPicPr>
          <p:nvPr/>
        </p:nvPicPr>
        <p:blipFill rotWithShape="1">
          <a:blip r:embed="rId2">
            <a:clrChange>
              <a:clrFrom>
                <a:srgbClr val="FFFFFF"/>
              </a:clrFrom>
              <a:clrTo>
                <a:srgbClr val="FFFFFF">
                  <a:alpha val="0"/>
                </a:srgbClr>
              </a:clrTo>
            </a:clrChange>
          </a:blip>
          <a:srcRect l="3326" r="9385"/>
          <a:stretch/>
        </p:blipFill>
        <p:spPr>
          <a:xfrm>
            <a:off x="535587" y="2840278"/>
            <a:ext cx="8011317" cy="3112942"/>
          </a:xfrm>
          <a:prstGeom prst="rect">
            <a:avLst/>
          </a:prstGeom>
        </p:spPr>
      </p:pic>
    </p:spTree>
    <p:extLst>
      <p:ext uri="{BB962C8B-B14F-4D97-AF65-F5344CB8AC3E}">
        <p14:creationId xmlns:p14="http://schemas.microsoft.com/office/powerpoint/2010/main" val="610069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228AA5F6-CE56-B649-B734-0F5DFB44DADD}"/>
              </a:ext>
            </a:extLst>
          </p:cNvPr>
          <p:cNvSpPr>
            <a:spLocks noGrp="1"/>
          </p:cNvSpPr>
          <p:nvPr>
            <p:ph type="body" sz="quarter" idx="18"/>
          </p:nvPr>
        </p:nvSpPr>
        <p:spPr/>
        <p:txBody>
          <a:bodyPr/>
          <a:lstStyle/>
          <a:p>
            <a:r>
              <a:rPr lang="en-GB" dirty="0">
                <a:solidFill>
                  <a:schemeClr val="tx2"/>
                </a:solidFill>
              </a:rPr>
              <a:t>Possible monitoring parameters for each sanitation step:</a:t>
            </a:r>
          </a:p>
        </p:txBody>
      </p:sp>
      <p:pic>
        <p:nvPicPr>
          <p:cNvPr id="9" name="Grafik 8">
            <a:extLst>
              <a:ext uri="{FF2B5EF4-FFF2-40B4-BE49-F238E27FC236}">
                <a16:creationId xmlns:a16="http://schemas.microsoft.com/office/drawing/2014/main" id="{EF22A98E-12DB-E640-A46B-F08C63E08012}"/>
              </a:ext>
            </a:extLst>
          </p:cNvPr>
          <p:cNvPicPr>
            <a:picLocks noChangeAspect="1"/>
          </p:cNvPicPr>
          <p:nvPr/>
        </p:nvPicPr>
        <p:blipFill>
          <a:blip r:embed="rId2"/>
          <a:stretch>
            <a:fillRect/>
          </a:stretch>
        </p:blipFill>
        <p:spPr>
          <a:xfrm>
            <a:off x="1089198" y="1699395"/>
            <a:ext cx="896957" cy="1336661"/>
          </a:xfrm>
          <a:prstGeom prst="rect">
            <a:avLst/>
          </a:prstGeom>
        </p:spPr>
      </p:pic>
      <p:sp>
        <p:nvSpPr>
          <p:cNvPr id="10" name="1 Marcador de texto">
            <a:extLst>
              <a:ext uri="{FF2B5EF4-FFF2-40B4-BE49-F238E27FC236}">
                <a16:creationId xmlns:a16="http://schemas.microsoft.com/office/drawing/2014/main" id="{010684D2-AE95-B446-89D5-0BE459646F64}"/>
              </a:ext>
            </a:extLst>
          </p:cNvPr>
          <p:cNvSpPr txBox="1">
            <a:spLocks/>
          </p:cNvSpPr>
          <p:nvPr/>
        </p:nvSpPr>
        <p:spPr>
          <a:xfrm>
            <a:off x="2163055" y="2179930"/>
            <a:ext cx="1178525" cy="344050"/>
          </a:xfrm>
          <a:prstGeom prst="rect">
            <a:avLst/>
          </a:prstGeom>
        </p:spPr>
        <p:txBody>
          <a:bodyPr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20000"/>
              </a:spcBef>
              <a:defRPr/>
            </a:pPr>
            <a:r>
              <a:rPr lang="en-AU" sz="2200" b="1" dirty="0">
                <a:solidFill>
                  <a:schemeClr val="tx2"/>
                </a:solidFill>
                <a:latin typeface="Source Sans Pro" panose="020B0503030403020204" pitchFamily="34" charset="0"/>
                <a:ea typeface="Source Sans Pro" panose="020B0503030403020204" pitchFamily="34" charset="0"/>
              </a:rPr>
              <a:t>Toilet</a:t>
            </a:r>
          </a:p>
          <a:p>
            <a:pPr algn="ctr">
              <a:spcBef>
                <a:spcPct val="20000"/>
              </a:spcBef>
              <a:defRPr/>
            </a:pPr>
            <a:endParaRPr lang="en-AU" sz="2200" b="1" dirty="0">
              <a:solidFill>
                <a:schemeClr val="tx2"/>
              </a:solidFill>
              <a:latin typeface="Source Sans Pro" panose="020B0503030403020204" pitchFamily="34" charset="0"/>
              <a:ea typeface="Source Sans Pro" panose="020B0503030403020204" pitchFamily="34" charset="0"/>
            </a:endParaRPr>
          </a:p>
        </p:txBody>
      </p:sp>
      <p:sp>
        <p:nvSpPr>
          <p:cNvPr id="11" name="2 Marcador de texto">
            <a:extLst>
              <a:ext uri="{FF2B5EF4-FFF2-40B4-BE49-F238E27FC236}">
                <a16:creationId xmlns:a16="http://schemas.microsoft.com/office/drawing/2014/main" id="{3EA37F22-D390-944A-B757-47FBAA5AEE5E}"/>
              </a:ext>
            </a:extLst>
          </p:cNvPr>
          <p:cNvSpPr txBox="1">
            <a:spLocks/>
          </p:cNvSpPr>
          <p:nvPr/>
        </p:nvSpPr>
        <p:spPr>
          <a:xfrm>
            <a:off x="4942357" y="3591769"/>
            <a:ext cx="4157813" cy="7345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000000"/>
                </a:solidFill>
                <a:latin typeface="Source Sans Pro" panose="020B0503030403020204" pitchFamily="34" charset="0"/>
                <a:ea typeface="Source Sans Pro" panose="020B0503030403020204" pitchFamily="34" charset="0"/>
              </a:rPr>
              <a:t>State of cover slab.</a:t>
            </a:r>
          </a:p>
          <a:p>
            <a:r>
              <a:rPr lang="en-US" sz="2000" dirty="0">
                <a:solidFill>
                  <a:srgbClr val="000000"/>
                </a:solidFill>
                <a:latin typeface="Source Sans Pro" panose="020B0503030403020204" pitchFamily="34" charset="0"/>
                <a:ea typeface="Source Sans Pro" panose="020B0503030403020204" pitchFamily="34" charset="0"/>
              </a:rPr>
              <a:t>Visible/reported overflows.</a:t>
            </a:r>
          </a:p>
        </p:txBody>
      </p:sp>
      <p:sp>
        <p:nvSpPr>
          <p:cNvPr id="12" name="2 Marcador de texto">
            <a:extLst>
              <a:ext uri="{FF2B5EF4-FFF2-40B4-BE49-F238E27FC236}">
                <a16:creationId xmlns:a16="http://schemas.microsoft.com/office/drawing/2014/main" id="{35534D6A-4B2C-B44A-9496-A6F61BCF4B32}"/>
              </a:ext>
            </a:extLst>
          </p:cNvPr>
          <p:cNvSpPr txBox="1">
            <a:spLocks/>
          </p:cNvSpPr>
          <p:nvPr/>
        </p:nvSpPr>
        <p:spPr>
          <a:xfrm>
            <a:off x="94881" y="3429000"/>
            <a:ext cx="4477119" cy="12200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000000"/>
                </a:solidFill>
                <a:latin typeface="Source Sans Pro" panose="020B0503030403020204" pitchFamily="34" charset="0"/>
                <a:ea typeface="Source Sans Pro" panose="020B0503030403020204" pitchFamily="34" charset="0"/>
              </a:rPr>
              <a:t>Availability, accessibility and privacy of toilet facilities.</a:t>
            </a:r>
          </a:p>
          <a:p>
            <a:r>
              <a:rPr lang="en-US" sz="2000" dirty="0">
                <a:solidFill>
                  <a:srgbClr val="000000"/>
                </a:solidFill>
                <a:latin typeface="Source Sans Pro" panose="020B0503030403020204" pitchFamily="34" charset="0"/>
                <a:ea typeface="Source Sans Pro" panose="020B0503030403020204" pitchFamily="34" charset="0"/>
              </a:rPr>
              <a:t>Cleanliness.</a:t>
            </a:r>
          </a:p>
        </p:txBody>
      </p:sp>
      <p:sp>
        <p:nvSpPr>
          <p:cNvPr id="13" name="1 Marcador de texto">
            <a:extLst>
              <a:ext uri="{FF2B5EF4-FFF2-40B4-BE49-F238E27FC236}">
                <a16:creationId xmlns:a16="http://schemas.microsoft.com/office/drawing/2014/main" id="{7ECC7B01-81D2-1D45-B98D-7B6AAD9D754E}"/>
              </a:ext>
            </a:extLst>
          </p:cNvPr>
          <p:cNvSpPr txBox="1">
            <a:spLocks/>
          </p:cNvSpPr>
          <p:nvPr/>
        </p:nvSpPr>
        <p:spPr>
          <a:xfrm>
            <a:off x="6389119" y="2000428"/>
            <a:ext cx="2696983" cy="734593"/>
          </a:xfrm>
          <a:prstGeom prst="rect">
            <a:avLst/>
          </a:prstGeom>
        </p:spPr>
        <p:txBody>
          <a:bodyPr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20000"/>
              </a:spcBef>
              <a:defRPr/>
            </a:pPr>
            <a:r>
              <a:rPr lang="en-AU" sz="2200" b="1" dirty="0">
                <a:solidFill>
                  <a:schemeClr val="tx2"/>
                </a:solidFill>
                <a:latin typeface="Source Sans Pro" panose="020B0503030403020204" pitchFamily="34" charset="0"/>
                <a:ea typeface="Source Sans Pro" panose="020B0503030403020204" pitchFamily="34" charset="0"/>
              </a:rPr>
              <a:t>Containment-storage/treatment</a:t>
            </a:r>
          </a:p>
          <a:p>
            <a:pPr algn="ctr">
              <a:lnSpc>
                <a:spcPct val="100000"/>
              </a:lnSpc>
              <a:spcBef>
                <a:spcPct val="20000"/>
              </a:spcBef>
              <a:defRPr/>
            </a:pPr>
            <a:endParaRPr lang="en-AU" sz="2200" b="1" dirty="0">
              <a:solidFill>
                <a:schemeClr val="tx2"/>
              </a:solidFill>
              <a:latin typeface="Source Sans Pro" panose="020B0503030403020204" pitchFamily="34" charset="0"/>
              <a:ea typeface="Source Sans Pro" panose="020B0503030403020204" pitchFamily="34" charset="0"/>
            </a:endParaRPr>
          </a:p>
          <a:p>
            <a:pPr algn="ctr">
              <a:lnSpc>
                <a:spcPct val="100000"/>
              </a:lnSpc>
              <a:spcBef>
                <a:spcPct val="20000"/>
              </a:spcBef>
              <a:defRPr/>
            </a:pPr>
            <a:endParaRPr lang="en-AU" sz="2200" b="1" dirty="0">
              <a:solidFill>
                <a:schemeClr val="tx2"/>
              </a:solidFill>
              <a:latin typeface="Source Sans Pro" panose="020B0503030403020204" pitchFamily="34" charset="0"/>
              <a:ea typeface="Source Sans Pro" panose="020B0503030403020204" pitchFamily="34" charset="0"/>
            </a:endParaRPr>
          </a:p>
        </p:txBody>
      </p:sp>
      <p:pic>
        <p:nvPicPr>
          <p:cNvPr id="14" name="Grafik 13">
            <a:extLst>
              <a:ext uri="{FF2B5EF4-FFF2-40B4-BE49-F238E27FC236}">
                <a16:creationId xmlns:a16="http://schemas.microsoft.com/office/drawing/2014/main" id="{11F4E144-71C4-754C-9594-B6FC4E3B877A}"/>
              </a:ext>
            </a:extLst>
          </p:cNvPr>
          <p:cNvPicPr>
            <a:picLocks noChangeAspect="1"/>
          </p:cNvPicPr>
          <p:nvPr/>
        </p:nvPicPr>
        <p:blipFill>
          <a:blip r:embed="rId3"/>
          <a:stretch>
            <a:fillRect/>
          </a:stretch>
        </p:blipFill>
        <p:spPr>
          <a:xfrm>
            <a:off x="4761162" y="2090201"/>
            <a:ext cx="1764337" cy="734594"/>
          </a:xfrm>
          <a:prstGeom prst="rect">
            <a:avLst/>
          </a:prstGeom>
        </p:spPr>
      </p:pic>
      <p:sp>
        <p:nvSpPr>
          <p:cNvPr id="17" name="2 Marcador de texto">
            <a:extLst>
              <a:ext uri="{FF2B5EF4-FFF2-40B4-BE49-F238E27FC236}">
                <a16:creationId xmlns:a16="http://schemas.microsoft.com/office/drawing/2014/main" id="{4EC44CC6-27F7-C044-9954-80DD88A4148C}"/>
              </a:ext>
            </a:extLst>
          </p:cNvPr>
          <p:cNvSpPr txBox="1">
            <a:spLocks/>
          </p:cNvSpPr>
          <p:nvPr/>
        </p:nvSpPr>
        <p:spPr>
          <a:xfrm>
            <a:off x="66285" y="5147509"/>
            <a:ext cx="4477119" cy="8400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solidFill>
                  <a:schemeClr val="tx2"/>
                </a:solidFill>
                <a:latin typeface="Source Sans Pro" panose="020B0503030403020204" pitchFamily="34" charset="0"/>
                <a:ea typeface="Source Sans Pro" panose="020B0503030403020204" pitchFamily="34" charset="0"/>
              </a:rPr>
              <a:t>Inspection of dwellings and buildings </a:t>
            </a:r>
          </a:p>
          <a:p>
            <a:pPr marL="0" indent="0" algn="ctr">
              <a:buNone/>
            </a:pPr>
            <a:r>
              <a:rPr lang="en-US" sz="2000" dirty="0">
                <a:solidFill>
                  <a:schemeClr val="tx2"/>
                </a:solidFill>
                <a:latin typeface="Source Sans Pro" panose="020B0503030403020204" pitchFamily="34" charset="0"/>
                <a:ea typeface="Source Sans Pro" panose="020B0503030403020204" pitchFamily="34" charset="0"/>
              </a:rPr>
              <a:t>Routinely, in periodic/ special surveys or in the national census</a:t>
            </a:r>
          </a:p>
        </p:txBody>
      </p:sp>
      <p:sp>
        <p:nvSpPr>
          <p:cNvPr id="18" name="2 Marcador de texto">
            <a:extLst>
              <a:ext uri="{FF2B5EF4-FFF2-40B4-BE49-F238E27FC236}">
                <a16:creationId xmlns:a16="http://schemas.microsoft.com/office/drawing/2014/main" id="{F11DD922-5BDE-E44D-8F82-342B98EA9D1E}"/>
              </a:ext>
            </a:extLst>
          </p:cNvPr>
          <p:cNvSpPr txBox="1">
            <a:spLocks/>
          </p:cNvSpPr>
          <p:nvPr/>
        </p:nvSpPr>
        <p:spPr>
          <a:xfrm>
            <a:off x="4543404" y="5281245"/>
            <a:ext cx="4477119" cy="9631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solidFill>
                  <a:schemeClr val="tx2"/>
                </a:solidFill>
                <a:latin typeface="Source Sans Pro" panose="020B0503030403020204" pitchFamily="34" charset="0"/>
                <a:ea typeface="Source Sans Pro" panose="020B0503030403020204" pitchFamily="34" charset="0"/>
              </a:rPr>
              <a:t>Inspection of dwellings and buildings </a:t>
            </a:r>
          </a:p>
          <a:p>
            <a:pPr marL="0" indent="0" algn="ctr">
              <a:buNone/>
            </a:pPr>
            <a:r>
              <a:rPr lang="en-US" sz="2000" dirty="0">
                <a:solidFill>
                  <a:schemeClr val="tx2"/>
                </a:solidFill>
                <a:latin typeface="Source Sans Pro" panose="020B0503030403020204" pitchFamily="34" charset="0"/>
                <a:ea typeface="Source Sans Pro" panose="020B0503030403020204" pitchFamily="34" charset="0"/>
              </a:rPr>
              <a:t>Routinely, in periodic/ special surveys or in the national census</a:t>
            </a:r>
          </a:p>
        </p:txBody>
      </p:sp>
      <p:sp>
        <p:nvSpPr>
          <p:cNvPr id="21" name="Rectangular Callout 20">
            <a:extLst>
              <a:ext uri="{FF2B5EF4-FFF2-40B4-BE49-F238E27FC236}">
                <a16:creationId xmlns:a16="http://schemas.microsoft.com/office/drawing/2014/main" id="{CB88C703-6DA7-1346-9F22-877404374258}"/>
              </a:ext>
            </a:extLst>
          </p:cNvPr>
          <p:cNvSpPr/>
          <p:nvPr/>
        </p:nvSpPr>
        <p:spPr>
          <a:xfrm>
            <a:off x="7427644" y="64951"/>
            <a:ext cx="1440000" cy="972000"/>
          </a:xfrm>
          <a:prstGeom prst="wedgeRectCallout">
            <a:avLst/>
          </a:prstGeom>
          <a:solidFill>
            <a:srgbClr val="3792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WHO Guidelines</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Section 4.6.2</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 70</a:t>
            </a:r>
          </a:p>
        </p:txBody>
      </p:sp>
      <p:sp>
        <p:nvSpPr>
          <p:cNvPr id="22" name="Rectangular Callout 21">
            <a:extLst>
              <a:ext uri="{FF2B5EF4-FFF2-40B4-BE49-F238E27FC236}">
                <a16:creationId xmlns:a16="http://schemas.microsoft.com/office/drawing/2014/main" id="{2AE20DFA-418F-7F4E-9B2D-6D2668EFEC14}"/>
              </a:ext>
            </a:extLst>
          </p:cNvPr>
          <p:cNvSpPr/>
          <p:nvPr/>
        </p:nvSpPr>
        <p:spPr>
          <a:xfrm>
            <a:off x="5805499" y="53625"/>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Guidance note </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5.1, Page 83</a:t>
            </a:r>
          </a:p>
        </p:txBody>
      </p:sp>
      <p:cxnSp>
        <p:nvCxnSpPr>
          <p:cNvPr id="15" name="Straight Connector 14">
            <a:extLst>
              <a:ext uri="{FF2B5EF4-FFF2-40B4-BE49-F238E27FC236}">
                <a16:creationId xmlns:a16="http://schemas.microsoft.com/office/drawing/2014/main" id="{472E3F1C-3FB5-FB4E-BBB0-BD252F7E328D}"/>
              </a:ext>
            </a:extLst>
          </p:cNvPr>
          <p:cNvCxnSpPr>
            <a:cxnSpLocks/>
          </p:cNvCxnSpPr>
          <p:nvPr/>
        </p:nvCxnSpPr>
        <p:spPr>
          <a:xfrm rot="10800000">
            <a:off x="4589381" y="1734486"/>
            <a:ext cx="0" cy="4261811"/>
          </a:xfrm>
          <a:prstGeom prst="line">
            <a:avLst/>
          </a:prstGeom>
          <a:ln>
            <a:solidFill>
              <a:srgbClr val="EABB1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374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141985-E6A9-2F4D-90D4-95B4CF66C357}"/>
              </a:ext>
            </a:extLst>
          </p:cNvPr>
          <p:cNvSpPr>
            <a:spLocks noGrp="1"/>
          </p:cNvSpPr>
          <p:nvPr>
            <p:ph type="body" sz="quarter" idx="14"/>
          </p:nvPr>
        </p:nvSpPr>
        <p:spPr>
          <a:xfrm>
            <a:off x="317425" y="1735160"/>
            <a:ext cx="8620060" cy="748736"/>
          </a:xfrm>
        </p:spPr>
        <p:txBody>
          <a:bodyPr/>
          <a:lstStyle/>
          <a:p>
            <a:pPr marL="0" indent="0">
              <a:buNone/>
            </a:pPr>
            <a:r>
              <a:rPr lang="en-GB" dirty="0">
                <a:latin typeface="Source Sans Pro" panose="020B0503030403020204" pitchFamily="34" charset="0"/>
                <a:ea typeface="Source Sans Pro" panose="020B0503030403020204" pitchFamily="34" charset="0"/>
              </a:rPr>
              <a:t>Short-standardized observation checklists that can be adapted and used by stakeholders to assess risk factors at or near sanitation facilities.</a:t>
            </a:r>
          </a:p>
        </p:txBody>
      </p:sp>
      <p:sp>
        <p:nvSpPr>
          <p:cNvPr id="4" name="Text Placeholder 3">
            <a:extLst>
              <a:ext uri="{FF2B5EF4-FFF2-40B4-BE49-F238E27FC236}">
                <a16:creationId xmlns:a16="http://schemas.microsoft.com/office/drawing/2014/main" id="{7C964F1D-32FD-6247-A539-1C848C898513}"/>
              </a:ext>
            </a:extLst>
          </p:cNvPr>
          <p:cNvSpPr>
            <a:spLocks noGrp="1"/>
          </p:cNvSpPr>
          <p:nvPr>
            <p:ph type="body" sz="quarter" idx="18"/>
          </p:nvPr>
        </p:nvSpPr>
        <p:spPr>
          <a:xfrm>
            <a:off x="313432" y="1178750"/>
            <a:ext cx="8830567" cy="519255"/>
          </a:xfrm>
        </p:spPr>
        <p:txBody>
          <a:bodyPr/>
          <a:lstStyle/>
          <a:p>
            <a:r>
              <a:rPr lang="en-GB" dirty="0">
                <a:solidFill>
                  <a:schemeClr val="tx2"/>
                </a:solidFill>
              </a:rPr>
              <a:t>WHO Sanitary Inspection Forms</a:t>
            </a:r>
          </a:p>
        </p:txBody>
      </p:sp>
      <p:pic>
        <p:nvPicPr>
          <p:cNvPr id="6" name="Picture 5">
            <a:extLst>
              <a:ext uri="{FF2B5EF4-FFF2-40B4-BE49-F238E27FC236}">
                <a16:creationId xmlns:a16="http://schemas.microsoft.com/office/drawing/2014/main" id="{CC2EB51A-2EAA-1D4E-8EE3-8B4854AF2C08}"/>
              </a:ext>
            </a:extLst>
          </p:cNvPr>
          <p:cNvPicPr>
            <a:picLocks noChangeAspect="1"/>
          </p:cNvPicPr>
          <p:nvPr/>
        </p:nvPicPr>
        <p:blipFill>
          <a:blip r:embed="rId2"/>
          <a:stretch>
            <a:fillRect/>
          </a:stretch>
        </p:blipFill>
        <p:spPr>
          <a:xfrm>
            <a:off x="2557808" y="2728314"/>
            <a:ext cx="4028384" cy="3291582"/>
          </a:xfrm>
          <a:prstGeom prst="rect">
            <a:avLst/>
          </a:prstGeom>
        </p:spPr>
      </p:pic>
    </p:spTree>
    <p:extLst>
      <p:ext uri="{BB962C8B-B14F-4D97-AF65-F5344CB8AC3E}">
        <p14:creationId xmlns:p14="http://schemas.microsoft.com/office/powerpoint/2010/main" val="165533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theme/theme1.xml><?xml version="1.0" encoding="utf-8"?>
<a:theme xmlns:a="http://schemas.openxmlformats.org/drawingml/2006/main" name="Blank slide">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Last Content Slides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elcome and Thank you slides (Beige)">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dule Slides">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dules/Outputs">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1 Content Slides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2 Content Slides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3 Content Slides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ontent Beige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Content Beige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1154</TotalTime>
  <Words>874</Words>
  <Application>Microsoft Macintosh PowerPoint</Application>
  <PresentationFormat>On-screen Show (4:3)</PresentationFormat>
  <Paragraphs>176</Paragraphs>
  <Slides>21</Slides>
  <Notes>0</Notes>
  <HiddenSlides>0</HiddenSlides>
  <MMClips>0</MMClips>
  <ScaleCrop>false</ScaleCrop>
  <HeadingPairs>
    <vt:vector size="6" baseType="variant">
      <vt:variant>
        <vt:lpstr>Fonts Used</vt:lpstr>
      </vt:variant>
      <vt:variant>
        <vt:i4>8</vt:i4>
      </vt:variant>
      <vt:variant>
        <vt:lpstr>Theme</vt:lpstr>
      </vt:variant>
      <vt:variant>
        <vt:i4>10</vt:i4>
      </vt:variant>
      <vt:variant>
        <vt:lpstr>Slide Titles</vt:lpstr>
      </vt:variant>
      <vt:variant>
        <vt:i4>21</vt:i4>
      </vt:variant>
    </vt:vector>
  </HeadingPairs>
  <TitlesOfParts>
    <vt:vector size="39" baseType="lpstr">
      <vt:lpstr>Arial</vt:lpstr>
      <vt:lpstr>Calibri</vt:lpstr>
      <vt:lpstr>Quire Sans</vt:lpstr>
      <vt:lpstr>Source Sans Pro</vt:lpstr>
      <vt:lpstr>Source Sans Pro Black</vt:lpstr>
      <vt:lpstr>Source Sans Pro ExtraLight</vt:lpstr>
      <vt:lpstr>Source Sans Pro Light</vt:lpstr>
      <vt:lpstr>Source Sans Pro Semibold</vt:lpstr>
      <vt:lpstr>Blank slide</vt:lpstr>
      <vt:lpstr>Welcome and Thank you slides (Beige)</vt:lpstr>
      <vt:lpstr>Module Slides</vt:lpstr>
      <vt:lpstr>Modules/Outputs</vt:lpstr>
      <vt:lpstr>5.1 Content Slides (Blank)</vt:lpstr>
      <vt:lpstr>5.2 Content Slides (Blank)</vt:lpstr>
      <vt:lpstr>5.3 Content Slides (Blank)</vt:lpstr>
      <vt:lpstr>Content Beige (Blank)</vt:lpstr>
      <vt:lpstr>1_Content Beige (Blank)</vt:lpstr>
      <vt:lpstr>Last Content Slides (blank)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Manuel Imhof</dc:creator>
  <cp:lastModifiedBy>Leonellha Barreto-Dillon</cp:lastModifiedBy>
  <cp:revision>428</cp:revision>
  <dcterms:created xsi:type="dcterms:W3CDTF">2020-03-15T11:08:24Z</dcterms:created>
  <dcterms:modified xsi:type="dcterms:W3CDTF">2022-11-15T11:54:22Z</dcterms:modified>
</cp:coreProperties>
</file>