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03" r:id="rId2"/>
    <p:sldMasterId id="2147483663" r:id="rId3"/>
    <p:sldMasterId id="2147483679" r:id="rId4"/>
    <p:sldMasterId id="2147483688" r:id="rId5"/>
    <p:sldMasterId id="2147483838" r:id="rId6"/>
    <p:sldMasterId id="2147483694" r:id="rId7"/>
    <p:sldMasterId id="2147483825" r:id="rId8"/>
    <p:sldMasterId id="2147483714" r:id="rId9"/>
  </p:sldMasterIdLst>
  <p:notesMasterIdLst>
    <p:notesMasterId r:id="rId19"/>
  </p:notesMasterIdLst>
  <p:handoutMasterIdLst>
    <p:handoutMasterId r:id="rId20"/>
  </p:handoutMasterIdLst>
  <p:sldIdLst>
    <p:sldId id="295" r:id="rId10"/>
    <p:sldId id="263" r:id="rId11"/>
    <p:sldId id="283" r:id="rId12"/>
    <p:sldId id="602" r:id="rId13"/>
    <p:sldId id="302" r:id="rId14"/>
    <p:sldId id="454" r:id="rId15"/>
    <p:sldId id="485" r:id="rId16"/>
    <p:sldId id="458" r:id="rId17"/>
    <p:sldId id="44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p15:clr>
            <a:srgbClr val="A4A3A4"/>
          </p15:clr>
        </p15:guide>
        <p15:guide id="2" pos="571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542"/>
    <a:srgbClr val="226676"/>
    <a:srgbClr val="000000"/>
    <a:srgbClr val="EFF3DF"/>
    <a:srgbClr val="543900"/>
    <a:srgbClr val="B1C936"/>
    <a:srgbClr val="73B9E7"/>
    <a:srgbClr val="00FFFF"/>
    <a:srgbClr val="66FF99"/>
    <a:srgbClr val="FF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13" autoAdjust="0"/>
    <p:restoredTop sz="84796" autoAdjust="0"/>
  </p:normalViewPr>
  <p:slideViewPr>
    <p:cSldViewPr snapToObjects="1">
      <p:cViewPr>
        <p:scale>
          <a:sx n="86" d="100"/>
          <a:sy n="86" d="100"/>
        </p:scale>
        <p:origin x="1344" y="232"/>
      </p:cViewPr>
      <p:guideLst>
        <p:guide orient="horz" pos="1905"/>
        <p:guide pos="571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18"/>
    </p:cViewPr>
  </p:sorterViewPr>
  <p:notesViewPr>
    <p:cSldViewPr snapToObjects="1">
      <p:cViewPr varScale="1">
        <p:scale>
          <a:sx n="85" d="100"/>
          <a:sy n="85" d="100"/>
        </p:scale>
        <p:origin x="-3834"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47084F-B7A2-459A-8C12-53A24F8B6006}" type="datetimeFigureOut">
              <a:rPr lang="es-VE" smtClean="0"/>
              <a:t>15/11/22</a:t>
            </a:fld>
            <a:endParaRPr lang="es-V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53720F-4C05-4032-ADEE-40B26484F8E6}" type="slidenum">
              <a:rPr lang="es-VE" smtClean="0"/>
              <a:t>‹#›</a:t>
            </a:fld>
            <a:endParaRPr lang="es-VE"/>
          </a:p>
        </p:txBody>
      </p:sp>
    </p:spTree>
    <p:extLst>
      <p:ext uri="{BB962C8B-B14F-4D97-AF65-F5344CB8AC3E}">
        <p14:creationId xmlns:p14="http://schemas.microsoft.com/office/powerpoint/2010/main" val="165304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72E89-C35F-495F-8099-D1522D7394BC}" type="datetimeFigureOut">
              <a:rPr lang="es-VE" smtClean="0"/>
              <a:t>15/11/22</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C2A15-0822-4FAF-8C7E-C4D7F801EC27}" type="slidenum">
              <a:rPr lang="es-VE" smtClean="0"/>
              <a:t>‹#›</a:t>
            </a:fld>
            <a:endParaRPr lang="es-VE"/>
          </a:p>
        </p:txBody>
      </p:sp>
    </p:spTree>
    <p:extLst>
      <p:ext uri="{BB962C8B-B14F-4D97-AF65-F5344CB8AC3E}">
        <p14:creationId xmlns:p14="http://schemas.microsoft.com/office/powerpoint/2010/main" val="298384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FAAF1E9-D4FF-4444-8C0A-34522B8B3AE1}" type="slidenum">
              <a:rPr lang="en-US" smtClean="0"/>
              <a:t>4</a:t>
            </a:fld>
            <a:endParaRPr lang="en-US"/>
          </a:p>
        </p:txBody>
      </p:sp>
    </p:spTree>
    <p:extLst>
      <p:ext uri="{BB962C8B-B14F-4D97-AF65-F5344CB8AC3E}">
        <p14:creationId xmlns:p14="http://schemas.microsoft.com/office/powerpoint/2010/main" val="153682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9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C57E04-BA3B-9B48-8DCB-6BD4F3D8A641}"/>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5</a:t>
            </a:r>
          </a:p>
        </p:txBody>
      </p:sp>
      <p:pic>
        <p:nvPicPr>
          <p:cNvPr id="11" name="Picture 2" descr="C:\Users\Darryl\Documents\Darryl's Docs\Work\WHO\WHO SSP 2015 -\SSP Trng Pckg\PPs\Graphics\SSP Icons PNGs\Module 5-Icon Tnspt.png">
            <a:extLst>
              <a:ext uri="{FF2B5EF4-FFF2-40B4-BE49-F238E27FC236}">
                <a16:creationId xmlns:a16="http://schemas.microsoft.com/office/drawing/2014/main" id="{3753BEA8-098C-894B-9E47-79BABD398F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501568"/>
            <a:ext cx="959644" cy="10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9">
            <a:extLst>
              <a:ext uri="{FF2B5EF4-FFF2-40B4-BE49-F238E27FC236}">
                <a16:creationId xmlns:a16="http://schemas.microsoft.com/office/drawing/2014/main" id="{3AA4CE44-53D2-084A-9FBE-775616D5212D}"/>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10491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16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6" name="5 Marcador de texto"/>
          <p:cNvSpPr>
            <a:spLocks noGrp="1"/>
          </p:cNvSpPr>
          <p:nvPr>
            <p:ph type="body" sz="quarter" idx="18"/>
          </p:nvPr>
        </p:nvSpPr>
        <p:spPr>
          <a:xfrm>
            <a:off x="485775" y="1270000"/>
            <a:ext cx="8229600" cy="355600"/>
          </a:xfrm>
          <a:prstGeom prst="rect">
            <a:avLst/>
          </a:prstGeom>
        </p:spPr>
        <p:txBody>
          <a:bodyPr/>
          <a:lstStyle>
            <a:lvl1pPr marL="0" indent="0" algn="ctr">
              <a:buNone/>
              <a:defRPr sz="2100" b="1">
                <a:latin typeface="Source Sans Pro" pitchFamily="34" charset="0"/>
              </a:defRPr>
            </a:lvl1pPr>
          </a:lstStyle>
          <a:p>
            <a:pPr lvl="0"/>
            <a:r>
              <a:rPr lang="es-ES" dirty="0"/>
              <a:t>Haga clic para modificar el estilo de texto del patrón</a:t>
            </a:r>
          </a:p>
        </p:txBody>
      </p:sp>
    </p:spTree>
    <p:extLst>
      <p:ext uri="{BB962C8B-B14F-4D97-AF65-F5344CB8AC3E}">
        <p14:creationId xmlns:p14="http://schemas.microsoft.com/office/powerpoint/2010/main" val="223827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oup Wor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70987-6BAC-2D47-B549-AE4DA76E19A4}"/>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b="6512"/>
          <a:stretch/>
        </p:blipFill>
        <p:spPr>
          <a:xfrm>
            <a:off x="4565904" y="0"/>
            <a:ext cx="4578096" cy="641143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4565904" y="1"/>
            <a:ext cx="4463372"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435100"/>
            <a:ext cx="6528484" cy="4477936"/>
          </a:xfrm>
          <a:prstGeom prst="rect">
            <a:avLst/>
          </a:prstGeom>
        </p:spPr>
        <p:txBody>
          <a:bodyPr anchor="t"/>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557697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1</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pic>
        <p:nvPicPr>
          <p:cNvPr id="11" name="Picture 2" descr="C:\Users\Darryl\Documents\Darryl's Docs\Work\WHO\WHO SSP 2015 -\SSP Trng Pckg\PPs\Graphics\SSP Icons PNGs\Module 1-icon trnspnt.png">
            <a:extLst>
              <a:ext uri="{FF2B5EF4-FFF2-40B4-BE49-F238E27FC236}">
                <a16:creationId xmlns:a16="http://schemas.microsoft.com/office/drawing/2014/main" id="{08F4DB52-B9EB-6548-953B-81BD72C876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81802" y="3015384"/>
            <a:ext cx="943905" cy="101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0213" cy="307777"/>
          </a:xfrm>
          <a:prstGeom prst="rect">
            <a:avLst/>
          </a:prstGeom>
          <a:noFill/>
        </p:spPr>
        <p:txBody>
          <a:bodyPr wrap="none" rtlCol="0">
            <a:spAutoFit/>
          </a:bodyPr>
          <a:lstStyle/>
          <a:p>
            <a:r>
              <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MODULE 1:</a:t>
            </a:r>
          </a:p>
        </p:txBody>
      </p:sp>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32" name="Text Placeholder 30">
            <a:extLst>
              <a:ext uri="{FF2B5EF4-FFF2-40B4-BE49-F238E27FC236}">
                <a16:creationId xmlns:a16="http://schemas.microsoft.com/office/drawing/2014/main" id="{D2504807-F4B2-134E-A5FA-67F1C10F08D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34" name="Text Placeholder 33">
            <a:extLst>
              <a:ext uri="{FF2B5EF4-FFF2-40B4-BE49-F238E27FC236}">
                <a16:creationId xmlns:a16="http://schemas.microsoft.com/office/drawing/2014/main" id="{808AF518-ACD3-2B4E-A918-BABDE65A2785}"/>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260298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2</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20912DAB-24B6-C34B-919E-C3503E6008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1958" y="3089145"/>
            <a:ext cx="950635" cy="90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86DC1670-E1C7-EB45-862B-2D2769316018}"/>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99327D60-76CD-A746-B465-367090F41D1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6F781DBA-9E1A-F94A-A425-551ECCBE059C}"/>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4023413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3</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C3ECAB90-1298-484E-A67A-14F5023135FF}"/>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054214" y="2987607"/>
            <a:ext cx="966120" cy="1042872"/>
          </a:xfrm>
          <a:prstGeom prst="rect">
            <a:avLst/>
          </a:prstGeom>
          <a:noFill/>
          <a:ln w="9525">
            <a:noFill/>
            <a:miter lim="800000"/>
            <a:headEnd/>
            <a:tailEnd/>
          </a:ln>
        </p:spPr>
      </p:pic>
      <p:sp>
        <p:nvSpPr>
          <p:cNvPr id="9" name="Text Placeholder 30">
            <a:extLst>
              <a:ext uri="{FF2B5EF4-FFF2-40B4-BE49-F238E27FC236}">
                <a16:creationId xmlns:a16="http://schemas.microsoft.com/office/drawing/2014/main" id="{C30AFD9D-8708-8540-A3B6-3E8EEAD4AF2F}"/>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C322E70F-0F25-0348-B25B-2B9AA3A443C0}"/>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94BDB679-0B71-2A40-9B44-639B09C6B2C7}"/>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334253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4</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4:</a:t>
            </a:r>
          </a:p>
        </p:txBody>
      </p:sp>
      <p:pic>
        <p:nvPicPr>
          <p:cNvPr id="8" name="Picture 2" descr="C:\Users\Darryl\Documents\Darryl's Docs\Work\WHO\WHO SSP 2015 -\SSP Trng Pckg\SSP icons\14118_SSP Manual-Module 4-Icon.jpg">
            <a:extLst>
              <a:ext uri="{FF2B5EF4-FFF2-40B4-BE49-F238E27FC236}">
                <a16:creationId xmlns:a16="http://schemas.microsoft.com/office/drawing/2014/main" id="{11C628DA-C6EE-9E49-8203-81CEF00329B9}"/>
              </a:ext>
            </a:extLst>
          </p:cNvPr>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022489" y="3140511"/>
            <a:ext cx="1099021" cy="7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0C0C7A31-E957-BB4C-9C55-401AA09D0FBA}"/>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8A38FC19-F03A-7141-9E62-1371244CB609}"/>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F820AF35-140F-A444-BCFD-8310E3DC3F76}"/>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294313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5</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5:</a:t>
            </a:r>
          </a:p>
        </p:txBody>
      </p:sp>
      <p:pic>
        <p:nvPicPr>
          <p:cNvPr id="8" name="Picture 2" descr="C:\Users\Darryl\Documents\Darryl's Docs\Work\WHO\WHO SSP 2015 -\SSP Trng Pckg\PPs\Graphics\SSP Icons PNGs\Module 5-Icon Tnspt.png">
            <a:extLst>
              <a:ext uri="{FF2B5EF4-FFF2-40B4-BE49-F238E27FC236}">
                <a16:creationId xmlns:a16="http://schemas.microsoft.com/office/drawing/2014/main" id="{259498FF-A9C6-FC46-8E9F-00402DFBDD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63877" y="3068239"/>
            <a:ext cx="793095" cy="86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4F166354-0AB9-164E-941F-29A324F69415}"/>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90B1967D-EE29-D443-A56F-B578FE438E7D}"/>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BDA48568-C77A-FE48-B5FB-A575DE333F1E}"/>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3207237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6</a:t>
            </a:r>
          </a:p>
          <a:p>
            <a:r>
              <a:rPr lang="en-GB" b="0" i="0" spc="300" dirty="0">
                <a:solidFill>
                  <a:schemeClr val="accent5">
                    <a:lumMod val="10000"/>
                  </a:schemeClr>
                </a:solidFill>
                <a:latin typeface="Source Sans Pro" panose="020B0503030403020204" pitchFamily="34" charset="0"/>
                <a:ea typeface="Source Sans Pro" panose="020B05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sp>
        <p:nvSpPr>
          <p:cNvPr id="9" name="Text Placeholder 30">
            <a:extLst>
              <a:ext uri="{FF2B5EF4-FFF2-40B4-BE49-F238E27FC236}">
                <a16:creationId xmlns:a16="http://schemas.microsoft.com/office/drawing/2014/main" id="{548389EF-FBAF-154E-A989-1CCE3335BBE9}"/>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D6CCE340-B746-C244-88D0-0702D4135B4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80945C9D-EC15-2340-86C4-E4B098200558}"/>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6365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4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769157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591" y="1772906"/>
            <a:ext cx="4028384" cy="4385050"/>
          </a:xfrm>
          <a:prstGeom prst="rect">
            <a:avLst/>
          </a:prstGeom>
        </p:spPr>
        <p:txBody>
          <a:bodyPr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09568" y="1789255"/>
            <a:ext cx="4028384" cy="4385050"/>
          </a:xfrm>
          <a:prstGeom prst="rect">
            <a:avLst/>
          </a:prstGeom>
        </p:spPr>
        <p:txBody>
          <a:bodyPr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a:p>
          <a:p>
            <a:pPr lvl="0"/>
            <a:r>
              <a:rPr lang="en-GB" dirty="0"/>
              <a:t>Placeholder Text, insert content here.</a:t>
            </a:r>
          </a:p>
          <a:p>
            <a:pPr lvl="0"/>
            <a:r>
              <a:rPr lang="en-GB" dirty="0"/>
              <a:t>Placeholder Text, insert content here.</a:t>
            </a:r>
          </a:p>
          <a:p>
            <a:pPr lvl="0"/>
            <a:r>
              <a:rPr lang="en-GB" dirty="0"/>
              <a:t>Placeholder Text, insert content here.</a:t>
            </a:r>
            <a:endParaRPr lang="x-none"/>
          </a:p>
          <a:p>
            <a:pPr lvl="0"/>
            <a:r>
              <a:rPr lang="en-GB" dirty="0"/>
              <a:t>Placeholder Text, insert content here.</a:t>
            </a:r>
          </a:p>
          <a:p>
            <a:pPr lvl="0"/>
            <a:r>
              <a:rPr lang="en-GB" dirty="0"/>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spc="0"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223827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345" y="3197987"/>
            <a:ext cx="4062829" cy="752355"/>
          </a:xfrm>
          <a:prstGeom prst="rect">
            <a:avLst/>
          </a:prstGeom>
        </p:spPr>
        <p:txBody>
          <a:bodyPr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18346" y="2844961"/>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A6C542"/>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18205" y="1767832"/>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18345" y="5536073"/>
            <a:ext cx="4062829" cy="752355"/>
          </a:xfrm>
          <a:prstGeom prst="rect">
            <a:avLst/>
          </a:prstGeom>
        </p:spPr>
        <p:txBody>
          <a:bodyPr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18346" y="518304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A6C542"/>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18205" y="4105918"/>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659356" y="5536073"/>
            <a:ext cx="4062829" cy="752355"/>
          </a:xfrm>
          <a:prstGeom prst="rect">
            <a:avLst/>
          </a:prstGeom>
        </p:spPr>
        <p:txBody>
          <a:bodyPr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659357" y="518304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A6C542"/>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659216" y="1767832"/>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anchor="ctr"/>
          <a:lstStyle>
            <a:lvl1pPr marL="0" indent="0" algn="l">
              <a:lnSpc>
                <a:spcPct val="100000"/>
              </a:lnSpc>
              <a:buNone/>
              <a:defRPr sz="2200" b="1">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166059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292080" y="1771849"/>
            <a:ext cx="3160226" cy="3929712"/>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09567" y="1988840"/>
            <a:ext cx="4712483" cy="3712721"/>
          </a:xfrm>
          <a:prstGeom prst="rect">
            <a:avLst/>
          </a:prstGeom>
        </p:spPr>
        <p:txBody>
          <a:bodyPr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128304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642464"/>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3" y="2423019"/>
            <a:ext cx="2323349" cy="2581156"/>
          </a:xfrm>
          <a:prstGeom prst="rect">
            <a:avLst/>
          </a:prstGeom>
        </p:spPr>
        <p:txBody>
          <a:bodyPr anchor="t"/>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726795" y="1584015"/>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48224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3" y="2033844"/>
            <a:ext cx="2413357" cy="3811981"/>
          </a:xfrm>
          <a:prstGeom prst="rect">
            <a:avLst/>
          </a:prstGeom>
        </p:spPr>
        <p:txBody>
          <a:bodyPr anchor="t"/>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726795" y="1584015"/>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905233" y="1628800"/>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
        <p:nvSpPr>
          <p:cNvPr id="7"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367740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988840"/>
            <a:ext cx="8534042" cy="4275475"/>
          </a:xfrm>
          <a:prstGeom prst="rect">
            <a:avLst/>
          </a:prstGeom>
        </p:spPr>
        <p:txBody>
          <a:bodyPr/>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endParaRPr lang="en-US" dirty="0"/>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3616161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Text - No title">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628800"/>
            <a:ext cx="8534042" cy="4275475"/>
          </a:xfrm>
          <a:prstGeom prst="rect">
            <a:avLst/>
          </a:prstGeom>
        </p:spPr>
        <p:txBody>
          <a:bodyPr/>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endParaRPr lang="en-US" dirty="0"/>
          </a:p>
        </p:txBody>
      </p:sp>
    </p:spTree>
    <p:extLst>
      <p:ext uri="{BB962C8B-B14F-4D97-AF65-F5344CB8AC3E}">
        <p14:creationId xmlns:p14="http://schemas.microsoft.com/office/powerpoint/2010/main" val="874076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49549" y="1975221"/>
            <a:ext cx="8642932" cy="4334099"/>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180784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51518" y="1953368"/>
            <a:ext cx="8640962" cy="44459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176813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44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781" y="1966399"/>
            <a:ext cx="5898414" cy="4342921"/>
          </a:xfrm>
          <a:prstGeom prst="rect">
            <a:avLst/>
          </a:prstGeom>
        </p:spPr>
        <p:txBody>
          <a:bodyPr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5"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557697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40" y="1519238"/>
            <a:ext cx="8035925" cy="4405312"/>
          </a:xfrm>
          <a:prstGeom prst="rect">
            <a:avLst/>
          </a:prstGeom>
        </p:spPr>
        <p:txBody>
          <a:bodyPr/>
          <a:lstStyle>
            <a:lvl1pPr marL="0" indent="0" algn="l">
              <a:buFontTx/>
              <a:buNone/>
              <a:defRPr sz="1477">
                <a:latin typeface="Source Sans Pro" pitchFamily="34" charset="0"/>
              </a:defRPr>
            </a:lvl1pPr>
            <a:lvl2pPr marL="337589" indent="0" algn="l">
              <a:buFontTx/>
              <a:buNone/>
              <a:defRPr sz="1477">
                <a:latin typeface="Source Sans Pro" pitchFamily="34" charset="0"/>
              </a:defRPr>
            </a:lvl2pPr>
            <a:lvl3pPr marL="675177" indent="0" algn="l">
              <a:buFontTx/>
              <a:buNone/>
              <a:defRPr sz="1477">
                <a:latin typeface="Source Sans Pro" pitchFamily="34" charset="0"/>
              </a:defRPr>
            </a:lvl3pPr>
            <a:lvl4pPr marL="1012766" indent="0" algn="l">
              <a:buFontTx/>
              <a:buNone/>
              <a:defRPr sz="1477">
                <a:latin typeface="Source Sans Pro" pitchFamily="34" charset="0"/>
              </a:defRPr>
            </a:lvl4pPr>
            <a:lvl5pPr marL="1350353" indent="0" algn="l">
              <a:buFontTx/>
              <a:buNone/>
              <a:defRPr sz="1477">
                <a:latin typeface="Source Sans Pro"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2493406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2507082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590" y="1808820"/>
            <a:ext cx="4270787" cy="4385050"/>
          </a:xfrm>
          <a:prstGeom prst="rect">
            <a:avLst/>
          </a:prstGeom>
        </p:spPr>
        <p:txBody>
          <a:bodyPr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09568" y="1825169"/>
            <a:ext cx="4028384" cy="4385050"/>
          </a:xfrm>
          <a:prstGeom prst="rect">
            <a:avLst/>
          </a:prstGeom>
        </p:spPr>
        <p:txBody>
          <a:bodyPr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a:p>
          <a:p>
            <a:pPr lvl="0"/>
            <a:r>
              <a:rPr lang="en-GB" dirty="0"/>
              <a:t>Placeholder Text, insert content here.</a:t>
            </a:r>
          </a:p>
          <a:p>
            <a:pPr lvl="0"/>
            <a:r>
              <a:rPr lang="en-GB" dirty="0"/>
              <a:t>Placeholder Text, insert content here.</a:t>
            </a:r>
          </a:p>
          <a:p>
            <a:pPr lvl="0"/>
            <a:r>
              <a:rPr lang="en-GB" dirty="0"/>
              <a:t>Placeholder Text, insert content here.</a:t>
            </a:r>
            <a:endParaRPr lang="x-none"/>
          </a:p>
          <a:p>
            <a:pPr lvl="0"/>
            <a:r>
              <a:rPr lang="en-GB" dirty="0"/>
              <a:t>Placeholder Text, insert content here.</a:t>
            </a:r>
          </a:p>
          <a:p>
            <a:pPr lvl="0"/>
            <a:r>
              <a:rPr lang="en-GB" dirty="0"/>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spc="0"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953978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18345" y="3197987"/>
            <a:ext cx="4062829" cy="752355"/>
          </a:xfrm>
          <a:prstGeom prst="rect">
            <a:avLst/>
          </a:prstGeom>
        </p:spPr>
        <p:txBody>
          <a:bodyPr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18346" y="2844961"/>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A6C542"/>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18205" y="1767832"/>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18345" y="5536073"/>
            <a:ext cx="4062829" cy="752355"/>
          </a:xfrm>
          <a:prstGeom prst="rect">
            <a:avLst/>
          </a:prstGeom>
        </p:spPr>
        <p:txBody>
          <a:bodyPr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18346" y="518304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A6C542"/>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18205" y="4105918"/>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659356" y="5536073"/>
            <a:ext cx="4062829" cy="752355"/>
          </a:xfrm>
          <a:prstGeom prst="rect">
            <a:avLst/>
          </a:prstGeom>
        </p:spPr>
        <p:txBody>
          <a:bodyPr anchor="ctr"/>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659357" y="518304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A6C542"/>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659216" y="1767832"/>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anchor="ctr"/>
          <a:lstStyle>
            <a:lvl1pPr marL="0" indent="0" algn="l">
              <a:lnSpc>
                <a:spcPct val="100000"/>
              </a:lnSpc>
              <a:buNone/>
              <a:defRPr sz="2200" b="1">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707040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292080" y="1771849"/>
            <a:ext cx="3160226" cy="3929712"/>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09567" y="1988840"/>
            <a:ext cx="4352443" cy="3712721"/>
          </a:xfrm>
          <a:prstGeom prst="rect">
            <a:avLst/>
          </a:prstGeom>
        </p:spPr>
        <p:txBody>
          <a:bodyPr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6"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1239183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642464"/>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4" y="2423019"/>
            <a:ext cx="2188336" cy="2581156"/>
          </a:xfrm>
          <a:prstGeom prst="rect">
            <a:avLst/>
          </a:prstGeom>
        </p:spPr>
        <p:txBody>
          <a:bodyPr anchor="t"/>
          <a:lstStyle>
            <a:lvl1pPr marL="0" indent="0">
              <a:lnSpc>
                <a:spcPct val="100000"/>
              </a:lnSpc>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3590357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313434" y="2033844"/>
            <a:ext cx="2208568" cy="3811981"/>
          </a:xfrm>
          <a:prstGeom prst="rect">
            <a:avLst/>
          </a:prstGeom>
        </p:spPr>
        <p:txBody>
          <a:bodyPr anchor="t"/>
          <a:lstStyle>
            <a:lvl1pPr marL="0" indent="0">
              <a:lnSpc>
                <a:spcPct val="100000"/>
              </a:lnSpc>
              <a:buNone/>
              <a:defRPr sz="2000" b="0" i="0">
                <a:solidFill>
                  <a:schemeClr val="tx2"/>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726795" y="1584015"/>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905233" y="1628800"/>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
        <p:nvSpPr>
          <p:cNvPr id="7"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3670246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988840"/>
            <a:ext cx="8534042" cy="4275475"/>
          </a:xfrm>
          <a:prstGeom prst="rect">
            <a:avLst/>
          </a:prstGeom>
        </p:spPr>
        <p:txBody>
          <a:bodyPr/>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endParaRPr lang="en-US" dirty="0"/>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3532427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9" name="2 Marcador de texto"/>
          <p:cNvSpPr>
            <a:spLocks noGrp="1"/>
          </p:cNvSpPr>
          <p:nvPr>
            <p:ph type="body" sz="quarter" idx="12" hasCustomPrompt="1"/>
          </p:nvPr>
        </p:nvSpPr>
        <p:spPr>
          <a:xfrm>
            <a:off x="313433" y="1625600"/>
            <a:ext cx="8534042" cy="4638715"/>
          </a:xfrm>
          <a:prstGeom prst="rect">
            <a:avLst/>
          </a:prstGeom>
        </p:spPr>
        <p:txBody>
          <a:bodyPr/>
          <a:lstStyle>
            <a:lvl1pPr marL="0" indent="0" algn="l">
              <a:lnSpc>
                <a:spcPct val="100000"/>
              </a:lnSpc>
              <a:buFontTx/>
              <a:buNone/>
              <a:defRPr sz="2000" b="0" i="0">
                <a:solidFill>
                  <a:schemeClr val="accent5">
                    <a:lumMod val="10000"/>
                  </a:schemeClr>
                </a:solidFill>
                <a:latin typeface="Source Sans Pro" panose="020B0503030403020204" pitchFamily="34" charset="0"/>
                <a:ea typeface="Source Sans Pro" panose="020B0503030403020204"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endParaRPr lang="en-US" dirty="0"/>
          </a:p>
        </p:txBody>
      </p:sp>
    </p:spTree>
    <p:extLst>
      <p:ext uri="{BB962C8B-B14F-4D97-AF65-F5344CB8AC3E}">
        <p14:creationId xmlns:p14="http://schemas.microsoft.com/office/powerpoint/2010/main" val="123625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A6C542"/>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2755850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49549" y="1975221"/>
            <a:ext cx="8642932" cy="4334099"/>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3"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3807487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51518" y="1953368"/>
            <a:ext cx="8640962" cy="44459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2734127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781" y="1988840"/>
            <a:ext cx="5898414" cy="4342921"/>
          </a:xfrm>
          <a:prstGeom prst="rect">
            <a:avLst/>
          </a:prstGeom>
        </p:spPr>
        <p:txBody>
          <a:bodyPr anchor="t"/>
          <a:lstStyle>
            <a:lvl1pPr>
              <a:lnSpc>
                <a:spcPct val="100000"/>
              </a:lnSpc>
              <a:defRPr sz="20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5"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2200" b="1" baseline="0">
                <a:solidFill>
                  <a:srgbClr val="A6C542"/>
                </a:solidFill>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207430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ig Text">
    <p:spTree>
      <p:nvGrpSpPr>
        <p:cNvPr id="1" name=""/>
        <p:cNvGrpSpPr/>
        <p:nvPr/>
      </p:nvGrpSpPr>
      <p:grpSpPr>
        <a:xfrm>
          <a:off x="0" y="0"/>
          <a:ext cx="0" cy="0"/>
          <a:chOff x="0" y="0"/>
          <a:chExt cx="0" cy="0"/>
        </a:xfrm>
      </p:grpSpPr>
      <p:sp>
        <p:nvSpPr>
          <p:cNvPr id="9" name="2 Marcador de texto"/>
          <p:cNvSpPr>
            <a:spLocks noGrp="1"/>
          </p:cNvSpPr>
          <p:nvPr>
            <p:ph type="body" sz="quarter" idx="12"/>
          </p:nvPr>
        </p:nvSpPr>
        <p:spPr>
          <a:xfrm>
            <a:off x="528638" y="1519238"/>
            <a:ext cx="8035925" cy="4405312"/>
          </a:xfrm>
          <a:prstGeom prst="rect">
            <a:avLst/>
          </a:prstGeom>
        </p:spPr>
        <p:txBody>
          <a:bodyPr/>
          <a:lstStyle>
            <a:lvl1pPr marL="0" indent="0" algn="l">
              <a:buFontTx/>
              <a:buNone/>
              <a:defRPr sz="2200">
                <a:latin typeface="Source Sans Pro ExtraLight" pitchFamily="34" charset="0"/>
              </a:defRPr>
            </a:lvl1pPr>
            <a:lvl2pPr marL="457200" indent="0" algn="l">
              <a:buFontTx/>
              <a:buNone/>
              <a:defRPr sz="2200">
                <a:latin typeface="Source Sans Pro ExtraLight" pitchFamily="34" charset="0"/>
              </a:defRPr>
            </a:lvl2pPr>
            <a:lvl3pPr marL="914400" indent="0" algn="l">
              <a:buFontTx/>
              <a:buNone/>
              <a:defRPr sz="2200">
                <a:latin typeface="Source Sans Pro ExtraLight" pitchFamily="34" charset="0"/>
              </a:defRPr>
            </a:lvl3pPr>
            <a:lvl4pPr marL="1371600" indent="0" algn="l">
              <a:buFontTx/>
              <a:buNone/>
              <a:defRPr sz="2200">
                <a:latin typeface="Source Sans Pro ExtraLight" pitchFamily="34" charset="0"/>
              </a:defRPr>
            </a:lvl4pPr>
            <a:lvl5pPr marL="1828800" indent="0" algn="l">
              <a:buFontTx/>
              <a:buNone/>
              <a:defRPr sz="2200">
                <a:latin typeface="Source Sans Pro ExtraLight"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1158967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1702401"/>
            <a:ext cx="6239116" cy="7867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543900"/>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055118"/>
            <a:ext cx="4146698" cy="584775"/>
          </a:xfrm>
          <a:prstGeom prst="rect">
            <a:avLst/>
          </a:prstGeom>
          <a:noFill/>
        </p:spPr>
        <p:txBody>
          <a:bodyPr wrap="square" rtlCol="0">
            <a:spAutoFit/>
          </a:bodyPr>
          <a:lstStyle/>
          <a:p>
            <a:r>
              <a:rPr lang="en-GB" sz="3200" b="1" spc="300" dirty="0">
                <a:solidFill>
                  <a:srgbClr val="73B9E7"/>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clrChange>
              <a:clrFrom>
                <a:srgbClr val="FEFFFF"/>
              </a:clrFrom>
              <a:clrTo>
                <a:srgbClr val="FE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300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flipH="1">
            <a:off x="1" y="2540363"/>
            <a:ext cx="9143999" cy="0"/>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2717442"/>
            <a:ext cx="8049974" cy="3581758"/>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869947"/>
            <a:ext cx="8564451" cy="0"/>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690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t"/>
          <a:lstStyle>
            <a:lvl1pPr>
              <a:lnSpc>
                <a:spcPct val="10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t"/>
          <a:lstStyle>
            <a:lvl1pPr>
              <a:lnSpc>
                <a:spcPct val="10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5" name="5 Marcador de texto"/>
          <p:cNvSpPr>
            <a:spLocks noGrp="1"/>
          </p:cNvSpPr>
          <p:nvPr>
            <p:ph type="body" sz="quarter" idx="18" hasCustomPrompt="1"/>
          </p:nvPr>
        </p:nvSpPr>
        <p:spPr>
          <a:xfrm>
            <a:off x="302840" y="1093180"/>
            <a:ext cx="8229600" cy="355600"/>
          </a:xfrm>
          <a:prstGeom prst="rect">
            <a:avLst/>
          </a:prstGeom>
        </p:spPr>
        <p:txBody>
          <a:bodyPr anchor="ctr"/>
          <a:lstStyle>
            <a:lvl1pPr marL="0" indent="0" algn="l">
              <a:lnSpc>
                <a:spcPct val="100000"/>
              </a:lnSpc>
              <a:buNone/>
              <a:defRPr sz="1800" b="1" spc="0" baseline="0">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1392179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4" name="5 Marcador de texto"/>
          <p:cNvSpPr>
            <a:spLocks noGrp="1"/>
          </p:cNvSpPr>
          <p:nvPr>
            <p:ph type="body" sz="quarter" idx="20" hasCustomPrompt="1"/>
          </p:nvPr>
        </p:nvSpPr>
        <p:spPr>
          <a:xfrm>
            <a:off x="313433" y="1270000"/>
            <a:ext cx="8229600" cy="355600"/>
          </a:xfrm>
          <a:prstGeom prst="rect">
            <a:avLst/>
          </a:prstGeom>
        </p:spPr>
        <p:txBody>
          <a:bodyPr anchor="ctr"/>
          <a:lstStyle>
            <a:lvl1pPr marL="0" indent="0" algn="l">
              <a:lnSpc>
                <a:spcPct val="100000"/>
              </a:lnSpc>
              <a:buNone/>
              <a:defRPr sz="1800" b="1">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573606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A2B5F3C3-99E8-1547-9EDE-3EF30E6035A8}"/>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6" name="5 Marcador de texto"/>
          <p:cNvSpPr>
            <a:spLocks noGrp="1"/>
          </p:cNvSpPr>
          <p:nvPr>
            <p:ph type="body" sz="quarter" idx="20" hasCustomPrompt="1"/>
          </p:nvPr>
        </p:nvSpPr>
        <p:spPr>
          <a:xfrm>
            <a:off x="527865" y="1270000"/>
            <a:ext cx="8229600" cy="355600"/>
          </a:xfrm>
          <a:prstGeom prst="rect">
            <a:avLst/>
          </a:prstGeom>
        </p:spPr>
        <p:txBody>
          <a:bodyPr anchor="ctr"/>
          <a:lstStyle>
            <a:lvl1pPr marL="0" indent="0" algn="l">
              <a:lnSpc>
                <a:spcPct val="100000"/>
              </a:lnSpc>
              <a:buNone/>
              <a:defRPr sz="1800" b="1">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2021363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7" name="5 Marcador de texto"/>
          <p:cNvSpPr>
            <a:spLocks noGrp="1"/>
          </p:cNvSpPr>
          <p:nvPr>
            <p:ph type="body" sz="quarter" idx="20" hasCustomPrompt="1"/>
          </p:nvPr>
        </p:nvSpPr>
        <p:spPr>
          <a:xfrm>
            <a:off x="527865" y="1270000"/>
            <a:ext cx="8229600" cy="355600"/>
          </a:xfrm>
          <a:prstGeom prst="rect">
            <a:avLst/>
          </a:prstGeom>
        </p:spPr>
        <p:txBody>
          <a:bodyPr anchor="ctr"/>
          <a:lstStyle>
            <a:lvl1pPr marL="0" indent="0" algn="l">
              <a:lnSpc>
                <a:spcPct val="100000"/>
              </a:lnSpc>
              <a:buNone/>
              <a:defRPr sz="1800" b="1">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2521937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
        <p:nvSpPr>
          <p:cNvPr id="7" name="5 Marcador de texto"/>
          <p:cNvSpPr>
            <a:spLocks noGrp="1"/>
          </p:cNvSpPr>
          <p:nvPr>
            <p:ph type="body" sz="quarter" idx="21" hasCustomPrompt="1"/>
          </p:nvPr>
        </p:nvSpPr>
        <p:spPr>
          <a:xfrm>
            <a:off x="527865" y="1270000"/>
            <a:ext cx="8229600" cy="355600"/>
          </a:xfrm>
          <a:prstGeom prst="rect">
            <a:avLst/>
          </a:prstGeom>
        </p:spPr>
        <p:txBody>
          <a:bodyPr anchor="ctr"/>
          <a:lstStyle>
            <a:lvl1pPr marL="0" indent="0" algn="l">
              <a:lnSpc>
                <a:spcPct val="100000"/>
              </a:lnSpc>
              <a:buNone/>
              <a:defRPr sz="1800" b="1">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405263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chemeClr val="accent5">
                    <a:lumMod val="10000"/>
                  </a:schemeClr>
                </a:solidFill>
                <a:latin typeface="Source Sans Pro" panose="020B0503030403020204" pitchFamily="34" charset="0"/>
                <a:ea typeface="Source Sans Pro" panose="020B05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6" name="5 Marcador de texto"/>
          <p:cNvSpPr>
            <a:spLocks noGrp="1"/>
          </p:cNvSpPr>
          <p:nvPr>
            <p:ph type="body" sz="quarter" idx="18"/>
          </p:nvPr>
        </p:nvSpPr>
        <p:spPr>
          <a:xfrm>
            <a:off x="485775" y="1270000"/>
            <a:ext cx="8229600" cy="355600"/>
          </a:xfrm>
          <a:prstGeom prst="rect">
            <a:avLst/>
          </a:prstGeom>
        </p:spPr>
        <p:txBody>
          <a:bodyPr/>
          <a:lstStyle>
            <a:lvl1pPr marL="0" indent="0" algn="ctr">
              <a:buNone/>
              <a:defRPr sz="2100" b="1">
                <a:solidFill>
                  <a:srgbClr val="A6C542"/>
                </a:solidFill>
                <a:latin typeface="Source Sans Pro" pitchFamily="34" charset="0"/>
              </a:defRPr>
            </a:lvl1pPr>
          </a:lstStyle>
          <a:p>
            <a:pPr lvl="0"/>
            <a:r>
              <a:rPr lang="es-ES" dirty="0"/>
              <a:t>Haga clic para modificar el estilo de texto del patrón</a:t>
            </a:r>
          </a:p>
        </p:txBody>
      </p:sp>
    </p:spTree>
    <p:extLst>
      <p:ext uri="{BB962C8B-B14F-4D97-AF65-F5344CB8AC3E}">
        <p14:creationId xmlns:p14="http://schemas.microsoft.com/office/powerpoint/2010/main" val="2238277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3" name="5 Marcador de texto"/>
          <p:cNvSpPr>
            <a:spLocks noGrp="1"/>
          </p:cNvSpPr>
          <p:nvPr>
            <p:ph type="body" sz="quarter" idx="20" hasCustomPrompt="1"/>
          </p:nvPr>
        </p:nvSpPr>
        <p:spPr>
          <a:xfrm>
            <a:off x="527865" y="1270000"/>
            <a:ext cx="8229600" cy="355600"/>
          </a:xfrm>
          <a:prstGeom prst="rect">
            <a:avLst/>
          </a:prstGeom>
        </p:spPr>
        <p:txBody>
          <a:bodyPr anchor="ctr"/>
          <a:lstStyle>
            <a:lvl1pPr marL="0" indent="0" algn="l">
              <a:lnSpc>
                <a:spcPct val="100000"/>
              </a:lnSpc>
              <a:buNone/>
              <a:defRPr sz="1800" b="1">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442560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
        <p:nvSpPr>
          <p:cNvPr id="4" name="5 Marcador de texto"/>
          <p:cNvSpPr>
            <a:spLocks noGrp="1"/>
          </p:cNvSpPr>
          <p:nvPr>
            <p:ph type="body" sz="quarter" idx="21" hasCustomPrompt="1"/>
          </p:nvPr>
        </p:nvSpPr>
        <p:spPr>
          <a:xfrm>
            <a:off x="527865" y="1270000"/>
            <a:ext cx="8229600" cy="355600"/>
          </a:xfrm>
          <a:prstGeom prst="rect">
            <a:avLst/>
          </a:prstGeom>
        </p:spPr>
        <p:txBody>
          <a:bodyPr anchor="ctr"/>
          <a:lstStyle>
            <a:lvl1pPr marL="0" indent="0" algn="l">
              <a:lnSpc>
                <a:spcPct val="100000"/>
              </a:lnSpc>
              <a:buNone/>
              <a:defRPr sz="1800" b="1">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2761923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odule 1">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FAEF3A2-0FDE-1145-8F06-81C470C3F5CA}"/>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1</a:t>
            </a:r>
          </a:p>
        </p:txBody>
      </p:sp>
      <p:pic>
        <p:nvPicPr>
          <p:cNvPr id="17" name="Picture 2" descr="C:\Users\Darryl\Documents\Darryl's Docs\Work\WHO\WHO SSP 2015 -\SSP Trng Pckg\PPs\Graphics\SSP Icons PNGs\Module 1-icon trnspnt.png">
            <a:extLst>
              <a:ext uri="{FF2B5EF4-FFF2-40B4-BE49-F238E27FC236}">
                <a16:creationId xmlns:a16="http://schemas.microsoft.com/office/drawing/2014/main" id="{5CC44E76-3C74-3641-BDD7-C3FE322266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242082"/>
            <a:ext cx="1142123" cy="12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a:extLst>
              <a:ext uri="{FF2B5EF4-FFF2-40B4-BE49-F238E27FC236}">
                <a16:creationId xmlns:a16="http://schemas.microsoft.com/office/drawing/2014/main" id="{7A246C21-336C-7B49-938F-46381323CEB8}"/>
              </a:ext>
            </a:extLst>
          </p:cNvPr>
          <p:cNvSpPr>
            <a:spLocks noGrp="1"/>
          </p:cNvSpPr>
          <p:nvPr>
            <p:ph type="body" sz="quarter" idx="13" hasCustomPrompt="1"/>
          </p:nvPr>
        </p:nvSpPr>
        <p:spPr>
          <a:xfrm>
            <a:off x="2527107" y="3295979"/>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cxnSp>
        <p:nvCxnSpPr>
          <p:cNvPr id="7" name="Straight Connector 17">
            <a:extLst>
              <a:ext uri="{FF2B5EF4-FFF2-40B4-BE49-F238E27FC236}">
                <a16:creationId xmlns:a16="http://schemas.microsoft.com/office/drawing/2014/main" id="{A00399C6-04E7-1546-A3B8-FED465D8C877}"/>
              </a:ext>
            </a:extLst>
          </p:cNvPr>
          <p:cNvCxnSpPr>
            <a:cxnSpLocks/>
          </p:cNvCxnSpPr>
          <p:nvPr userDrawn="1"/>
        </p:nvCxnSpPr>
        <p:spPr>
          <a:xfrm flipV="1">
            <a:off x="2601683" y="3218704"/>
            <a:ext cx="3949312" cy="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145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eño personalizado">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76639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1702401"/>
            <a:ext cx="6239116" cy="7867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543900"/>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055118"/>
            <a:ext cx="4146698" cy="584775"/>
          </a:xfrm>
          <a:prstGeom prst="rect">
            <a:avLst/>
          </a:prstGeom>
          <a:noFill/>
        </p:spPr>
        <p:txBody>
          <a:bodyPr wrap="square" rtlCol="0">
            <a:spAutoFit/>
          </a:bodyPr>
          <a:lstStyle/>
          <a:p>
            <a:r>
              <a:rPr lang="en-GB" sz="3200" b="1" spc="300" dirty="0">
                <a:solidFill>
                  <a:srgbClr val="73B9E7"/>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screen">
            <a:clrChange>
              <a:clrFrom>
                <a:srgbClr val="FEFFFF"/>
              </a:clrFrom>
              <a:clrTo>
                <a:srgbClr val="FE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300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flipH="1">
            <a:off x="1" y="2540363"/>
            <a:ext cx="9143999" cy="0"/>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2717442"/>
            <a:ext cx="8049974" cy="3581758"/>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869947"/>
            <a:ext cx="8564451" cy="0"/>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52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29030" y="1714698"/>
            <a:ext cx="4052470" cy="4185638"/>
          </a:xfrm>
          <a:prstGeom prst="rect">
            <a:avLst/>
          </a:prstGeom>
        </p:spPr>
        <p:txBody>
          <a:bodyPr anchor="t"/>
          <a:lstStyle>
            <a:lvl1pPr>
              <a:lnSpc>
                <a:spcPct val="100000"/>
              </a:lnSpc>
              <a:defRPr sz="18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820007" y="1714698"/>
            <a:ext cx="4052470" cy="4185638"/>
          </a:xfrm>
          <a:prstGeom prst="rect">
            <a:avLst/>
          </a:prstGeom>
        </p:spPr>
        <p:txBody>
          <a:bodyPr anchor="t"/>
          <a:lstStyle>
            <a:lvl1pPr>
              <a:lnSpc>
                <a:spcPct val="100000"/>
              </a:lnSpc>
              <a:defRPr sz="18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888822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3912142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A2B5F3C3-99E8-1547-9EDE-3EF30E6035A8}"/>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41483281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14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58410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FAEF3A2-0FDE-1145-8F06-81C470C3F5CA}"/>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1</a:t>
            </a:r>
          </a:p>
        </p:txBody>
      </p:sp>
      <p:pic>
        <p:nvPicPr>
          <p:cNvPr id="17" name="Picture 2" descr="C:\Users\Darryl\Documents\Darryl's Docs\Work\WHO\WHO SSP 2015 -\SSP Trng Pckg\PPs\Graphics\SSP Icons PNGs\Module 1-icon trnspnt.png">
            <a:extLst>
              <a:ext uri="{FF2B5EF4-FFF2-40B4-BE49-F238E27FC236}">
                <a16:creationId xmlns:a16="http://schemas.microsoft.com/office/drawing/2014/main" id="{5CC44E76-3C74-3641-BDD7-C3FE322266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242082"/>
            <a:ext cx="1142123" cy="12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a:extLst>
              <a:ext uri="{FF2B5EF4-FFF2-40B4-BE49-F238E27FC236}">
                <a16:creationId xmlns:a16="http://schemas.microsoft.com/office/drawing/2014/main" id="{7A246C21-336C-7B49-938F-46381323CEB8}"/>
              </a:ext>
            </a:extLst>
          </p:cNvPr>
          <p:cNvSpPr>
            <a:spLocks noGrp="1"/>
          </p:cNvSpPr>
          <p:nvPr>
            <p:ph type="body" sz="quarter" idx="13" hasCustomPrompt="1"/>
          </p:nvPr>
        </p:nvSpPr>
        <p:spPr>
          <a:xfrm>
            <a:off x="2527107" y="3295979"/>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cxnSp>
        <p:nvCxnSpPr>
          <p:cNvPr id="7" name="Straight Connector 17">
            <a:extLst>
              <a:ext uri="{FF2B5EF4-FFF2-40B4-BE49-F238E27FC236}">
                <a16:creationId xmlns:a16="http://schemas.microsoft.com/office/drawing/2014/main" id="{A00399C6-04E7-1546-A3B8-FED465D8C877}"/>
              </a:ext>
            </a:extLst>
          </p:cNvPr>
          <p:cNvCxnSpPr>
            <a:cxnSpLocks/>
          </p:cNvCxnSpPr>
          <p:nvPr userDrawn="1"/>
        </p:nvCxnSpPr>
        <p:spPr>
          <a:xfrm flipV="1">
            <a:off x="2601683" y="3218704"/>
            <a:ext cx="3949312" cy="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261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14960392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10805564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FAEF3A2-0FDE-1145-8F06-81C470C3F5CA}"/>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1</a:t>
            </a:r>
          </a:p>
        </p:txBody>
      </p:sp>
      <p:pic>
        <p:nvPicPr>
          <p:cNvPr id="17" name="Picture 2" descr="C:\Users\Darryl\Documents\Darryl's Docs\Work\WHO\WHO SSP 2015 -\SSP Trng Pckg\PPs\Graphics\SSP Icons PNGs\Module 1-icon trnspnt.png">
            <a:extLst>
              <a:ext uri="{FF2B5EF4-FFF2-40B4-BE49-F238E27FC236}">
                <a16:creationId xmlns:a16="http://schemas.microsoft.com/office/drawing/2014/main" id="{5CC44E76-3C74-3641-BDD7-C3FE322266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0257" y="1242082"/>
            <a:ext cx="1142123" cy="122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a:extLst>
              <a:ext uri="{FF2B5EF4-FFF2-40B4-BE49-F238E27FC236}">
                <a16:creationId xmlns:a16="http://schemas.microsoft.com/office/drawing/2014/main" id="{7A246C21-336C-7B49-938F-46381323CEB8}"/>
              </a:ext>
            </a:extLst>
          </p:cNvPr>
          <p:cNvSpPr>
            <a:spLocks noGrp="1"/>
          </p:cNvSpPr>
          <p:nvPr>
            <p:ph type="body" sz="quarter" idx="13" hasCustomPrompt="1"/>
          </p:nvPr>
        </p:nvSpPr>
        <p:spPr>
          <a:xfrm>
            <a:off x="2527107" y="3295979"/>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cxnSp>
        <p:nvCxnSpPr>
          <p:cNvPr id="7" name="Straight Connector 17">
            <a:extLst>
              <a:ext uri="{FF2B5EF4-FFF2-40B4-BE49-F238E27FC236}">
                <a16:creationId xmlns:a16="http://schemas.microsoft.com/office/drawing/2014/main" id="{A00399C6-04E7-1546-A3B8-FED465D8C877}"/>
              </a:ext>
            </a:extLst>
          </p:cNvPr>
          <p:cNvCxnSpPr>
            <a:cxnSpLocks/>
          </p:cNvCxnSpPr>
          <p:nvPr userDrawn="1"/>
        </p:nvCxnSpPr>
        <p:spPr>
          <a:xfrm flipV="1">
            <a:off x="2601683" y="3218704"/>
            <a:ext cx="3949312" cy="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634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2" hasCustomPrompt="1"/>
          </p:nvPr>
        </p:nvSpPr>
        <p:spPr>
          <a:xfrm>
            <a:off x="313433" y="1988840"/>
            <a:ext cx="8534042" cy="4275475"/>
          </a:xfrm>
          <a:prstGeom prst="rect">
            <a:avLst/>
          </a:prstGeom>
        </p:spPr>
        <p:txBody>
          <a:bodyPr/>
          <a:lstStyle>
            <a:lvl1pPr marL="0" indent="0" algn="l">
              <a:lnSpc>
                <a:spcPct val="100000"/>
              </a:lnSpc>
              <a:buFontTx/>
              <a:buNone/>
              <a:defRPr sz="1600">
                <a:latin typeface="Source Sans Pro Light" pitchFamily="34" charset="0"/>
              </a:defRPr>
            </a:lvl1pPr>
            <a:lvl2pPr marL="457200" indent="0" algn="l">
              <a:lnSpc>
                <a:spcPct val="100000"/>
              </a:lnSpc>
              <a:buFontTx/>
              <a:buNone/>
              <a:defRPr sz="1800">
                <a:latin typeface="Source Sans Pro Light" pitchFamily="34" charset="0"/>
              </a:defRPr>
            </a:lvl2pPr>
            <a:lvl3pPr marL="914400" indent="0" algn="l">
              <a:lnSpc>
                <a:spcPct val="100000"/>
              </a:lnSpc>
              <a:buFontTx/>
              <a:buNone/>
              <a:defRPr sz="1800">
                <a:latin typeface="Source Sans Pro Light" pitchFamily="34" charset="0"/>
              </a:defRPr>
            </a:lvl3pPr>
            <a:lvl4pPr marL="1371600" indent="0" algn="l">
              <a:lnSpc>
                <a:spcPct val="100000"/>
              </a:lnSpc>
              <a:buFontTx/>
              <a:buNone/>
              <a:defRPr sz="1800">
                <a:latin typeface="Source Sans Pro Light" pitchFamily="34" charset="0"/>
              </a:defRPr>
            </a:lvl4pPr>
            <a:lvl5pPr marL="1828800" indent="0" algn="l">
              <a:lnSpc>
                <a:spcPct val="100000"/>
              </a:lnSpc>
              <a:buFontTx/>
              <a:buNone/>
              <a:defRPr sz="1800">
                <a:latin typeface="Source Sans Pro Light" pitchFamily="34" charset="0"/>
              </a:defRPr>
            </a:lvl5pPr>
          </a:lstStyle>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r>
              <a:rPr lang="en-US" dirty="0"/>
              <a:t>Placeholder Text, insert content here.</a:t>
            </a:r>
          </a:p>
          <a:p>
            <a:pPr lvl="0"/>
            <a:endParaRPr lang="en-US" dirty="0"/>
          </a:p>
        </p:txBody>
      </p:sp>
      <p:sp>
        <p:nvSpPr>
          <p:cNvPr id="4"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1800" b="1" baseline="0">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3533240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2FB48-4AEF-F04C-9B4E-9DF052EF763A}"/>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3356264" y="10991"/>
            <a:ext cx="5787735" cy="640044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3356263" y="1"/>
            <a:ext cx="5673013"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97587F-4B3C-2A49-B85D-19360E7EB9F6}"/>
              </a:ext>
            </a:extLst>
          </p:cNvPr>
          <p:cNvSpPr/>
          <p:nvPr userDrawn="1"/>
        </p:nvSpPr>
        <p:spPr>
          <a:xfrm>
            <a:off x="384464" y="1516285"/>
            <a:ext cx="6826827" cy="4494397"/>
          </a:xfrm>
          <a:prstGeom prst="rect">
            <a:avLst/>
          </a:prstGeom>
          <a:solidFill>
            <a:schemeClr val="bg1">
              <a:alpha val="2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585732"/>
            <a:ext cx="6540059" cy="4314604"/>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10" name="Text Placeholder 19">
            <a:extLst>
              <a:ext uri="{FF2B5EF4-FFF2-40B4-BE49-F238E27FC236}">
                <a16:creationId xmlns:a16="http://schemas.microsoft.com/office/drawing/2014/main" id="{D8636154-4781-4B49-A2BA-120CCCBEB783}"/>
              </a:ext>
            </a:extLst>
          </p:cNvPr>
          <p:cNvSpPr txBox="1">
            <a:spLocks/>
          </p:cNvSpPr>
          <p:nvPr userDrawn="1"/>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Insert Subtitle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PLANNING YOUR NEXT STEPS</a:t>
            </a:r>
          </a:p>
        </p:txBody>
      </p:sp>
    </p:spTree>
    <p:extLst>
      <p:ext uri="{BB962C8B-B14F-4D97-AF65-F5344CB8AC3E}">
        <p14:creationId xmlns:p14="http://schemas.microsoft.com/office/powerpoint/2010/main" val="32130420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oup Wor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570987-6BAC-2D47-B549-AE4DA76E19A4}"/>
              </a:ext>
            </a:extLst>
          </p:cNvPr>
          <p:cNvPicPr>
            <a:picLocks noChangeAspect="1"/>
          </p:cNvPicPr>
          <p:nvPr userDrawn="1"/>
        </p:nvPicPr>
        <p:blipFill rotWithShape="1">
          <a:blip r:embed="rId2" cstate="screen">
            <a:graysc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b="6512"/>
          <a:stretch/>
        </p:blipFill>
        <p:spPr>
          <a:xfrm>
            <a:off x="4565904" y="0"/>
            <a:ext cx="4578096" cy="641143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2391580" y="-12102"/>
            <a:ext cx="4463372"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28399" y="1990800"/>
            <a:ext cx="5896800" cy="4341600"/>
          </a:xfrm>
          <a:prstGeom prst="rect">
            <a:avLst/>
          </a:prstGeom>
        </p:spPr>
        <p:txBody>
          <a:bodyPr anchor="t"/>
          <a:lstStyle>
            <a:lvl1pPr>
              <a:lnSpc>
                <a:spcPct val="10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434709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GROUP WORK</a:t>
            </a:r>
          </a:p>
        </p:txBody>
      </p:sp>
      <p:sp>
        <p:nvSpPr>
          <p:cNvPr id="3" name="2 Marcador de texto"/>
          <p:cNvSpPr>
            <a:spLocks noGrp="1"/>
          </p:cNvSpPr>
          <p:nvPr>
            <p:ph type="body" sz="quarter" idx="15" hasCustomPrompt="1"/>
          </p:nvPr>
        </p:nvSpPr>
        <p:spPr>
          <a:xfrm>
            <a:off x="226800" y="788400"/>
            <a:ext cx="4814887" cy="315460"/>
          </a:xfrm>
          <a:prstGeom prst="rect">
            <a:avLst/>
          </a:prstGeom>
        </p:spPr>
        <p:txBody>
          <a:bodyPr/>
          <a:lstStyle>
            <a:lvl1pPr marL="0" indent="0">
              <a:buNone/>
              <a:defRPr lang="es-VE" sz="1800" b="0" i="0" kern="1200" spc="0" baseline="0" dirty="0">
                <a:solidFill>
                  <a:srgbClr val="C2B195"/>
                </a:solidFill>
                <a:latin typeface="Source Sans Pro Light" pitchFamily="34" charset="0"/>
                <a:ea typeface="Source Sans Pro Light" pitchFamily="34" charset="0"/>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Insert</a:t>
            </a:r>
            <a:r>
              <a:rPr lang="es-ES" dirty="0"/>
              <a:t> </a:t>
            </a:r>
            <a:r>
              <a:rPr lang="es-ES" dirty="0" err="1"/>
              <a:t>Subtitle</a:t>
            </a:r>
            <a:r>
              <a:rPr lang="es-ES" dirty="0"/>
              <a:t> </a:t>
            </a:r>
            <a:r>
              <a:rPr lang="es-ES" dirty="0" err="1"/>
              <a:t>here</a:t>
            </a:r>
            <a:endParaRPr lang="es-VE" dirty="0"/>
          </a:p>
        </p:txBody>
      </p:sp>
      <p:sp>
        <p:nvSpPr>
          <p:cNvPr id="5" name="4 Marcador de texto"/>
          <p:cNvSpPr>
            <a:spLocks noGrp="1"/>
          </p:cNvSpPr>
          <p:nvPr>
            <p:ph type="body" sz="quarter" idx="16" hasCustomPrompt="1"/>
          </p:nvPr>
        </p:nvSpPr>
        <p:spPr>
          <a:xfrm>
            <a:off x="225425" y="6526213"/>
            <a:ext cx="1015200" cy="278162"/>
          </a:xfrm>
          <a:prstGeom prst="rect">
            <a:avLst/>
          </a:prstGeom>
        </p:spPr>
        <p:txBody>
          <a:bodyPr/>
          <a:lstStyle>
            <a:lvl1pPr marL="0" indent="0">
              <a:buNone/>
              <a:defRPr lang="es-ES" sz="1400" kern="1200" baseline="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a:defRPr lang="es-ES" sz="1400" kern="120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2pPr>
            <a:lvl3pPr>
              <a:defRPr lang="es-ES" sz="1400" kern="120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3pPr>
            <a:lvl4pPr>
              <a:defRPr lang="es-ES" sz="1400" kern="1200" dirty="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4pPr>
            <a:lvl5pPr>
              <a:defRPr lang="es-V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5pPr>
          </a:lstStyle>
          <a:p>
            <a:pPr lvl="0"/>
            <a:r>
              <a:rPr lang="es-ES" dirty="0"/>
              <a:t>MODULE X:</a:t>
            </a:r>
          </a:p>
        </p:txBody>
      </p:sp>
      <p:sp>
        <p:nvSpPr>
          <p:cNvPr id="7" name="6 Marcador de texto"/>
          <p:cNvSpPr>
            <a:spLocks noGrp="1"/>
          </p:cNvSpPr>
          <p:nvPr>
            <p:ph type="body" sz="quarter" idx="17" hasCustomPrompt="1"/>
          </p:nvPr>
        </p:nvSpPr>
        <p:spPr>
          <a:xfrm>
            <a:off x="1071275" y="6489340"/>
            <a:ext cx="5976000" cy="370800"/>
          </a:xfrm>
          <a:prstGeom prst="rect">
            <a:avLst/>
          </a:prstGeom>
        </p:spPr>
        <p:txBody>
          <a:bodyPr/>
          <a:lstStyle>
            <a:lvl1pPr marL="0" indent="0">
              <a:lnSpc>
                <a:spcPct val="100000"/>
              </a:lnSpc>
              <a:buNone/>
              <a:defRPr lang="es-ES" sz="1400" b="0" i="0" kern="1200" baseline="0" dirty="0" smtClean="0">
                <a:solidFill>
                  <a:schemeClr val="bg1"/>
                </a:solidFill>
                <a:latin typeface="Source Sans Pro Light" panose="020B0403030403020204" pitchFamily="34" charset="0"/>
                <a:ea typeface="Source Sans Pro Light" panose="020B0403030403020204" pitchFamily="34" charset="0"/>
                <a:cs typeface="+mn-cs"/>
              </a:defRPr>
            </a:lvl1pPr>
            <a:lvl2pPr marL="457200" indent="0">
              <a:buNone/>
              <a:defRPr lang="es-ES" sz="1400" b="0" i="0" kern="1200" dirty="0" smtClean="0">
                <a:solidFill>
                  <a:schemeClr val="bg1"/>
                </a:solidFill>
                <a:latin typeface="Source Sans Pro Light" panose="020B0403030403020204" pitchFamily="34" charset="0"/>
                <a:ea typeface="Source Sans Pro Light" panose="020B0403030403020204" pitchFamily="34" charset="0"/>
                <a:cs typeface="+mn-cs"/>
              </a:defRPr>
            </a:lvl2pPr>
            <a:lvl3pPr marL="914400" indent="0">
              <a:buNone/>
              <a:defRPr lang="es-ES" sz="1400" b="0" i="0" kern="1200" dirty="0" smtClean="0">
                <a:solidFill>
                  <a:schemeClr val="bg1"/>
                </a:solidFill>
                <a:latin typeface="Source Sans Pro Light" panose="020B0403030403020204" pitchFamily="34" charset="0"/>
                <a:ea typeface="Source Sans Pro Light" panose="020B0403030403020204" pitchFamily="34" charset="0"/>
                <a:cs typeface="+mn-cs"/>
              </a:defRPr>
            </a:lvl3pPr>
            <a:lvl4pPr marL="1371600" indent="0">
              <a:buNone/>
              <a:defRPr lang="es-ES" sz="1400" b="0" i="0" kern="1200" dirty="0" smtClean="0">
                <a:solidFill>
                  <a:schemeClr val="bg1"/>
                </a:solidFill>
                <a:latin typeface="Source Sans Pro Light" panose="020B0403030403020204" pitchFamily="34" charset="0"/>
                <a:ea typeface="Source Sans Pro Light" panose="020B0403030403020204" pitchFamily="34" charset="0"/>
                <a:cs typeface="+mn-cs"/>
              </a:defRPr>
            </a:lvl4pPr>
            <a:lvl5pPr marL="1828800" indent="0">
              <a:buNone/>
              <a:defRPr lang="es-VE" sz="1400" b="0" i="0" kern="1200" dirty="0">
                <a:solidFill>
                  <a:schemeClr val="bg1"/>
                </a:solidFill>
                <a:latin typeface="Source Sans Pro Light" panose="020B0403030403020204" pitchFamily="34" charset="0"/>
                <a:ea typeface="Source Sans Pro Light" panose="020B0403030403020204" pitchFamily="34" charset="0"/>
                <a:cs typeface="+mn-cs"/>
              </a:defRPr>
            </a:lvl5pPr>
          </a:lstStyle>
          <a:p>
            <a:pPr lvl="0"/>
            <a:r>
              <a:rPr lang="es-ES" dirty="0"/>
              <a:t>INSERT SUBTITLE HERE</a:t>
            </a:r>
          </a:p>
        </p:txBody>
      </p:sp>
      <p:cxnSp>
        <p:nvCxnSpPr>
          <p:cNvPr id="20"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3" y="1099712"/>
            <a:ext cx="4552182" cy="0"/>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25" name="5 Marcador de texto"/>
          <p:cNvSpPr>
            <a:spLocks noGrp="1"/>
          </p:cNvSpPr>
          <p:nvPr>
            <p:ph type="body" sz="quarter" idx="18" hasCustomPrompt="1"/>
          </p:nvPr>
        </p:nvSpPr>
        <p:spPr>
          <a:xfrm>
            <a:off x="313433" y="1270000"/>
            <a:ext cx="8229600" cy="355600"/>
          </a:xfrm>
          <a:prstGeom prst="rect">
            <a:avLst/>
          </a:prstGeom>
        </p:spPr>
        <p:txBody>
          <a:bodyPr anchor="ctr"/>
          <a:lstStyle>
            <a:lvl1pPr marL="0" indent="0" algn="l">
              <a:lnSpc>
                <a:spcPct val="100000"/>
              </a:lnSpc>
              <a:buNone/>
              <a:defRPr sz="1800" b="1" baseline="0">
                <a:latin typeface="Source Sans Pro Semibold" pitchFamily="34" charset="0"/>
              </a:defRPr>
            </a:lvl1pPr>
          </a:lstStyle>
          <a:p>
            <a:pPr lvl="0"/>
            <a:r>
              <a:rPr lang="es-ES" dirty="0" err="1"/>
              <a:t>Placement</a:t>
            </a:r>
            <a:r>
              <a:rPr lang="es-ES" dirty="0"/>
              <a:t> </a:t>
            </a:r>
            <a:r>
              <a:rPr lang="es-ES" dirty="0" err="1"/>
              <a:t>Title</a:t>
            </a:r>
            <a:endParaRPr lang="es-ES" dirty="0"/>
          </a:p>
        </p:txBody>
      </p:sp>
    </p:spTree>
    <p:extLst>
      <p:ext uri="{BB962C8B-B14F-4D97-AF65-F5344CB8AC3E}">
        <p14:creationId xmlns:p14="http://schemas.microsoft.com/office/powerpoint/2010/main" val="719810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0ED219E-1493-2247-B0B9-4357F28810F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t="-27652" b="1255"/>
          <a:stretch/>
        </p:blipFill>
        <p:spPr>
          <a:xfrm>
            <a:off x="0" y="385762"/>
            <a:ext cx="9144000" cy="6026613"/>
          </a:xfrm>
          <a:prstGeom prst="rect">
            <a:avLst/>
          </a:prstGeom>
        </p:spPr>
      </p:pic>
      <p:sp>
        <p:nvSpPr>
          <p:cNvPr id="15" name="Rectangle 14">
            <a:extLst>
              <a:ext uri="{FF2B5EF4-FFF2-40B4-BE49-F238E27FC236}">
                <a16:creationId xmlns:a16="http://schemas.microsoft.com/office/drawing/2014/main" id="{F38C7339-3368-E74E-A628-41008B4B7AF2}"/>
              </a:ext>
            </a:extLst>
          </p:cNvPr>
          <p:cNvSpPr/>
          <p:nvPr userDrawn="1"/>
        </p:nvSpPr>
        <p:spPr>
          <a:xfrm rot="5400000">
            <a:off x="2503967" y="-2503968"/>
            <a:ext cx="4136065" cy="9144000"/>
          </a:xfrm>
          <a:prstGeom prst="rect">
            <a:avLst/>
          </a:prstGeom>
          <a:gradFill flip="none" rotWithShape="1">
            <a:gsLst>
              <a:gs pos="52000">
                <a:schemeClr val="bg1">
                  <a:alpha val="95000"/>
                </a:schemeClr>
              </a:gs>
              <a:gs pos="40000">
                <a:schemeClr val="bg1"/>
              </a:gs>
              <a:gs pos="77000">
                <a:schemeClr val="bg1">
                  <a:alpha val="35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19">
            <a:extLst>
              <a:ext uri="{FF2B5EF4-FFF2-40B4-BE49-F238E27FC236}">
                <a16:creationId xmlns:a16="http://schemas.microsoft.com/office/drawing/2014/main" id="{D8636154-4781-4B49-A2BA-120CCCBEB783}"/>
              </a:ext>
            </a:extLst>
          </p:cNvPr>
          <p:cNvSpPr txBox="1">
            <a:spLocks/>
          </p:cNvSpPr>
          <p:nvPr userDrawn="1"/>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it’s the closing slide of the closing session.</a:t>
            </a:r>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HOW SAD!</a:t>
            </a:r>
          </a:p>
        </p:txBody>
      </p:sp>
    </p:spTree>
    <p:extLst>
      <p:ext uri="{BB962C8B-B14F-4D97-AF65-F5344CB8AC3E}">
        <p14:creationId xmlns:p14="http://schemas.microsoft.com/office/powerpoint/2010/main" val="418954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4E457A-30EB-3A4A-A80A-8238C1C2FF6E}"/>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BCF7A4B3-7625-244C-90D4-8960AFFA2F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8983" y="1388942"/>
            <a:ext cx="1265296" cy="119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9">
            <a:extLst>
              <a:ext uri="{FF2B5EF4-FFF2-40B4-BE49-F238E27FC236}">
                <a16:creationId xmlns:a16="http://schemas.microsoft.com/office/drawing/2014/main" id="{D5B1BB6E-74F0-7A46-9199-27916EB5D777}"/>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316236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E005F4-5EA6-4B43-96FF-4DB49C29AB55}"/>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9E95E759-5B1F-7640-945D-95205D5A1AD4}"/>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447045" y="1280801"/>
            <a:ext cx="1169005" cy="1261875"/>
          </a:xfrm>
          <a:prstGeom prst="rect">
            <a:avLst/>
          </a:prstGeom>
          <a:noFill/>
          <a:ln w="9525">
            <a:noFill/>
            <a:miter lim="800000"/>
            <a:headEnd/>
            <a:tailEnd/>
          </a:ln>
        </p:spPr>
      </p:pic>
      <p:sp>
        <p:nvSpPr>
          <p:cNvPr id="11" name="Text Placeholder 19">
            <a:extLst>
              <a:ext uri="{FF2B5EF4-FFF2-40B4-BE49-F238E27FC236}">
                <a16:creationId xmlns:a16="http://schemas.microsoft.com/office/drawing/2014/main" id="{E8FD6E68-A427-3B40-A7C7-B89E197FF6EF}"/>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401896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CEB50-E8E4-664C-ABC9-9AA7ABFD3EFE}"/>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4</a:t>
            </a:r>
          </a:p>
        </p:txBody>
      </p:sp>
      <p:pic>
        <p:nvPicPr>
          <p:cNvPr id="9" name="Picture 2" descr="C:\Users\Darryl\Documents\Darryl's Docs\Work\WHO\WHO SSP 2015 -\SSP Trng Pckg\SSP icons\14118_SSP Manual-Module 4-Icon.jpg">
            <a:extLst>
              <a:ext uri="{FF2B5EF4-FFF2-40B4-BE49-F238E27FC236}">
                <a16:creationId xmlns:a16="http://schemas.microsoft.com/office/drawing/2014/main" id="{F29350B6-4A73-C842-8642-58D5867D93CD}"/>
              </a:ext>
            </a:extLst>
          </p:cNvPr>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467116" y="1470668"/>
            <a:ext cx="1462797" cy="104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9">
            <a:extLst>
              <a:ext uri="{FF2B5EF4-FFF2-40B4-BE49-F238E27FC236}">
                <a16:creationId xmlns:a16="http://schemas.microsoft.com/office/drawing/2014/main" id="{2D8C60BA-B809-CD4C-AA88-2556C6DF2B0E}"/>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25908154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3.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7.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8.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image" Target="../media/image3.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37883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88525F-CE1A-B148-BEFF-8659AEF7251E}"/>
              </a:ext>
            </a:extLst>
          </p:cNvPr>
          <p:cNvSpPr/>
          <p:nvPr userDrawn="1"/>
        </p:nvSpPr>
        <p:spPr>
          <a:xfrm>
            <a:off x="0" y="5741580"/>
            <a:ext cx="9144000" cy="1132368"/>
          </a:xfrm>
          <a:prstGeom prst="rect">
            <a:avLst/>
          </a:prstGeom>
          <a:gradFill>
            <a:gsLst>
              <a:gs pos="0">
                <a:schemeClr val="bg1">
                  <a:alpha val="88000"/>
                </a:schemeClr>
              </a:gs>
              <a:gs pos="69000">
                <a:schemeClr val="bg1">
                  <a:alpha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x-none"/>
          </a:p>
        </p:txBody>
      </p:sp>
      <p:sp>
        <p:nvSpPr>
          <p:cNvPr id="12" name="Rectangle 11">
            <a:extLst>
              <a:ext uri="{FF2B5EF4-FFF2-40B4-BE49-F238E27FC236}">
                <a16:creationId xmlns:a16="http://schemas.microsoft.com/office/drawing/2014/main" id="{95087187-7DB8-6A4E-AB47-966BBB9F0ED1}"/>
              </a:ext>
            </a:extLst>
          </p:cNvPr>
          <p:cNvSpPr/>
          <p:nvPr userDrawn="1"/>
        </p:nvSpPr>
        <p:spPr>
          <a:xfrm>
            <a:off x="18510" y="8272"/>
            <a:ext cx="9144000" cy="1035463"/>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x-none"/>
          </a:p>
        </p:txBody>
      </p:sp>
      <p:pic>
        <p:nvPicPr>
          <p:cNvPr id="13" name="Picture 12" descr="A picture containing drawing&#10;&#10;Description automatically generated">
            <a:extLst>
              <a:ext uri="{FF2B5EF4-FFF2-40B4-BE49-F238E27FC236}">
                <a16:creationId xmlns:a16="http://schemas.microsoft.com/office/drawing/2014/main" id="{30B41ACD-35AC-8943-A422-82E1F4E77ED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696191" y="15043"/>
            <a:ext cx="2258745" cy="820860"/>
          </a:xfrm>
          <a:prstGeom prst="rect">
            <a:avLst/>
          </a:prstGeom>
        </p:spPr>
      </p:pic>
    </p:spTree>
    <p:extLst>
      <p:ext uri="{BB962C8B-B14F-4D97-AF65-F5344CB8AC3E}">
        <p14:creationId xmlns:p14="http://schemas.microsoft.com/office/powerpoint/2010/main" val="2850626881"/>
      </p:ext>
    </p:extLst>
  </p:cSld>
  <p:clrMap bg1="lt1" tx1="dk1" bg2="lt2" tx2="dk2" accent1="accent1" accent2="accent2" accent3="accent3" accent4="accent4" accent5="accent5" accent6="accent6" hlink="hlink" folHlink="folHlink"/>
  <p:sldLayoutIdLst>
    <p:sldLayoutId id="2147483704" r:id="rId1"/>
    <p:sldLayoutId id="2147483719" r:id="rId2"/>
    <p:sldLayoutId id="2147483805" r:id="rId3"/>
    <p:sldLayoutId id="214748380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C7C3C-1BA1-7145-9B81-ECAF5FFC5D56}"/>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descr="A picture containing drawing&#10;&#10;Description automatically generated">
            <a:extLst>
              <a:ext uri="{FF2B5EF4-FFF2-40B4-BE49-F238E27FC236}">
                <a16:creationId xmlns:a16="http://schemas.microsoft.com/office/drawing/2014/main" id="{2D788298-CD0F-3B4D-B5B6-134873A483C4}"/>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29439222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801" r:id="rId7"/>
    <p:sldLayoutId id="214748380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E8CDAE-2C15-974B-939F-8E88430F646F}"/>
              </a:ext>
            </a:extLst>
          </p:cNvPr>
          <p:cNvGrpSpPr/>
          <p:nvPr userDrawn="1"/>
        </p:nvGrpSpPr>
        <p:grpSpPr>
          <a:xfrm>
            <a:off x="3577490" y="1190932"/>
            <a:ext cx="1989021" cy="4687992"/>
            <a:chOff x="3544909" y="1190932"/>
            <a:chExt cx="1989021" cy="4687992"/>
          </a:xfrm>
        </p:grpSpPr>
        <p:grpSp>
          <p:nvGrpSpPr>
            <p:cNvPr id="9" name="Group 8">
              <a:extLst>
                <a:ext uri="{FF2B5EF4-FFF2-40B4-BE49-F238E27FC236}">
                  <a16:creationId xmlns:a16="http://schemas.microsoft.com/office/drawing/2014/main" id="{36DAB557-3F36-964A-9ACD-E6607DA8720C}"/>
                </a:ext>
              </a:extLst>
            </p:cNvPr>
            <p:cNvGrpSpPr/>
            <p:nvPr/>
          </p:nvGrpSpPr>
          <p:grpSpPr>
            <a:xfrm rot="16200000">
              <a:off x="2187826" y="3416475"/>
              <a:ext cx="4687992" cy="236905"/>
              <a:chOff x="3748461" y="3161096"/>
              <a:chExt cx="4687992" cy="236905"/>
            </a:xfrm>
          </p:grpSpPr>
          <p:cxnSp>
            <p:nvCxnSpPr>
              <p:cNvPr id="14" name="Straight Connector 13">
                <a:extLst>
                  <a:ext uri="{FF2B5EF4-FFF2-40B4-BE49-F238E27FC236}">
                    <a16:creationId xmlns:a16="http://schemas.microsoft.com/office/drawing/2014/main" id="{4602C8BC-32A0-8042-A356-897189B7D9AF}"/>
                  </a:ext>
                </a:extLst>
              </p:cNvPr>
              <p:cNvCxnSpPr>
                <a:cxnSpLocks/>
              </p:cNvCxnSpPr>
              <p:nvPr/>
            </p:nvCxnSpPr>
            <p:spPr>
              <a:xfrm rot="5400000">
                <a:off x="6092457" y="912087"/>
                <a:ext cx="0" cy="4687992"/>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Down Arrow 14">
                <a:extLst>
                  <a:ext uri="{FF2B5EF4-FFF2-40B4-BE49-F238E27FC236}">
                    <a16:creationId xmlns:a16="http://schemas.microsoft.com/office/drawing/2014/main" id="{3F68EC76-93D6-F14B-B97E-FDD3AA35069C}"/>
                  </a:ext>
                </a:extLst>
              </p:cNvPr>
              <p:cNvSpPr/>
              <p:nvPr/>
            </p:nvSpPr>
            <p:spPr>
              <a:xfrm>
                <a:off x="404165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Down Arrow 15">
                <a:extLst>
                  <a:ext uri="{FF2B5EF4-FFF2-40B4-BE49-F238E27FC236}">
                    <a16:creationId xmlns:a16="http://schemas.microsoft.com/office/drawing/2014/main" id="{749547D3-B696-DD4C-A812-AAEF8A36F54E}"/>
                  </a:ext>
                </a:extLst>
              </p:cNvPr>
              <p:cNvSpPr/>
              <p:nvPr/>
            </p:nvSpPr>
            <p:spPr>
              <a:xfrm>
                <a:off x="4686701"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Down Arrow 16">
                <a:extLst>
                  <a:ext uri="{FF2B5EF4-FFF2-40B4-BE49-F238E27FC236}">
                    <a16:creationId xmlns:a16="http://schemas.microsoft.com/office/drawing/2014/main" id="{021851FB-C4B1-FA44-ADCA-5B13C1CDE123}"/>
                  </a:ext>
                </a:extLst>
              </p:cNvPr>
              <p:cNvSpPr/>
              <p:nvPr/>
            </p:nvSpPr>
            <p:spPr>
              <a:xfrm>
                <a:off x="5331743"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Down Arrow 17">
                <a:extLst>
                  <a:ext uri="{FF2B5EF4-FFF2-40B4-BE49-F238E27FC236}">
                    <a16:creationId xmlns:a16="http://schemas.microsoft.com/office/drawing/2014/main" id="{4EB5F96C-CC84-E34C-934E-4CC798BFB783}"/>
                  </a:ext>
                </a:extLst>
              </p:cNvPr>
              <p:cNvSpPr/>
              <p:nvPr/>
            </p:nvSpPr>
            <p:spPr>
              <a:xfrm>
                <a:off x="5976785"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Down Arrow 18">
                <a:extLst>
                  <a:ext uri="{FF2B5EF4-FFF2-40B4-BE49-F238E27FC236}">
                    <a16:creationId xmlns:a16="http://schemas.microsoft.com/office/drawing/2014/main" id="{0F1FB291-DAFF-6E48-9E07-A7C43FC23D3F}"/>
                  </a:ext>
                </a:extLst>
              </p:cNvPr>
              <p:cNvSpPr/>
              <p:nvPr/>
            </p:nvSpPr>
            <p:spPr>
              <a:xfrm>
                <a:off x="6621827"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Down Arrow 19">
                <a:extLst>
                  <a:ext uri="{FF2B5EF4-FFF2-40B4-BE49-F238E27FC236}">
                    <a16:creationId xmlns:a16="http://schemas.microsoft.com/office/drawing/2014/main" id="{3B618FE2-B28E-D048-872A-7085AD433CE2}"/>
                  </a:ext>
                </a:extLst>
              </p:cNvPr>
              <p:cNvSpPr/>
              <p:nvPr/>
            </p:nvSpPr>
            <p:spPr>
              <a:xfrm>
                <a:off x="726686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Down Arrow 20">
                <a:extLst>
                  <a:ext uri="{FF2B5EF4-FFF2-40B4-BE49-F238E27FC236}">
                    <a16:creationId xmlns:a16="http://schemas.microsoft.com/office/drawing/2014/main" id="{ABD25A1E-EF80-EB4E-9306-E58398063D4F}"/>
                  </a:ext>
                </a:extLst>
              </p:cNvPr>
              <p:cNvSpPr/>
              <p:nvPr/>
            </p:nvSpPr>
            <p:spPr>
              <a:xfrm>
                <a:off x="791190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0" name="Oval 9">
              <a:extLst>
                <a:ext uri="{FF2B5EF4-FFF2-40B4-BE49-F238E27FC236}">
                  <a16:creationId xmlns:a16="http://schemas.microsoft.com/office/drawing/2014/main" id="{021F8FE1-0888-0D44-A941-4E2668D5AE06}"/>
                </a:ext>
              </a:extLst>
            </p:cNvPr>
            <p:cNvSpPr/>
            <p:nvPr/>
          </p:nvSpPr>
          <p:spPr>
            <a:xfrm>
              <a:off x="3598804" y="2624252"/>
              <a:ext cx="1935126" cy="17756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Doughnut 11">
              <a:extLst>
                <a:ext uri="{FF2B5EF4-FFF2-40B4-BE49-F238E27FC236}">
                  <a16:creationId xmlns:a16="http://schemas.microsoft.com/office/drawing/2014/main" id="{DAA18B67-FBF3-D24E-BEA9-D9C7E67946D1}"/>
                </a:ext>
              </a:extLst>
            </p:cNvPr>
            <p:cNvSpPr/>
            <p:nvPr/>
          </p:nvSpPr>
          <p:spPr>
            <a:xfrm flipH="1">
              <a:off x="3544909" y="2547092"/>
              <a:ext cx="1952525" cy="1952525"/>
            </a:xfrm>
            <a:prstGeom prst="donut">
              <a:avLst>
                <a:gd name="adj" fmla="val 12611"/>
              </a:avLst>
            </a:prstGeom>
            <a:solidFill>
              <a:srgbClr val="A6C5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3" name="Freeform 12">
              <a:extLst>
                <a:ext uri="{FF2B5EF4-FFF2-40B4-BE49-F238E27FC236}">
                  <a16:creationId xmlns:a16="http://schemas.microsoft.com/office/drawing/2014/main" id="{AC56BD5F-60BF-564E-B1D1-43ED28D7F052}"/>
                </a:ext>
              </a:extLst>
            </p:cNvPr>
            <p:cNvSpPr/>
            <p:nvPr/>
          </p:nvSpPr>
          <p:spPr>
            <a:xfrm flipH="1">
              <a:off x="4535260" y="2547092"/>
              <a:ext cx="976263" cy="1952525"/>
            </a:xfrm>
            <a:custGeom>
              <a:avLst/>
              <a:gdLst>
                <a:gd name="connsiteX0" fmla="*/ 1073889 w 1073889"/>
                <a:gd name="connsiteY0" fmla="*/ 0 h 2147778"/>
                <a:gd name="connsiteX1" fmla="*/ 1073889 w 1073889"/>
                <a:gd name="connsiteY1" fmla="*/ 270857 h 2147778"/>
                <a:gd name="connsiteX2" fmla="*/ 1073888 w 1073889"/>
                <a:gd name="connsiteY2" fmla="*/ 270857 h 2147778"/>
                <a:gd name="connsiteX3" fmla="*/ 270856 w 1073889"/>
                <a:gd name="connsiteY3" fmla="*/ 1073889 h 2147778"/>
                <a:gd name="connsiteX4" fmla="*/ 1073888 w 1073889"/>
                <a:gd name="connsiteY4" fmla="*/ 1876921 h 2147778"/>
                <a:gd name="connsiteX5" fmla="*/ 1073889 w 1073889"/>
                <a:gd name="connsiteY5" fmla="*/ 1876921 h 2147778"/>
                <a:gd name="connsiteX6" fmla="*/ 1073889 w 1073889"/>
                <a:gd name="connsiteY6" fmla="*/ 2147778 h 2147778"/>
                <a:gd name="connsiteX7" fmla="*/ 0 w 1073889"/>
                <a:gd name="connsiteY7" fmla="*/ 1073889 h 2147778"/>
                <a:gd name="connsiteX8" fmla="*/ 1073889 w 1073889"/>
                <a:gd name="connsiteY8" fmla="*/ 0 h 214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889" h="2147778">
                  <a:moveTo>
                    <a:pt x="1073889" y="0"/>
                  </a:moveTo>
                  <a:lnTo>
                    <a:pt x="1073889" y="270857"/>
                  </a:lnTo>
                  <a:lnTo>
                    <a:pt x="1073888" y="270857"/>
                  </a:lnTo>
                  <a:cubicBezTo>
                    <a:pt x="630386" y="270857"/>
                    <a:pt x="270856" y="630387"/>
                    <a:pt x="270856" y="1073889"/>
                  </a:cubicBezTo>
                  <a:cubicBezTo>
                    <a:pt x="270856" y="1517391"/>
                    <a:pt x="630386" y="1876921"/>
                    <a:pt x="1073888" y="1876921"/>
                  </a:cubicBezTo>
                  <a:lnTo>
                    <a:pt x="1073889" y="1876921"/>
                  </a:lnTo>
                  <a:lnTo>
                    <a:pt x="1073889" y="2147778"/>
                  </a:lnTo>
                  <a:cubicBezTo>
                    <a:pt x="480796" y="2147778"/>
                    <a:pt x="0" y="1666982"/>
                    <a:pt x="0" y="1073889"/>
                  </a:cubicBezTo>
                  <a:cubicBezTo>
                    <a:pt x="0" y="480796"/>
                    <a:pt x="480796" y="0"/>
                    <a:pt x="1073889" y="0"/>
                  </a:cubicBezTo>
                  <a:close/>
                </a:path>
              </a:pathLst>
            </a:custGeom>
            <a:solidFill>
              <a:srgbClr val="EFF3D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grpSp>
      <p:sp>
        <p:nvSpPr>
          <p:cNvPr id="22" name="TextBox 21">
            <a:extLst>
              <a:ext uri="{FF2B5EF4-FFF2-40B4-BE49-F238E27FC236}">
                <a16:creationId xmlns:a16="http://schemas.microsoft.com/office/drawing/2014/main" id="{9095E5B5-9351-AB4B-B47F-F43A5332209E}"/>
              </a:ext>
            </a:extLst>
          </p:cNvPr>
          <p:cNvSpPr txBox="1"/>
          <p:nvPr userDrawn="1"/>
        </p:nvSpPr>
        <p:spPr>
          <a:xfrm>
            <a:off x="418000" y="1319364"/>
            <a:ext cx="2841556" cy="523220"/>
          </a:xfrm>
          <a:prstGeom prst="rect">
            <a:avLst/>
          </a:prstGeom>
          <a:noFill/>
        </p:spPr>
        <p:txBody>
          <a:bodyPr wrap="square" rtlCol="0">
            <a:spAutoFit/>
          </a:bodyPr>
          <a:lstStyle/>
          <a:p>
            <a:pPr algn="ctr"/>
            <a:r>
              <a:rPr lang="en-GB" sz="2800" b="1" spc="300" dirty="0">
                <a:solidFill>
                  <a:srgbClr val="B1C936"/>
                </a:solidFill>
                <a:latin typeface="Source Sans Pro Semibold" panose="020B0503030403020204" pitchFamily="34" charset="0"/>
                <a:ea typeface="Source Sans Pro Semibold" panose="020B0503030403020204" pitchFamily="34" charset="0"/>
                <a:cs typeface="Arial" panose="020B0604020202020204" pitchFamily="34" charset="0"/>
              </a:rPr>
              <a:t>STEPS</a:t>
            </a:r>
          </a:p>
        </p:txBody>
      </p:sp>
      <p:sp>
        <p:nvSpPr>
          <p:cNvPr id="23" name="TextBox 22">
            <a:extLst>
              <a:ext uri="{FF2B5EF4-FFF2-40B4-BE49-F238E27FC236}">
                <a16:creationId xmlns:a16="http://schemas.microsoft.com/office/drawing/2014/main" id="{C1FEFBA1-76C9-9A4B-B892-B9CA7AF31596}"/>
              </a:ext>
            </a:extLst>
          </p:cNvPr>
          <p:cNvSpPr txBox="1"/>
          <p:nvPr userDrawn="1"/>
        </p:nvSpPr>
        <p:spPr>
          <a:xfrm>
            <a:off x="5833954" y="1324253"/>
            <a:ext cx="2841556" cy="523220"/>
          </a:xfrm>
          <a:prstGeom prst="rect">
            <a:avLst/>
          </a:prstGeom>
          <a:noFill/>
        </p:spPr>
        <p:txBody>
          <a:bodyPr wrap="square" rtlCol="0">
            <a:spAutoFit/>
          </a:bodyPr>
          <a:lstStyle/>
          <a:p>
            <a:pPr algn="ctr"/>
            <a:r>
              <a:rPr lang="en-GB" sz="2800" b="1" spc="300" dirty="0">
                <a:solidFill>
                  <a:schemeClr val="bg1">
                    <a:lumMod val="75000"/>
                  </a:schemeClr>
                </a:solidFill>
                <a:latin typeface="Source Sans Pro Semibold" panose="020B0503030403020204" pitchFamily="34" charset="0"/>
                <a:ea typeface="Source Sans Pro Semibold" panose="020B0503030403020204" pitchFamily="34" charset="0"/>
                <a:cs typeface="Arial" panose="020B0604020202020204" pitchFamily="34" charset="0"/>
              </a:rPr>
              <a:t>OUTPUTS</a:t>
            </a:r>
          </a:p>
        </p:txBody>
      </p:sp>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A6C542"/>
          </a:solidFill>
          <a:ln>
            <a:solidFill>
              <a:srgbClr val="A6C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33956974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4" name="Text Placeholder 19">
            <a:extLst>
              <a:ext uri="{FF2B5EF4-FFF2-40B4-BE49-F238E27FC236}">
                <a16:creationId xmlns:a16="http://schemas.microsoft.com/office/drawing/2014/main" id="{CC9DD54C-427A-8D4A-99E5-BA6DE356402D}"/>
              </a:ext>
            </a:extLst>
          </p:cNvPr>
          <p:cNvSpPr txBox="1">
            <a:spLocks/>
          </p:cNvSpPr>
          <p:nvPr userDrawn="1"/>
        </p:nvSpPr>
        <p:spPr>
          <a:xfrm>
            <a:off x="256101" y="744690"/>
            <a:ext cx="8246313" cy="3550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spc="0" noProof="0" dirty="0">
                <a:solidFill>
                  <a:schemeClr val="accent5">
                    <a:lumMod val="10000"/>
                  </a:schemeClr>
                </a:solidFill>
                <a:latin typeface="Source Sans Pro" panose="020B0503030403020204" pitchFamily="34" charset="0"/>
                <a:ea typeface="Source Sans Pro" panose="020B0503030403020204" pitchFamily="34" charset="0"/>
              </a:rPr>
              <a:t>Identify and implement supporting programs</a:t>
            </a:r>
          </a:p>
        </p:txBody>
      </p:sp>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solidFill>
                  <a:srgbClr val="A6C542"/>
                </a:solidFill>
              </a:rPr>
              <a:t>STEP 6.1</a:t>
            </a:r>
          </a:p>
        </p:txBody>
      </p:sp>
      <p:cxnSp>
        <p:nvCxnSpPr>
          <p:cNvPr id="11"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099712"/>
            <a:ext cx="8564451" cy="0"/>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9" name="TextBox 26">
            <a:extLst>
              <a:ext uri="{FF2B5EF4-FFF2-40B4-BE49-F238E27FC236}">
                <a16:creationId xmlns:a16="http://schemas.microsoft.com/office/drawing/2014/main" id="{C7C4E17E-72AB-E043-AF29-132CE0D6F5C9}"/>
              </a:ext>
            </a:extLst>
          </p:cNvPr>
          <p:cNvSpPr txBox="1"/>
          <p:nvPr userDrawn="1"/>
        </p:nvSpPr>
        <p:spPr>
          <a:xfrm>
            <a:off x="114724" y="6498000"/>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sp>
        <p:nvSpPr>
          <p:cNvPr id="10" name="Text Placeholder 33">
            <a:extLst>
              <a:ext uri="{FF2B5EF4-FFF2-40B4-BE49-F238E27FC236}">
                <a16:creationId xmlns:a16="http://schemas.microsoft.com/office/drawing/2014/main" id="{94BDB679-0B71-2A40-9B44-639B09C6B2C7}"/>
              </a:ext>
            </a:extLst>
          </p:cNvPr>
          <p:cNvSpPr txBox="1">
            <a:spLocks/>
          </p:cNvSpPr>
          <p:nvPr userDrawn="1"/>
        </p:nvSpPr>
        <p:spPr>
          <a:xfrm>
            <a:off x="979200" y="6480000"/>
            <a:ext cx="5977394" cy="3714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 SUPPORTING PROGRAMS AND REVIEW PLANS</a:t>
            </a:r>
          </a:p>
        </p:txBody>
      </p:sp>
    </p:spTree>
    <p:extLst>
      <p:ext uri="{BB962C8B-B14F-4D97-AF65-F5344CB8AC3E}">
        <p14:creationId xmlns:p14="http://schemas.microsoft.com/office/powerpoint/2010/main" val="2347674478"/>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9" r:id="rId4"/>
    <p:sldLayoutId id="2147483705" r:id="rId5"/>
    <p:sldLayoutId id="2147483706" r:id="rId6"/>
    <p:sldLayoutId id="2147483720" r:id="rId7"/>
    <p:sldLayoutId id="2147483850" r:id="rId8"/>
    <p:sldLayoutId id="2147483709" r:id="rId9"/>
    <p:sldLayoutId id="2147483710" r:id="rId10"/>
    <p:sldLayoutId id="2147483762" r:id="rId11"/>
    <p:sldLayoutId id="21474838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cxnSp>
        <p:nvCxnSpPr>
          <p:cNvPr id="11"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099712"/>
            <a:ext cx="8564451" cy="0"/>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
        <p:nvSpPr>
          <p:cNvPr id="12" name="TextBox 26">
            <a:extLst>
              <a:ext uri="{FF2B5EF4-FFF2-40B4-BE49-F238E27FC236}">
                <a16:creationId xmlns:a16="http://schemas.microsoft.com/office/drawing/2014/main" id="{C7C4E17E-72AB-E043-AF29-132CE0D6F5C9}"/>
              </a:ext>
            </a:extLst>
          </p:cNvPr>
          <p:cNvSpPr txBox="1"/>
          <p:nvPr userDrawn="1"/>
        </p:nvSpPr>
        <p:spPr>
          <a:xfrm>
            <a:off x="114724" y="6496216"/>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sp>
        <p:nvSpPr>
          <p:cNvPr id="13" name="Text Placeholder 33">
            <a:extLst>
              <a:ext uri="{FF2B5EF4-FFF2-40B4-BE49-F238E27FC236}">
                <a16:creationId xmlns:a16="http://schemas.microsoft.com/office/drawing/2014/main" id="{94BDB679-0B71-2A40-9B44-639B09C6B2C7}"/>
              </a:ext>
            </a:extLst>
          </p:cNvPr>
          <p:cNvSpPr txBox="1">
            <a:spLocks/>
          </p:cNvSpPr>
          <p:nvPr userDrawn="1"/>
        </p:nvSpPr>
        <p:spPr>
          <a:xfrm>
            <a:off x="979200" y="6480000"/>
            <a:ext cx="5977394" cy="3714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 SUPPORTING PROGRAMS AND REVIEW PLANS</a:t>
            </a:r>
          </a:p>
        </p:txBody>
      </p:sp>
    </p:spTree>
    <p:extLst>
      <p:ext uri="{BB962C8B-B14F-4D97-AF65-F5344CB8AC3E}">
        <p14:creationId xmlns:p14="http://schemas.microsoft.com/office/powerpoint/2010/main" val="124701048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9" r:id="rId8"/>
    <p:sldLayoutId id="2147483846" r:id="rId9"/>
    <p:sldLayoutId id="2147483847" r:id="rId10"/>
    <p:sldLayoutId id="2147483848" r:id="rId11"/>
    <p:sldLayoutId id="21474838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MODULE 6</a:t>
            </a:r>
          </a:p>
        </p:txBody>
      </p:sp>
      <p:cxnSp>
        <p:nvCxnSpPr>
          <p:cNvPr id="9"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828371"/>
            <a:ext cx="8564451" cy="0"/>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2" name="TextBox 26">
            <a:extLst>
              <a:ext uri="{FF2B5EF4-FFF2-40B4-BE49-F238E27FC236}">
                <a16:creationId xmlns:a16="http://schemas.microsoft.com/office/drawing/2014/main" id="{C7C4E17E-72AB-E043-AF29-132CE0D6F5C9}"/>
              </a:ext>
            </a:extLst>
          </p:cNvPr>
          <p:cNvSpPr txBox="1"/>
          <p:nvPr userDrawn="1"/>
        </p:nvSpPr>
        <p:spPr>
          <a:xfrm>
            <a:off x="114724" y="6496216"/>
            <a:ext cx="1011815" cy="307777"/>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5:</a:t>
            </a:r>
          </a:p>
        </p:txBody>
      </p:sp>
      <p:sp>
        <p:nvSpPr>
          <p:cNvPr id="13" name="Text Placeholder 33">
            <a:extLst>
              <a:ext uri="{FF2B5EF4-FFF2-40B4-BE49-F238E27FC236}">
                <a16:creationId xmlns:a16="http://schemas.microsoft.com/office/drawing/2014/main" id="{94BDB679-0B71-2A40-9B44-639B09C6B2C7}"/>
              </a:ext>
            </a:extLst>
          </p:cNvPr>
          <p:cNvSpPr txBox="1">
            <a:spLocks/>
          </p:cNvSpPr>
          <p:nvPr userDrawn="1"/>
        </p:nvSpPr>
        <p:spPr>
          <a:xfrm>
            <a:off x="957600" y="6490800"/>
            <a:ext cx="5977394" cy="3714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 SUPPORTING PROGRAMS AND REVIEW PLANS</a:t>
            </a:r>
          </a:p>
        </p:txBody>
      </p:sp>
    </p:spTree>
    <p:extLst>
      <p:ext uri="{BB962C8B-B14F-4D97-AF65-F5344CB8AC3E}">
        <p14:creationId xmlns:p14="http://schemas.microsoft.com/office/powerpoint/2010/main" val="2697228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698" r:id="rId4"/>
    <p:sldLayoutId id="2147483707" r:id="rId5"/>
    <p:sldLayoutId id="2147483708" r:id="rId6"/>
    <p:sldLayoutId id="2147483711" r:id="rId7"/>
    <p:sldLayoutId id="2147483712" r:id="rId8"/>
    <p:sldLayoutId id="2147483751" r:id="rId9"/>
    <p:sldLayoutId id="214748383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7" name="Text Placeholder 19">
            <a:extLst>
              <a:ext uri="{FF2B5EF4-FFF2-40B4-BE49-F238E27FC236}">
                <a16:creationId xmlns:a16="http://schemas.microsoft.com/office/drawing/2014/main" id="{CC9DD54C-427A-8D4A-99E5-BA6DE356402D}"/>
              </a:ext>
            </a:extLst>
          </p:cNvPr>
          <p:cNvSpPr txBox="1">
            <a:spLocks/>
          </p:cNvSpPr>
          <p:nvPr userDrawn="1"/>
        </p:nvSpPr>
        <p:spPr>
          <a:xfrm>
            <a:off x="296525" y="6096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spc="0" dirty="0">
                <a:solidFill>
                  <a:schemeClr val="accent5">
                    <a:lumMod val="10000"/>
                  </a:schemeClr>
                </a:solidFill>
                <a:latin typeface="Source Sans Pro" panose="020B0503030403020204" pitchFamily="34" charset="0"/>
                <a:ea typeface="Source Sans Pro" panose="020B0503030403020204" pitchFamily="34" charset="0"/>
              </a:rPr>
              <a:t>Develop supporting programs and review plans</a:t>
            </a:r>
          </a:p>
        </p:txBody>
      </p:sp>
      <p:sp>
        <p:nvSpPr>
          <p:cNvPr id="10" name="Text Placeholder 19">
            <a:extLst>
              <a:ext uri="{FF2B5EF4-FFF2-40B4-BE49-F238E27FC236}">
                <a16:creationId xmlns:a16="http://schemas.microsoft.com/office/drawing/2014/main" id="{C2EBDCDE-43EC-274C-97C7-7CA36AA5B0D8}"/>
              </a:ext>
            </a:extLst>
          </p:cNvPr>
          <p:cNvSpPr txBox="1">
            <a:spLocks/>
          </p:cNvSpPr>
          <p:nvPr userDrawn="1"/>
        </p:nvSpPr>
        <p:spPr>
          <a:xfrm>
            <a:off x="296525" y="10336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A6C542"/>
                </a:solidFill>
              </a:rPr>
              <a:t>MODULE 6</a:t>
            </a:r>
          </a:p>
        </p:txBody>
      </p:sp>
      <p:cxnSp>
        <p:nvCxnSpPr>
          <p:cNvPr id="11"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flipV="1">
            <a:off x="406477" y="919694"/>
            <a:ext cx="8035953" cy="0"/>
          </a:xfrm>
          <a:prstGeom prst="line">
            <a:avLst/>
          </a:prstGeom>
          <a:ln>
            <a:solidFill>
              <a:srgbClr val="A6C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07815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FCA4E0-8181-A64C-9B0C-389DAEAB4C09}"/>
              </a:ext>
            </a:extLst>
          </p:cNvPr>
          <p:cNvSpPr/>
          <p:nvPr userDrawn="1"/>
        </p:nvSpPr>
        <p:spPr>
          <a:xfrm>
            <a:off x="0" y="6411433"/>
            <a:ext cx="9144000" cy="446567"/>
          </a:xfrm>
          <a:prstGeom prst="rect">
            <a:avLst/>
          </a:prstGeom>
          <a:solidFill>
            <a:srgbClr val="A6C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Picture 7" descr="A picture containing drawing&#10;&#10;Description automatically generated">
            <a:extLst>
              <a:ext uri="{FF2B5EF4-FFF2-40B4-BE49-F238E27FC236}">
                <a16:creationId xmlns:a16="http://schemas.microsoft.com/office/drawing/2014/main" id="{061177B0-6583-6845-8AA1-8C9FE488360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41072407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a:extLst>
              <a:ext uri="{FF2B5EF4-FFF2-40B4-BE49-F238E27FC236}">
                <a16:creationId xmlns:a16="http://schemas.microsoft.com/office/drawing/2014/main" id="{829810F8-C321-7A48-8A41-C89A170D8CD5}"/>
              </a:ext>
            </a:extLst>
          </p:cNvPr>
          <p:cNvSpPr/>
          <p:nvPr/>
        </p:nvSpPr>
        <p:spPr>
          <a:xfrm>
            <a:off x="6912260" y="517933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91-94</a:t>
            </a:r>
          </a:p>
        </p:txBody>
      </p:sp>
      <p:pic>
        <p:nvPicPr>
          <p:cNvPr id="3" name="Picture 2">
            <a:extLst>
              <a:ext uri="{FF2B5EF4-FFF2-40B4-BE49-F238E27FC236}">
                <a16:creationId xmlns:a16="http://schemas.microsoft.com/office/drawing/2014/main" id="{92AB8B5F-C2FD-4246-8732-E7F77CF003C2}"/>
              </a:ext>
            </a:extLst>
          </p:cNvPr>
          <p:cNvPicPr>
            <a:picLocks noChangeAspect="1"/>
          </p:cNvPicPr>
          <p:nvPr/>
        </p:nvPicPr>
        <p:blipFill>
          <a:blip r:embed="rId2"/>
          <a:stretch>
            <a:fillRect/>
          </a:stretch>
        </p:blipFill>
        <p:spPr>
          <a:xfrm>
            <a:off x="1556665" y="908720"/>
            <a:ext cx="6468219" cy="4144964"/>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6AD1CD3D-4DBC-1F44-8ECB-1DD10277FA00}"/>
              </a:ext>
            </a:extLst>
          </p:cNvPr>
          <p:cNvPicPr>
            <a:picLocks noChangeAspect="1"/>
          </p:cNvPicPr>
          <p:nvPr/>
        </p:nvPicPr>
        <p:blipFill rotWithShape="1">
          <a:blip r:embed="rId3">
            <a:extLst>
              <a:ext uri="{28A0092B-C50C-407E-A947-70E740481C1C}">
                <a14:useLocalDpi xmlns:a14="http://schemas.microsoft.com/office/drawing/2010/main" val="0"/>
              </a:ext>
            </a:extLst>
          </a:blip>
          <a:srcRect l="3240" t="13733" r="2533" b="11376"/>
          <a:stretch/>
        </p:blipFill>
        <p:spPr>
          <a:xfrm>
            <a:off x="118442" y="5665335"/>
            <a:ext cx="2101931" cy="521085"/>
          </a:xfrm>
          <a:prstGeom prst="rect">
            <a:avLst/>
          </a:prstGeom>
          <a:ln>
            <a:noFill/>
          </a:ln>
        </p:spPr>
      </p:pic>
      <p:sp>
        <p:nvSpPr>
          <p:cNvPr id="5" name="10 Marcador de texto">
            <a:extLst>
              <a:ext uri="{FF2B5EF4-FFF2-40B4-BE49-F238E27FC236}">
                <a16:creationId xmlns:a16="http://schemas.microsoft.com/office/drawing/2014/main" id="{84437163-F3E4-1448-81B5-C3A12F5DF49B}"/>
              </a:ext>
            </a:extLst>
          </p:cNvPr>
          <p:cNvSpPr txBox="1">
            <a:spLocks/>
          </p:cNvSpPr>
          <p:nvPr/>
        </p:nvSpPr>
        <p:spPr>
          <a:xfrm>
            <a:off x="979200" y="6522910"/>
            <a:ext cx="5295900" cy="371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Source Sans Pro Light" panose="020B0403030403020204" pitchFamily="34" charset="0"/>
                <a:ea typeface="Source Sans Pro Light" panose="020B0403030403020204" pitchFamily="34" charset="0"/>
              </a:rPr>
              <a:t>DEVELOP SUPPORTING PROGRAMMES AND REVIEW PLANS</a:t>
            </a:r>
          </a:p>
        </p:txBody>
      </p:sp>
      <p:sp>
        <p:nvSpPr>
          <p:cNvPr id="6" name="TextBox 5">
            <a:extLst>
              <a:ext uri="{FF2B5EF4-FFF2-40B4-BE49-F238E27FC236}">
                <a16:creationId xmlns:a16="http://schemas.microsoft.com/office/drawing/2014/main" id="{DB00D7A8-FCA1-0E48-B964-A10A19574F2D}"/>
              </a:ext>
            </a:extLst>
          </p:cNvPr>
          <p:cNvSpPr txBox="1"/>
          <p:nvPr/>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spTree>
    <p:extLst>
      <p:ext uri="{BB962C8B-B14F-4D97-AF65-F5344CB8AC3E}">
        <p14:creationId xmlns:p14="http://schemas.microsoft.com/office/powerpoint/2010/main" val="28009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sz="quarter" idx="10"/>
          </p:nvPr>
        </p:nvSpPr>
        <p:spPr>
          <a:xfrm>
            <a:off x="476545" y="2123855"/>
            <a:ext cx="2905125" cy="3357563"/>
          </a:xfrm>
        </p:spPr>
        <p:txBody>
          <a:bodyPr/>
          <a:lstStyle/>
          <a:p>
            <a:pPr marL="365125" indent="-365125">
              <a:lnSpc>
                <a:spcPct val="100000"/>
              </a:lnSpc>
              <a:buNone/>
            </a:pPr>
            <a:r>
              <a:rPr lang="en-GB" sz="2200" dirty="0">
                <a:latin typeface="Source Sans Pro" panose="020B0503030403020204" pitchFamily="34" charset="0"/>
                <a:ea typeface="Source Sans Pro" panose="020B0503030403020204" pitchFamily="34" charset="0"/>
              </a:rPr>
              <a:t>6.1 Identify and implement supporting programs</a:t>
            </a:r>
          </a:p>
          <a:p>
            <a:pPr marL="365125" indent="-365125">
              <a:lnSpc>
                <a:spcPct val="100000"/>
              </a:lnSpc>
              <a:buNone/>
            </a:pPr>
            <a:endParaRPr lang="en-GB" sz="2200" dirty="0">
              <a:latin typeface="Source Sans Pro" panose="020B0503030403020204" pitchFamily="34" charset="0"/>
              <a:ea typeface="Source Sans Pro" panose="020B0503030403020204" pitchFamily="34" charset="0"/>
            </a:endParaRPr>
          </a:p>
          <a:p>
            <a:pPr marL="365125" indent="-365125">
              <a:lnSpc>
                <a:spcPct val="100000"/>
              </a:lnSpc>
              <a:buNone/>
            </a:pPr>
            <a:r>
              <a:rPr lang="en-GB" sz="2200" dirty="0">
                <a:latin typeface="Source Sans Pro" panose="020B0503030403020204" pitchFamily="34" charset="0"/>
                <a:ea typeface="Source Sans Pro" panose="020B0503030403020204" pitchFamily="34" charset="0"/>
              </a:rPr>
              <a:t>6.2 Periodically review and update the SSP outputs</a:t>
            </a:r>
          </a:p>
          <a:p>
            <a:pPr>
              <a:lnSpc>
                <a:spcPct val="100000"/>
              </a:lnSpc>
            </a:pPr>
            <a:endParaRPr lang="en-GB" sz="2200" dirty="0">
              <a:latin typeface="Source Sans Pro" panose="020B0503030403020204" pitchFamily="34" charset="0"/>
              <a:ea typeface="Source Sans Pro" panose="020B0503030403020204" pitchFamily="34" charset="0"/>
            </a:endParaRPr>
          </a:p>
        </p:txBody>
      </p:sp>
      <p:sp>
        <p:nvSpPr>
          <p:cNvPr id="8" name="7 Marcador de texto"/>
          <p:cNvSpPr>
            <a:spLocks noGrp="1"/>
          </p:cNvSpPr>
          <p:nvPr>
            <p:ph type="body" sz="quarter" idx="11"/>
          </p:nvPr>
        </p:nvSpPr>
        <p:spPr>
          <a:xfrm>
            <a:off x="5607115" y="2303875"/>
            <a:ext cx="3221850" cy="3357563"/>
          </a:xfrm>
        </p:spPr>
        <p:txBody>
          <a:bodyPr/>
          <a:lstStyle/>
          <a:p>
            <a:r>
              <a:rPr lang="en-GB" sz="2200" dirty="0">
                <a:latin typeface="Source Sans Pro" panose="020B0503030403020204" pitchFamily="34" charset="0"/>
                <a:ea typeface="Source Sans Pro" panose="020B0503030403020204" pitchFamily="34" charset="0"/>
              </a:rPr>
              <a:t>Supporting programs t</a:t>
            </a:r>
            <a:r>
              <a:rPr lang="en-GB" sz="2200" dirty="0"/>
              <a:t>hat improve implementation of SSP, and inform nation- al-level policy, planning and regulatory instruments</a:t>
            </a:r>
            <a:endParaRPr lang="en-GB" sz="2200" dirty="0">
              <a:latin typeface="Source Sans Pro" panose="020B0503030403020204" pitchFamily="34" charset="0"/>
              <a:ea typeface="Source Sans Pro" panose="020B0503030403020204" pitchFamily="34" charset="0"/>
            </a:endParaRPr>
          </a:p>
          <a:p>
            <a:r>
              <a:rPr lang="en-GB" sz="2200" dirty="0">
                <a:latin typeface="Source Sans Pro" panose="020B0503030403020204" pitchFamily="34" charset="0"/>
                <a:ea typeface="Source Sans Pro" panose="020B0503030403020204" pitchFamily="34" charset="0"/>
              </a:rPr>
              <a:t>Up to date SSP outputs responding to internal and external changes.</a:t>
            </a:r>
          </a:p>
          <a:p>
            <a:endParaRPr lang="en-GB" sz="2200" dirty="0">
              <a:latin typeface="Source Sans Pro" panose="020B0503030403020204" pitchFamily="34" charset="0"/>
              <a:ea typeface="Source Sans Pro" panose="020B0503030403020204" pitchFamily="34" charset="0"/>
            </a:endParaRPr>
          </a:p>
        </p:txBody>
      </p:sp>
      <p:sp>
        <p:nvSpPr>
          <p:cNvPr id="11" name="10 Marcador de texto"/>
          <p:cNvSpPr>
            <a:spLocks noGrp="1"/>
          </p:cNvSpPr>
          <p:nvPr>
            <p:ph type="body" sz="quarter" idx="12"/>
          </p:nvPr>
        </p:nvSpPr>
        <p:spPr>
          <a:xfrm>
            <a:off x="979200" y="6480000"/>
            <a:ext cx="5295900" cy="371475"/>
          </a:xfrm>
        </p:spPr>
        <p:txBody>
          <a:bodyPr/>
          <a:lstStyle/>
          <a:p>
            <a:r>
              <a:rPr lang="en-US" dirty="0"/>
              <a:t>DEVELOP SUPPORTING PROGRAMMES AND REVIEW PLANS</a:t>
            </a:r>
          </a:p>
        </p:txBody>
      </p:sp>
    </p:spTree>
    <p:extLst>
      <p:ext uri="{BB962C8B-B14F-4D97-AF65-F5344CB8AC3E}">
        <p14:creationId xmlns:p14="http://schemas.microsoft.com/office/powerpoint/2010/main" val="62806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261A3469-47C5-9E45-A52C-4B007CC24A5D}"/>
              </a:ext>
            </a:extLst>
          </p:cNvPr>
          <p:cNvSpPr txBox="1"/>
          <p:nvPr/>
        </p:nvSpPr>
        <p:spPr>
          <a:xfrm>
            <a:off x="6299229" y="5094185"/>
            <a:ext cx="1213046" cy="907941"/>
          </a:xfrm>
          <a:prstGeom prst="rect">
            <a:avLst/>
          </a:prstGeom>
          <a:noFill/>
        </p:spPr>
        <p:txBody>
          <a:bodyPr wrap="square" rtlCol="0">
            <a:spAutoFit/>
          </a:bodyPr>
          <a:lstStyle/>
          <a:p>
            <a:pPr algn="ctr">
              <a:lnSpc>
                <a:spcPts val="1440"/>
              </a:lnSpc>
            </a:pPr>
            <a:r>
              <a:rPr lang="en-GB" sz="1050" b="1" spc="300" dirty="0">
                <a:gradFill>
                  <a:gsLst>
                    <a:gs pos="0">
                      <a:schemeClr val="bg1"/>
                    </a:gs>
                    <a:gs pos="100000">
                      <a:schemeClr val="bg1">
                        <a:alpha val="74000"/>
                      </a:schemeClr>
                    </a:gs>
                  </a:gsLst>
                  <a:lin ang="21594000" scaled="0"/>
                </a:gradFill>
                <a:latin typeface="Source Sans Pro Light" pitchFamily="34" charset="0"/>
                <a:cs typeface="Arial" panose="020B0604020202020204" pitchFamily="34" charset="0"/>
              </a:rPr>
              <a:t>SSP</a:t>
            </a:r>
          </a:p>
          <a:p>
            <a:pPr algn="ctr">
              <a:lnSpc>
                <a:spcPts val="1440"/>
              </a:lnSpc>
            </a:pPr>
            <a:r>
              <a:rPr lang="en-GB" sz="1050" b="1" dirty="0">
                <a:gradFill>
                  <a:gsLst>
                    <a:gs pos="0">
                      <a:schemeClr val="bg1"/>
                    </a:gs>
                    <a:gs pos="100000">
                      <a:schemeClr val="bg1">
                        <a:alpha val="74000"/>
                      </a:schemeClr>
                    </a:gs>
                  </a:gsLst>
                  <a:lin ang="21594000" scaled="0"/>
                </a:gradFill>
                <a:latin typeface="Source Sans Pro Light" pitchFamily="34" charset="0"/>
                <a:cs typeface="Arial" panose="020B0604020202020204" pitchFamily="34" charset="0"/>
              </a:rPr>
              <a:t>Manual  </a:t>
            </a:r>
          </a:p>
          <a:p>
            <a:pPr algn="ctr">
              <a:lnSpc>
                <a:spcPts val="1440"/>
              </a:lnSpc>
            </a:pPr>
            <a:r>
              <a:rPr lang="en-GB" sz="900" b="1" dirty="0">
                <a:gradFill>
                  <a:gsLst>
                    <a:gs pos="0">
                      <a:schemeClr val="bg1"/>
                    </a:gs>
                    <a:gs pos="100000">
                      <a:schemeClr val="bg1">
                        <a:alpha val="74000"/>
                      </a:schemeClr>
                    </a:gs>
                  </a:gsLst>
                  <a:lin ang="21594000" scaled="0"/>
                </a:gradFill>
                <a:latin typeface="Source Sans Pro Light" pitchFamily="34" charset="0"/>
                <a:cs typeface="Arial" panose="020B0604020202020204" pitchFamily="34" charset="0"/>
              </a:rPr>
              <a:t>SSP Manual Page 87</a:t>
            </a:r>
          </a:p>
          <a:p>
            <a:pPr algn="ctr"/>
            <a:r>
              <a:rPr lang="en-GB" sz="900" b="1" dirty="0">
                <a:gradFill>
                  <a:gsLst>
                    <a:gs pos="0">
                      <a:schemeClr val="bg1"/>
                    </a:gs>
                    <a:gs pos="100000">
                      <a:schemeClr val="bg1">
                        <a:alpha val="74000"/>
                      </a:schemeClr>
                    </a:gs>
                  </a:gsLst>
                  <a:lin ang="21594000" scaled="0"/>
                </a:gradFill>
                <a:latin typeface="Source Sans Pro Light" pitchFamily="34" charset="0"/>
                <a:cs typeface="Arial" panose="020B0604020202020204" pitchFamily="34" charset="0"/>
              </a:rPr>
              <a:t>Example 6.1 &amp; 6.2  Page 89</a:t>
            </a:r>
            <a:endParaRPr lang="en-GB" sz="900" dirty="0">
              <a:solidFill>
                <a:schemeClr val="bg1"/>
              </a:solidFill>
              <a:latin typeface="Source Sans Pro Light" pitchFamily="34" charset="0"/>
              <a:cs typeface="Arial" panose="020B0604020202020204" pitchFamily="34" charset="0"/>
            </a:endParaRPr>
          </a:p>
        </p:txBody>
      </p:sp>
      <p:sp>
        <p:nvSpPr>
          <p:cNvPr id="9" name="8 Marcador de texto"/>
          <p:cNvSpPr>
            <a:spLocks noGrp="1"/>
          </p:cNvSpPr>
          <p:nvPr>
            <p:ph type="body" sz="quarter" idx="10"/>
          </p:nvPr>
        </p:nvSpPr>
        <p:spPr>
          <a:xfrm>
            <a:off x="2411760" y="2078850"/>
            <a:ext cx="6525725" cy="1239174"/>
          </a:xfrm>
        </p:spPr>
        <p:txBody>
          <a:bodyPr/>
          <a:lstStyle/>
          <a:p>
            <a:r>
              <a:rPr lang="en-GB" dirty="0"/>
              <a:t>Embedding SSP in the day-to-day operations of a local authority, and ensuring the engagement of stakeholders such as service providers, the private sector, decision-makers and academics.</a:t>
            </a:r>
            <a:endParaRPr lang="en-GB" dirty="0">
              <a:latin typeface="Source Sans Pro" panose="020B0503030403020204" pitchFamily="34" charset="0"/>
              <a:ea typeface="Source Sans Pro" panose="020B0503030403020204" pitchFamily="34" charset="0"/>
            </a:endParaRPr>
          </a:p>
        </p:txBody>
      </p:sp>
      <p:sp>
        <p:nvSpPr>
          <p:cNvPr id="11" name="1 Marcador de texto"/>
          <p:cNvSpPr txBox="1">
            <a:spLocks/>
          </p:cNvSpPr>
          <p:nvPr/>
        </p:nvSpPr>
        <p:spPr>
          <a:xfrm>
            <a:off x="4121950" y="278650"/>
            <a:ext cx="6239116" cy="1239174"/>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defRPr/>
            </a:pPr>
            <a:endParaRPr lang="en-GB" sz="1800" b="1" dirty="0">
              <a:latin typeface="Source Sans Pro Black" pitchFamily="34" charset="0"/>
            </a:endParaRPr>
          </a:p>
        </p:txBody>
      </p:sp>
      <p:sp>
        <p:nvSpPr>
          <p:cNvPr id="12" name="11 Marcador de texto"/>
          <p:cNvSpPr>
            <a:spLocks noGrp="1"/>
          </p:cNvSpPr>
          <p:nvPr>
            <p:ph type="body" sz="quarter" idx="14"/>
          </p:nvPr>
        </p:nvSpPr>
        <p:spPr>
          <a:xfrm>
            <a:off x="1481682" y="4194085"/>
            <a:ext cx="6180635" cy="1239174"/>
          </a:xfrm>
        </p:spPr>
        <p:txBody>
          <a:bodyPr/>
          <a:lstStyle/>
          <a:p>
            <a:pPr marL="0" indent="0" algn="ctr">
              <a:buNone/>
            </a:pPr>
            <a:r>
              <a:rPr lang="es-VE" dirty="0"/>
              <a:t>Supporting programmes and regular reviews will ensure that SSP remains relevant and responds to current or anticipated operating conditions.</a:t>
            </a:r>
            <a:endParaRPr lang="es-VE" dirty="0">
              <a:latin typeface="Source Sans Pro" panose="020B0503030403020204" pitchFamily="34" charset="0"/>
              <a:ea typeface="Source Sans Pro" panose="020B0503030403020204" pitchFamily="34" charset="0"/>
            </a:endParaRPr>
          </a:p>
        </p:txBody>
      </p:sp>
      <p:sp>
        <p:nvSpPr>
          <p:cNvPr id="15" name="Rectangular Callout 14">
            <a:extLst>
              <a:ext uri="{FF2B5EF4-FFF2-40B4-BE49-F238E27FC236}">
                <a16:creationId xmlns:a16="http://schemas.microsoft.com/office/drawing/2014/main" id="{1E48B6C6-CF6F-CE43-AB22-44C5B396E1C6}"/>
              </a:ext>
            </a:extLst>
          </p:cNvPr>
          <p:cNvSpPr/>
          <p:nvPr/>
        </p:nvSpPr>
        <p:spPr>
          <a:xfrm>
            <a:off x="7241508" y="98122"/>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Example 6.1,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93</a:t>
            </a:r>
          </a:p>
        </p:txBody>
      </p:sp>
    </p:spTree>
    <p:extLst>
      <p:ext uri="{BB962C8B-B14F-4D97-AF65-F5344CB8AC3E}">
        <p14:creationId xmlns:p14="http://schemas.microsoft.com/office/powerpoint/2010/main" val="59188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1CEE4F-303B-764B-A1E1-29CD518D6D44}"/>
              </a:ext>
            </a:extLst>
          </p:cNvPr>
          <p:cNvSpPr txBox="1">
            <a:spLocks/>
          </p:cNvSpPr>
          <p:nvPr/>
        </p:nvSpPr>
        <p:spPr>
          <a:xfrm>
            <a:off x="344744" y="1315189"/>
            <a:ext cx="5947078" cy="48474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700" b="1" dirty="0">
                <a:solidFill>
                  <a:srgbClr val="A6C542"/>
                </a:solidFill>
                <a:latin typeface="Source Sans Pro" panose="020B0503030403020204" pitchFamily="34" charset="0"/>
                <a:ea typeface="Source Sans Pro" panose="020B0503030403020204" pitchFamily="34" charset="0"/>
                <a:cs typeface="Quire Sans" panose="020B0502040400020003" pitchFamily="34" charset="0"/>
              </a:rPr>
              <a:t>Supporting programs</a:t>
            </a:r>
            <a:endParaRPr lang="en-GB" sz="2700" dirty="0">
              <a:solidFill>
                <a:srgbClr val="A6C54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4" name="Text Box 9">
            <a:extLst>
              <a:ext uri="{FF2B5EF4-FFF2-40B4-BE49-F238E27FC236}">
                <a16:creationId xmlns:a16="http://schemas.microsoft.com/office/drawing/2014/main" id="{3087B102-3490-674C-BF3A-BBDC19208320}"/>
              </a:ext>
            </a:extLst>
          </p:cNvPr>
          <p:cNvSpPr txBox="1">
            <a:spLocks noChangeArrowheads="1"/>
          </p:cNvSpPr>
          <p:nvPr/>
        </p:nvSpPr>
        <p:spPr bwMode="auto">
          <a:xfrm rot="16200000">
            <a:off x="-528872" y="4413957"/>
            <a:ext cx="1295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anose="020B0703020202090204" pitchFamily="34" charset="0"/>
                <a:ea typeface="ＭＳ Ｐゴシック" panose="020B0600070205080204" pitchFamily="34" charset="-128"/>
              </a:defRPr>
            </a:lvl1pPr>
            <a:lvl2pPr marL="742950" indent="-285750" eaLnBrk="0" hangingPunct="0">
              <a:defRPr sz="2400">
                <a:solidFill>
                  <a:schemeClr val="tx1"/>
                </a:solidFill>
                <a:latin typeface="Trebuchet MS" panose="020B0703020202090204" pitchFamily="34" charset="0"/>
                <a:ea typeface="ＭＳ Ｐゴシック" panose="020B0600070205080204" pitchFamily="34" charset="-128"/>
              </a:defRPr>
            </a:lvl2pPr>
            <a:lvl3pPr marL="1143000" indent="-228600" eaLnBrk="0" hangingPunct="0">
              <a:defRPr sz="2400">
                <a:solidFill>
                  <a:schemeClr val="tx1"/>
                </a:solidFill>
                <a:latin typeface="Trebuchet MS" panose="020B0703020202090204" pitchFamily="34" charset="0"/>
                <a:ea typeface="ＭＳ Ｐゴシック" panose="020B0600070205080204" pitchFamily="34" charset="-128"/>
              </a:defRPr>
            </a:lvl3pPr>
            <a:lvl4pPr marL="1600200" indent="-228600" eaLnBrk="0" hangingPunct="0">
              <a:defRPr sz="2400">
                <a:solidFill>
                  <a:schemeClr val="tx1"/>
                </a:solidFill>
                <a:latin typeface="Trebuchet MS" panose="020B0703020202090204" pitchFamily="34" charset="0"/>
                <a:ea typeface="ＭＳ Ｐゴシック" panose="020B0600070205080204" pitchFamily="34" charset="-128"/>
              </a:defRPr>
            </a:lvl4pPr>
            <a:lvl5pPr marL="2057400" indent="-228600" eaLnBrk="0" hangingPunct="0">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9pPr>
          </a:lstStyle>
          <a:p>
            <a:pPr defTabSz="685800" eaLnBrk="1" hangingPunct="1"/>
            <a:r>
              <a:rPr lang="en-GB" altLang="de-DE" sz="600" dirty="0">
                <a:solidFill>
                  <a:schemeClr val="bg1"/>
                </a:solidFill>
                <a:latin typeface="Source Sans Pro" panose="020B0503030403020204" pitchFamily="34" charset="0"/>
                <a:ea typeface="Source Sans Pro" panose="020B0503030403020204" pitchFamily="34" charset="0"/>
              </a:rPr>
              <a:t>Photos: L. Barreto Dillon</a:t>
            </a:r>
          </a:p>
        </p:txBody>
      </p:sp>
      <p:sp>
        <p:nvSpPr>
          <p:cNvPr id="8" name="4 Marcador de texto">
            <a:extLst>
              <a:ext uri="{FF2B5EF4-FFF2-40B4-BE49-F238E27FC236}">
                <a16:creationId xmlns:a16="http://schemas.microsoft.com/office/drawing/2014/main" id="{2D5790CA-129F-A747-81A9-731448943EB6}"/>
              </a:ext>
            </a:extLst>
          </p:cNvPr>
          <p:cNvSpPr txBox="1">
            <a:spLocks/>
          </p:cNvSpPr>
          <p:nvPr/>
        </p:nvSpPr>
        <p:spPr>
          <a:xfrm>
            <a:off x="317501" y="1848524"/>
            <a:ext cx="8669567" cy="958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5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Range of activities and partnerships that enable the successful implementation of the incremental improvements indicated in the SSP.</a:t>
            </a:r>
            <a:endParaRPr lang="es-VE" sz="1950"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9" name="9 Marcador de texto">
            <a:extLst>
              <a:ext uri="{FF2B5EF4-FFF2-40B4-BE49-F238E27FC236}">
                <a16:creationId xmlns:a16="http://schemas.microsoft.com/office/drawing/2014/main" id="{11DBA159-D7AC-D04E-8BA8-B1705B929887}"/>
              </a:ext>
            </a:extLst>
          </p:cNvPr>
          <p:cNvSpPr txBox="1">
            <a:spLocks/>
          </p:cNvSpPr>
          <p:nvPr/>
        </p:nvSpPr>
        <p:spPr>
          <a:xfrm>
            <a:off x="369237" y="2737729"/>
            <a:ext cx="3204120" cy="548498"/>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Sanitation business’s support:</a:t>
            </a:r>
            <a:endParaRPr lang="en-US"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a:p>
            <a:pPr marL="278593" indent="-278593">
              <a:buFont typeface="Arial" panose="020B0604020202020204" pitchFamily="34" charset="0"/>
              <a:buChar char="•"/>
            </a:pPr>
            <a:endParaRPr lang="es-VE"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0" name="9 Marcador de texto">
            <a:extLst>
              <a:ext uri="{FF2B5EF4-FFF2-40B4-BE49-F238E27FC236}">
                <a16:creationId xmlns:a16="http://schemas.microsoft.com/office/drawing/2014/main" id="{9623313F-FD59-FE4E-B649-951B2BEFA0A6}"/>
              </a:ext>
            </a:extLst>
          </p:cNvPr>
          <p:cNvSpPr txBox="1">
            <a:spLocks/>
          </p:cNvSpPr>
          <p:nvPr/>
        </p:nvSpPr>
        <p:spPr>
          <a:xfrm>
            <a:off x="3573357" y="2737728"/>
            <a:ext cx="5298078" cy="1120862"/>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formalization, equity contribution or grants, assistance in obtaining equipment and capital, advance purchase agreements and training in business as well as technical skills to promote efficiency. </a:t>
            </a:r>
            <a:endParaRPr lang="es-VE"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1" name="9 Marcador de texto">
            <a:extLst>
              <a:ext uri="{FF2B5EF4-FFF2-40B4-BE49-F238E27FC236}">
                <a16:creationId xmlns:a16="http://schemas.microsoft.com/office/drawing/2014/main" id="{271BF3BA-FA38-264F-BB64-2138510CB0E1}"/>
              </a:ext>
            </a:extLst>
          </p:cNvPr>
          <p:cNvSpPr txBox="1">
            <a:spLocks/>
          </p:cNvSpPr>
          <p:nvPr/>
        </p:nvSpPr>
        <p:spPr>
          <a:xfrm>
            <a:off x="317501" y="4147333"/>
            <a:ext cx="3204120" cy="548498"/>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Use of SSP results as evidence to revise national policies, plans and regulations: </a:t>
            </a:r>
            <a:endParaRPr lang="es-VE"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2" name="9 Marcador de texto">
            <a:extLst>
              <a:ext uri="{FF2B5EF4-FFF2-40B4-BE49-F238E27FC236}">
                <a16:creationId xmlns:a16="http://schemas.microsoft.com/office/drawing/2014/main" id="{1009D651-DECF-5844-84BF-3D909E056E0C}"/>
              </a:ext>
            </a:extLst>
          </p:cNvPr>
          <p:cNvSpPr txBox="1">
            <a:spLocks/>
          </p:cNvSpPr>
          <p:nvPr/>
        </p:nvSpPr>
        <p:spPr>
          <a:xfrm>
            <a:off x="3521620" y="4147332"/>
            <a:ext cx="5492690" cy="1120862"/>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buFontTx/>
              <a:buChar char="-"/>
            </a:pPr>
            <a:r>
              <a:rPr lang="en-US"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to demonstrate which aspects are relevant for review and adaptation of sanitation policies and plans. </a:t>
            </a:r>
          </a:p>
          <a:p>
            <a:pPr marL="257175" indent="-257175">
              <a:buFontTx/>
              <a:buChar char="-"/>
            </a:pPr>
            <a:r>
              <a:rPr lang="en-US"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to inform decisions at the local level.</a:t>
            </a:r>
            <a:endParaRPr lang="es-VE"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3" name="9 Marcador de texto">
            <a:extLst>
              <a:ext uri="{FF2B5EF4-FFF2-40B4-BE49-F238E27FC236}">
                <a16:creationId xmlns:a16="http://schemas.microsoft.com/office/drawing/2014/main" id="{A4690A53-AE12-DB43-A1E8-2931FC005BF0}"/>
              </a:ext>
            </a:extLst>
          </p:cNvPr>
          <p:cNvSpPr txBox="1">
            <a:spLocks/>
          </p:cNvSpPr>
          <p:nvPr/>
        </p:nvSpPr>
        <p:spPr>
          <a:xfrm>
            <a:off x="344744" y="5489891"/>
            <a:ext cx="3204120" cy="548498"/>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rPr>
              <a:t>Research programs: </a:t>
            </a:r>
            <a:endParaRPr lang="es-VE" sz="1800" dirty="0">
              <a:solidFill>
                <a:schemeClr val="tx2"/>
              </a:solidFill>
              <a:latin typeface="Source Sans Pro" panose="020B0503030403020204" pitchFamily="34" charset="0"/>
              <a:ea typeface="Source Sans Pro" panose="020B0503030403020204" pitchFamily="34" charset="0"/>
              <a:cs typeface="Quire Sans" panose="020B0502040400020003" pitchFamily="34" charset="0"/>
            </a:endParaRPr>
          </a:p>
        </p:txBody>
      </p:sp>
      <p:sp>
        <p:nvSpPr>
          <p:cNvPr id="14" name="9 Marcador de texto">
            <a:extLst>
              <a:ext uri="{FF2B5EF4-FFF2-40B4-BE49-F238E27FC236}">
                <a16:creationId xmlns:a16="http://schemas.microsoft.com/office/drawing/2014/main" id="{51BA63C9-1C19-D347-8260-CA5C9EC6467A}"/>
              </a:ext>
            </a:extLst>
          </p:cNvPr>
          <p:cNvSpPr txBox="1">
            <a:spLocks/>
          </p:cNvSpPr>
          <p:nvPr/>
        </p:nvSpPr>
        <p:spPr>
          <a:xfrm>
            <a:off x="3548863" y="5489890"/>
            <a:ext cx="5492690" cy="639410"/>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tx1"/>
                </a:solidFill>
                <a:latin typeface="Source Sans Pro Light" pitchFamily="34" charset="0"/>
                <a:ea typeface="+mn-ea"/>
                <a:cs typeface="+mn-cs"/>
              </a:defRPr>
            </a:lvl1pPr>
            <a:lvl2pPr marL="4572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2pPr>
            <a:lvl3pPr marL="9144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3pPr>
            <a:lvl4pPr marL="13716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tx1"/>
                </a:solidFill>
                <a:latin typeface="Source Sans Pro Light"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VE" sz="1725" dirty="0">
                <a:solidFill>
                  <a:srgbClr val="000000"/>
                </a:solidFill>
                <a:latin typeface="Source Sans Pro" panose="020B0503030403020204" pitchFamily="34" charset="0"/>
                <a:ea typeface="Source Sans Pro" panose="020B0503030403020204" pitchFamily="34" charset="0"/>
                <a:cs typeface="Quire Sans" panose="020B0502040400020003" pitchFamily="34" charset="0"/>
              </a:rPr>
              <a:t>Support the adaptation of technologies and service models to the local context.</a:t>
            </a:r>
          </a:p>
        </p:txBody>
      </p:sp>
    </p:spTree>
    <p:extLst>
      <p:ext uri="{BB962C8B-B14F-4D97-AF65-F5344CB8AC3E}">
        <p14:creationId xmlns:p14="http://schemas.microsoft.com/office/powerpoint/2010/main" val="327192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a:xfrm>
            <a:off x="2296632" y="2108801"/>
            <a:ext cx="6685857" cy="1239174"/>
          </a:xfrm>
        </p:spPr>
        <p:txBody>
          <a:bodyPr/>
          <a:lstStyle/>
          <a:p>
            <a:r>
              <a:rPr lang="en-GB" sz="2200" dirty="0"/>
              <a:t>This step helps to respond to a dynamic environment, adapting SSP as new controls are implemented, or new hazards and hazardous events emerge.</a:t>
            </a:r>
            <a:endParaRPr lang="en-GB" sz="2200" dirty="0">
              <a:latin typeface="Source Sans Pro" panose="020B0503030403020204" pitchFamily="34" charset="0"/>
              <a:ea typeface="Source Sans Pro" panose="020B0503030403020204" pitchFamily="34" charset="0"/>
            </a:endParaRPr>
          </a:p>
        </p:txBody>
      </p:sp>
      <p:sp>
        <p:nvSpPr>
          <p:cNvPr id="11" name="3 Marcador de texto">
            <a:extLst>
              <a:ext uri="{FF2B5EF4-FFF2-40B4-BE49-F238E27FC236}">
                <a16:creationId xmlns:a16="http://schemas.microsoft.com/office/drawing/2014/main" id="{35A2CF24-16AB-8F47-85DF-B055C6038BC3}"/>
              </a:ext>
            </a:extLst>
          </p:cNvPr>
          <p:cNvSpPr txBox="1">
            <a:spLocks/>
          </p:cNvSpPr>
          <p:nvPr/>
        </p:nvSpPr>
        <p:spPr>
          <a:xfrm>
            <a:off x="3333984" y="4339436"/>
            <a:ext cx="5115881" cy="148516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accent5">
                    <a:lumMod val="10000"/>
                  </a:schemeClr>
                </a:solidFill>
                <a:latin typeface="Source Sans Pro" panose="020B0503030403020204" pitchFamily="34" charset="0"/>
                <a:ea typeface="Source Sans Pro" panose="020B0503030403020204" pitchFamily="34" charset="0"/>
              </a:rPr>
              <a:t>Remember:</a:t>
            </a:r>
          </a:p>
          <a:p>
            <a:r>
              <a:rPr lang="en-GB" sz="2200" dirty="0">
                <a:solidFill>
                  <a:schemeClr val="accent5">
                    <a:lumMod val="10000"/>
                  </a:schemeClr>
                </a:solidFill>
                <a:latin typeface="Source Sans Pro" panose="020B0503030403020204" pitchFamily="34" charset="0"/>
                <a:ea typeface="Source Sans Pro" panose="020B0503030403020204" pitchFamily="34" charset="0"/>
              </a:rPr>
              <a:t>Sanitation Safety Planning is not linear!</a:t>
            </a:r>
          </a:p>
          <a:p>
            <a:r>
              <a:rPr lang="en-GB" sz="2200" dirty="0">
                <a:solidFill>
                  <a:schemeClr val="accent5">
                    <a:lumMod val="10000"/>
                  </a:schemeClr>
                </a:solidFill>
                <a:latin typeface="Source Sans Pro" panose="020B0503030403020204" pitchFamily="34" charset="0"/>
                <a:ea typeface="Source Sans Pro" panose="020B0503030403020204" pitchFamily="34" charset="0"/>
              </a:rPr>
              <a:t>It’s is a continuous process!</a:t>
            </a:r>
          </a:p>
        </p:txBody>
      </p:sp>
      <p:sp>
        <p:nvSpPr>
          <p:cNvPr id="12" name="Text Placeholder 19">
            <a:extLst>
              <a:ext uri="{FF2B5EF4-FFF2-40B4-BE49-F238E27FC236}">
                <a16:creationId xmlns:a16="http://schemas.microsoft.com/office/drawing/2014/main" id="{F0324DD8-25B8-8F45-B352-FF75D12268F0}"/>
              </a:ext>
            </a:extLst>
          </p:cNvPr>
          <p:cNvSpPr txBox="1">
            <a:spLocks/>
          </p:cNvSpPr>
          <p:nvPr/>
        </p:nvSpPr>
        <p:spPr>
          <a:xfrm>
            <a:off x="224901" y="789695"/>
            <a:ext cx="6462334"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spc="0" dirty="0">
                <a:solidFill>
                  <a:schemeClr val="accent5">
                    <a:lumMod val="10000"/>
                  </a:schemeClr>
                </a:solidFill>
                <a:latin typeface="Source Sans Pro" panose="020B0503030403020204" pitchFamily="34" charset="0"/>
                <a:ea typeface="Source Sans Pro" panose="020B0503030403020204" pitchFamily="34" charset="0"/>
              </a:rPr>
              <a:t>Periodically review and update the SSP outputs</a:t>
            </a:r>
          </a:p>
        </p:txBody>
      </p:sp>
      <p:sp>
        <p:nvSpPr>
          <p:cNvPr id="13" name="Text Placeholder 19">
            <a:extLst>
              <a:ext uri="{FF2B5EF4-FFF2-40B4-BE49-F238E27FC236}">
                <a16:creationId xmlns:a16="http://schemas.microsoft.com/office/drawing/2014/main" id="{5375BD0E-DC79-5C42-BA9E-3C90C2FC9F6A}"/>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A6C542"/>
                </a:solidFill>
              </a:rPr>
              <a:t>STEP 6.2</a:t>
            </a:r>
          </a:p>
        </p:txBody>
      </p:sp>
      <p:pic>
        <p:nvPicPr>
          <p:cNvPr id="2" name="Picture 1">
            <a:extLst>
              <a:ext uri="{FF2B5EF4-FFF2-40B4-BE49-F238E27FC236}">
                <a16:creationId xmlns:a16="http://schemas.microsoft.com/office/drawing/2014/main" id="{D4BD4591-DCF0-5548-B949-79163F07620C}"/>
              </a:ext>
            </a:extLst>
          </p:cNvPr>
          <p:cNvPicPr>
            <a:picLocks noChangeAspect="1"/>
          </p:cNvPicPr>
          <p:nvPr/>
        </p:nvPicPr>
        <p:blipFill>
          <a:blip r:embed="rId2"/>
          <a:stretch>
            <a:fillRect/>
          </a:stretch>
        </p:blipFill>
        <p:spPr>
          <a:xfrm>
            <a:off x="611560" y="3693840"/>
            <a:ext cx="2533586" cy="2615480"/>
          </a:xfrm>
          <a:prstGeom prst="rect">
            <a:avLst/>
          </a:prstGeom>
        </p:spPr>
      </p:pic>
      <p:sp>
        <p:nvSpPr>
          <p:cNvPr id="18" name="Rectangular Callout 17">
            <a:extLst>
              <a:ext uri="{FF2B5EF4-FFF2-40B4-BE49-F238E27FC236}">
                <a16:creationId xmlns:a16="http://schemas.microsoft.com/office/drawing/2014/main" id="{5BB4BF88-D2F7-FE4F-8F8F-BA5A992C3456}"/>
              </a:ext>
            </a:extLst>
          </p:cNvPr>
          <p:cNvSpPr/>
          <p:nvPr/>
        </p:nvSpPr>
        <p:spPr>
          <a:xfrm>
            <a:off x="7241508" y="98122"/>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Example 6.2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94</a:t>
            </a:r>
          </a:p>
        </p:txBody>
      </p:sp>
    </p:spTree>
    <p:extLst>
      <p:ext uri="{BB962C8B-B14F-4D97-AF65-F5344CB8AC3E}">
        <p14:creationId xmlns:p14="http://schemas.microsoft.com/office/powerpoint/2010/main" val="322676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4"/>
          </p:nvPr>
        </p:nvSpPr>
        <p:spPr>
          <a:xfrm>
            <a:off x="317317" y="1943835"/>
            <a:ext cx="4028384" cy="4385050"/>
          </a:xfrm>
        </p:spPr>
        <p:txBody>
          <a:bodyPr/>
          <a:lstStyle/>
          <a:p>
            <a:pPr marL="0" indent="0">
              <a:buNone/>
            </a:pPr>
            <a:r>
              <a:rPr lang="en-US" sz="2400" b="1" dirty="0">
                <a:solidFill>
                  <a:schemeClr val="tx2"/>
                </a:solidFill>
                <a:latin typeface="Source Sans Pro" panose="020B0503030403020204" pitchFamily="34" charset="0"/>
                <a:ea typeface="Source Sans Pro" panose="020B0503030403020204" pitchFamily="34" charset="0"/>
              </a:rPr>
              <a:t>What to consider in reviews</a:t>
            </a:r>
          </a:p>
          <a:p>
            <a:r>
              <a:rPr lang="en-US" sz="2200" dirty="0">
                <a:latin typeface="Source Sans Pro" panose="020B0503030403020204" pitchFamily="34" charset="0"/>
                <a:ea typeface="Source Sans Pro" panose="020B0503030403020204" pitchFamily="34" charset="0"/>
              </a:rPr>
              <a:t>Changes in the sanitation system (e.g., improvements that have been made since earlier SSP).</a:t>
            </a:r>
          </a:p>
          <a:p>
            <a:r>
              <a:rPr lang="en-US" sz="2200" dirty="0"/>
              <a:t>Changes in the SSP team or key institutions.</a:t>
            </a:r>
            <a:endParaRPr lang="en-US" sz="2200" dirty="0">
              <a:latin typeface="Source Sans Pro" panose="020B0503030403020204" pitchFamily="34" charset="0"/>
              <a:ea typeface="Source Sans Pro" panose="020B0503030403020204" pitchFamily="34" charset="0"/>
            </a:endParaRPr>
          </a:p>
          <a:p>
            <a:r>
              <a:rPr lang="en-US" sz="2200" dirty="0">
                <a:latin typeface="Source Sans Pro" panose="020B0503030403020204" pitchFamily="34" charset="0"/>
                <a:ea typeface="Source Sans Pro" panose="020B0503030403020204" pitchFamily="34" charset="0"/>
              </a:rPr>
              <a:t>Changes in operating conditions.</a:t>
            </a:r>
            <a:endParaRPr lang="es-VE" sz="2200" dirty="0">
              <a:latin typeface="Source Sans Pro" panose="020B0503030403020204" pitchFamily="34" charset="0"/>
              <a:ea typeface="Source Sans Pro" panose="020B0503030403020204" pitchFamily="34" charset="0"/>
            </a:endParaRPr>
          </a:p>
        </p:txBody>
      </p:sp>
      <p:sp>
        <p:nvSpPr>
          <p:cNvPr id="3" name="2 Marcador de texto"/>
          <p:cNvSpPr>
            <a:spLocks noGrp="1"/>
          </p:cNvSpPr>
          <p:nvPr>
            <p:ph type="body" sz="quarter" idx="17"/>
          </p:nvPr>
        </p:nvSpPr>
        <p:spPr>
          <a:xfrm>
            <a:off x="4809568" y="1924270"/>
            <a:ext cx="4028384" cy="4385050"/>
          </a:xfrm>
        </p:spPr>
        <p:txBody>
          <a:bodyPr/>
          <a:lstStyle/>
          <a:p>
            <a:pPr marL="0" indent="0">
              <a:buNone/>
            </a:pPr>
            <a:r>
              <a:rPr lang="en-US" sz="2400" b="1" dirty="0">
                <a:solidFill>
                  <a:schemeClr val="tx2"/>
                </a:solidFill>
                <a:latin typeface="Source Sans Pro" panose="020B0503030403020204" pitchFamily="34" charset="0"/>
                <a:ea typeface="Source Sans Pro" panose="020B0503030403020204" pitchFamily="34" charset="0"/>
              </a:rPr>
              <a:t>Updates should be done during:</a:t>
            </a:r>
          </a:p>
          <a:p>
            <a:r>
              <a:rPr lang="en-US" sz="2200" dirty="0"/>
              <a:t>Regular SSP meetings</a:t>
            </a:r>
            <a:endParaRPr lang="en-US" sz="2200" dirty="0">
              <a:latin typeface="Source Sans Pro" panose="020B0503030403020204" pitchFamily="34" charset="0"/>
              <a:ea typeface="Source Sans Pro" panose="020B0503030403020204" pitchFamily="34" charset="0"/>
            </a:endParaRPr>
          </a:p>
          <a:p>
            <a:r>
              <a:rPr lang="en-US" sz="2200" dirty="0">
                <a:latin typeface="Source Sans Pro" panose="020B0503030403020204" pitchFamily="34" charset="0"/>
                <a:ea typeface="Source Sans Pro" panose="020B0503030403020204" pitchFamily="34" charset="0"/>
              </a:rPr>
              <a:t>Planned and periodic review meetings.</a:t>
            </a:r>
          </a:p>
          <a:p>
            <a:r>
              <a:rPr lang="en-US" sz="2200" dirty="0">
                <a:latin typeface="Source Sans Pro" panose="020B0503030403020204" pitchFamily="34" charset="0"/>
                <a:ea typeface="Source Sans Pro" panose="020B0503030403020204" pitchFamily="34" charset="0"/>
              </a:rPr>
              <a:t>Meetings to discuss an incident or near-miss. </a:t>
            </a:r>
          </a:p>
          <a:p>
            <a:endParaRPr lang="es-VE" sz="2200" dirty="0">
              <a:latin typeface="Source Sans Pro" panose="020B0503030403020204" pitchFamily="34" charset="0"/>
              <a:ea typeface="Source Sans Pro" panose="020B0503030403020204" pitchFamily="34" charset="0"/>
            </a:endParaRPr>
          </a:p>
        </p:txBody>
      </p:sp>
      <p:sp>
        <p:nvSpPr>
          <p:cNvPr id="4" name="3 Marcador de texto"/>
          <p:cNvSpPr>
            <a:spLocks noGrp="1"/>
          </p:cNvSpPr>
          <p:nvPr>
            <p:ph type="body" sz="quarter" idx="18"/>
          </p:nvPr>
        </p:nvSpPr>
        <p:spPr/>
        <p:txBody>
          <a:bodyPr/>
          <a:lstStyle/>
          <a:p>
            <a:r>
              <a:rPr lang="en-GB" sz="2600" dirty="0"/>
              <a:t>Reviews</a:t>
            </a:r>
          </a:p>
        </p:txBody>
      </p:sp>
      <p:sp>
        <p:nvSpPr>
          <p:cNvPr id="11" name="Text Placeholder 19">
            <a:extLst>
              <a:ext uri="{FF2B5EF4-FFF2-40B4-BE49-F238E27FC236}">
                <a16:creationId xmlns:a16="http://schemas.microsoft.com/office/drawing/2014/main" id="{1BAE3F68-B7CA-9545-A9DB-142295B23CAA}"/>
              </a:ext>
            </a:extLst>
          </p:cNvPr>
          <p:cNvSpPr txBox="1">
            <a:spLocks/>
          </p:cNvSpPr>
          <p:nvPr/>
        </p:nvSpPr>
        <p:spPr>
          <a:xfrm>
            <a:off x="224901" y="789695"/>
            <a:ext cx="6462334"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spc="0" dirty="0">
                <a:solidFill>
                  <a:schemeClr val="accent5">
                    <a:lumMod val="10000"/>
                  </a:schemeClr>
                </a:solidFill>
                <a:latin typeface="Source Sans Pro" panose="020B0503030403020204" pitchFamily="34" charset="0"/>
                <a:ea typeface="Source Sans Pro" panose="020B0503030403020204" pitchFamily="34" charset="0"/>
              </a:rPr>
              <a:t>Periodically review and update the SSP outputs</a:t>
            </a:r>
          </a:p>
        </p:txBody>
      </p:sp>
      <p:sp>
        <p:nvSpPr>
          <p:cNvPr id="12" name="Text Placeholder 19">
            <a:extLst>
              <a:ext uri="{FF2B5EF4-FFF2-40B4-BE49-F238E27FC236}">
                <a16:creationId xmlns:a16="http://schemas.microsoft.com/office/drawing/2014/main" id="{04322450-9DC4-5F4C-9023-04F82EA29472}"/>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A6C542"/>
                </a:solidFill>
              </a:rPr>
              <a:t>STEP 6.2</a:t>
            </a:r>
          </a:p>
        </p:txBody>
      </p:sp>
    </p:spTree>
    <p:extLst>
      <p:ext uri="{BB962C8B-B14F-4D97-AF65-F5344CB8AC3E}">
        <p14:creationId xmlns:p14="http://schemas.microsoft.com/office/powerpoint/2010/main" val="340580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11815-0EBC-3348-AF06-DFCDC0E110C4}"/>
              </a:ext>
            </a:extLst>
          </p:cNvPr>
          <p:cNvPicPr>
            <a:picLocks noChangeAspect="1"/>
          </p:cNvPicPr>
          <p:nvPr/>
        </p:nvPicPr>
        <p:blipFill>
          <a:blip r:embed="rId2"/>
          <a:stretch>
            <a:fillRect/>
          </a:stretch>
        </p:blipFill>
        <p:spPr>
          <a:xfrm>
            <a:off x="5595974" y="155059"/>
            <a:ext cx="3225800" cy="939800"/>
          </a:xfrm>
          <a:prstGeom prst="rect">
            <a:avLst/>
          </a:prstGeom>
        </p:spPr>
      </p:pic>
      <p:pic>
        <p:nvPicPr>
          <p:cNvPr id="5" name="Picture 4">
            <a:extLst>
              <a:ext uri="{FF2B5EF4-FFF2-40B4-BE49-F238E27FC236}">
                <a16:creationId xmlns:a16="http://schemas.microsoft.com/office/drawing/2014/main" id="{A8880FC4-7902-9F47-820C-821931BC895E}"/>
              </a:ext>
            </a:extLst>
          </p:cNvPr>
          <p:cNvPicPr>
            <a:picLocks noChangeAspect="1"/>
          </p:cNvPicPr>
          <p:nvPr/>
        </p:nvPicPr>
        <p:blipFill>
          <a:blip r:embed="rId3"/>
          <a:stretch>
            <a:fillRect/>
          </a:stretch>
        </p:blipFill>
        <p:spPr>
          <a:xfrm>
            <a:off x="156082" y="48733"/>
            <a:ext cx="5245261" cy="1046126"/>
          </a:xfrm>
          <a:prstGeom prst="rect">
            <a:avLst/>
          </a:prstGeom>
        </p:spPr>
      </p:pic>
      <p:pic>
        <p:nvPicPr>
          <p:cNvPr id="3" name="Picture 2">
            <a:extLst>
              <a:ext uri="{FF2B5EF4-FFF2-40B4-BE49-F238E27FC236}">
                <a16:creationId xmlns:a16="http://schemas.microsoft.com/office/drawing/2014/main" id="{05A25248-43D3-0D45-B9E5-C560721CB6F9}"/>
              </a:ext>
            </a:extLst>
          </p:cNvPr>
          <p:cNvPicPr>
            <a:picLocks noChangeAspect="1"/>
          </p:cNvPicPr>
          <p:nvPr/>
        </p:nvPicPr>
        <p:blipFill>
          <a:blip r:embed="rId4"/>
          <a:stretch>
            <a:fillRect/>
          </a:stretch>
        </p:blipFill>
        <p:spPr>
          <a:xfrm>
            <a:off x="692150" y="1808820"/>
            <a:ext cx="7759700" cy="4394200"/>
          </a:xfrm>
          <a:prstGeom prst="rect">
            <a:avLst/>
          </a:prstGeom>
        </p:spPr>
      </p:pic>
      <p:sp>
        <p:nvSpPr>
          <p:cNvPr id="7" name="3 Marcador de texto">
            <a:extLst>
              <a:ext uri="{FF2B5EF4-FFF2-40B4-BE49-F238E27FC236}">
                <a16:creationId xmlns:a16="http://schemas.microsoft.com/office/drawing/2014/main" id="{037D22CF-6C30-8942-B1EF-B9CA067F61C1}"/>
              </a:ext>
            </a:extLst>
          </p:cNvPr>
          <p:cNvSpPr txBox="1">
            <a:spLocks/>
          </p:cNvSpPr>
          <p:nvPr/>
        </p:nvSpPr>
        <p:spPr>
          <a:xfrm>
            <a:off x="313433" y="1270000"/>
            <a:ext cx="8229600" cy="35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a:solidFill>
                  <a:srgbClr val="A6C542"/>
                </a:solidFill>
                <a:latin typeface="Source Sans Pro" panose="020B0503030403020204" pitchFamily="34" charset="0"/>
                <a:ea typeface="Source Sans Pro" panose="020B0503030403020204" pitchFamily="34" charset="0"/>
              </a:rPr>
              <a:t>Step 6.1. Identify and implement supporting programmes</a:t>
            </a:r>
          </a:p>
        </p:txBody>
      </p:sp>
    </p:spTree>
    <p:extLst>
      <p:ext uri="{BB962C8B-B14F-4D97-AF65-F5344CB8AC3E}">
        <p14:creationId xmlns:p14="http://schemas.microsoft.com/office/powerpoint/2010/main" val="261087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9">
            <a:extLst>
              <a:ext uri="{FF2B5EF4-FFF2-40B4-BE49-F238E27FC236}">
                <a16:creationId xmlns:a16="http://schemas.microsoft.com/office/drawing/2014/main" id="{C6E2AFA0-930F-2C47-8504-AA3CC5D8A831}"/>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A6C542"/>
                </a:solidFill>
              </a:rPr>
              <a:t>GROUP WORK</a:t>
            </a:r>
          </a:p>
        </p:txBody>
      </p:sp>
      <p:sp>
        <p:nvSpPr>
          <p:cNvPr id="12" name="4 Marcador de texto">
            <a:extLst>
              <a:ext uri="{FF2B5EF4-FFF2-40B4-BE49-F238E27FC236}">
                <a16:creationId xmlns:a16="http://schemas.microsoft.com/office/drawing/2014/main" id="{14949F69-AEA9-4E45-92F7-165DD0F64BC1}"/>
              </a:ext>
            </a:extLst>
          </p:cNvPr>
          <p:cNvSpPr txBox="1">
            <a:spLocks/>
          </p:cNvSpPr>
          <p:nvPr/>
        </p:nvSpPr>
        <p:spPr>
          <a:xfrm>
            <a:off x="296526" y="1223830"/>
            <a:ext cx="5400600" cy="4005369"/>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3000" dirty="0">
                <a:solidFill>
                  <a:schemeClr val="tx2"/>
                </a:solidFill>
                <a:latin typeface="Source Sans Pro" panose="020B0503030403020204" pitchFamily="34" charset="0"/>
                <a:ea typeface="Source Sans Pro" panose="020B0503030403020204" pitchFamily="34" charset="0"/>
              </a:rPr>
              <a:t>Applying Module 6 to your SSP</a:t>
            </a:r>
          </a:p>
          <a:p>
            <a:pPr marL="0" indent="0">
              <a:buFont typeface="Arial" panose="020B0604020202020204" pitchFamily="34" charset="0"/>
              <a:buNone/>
            </a:pPr>
            <a:endParaRPr lang="en-AU" sz="1000" dirty="0">
              <a:solidFill>
                <a:schemeClr val="tx2"/>
              </a:solidFill>
              <a:latin typeface="Source Sans Pro" panose="020B0503030403020204" pitchFamily="34" charset="0"/>
              <a:ea typeface="Source Sans Pro" panose="020B0503030403020204" pitchFamily="34" charset="0"/>
            </a:endParaRPr>
          </a:p>
          <a:p>
            <a:pPr marL="0" indent="0">
              <a:buFont typeface="Arial" panose="020B0604020202020204" pitchFamily="34" charset="0"/>
              <a:buNone/>
            </a:pPr>
            <a:r>
              <a:rPr lang="en-AU" sz="2200" dirty="0">
                <a:solidFill>
                  <a:schemeClr val="tx2"/>
                </a:solidFill>
                <a:latin typeface="Source Sans Pro" panose="020B0503030403020204" pitchFamily="34" charset="0"/>
                <a:ea typeface="Source Sans Pro" panose="020B0503030403020204" pitchFamily="34" charset="0"/>
              </a:rPr>
              <a:t>Use table group worksheet Module 6 for instructions.</a:t>
            </a:r>
          </a:p>
          <a:p>
            <a:pPr marL="0" indent="0">
              <a:buNone/>
            </a:pPr>
            <a:r>
              <a:rPr lang="en-AU" sz="2200" dirty="0">
                <a:solidFill>
                  <a:schemeClr val="accent5">
                    <a:lumMod val="10000"/>
                  </a:schemeClr>
                </a:solidFill>
                <a:latin typeface="Source Sans Pro" panose="020B0503030403020204" pitchFamily="34" charset="0"/>
                <a:ea typeface="Source Sans Pro" panose="020B0503030403020204" pitchFamily="34" charset="0"/>
              </a:rPr>
              <a:t>Within your groups:</a:t>
            </a:r>
          </a:p>
          <a:p>
            <a:r>
              <a:rPr lang="en-AU" sz="2200" dirty="0">
                <a:solidFill>
                  <a:schemeClr val="accent5">
                    <a:lumMod val="10000"/>
                  </a:schemeClr>
                </a:solidFill>
                <a:latin typeface="Source Sans Pro" panose="020B0503030403020204" pitchFamily="34" charset="0"/>
                <a:ea typeface="Source Sans Pro" panose="020B0503030403020204" pitchFamily="34" charset="0"/>
              </a:rPr>
              <a:t>Identify two supporting programs</a:t>
            </a:r>
            <a:endParaRPr lang="en-AU" sz="2000" dirty="0">
              <a:solidFill>
                <a:schemeClr val="accent5">
                  <a:lumMod val="10000"/>
                </a:schemeClr>
              </a:solidFill>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A5553795-55A9-ED40-99E1-1892695639DE}"/>
              </a:ext>
            </a:extLst>
          </p:cNvPr>
          <p:cNvPicPr>
            <a:picLocks noChangeAspect="1"/>
          </p:cNvPicPr>
          <p:nvPr/>
        </p:nvPicPr>
        <p:blipFill>
          <a:blip r:embed="rId2"/>
          <a:stretch>
            <a:fillRect/>
          </a:stretch>
        </p:blipFill>
        <p:spPr>
          <a:xfrm>
            <a:off x="5157462" y="2978950"/>
            <a:ext cx="3611920" cy="2506059"/>
          </a:xfrm>
          <a:prstGeom prst="rect">
            <a:avLst/>
          </a:prstGeom>
          <a:ln>
            <a:solidFill>
              <a:schemeClr val="tx2"/>
            </a:solidFill>
          </a:ln>
        </p:spPr>
      </p:pic>
    </p:spTree>
    <p:extLst>
      <p:ext uri="{BB962C8B-B14F-4D97-AF65-F5344CB8AC3E}">
        <p14:creationId xmlns:p14="http://schemas.microsoft.com/office/powerpoint/2010/main" val="151943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4CBA00-86C1-9C46-ADD5-31C4039EBE8D}"/>
              </a:ext>
            </a:extLst>
          </p:cNvPr>
          <p:cNvPicPr>
            <a:picLocks noChangeAspect="1"/>
          </p:cNvPicPr>
          <p:nvPr/>
        </p:nvPicPr>
        <p:blipFill>
          <a:blip r:embed="rId2"/>
          <a:stretch>
            <a:fillRect/>
          </a:stretch>
        </p:blipFill>
        <p:spPr>
          <a:xfrm>
            <a:off x="1601670" y="1211629"/>
            <a:ext cx="6468219" cy="4144964"/>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3C71278B-5124-3842-9E05-2E82AAB4B883}"/>
              </a:ext>
            </a:extLst>
          </p:cNvPr>
          <p:cNvPicPr>
            <a:picLocks noChangeAspect="1"/>
          </p:cNvPicPr>
          <p:nvPr/>
        </p:nvPicPr>
        <p:blipFill rotWithShape="1">
          <a:blip r:embed="rId3">
            <a:extLst>
              <a:ext uri="{28A0092B-C50C-407E-A947-70E740481C1C}">
                <a14:useLocalDpi xmlns:a14="http://schemas.microsoft.com/office/drawing/2010/main" val="0"/>
              </a:ext>
            </a:extLst>
          </a:blip>
          <a:srcRect l="3240" t="13733" r="2533" b="11376"/>
          <a:stretch/>
        </p:blipFill>
        <p:spPr>
          <a:xfrm>
            <a:off x="118442" y="5665335"/>
            <a:ext cx="2101931" cy="521085"/>
          </a:xfrm>
          <a:prstGeom prst="rect">
            <a:avLst/>
          </a:prstGeom>
          <a:ln>
            <a:noFill/>
          </a:ln>
        </p:spPr>
      </p:pic>
    </p:spTree>
    <p:extLst>
      <p:ext uri="{BB962C8B-B14F-4D97-AF65-F5344CB8AC3E}">
        <p14:creationId xmlns:p14="http://schemas.microsoft.com/office/powerpoint/2010/main" val="1735050420"/>
      </p:ext>
    </p:extLst>
  </p:cSld>
  <p:clrMapOvr>
    <a:masterClrMapping/>
  </p:clrMapOvr>
</p:sld>
</file>

<file path=ppt/theme/theme1.xml><?xml version="1.0" encoding="utf-8"?>
<a:theme xmlns:a="http://schemas.openxmlformats.org/drawingml/2006/main" name="Blank slid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elcome and Thank you slides (Beig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ule Slide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ules/Output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1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2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nt Beige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tent Beige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Last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2906</TotalTime>
  <Words>409</Words>
  <Application>Microsoft Macintosh PowerPoint</Application>
  <PresentationFormat>On-screen Show (4:3)</PresentationFormat>
  <Paragraphs>63</Paragraphs>
  <Slides>9</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9</vt:i4>
      </vt:variant>
    </vt:vector>
  </HeadingPairs>
  <TitlesOfParts>
    <vt:vector size="25" baseType="lpstr">
      <vt:lpstr>Arial</vt:lpstr>
      <vt:lpstr>Calibri</vt:lpstr>
      <vt:lpstr>Source Sans Pro</vt:lpstr>
      <vt:lpstr>Source Sans Pro Black</vt:lpstr>
      <vt:lpstr>Source Sans Pro ExtraLight</vt:lpstr>
      <vt:lpstr>Source Sans Pro Light</vt:lpstr>
      <vt:lpstr>Source Sans Pro Semibold</vt:lpstr>
      <vt:lpstr>Blank slide</vt:lpstr>
      <vt:lpstr>Welcome and Thank you slides (Beige)</vt:lpstr>
      <vt:lpstr>Module Slides</vt:lpstr>
      <vt:lpstr>Modules/Outputs</vt:lpstr>
      <vt:lpstr>6.1 Content Slides (Blank)</vt:lpstr>
      <vt:lpstr>6.2 Content Slides (Blank)</vt:lpstr>
      <vt:lpstr>Content Beige (Blank)</vt:lpstr>
      <vt:lpstr>1_Content Beige (Blank)</vt:lpstr>
      <vt:lpstr>Last Content Slides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Imhof</dc:creator>
  <cp:lastModifiedBy>Leonellha Barreto-Dillon</cp:lastModifiedBy>
  <cp:revision>377</cp:revision>
  <dcterms:created xsi:type="dcterms:W3CDTF">2020-03-15T11:08:24Z</dcterms:created>
  <dcterms:modified xsi:type="dcterms:W3CDTF">2022-11-15T11:56:19Z</dcterms:modified>
</cp:coreProperties>
</file>