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694" r:id="rId6"/>
    <p:sldMasterId id="2147483714" r:id="rId7"/>
  </p:sldMasterIdLst>
  <p:notesMasterIdLst>
    <p:notesMasterId r:id="rId16"/>
  </p:notesMasterIdLst>
  <p:sldIdLst>
    <p:sldId id="261" r:id="rId8"/>
    <p:sldId id="272" r:id="rId9"/>
    <p:sldId id="314" r:id="rId10"/>
    <p:sldId id="285" r:id="rId11"/>
    <p:sldId id="288" r:id="rId12"/>
    <p:sldId id="316" r:id="rId13"/>
    <p:sldId id="315" r:id="rId14"/>
    <p:sldId id="281" r:id="rId15"/>
  </p:sldIdLst>
  <p:sldSz cx="9144000" cy="6858000" type="screen4x3"/>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69275"/>
    <a:srgbClr val="379175"/>
    <a:srgbClr val="543900"/>
    <a:srgbClr val="E0DCD5"/>
    <a:srgbClr val="C2B195"/>
    <a:srgbClr val="B1C936"/>
    <a:srgbClr val="F4F0EB"/>
    <a:srgbClr val="73B9E7"/>
    <a:srgbClr val="1E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319"/>
    <p:restoredTop sz="96247" autoAdjust="0"/>
  </p:normalViewPr>
  <p:slideViewPr>
    <p:cSldViewPr snapToGrid="0" snapToObjects="1">
      <p:cViewPr varScale="1">
        <p:scale>
          <a:sx n="106" d="100"/>
          <a:sy n="106" d="100"/>
        </p:scale>
        <p:origin x="1284" y="10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63DB5-1705-4FED-AF71-8336CA0563BA}" type="datetimeFigureOut">
              <a:rPr lang="en-US" smtClean="0"/>
              <a:t>11/20/2023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D02C4-6D5D-4B3C-9C03-349CFA3DE113}" type="slidenum">
              <a:rPr lang="en-US" smtClean="0"/>
              <a:t>‹Nº›</a:t>
            </a:fld>
            <a:endParaRPr lang="en-US"/>
          </a:p>
        </p:txBody>
      </p:sp>
    </p:spTree>
    <p:extLst>
      <p:ext uri="{BB962C8B-B14F-4D97-AF65-F5344CB8AC3E}">
        <p14:creationId xmlns:p14="http://schemas.microsoft.com/office/powerpoint/2010/main" val="41899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02C4-6D5D-4B3C-9C03-349CFA3DE113}" type="slidenum">
              <a:rPr lang="en-US" smtClean="0"/>
              <a:t>4</a:t>
            </a:fld>
            <a:endParaRPr lang="en-US"/>
          </a:p>
        </p:txBody>
      </p:sp>
    </p:spTree>
    <p:extLst>
      <p:ext uri="{BB962C8B-B14F-4D97-AF65-F5344CB8AC3E}">
        <p14:creationId xmlns:p14="http://schemas.microsoft.com/office/powerpoint/2010/main" val="40621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02C4-6D5D-4B3C-9C03-349CFA3DE113}" type="slidenum">
              <a:rPr lang="en-US" smtClean="0"/>
              <a:t>7</a:t>
            </a:fld>
            <a:endParaRPr lang="en-US"/>
          </a:p>
        </p:txBody>
      </p:sp>
    </p:spTree>
    <p:extLst>
      <p:ext uri="{BB962C8B-B14F-4D97-AF65-F5344CB8AC3E}">
        <p14:creationId xmlns:p14="http://schemas.microsoft.com/office/powerpoint/2010/main" val="254859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pPr rtl="0"/>
            <a:r>
              <a:rPr lang="es" sz="140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260298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40234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33425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294313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32072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s"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pPr rtl="0"/>
            <a:r>
              <a:rPr lang="es"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6365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es" sz="32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Tree>
    <p:extLst>
      <p:ext uri="{BB962C8B-B14F-4D97-AF65-F5344CB8AC3E}">
        <p14:creationId xmlns:p14="http://schemas.microsoft.com/office/powerpoint/2010/main" val="76915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0000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0000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1283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0000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2812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es" sz="32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a:p>
            <a:pPr lvl="0" rtl="0"/>
            <a:endParaRPr lang="en-CH" dirty="0"/>
          </a:p>
        </p:txBody>
      </p:sp>
    </p:spTree>
    <p:extLst>
      <p:ext uri="{BB962C8B-B14F-4D97-AF65-F5344CB8AC3E}">
        <p14:creationId xmlns:p14="http://schemas.microsoft.com/office/powerpoint/2010/main" val="327669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1392179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5EBEF4-19BF-0A49-A80D-AFFAF63AC818}"/>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2021363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3213042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p>
          <a:p>
            <a:pPr lvl="0" rtl="0"/>
            <a:r>
              <a:rPr lang="es"/>
              <a:t>Placeholder Text, insert content here.</a:t>
            </a:r>
            <a:endParaRPr lang="en-CH" dirty="0"/>
          </a:p>
          <a:p>
            <a:pPr lvl="0" rtl="0"/>
            <a:r>
              <a:rPr lang="es"/>
              <a:t>Placeholder Text, insert content here.</a:t>
            </a:r>
          </a:p>
          <a:p>
            <a:pPr lvl="0" rtl="0"/>
            <a:r>
              <a:rPr lang="es"/>
              <a:t>Placeholder Text, insert content here.</a:t>
            </a:r>
            <a:endParaRPr lang="en-CH" dirty="0"/>
          </a:p>
        </p:txBody>
      </p:sp>
    </p:spTree>
    <p:extLst>
      <p:ext uri="{BB962C8B-B14F-4D97-AF65-F5344CB8AC3E}">
        <p14:creationId xmlns:p14="http://schemas.microsoft.com/office/powerpoint/2010/main" val="719810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3673261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AF882C4A-89F7-CA48-A297-A85DBFF3DCA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2:</a:t>
            </a:r>
          </a:p>
        </p:txBody>
      </p:sp>
      <p:sp>
        <p:nvSpPr>
          <p:cNvPr id="10" name="Text Placeholder 33">
            <a:extLst>
              <a:ext uri="{FF2B5EF4-FFF2-40B4-BE49-F238E27FC236}">
                <a16:creationId xmlns:a16="http://schemas.microsoft.com/office/drawing/2014/main" id="{E4BBF251-5DE9-AA4D-AD0E-A05A55F968B3}"/>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31623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40189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25908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104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en-CH" dirty="0"/>
          </a:p>
        </p:txBody>
      </p:sp>
    </p:spTree>
    <p:extLst>
      <p:ext uri="{BB962C8B-B14F-4D97-AF65-F5344CB8AC3E}">
        <p14:creationId xmlns:p14="http://schemas.microsoft.com/office/powerpoint/2010/main" val="4103162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1.png"/><Relationship Id="rId5" Type="http://schemas.openxmlformats.org/officeDocument/2006/relationships/slideLayout" Target="../slideLayouts/slideLayout20.xml"/><Relationship Id="rId10" Type="http://schemas.openxmlformats.org/officeDocument/2006/relationships/theme" Target="../theme/theme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0.png"/><Relationship Id="rId5" Type="http://schemas.openxmlformats.org/officeDocument/2006/relationships/slideLayout" Target="../slideLayouts/slideLayout29.xml"/><Relationship Id="rId10" Type="http://schemas.openxmlformats.org/officeDocument/2006/relationships/image" Target="../media/image14.png"/><Relationship Id="rId4" Type="http://schemas.openxmlformats.org/officeDocument/2006/relationships/slideLayout" Target="../slideLayouts/slideLayout2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0.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CH"/>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0"/>
            <a:ext cx="9144000" cy="1035463"/>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CH" dirty="0"/>
          </a:p>
        </p:txBody>
      </p:sp>
      <p:pic>
        <p:nvPicPr>
          <p:cNvPr id="4" name="Picture 3" descr="A black background with white text&#10;&#10;Description automatically generated with low confidence">
            <a:extLst>
              <a:ext uri="{FF2B5EF4-FFF2-40B4-BE49-F238E27FC236}">
                <a16:creationId xmlns:a16="http://schemas.microsoft.com/office/drawing/2014/main" id="{61D63170-9F8C-5281-981E-49D01CC4D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613" y="152361"/>
            <a:ext cx="2246979" cy="640345"/>
          </a:xfrm>
          <a:prstGeom prst="rect">
            <a:avLst/>
          </a:prstGeom>
        </p:spPr>
      </p:pic>
      <p:pic>
        <p:nvPicPr>
          <p:cNvPr id="7" name="Imagen 6" descr="Imagen que contiene Interfaz de usuario gráfica&#10;&#10;Descripción generada automáticamente">
            <a:extLst>
              <a:ext uri="{FF2B5EF4-FFF2-40B4-BE49-F238E27FC236}">
                <a16:creationId xmlns:a16="http://schemas.microsoft.com/office/drawing/2014/main" id="{E617E8CD-B778-4B83-9C19-2EFB41AE12EC}"/>
              </a:ext>
            </a:extLst>
          </p:cNvPr>
          <p:cNvPicPr>
            <a:picLocks noChangeAspect="1"/>
          </p:cNvPicPr>
          <p:nvPr userDrawn="1"/>
        </p:nvPicPr>
        <p:blipFill>
          <a:blip r:embed="rId5"/>
          <a:stretch>
            <a:fillRect/>
          </a:stretch>
        </p:blipFill>
        <p:spPr>
          <a:xfrm>
            <a:off x="69011" y="6361981"/>
            <a:ext cx="1984075" cy="496019"/>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3" name="Imagen 2" descr="Interfaz de usuario gráfica&#10;&#10;Descripción generada automáticamente con confianza baja">
            <a:extLst>
              <a:ext uri="{FF2B5EF4-FFF2-40B4-BE49-F238E27FC236}">
                <a16:creationId xmlns:a16="http://schemas.microsoft.com/office/drawing/2014/main" id="{9DB2D044-3B5F-1D95-5EE9-BA9B04003892}"/>
              </a:ext>
            </a:extLst>
          </p:cNvPr>
          <p:cNvPicPr>
            <a:picLocks noChangeAspect="1"/>
          </p:cNvPicPr>
          <p:nvPr userDrawn="1"/>
        </p:nvPicPr>
        <p:blipFill>
          <a:blip r:embed="rId8"/>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B1C93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73B9E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815758"/>
            <a:ext cx="2841556" cy="523220"/>
          </a:xfrm>
          <a:prstGeom prst="rect">
            <a:avLst/>
          </a:prstGeom>
          <a:noFill/>
        </p:spPr>
        <p:txBody>
          <a:bodyPr wrap="square" rtlCol="0">
            <a:spAutoFit/>
          </a:bodyPr>
          <a:lstStyle/>
          <a:p>
            <a:pPr algn="ctr" rtl="0"/>
            <a:r>
              <a:rPr lang="es" sz="2800" b="1" spc="300">
                <a:solidFill>
                  <a:srgbClr val="B1C936"/>
                </a:solidFill>
                <a:latin typeface="Source Sans Pro Semibold" panose="020B0503030403020204" pitchFamily="34" charset="0"/>
                <a:ea typeface="Source Sans Pro Semibold" panose="020B0503030403020204" pitchFamily="34" charset="0"/>
                <a:cs typeface="Arial" panose="020B0604020202020204" pitchFamily="34" charset="0"/>
              </a:rPr>
              <a:t>MODULES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820647"/>
            <a:ext cx="2841556" cy="523220"/>
          </a:xfrm>
          <a:prstGeom prst="rect">
            <a:avLst/>
          </a:prstGeom>
          <a:noFill/>
        </p:spPr>
        <p:txBody>
          <a:bodyPr wrap="square" rtlCol="0">
            <a:spAutoFit/>
          </a:bodyPr>
          <a:lstStyle/>
          <a:p>
            <a:pPr algn="ctr" rtl="0"/>
            <a:r>
              <a:rPr lang="es" sz="28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 name="Rectangle 8">
            <a:extLst>
              <a:ext uri="{FF2B5EF4-FFF2-40B4-BE49-F238E27FC236}">
                <a16:creationId xmlns:a16="http://schemas.microsoft.com/office/drawing/2014/main" id="{FF3567A7-A944-CEAC-FFAE-CAB7E9ED0E60}"/>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3" name="Imagen 2" descr="Interfaz de usuario gráfica&#10;&#10;Descripción generada automáticamente con confianza baja">
            <a:extLst>
              <a:ext uri="{FF2B5EF4-FFF2-40B4-BE49-F238E27FC236}">
                <a16:creationId xmlns:a16="http://schemas.microsoft.com/office/drawing/2014/main" id="{95C288F4-FB3D-291C-B40C-63AAB0E282AF}"/>
              </a:ext>
            </a:extLst>
          </p:cNvPr>
          <p:cNvPicPr>
            <a:picLocks noChangeAspect="1"/>
          </p:cNvPicPr>
          <p:nvPr userDrawn="1"/>
        </p:nvPicPr>
        <p:blipFill>
          <a:blip r:embed="rId9"/>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1A0B03-5C8C-B914-4F4E-243B22EB4C82}"/>
              </a:ext>
            </a:extLst>
          </p:cNvPr>
          <p:cNvGrpSpPr/>
          <p:nvPr userDrawn="1"/>
        </p:nvGrpSpPr>
        <p:grpSpPr>
          <a:xfrm>
            <a:off x="7896222" y="6472698"/>
            <a:ext cx="1176757" cy="324035"/>
            <a:chOff x="5105264" y="1157592"/>
            <a:chExt cx="3422645" cy="907219"/>
          </a:xfrm>
        </p:grpSpPr>
        <p:pic>
          <p:nvPicPr>
            <p:cNvPr id="3" name="Picture 2" descr="A black background with white text&#10;&#10;Description automatically generated with low confidence">
              <a:extLst>
                <a:ext uri="{FF2B5EF4-FFF2-40B4-BE49-F238E27FC236}">
                  <a16:creationId xmlns:a16="http://schemas.microsoft.com/office/drawing/2014/main" id="{564865B4-37FD-C154-7DE7-E5F6D0ADA7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4" name="Straight Connector 3">
              <a:extLst>
                <a:ext uri="{FF2B5EF4-FFF2-40B4-BE49-F238E27FC236}">
                  <a16:creationId xmlns:a16="http://schemas.microsoft.com/office/drawing/2014/main" id="{F0634636-C1E2-6692-63AA-37857BBB3738}"/>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8">
            <a:extLst>
              <a:ext uri="{FF2B5EF4-FFF2-40B4-BE49-F238E27FC236}">
                <a16:creationId xmlns:a16="http://schemas.microsoft.com/office/drawing/2014/main" id="{2C9B0169-B1DF-7003-6683-B5404C75BEE3}"/>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6" name="Imagen 5" descr="Interfaz de usuario gráfica&#10;&#10;Descripción generada automáticamente con confianza baja">
            <a:extLst>
              <a:ext uri="{FF2B5EF4-FFF2-40B4-BE49-F238E27FC236}">
                <a16:creationId xmlns:a16="http://schemas.microsoft.com/office/drawing/2014/main" id="{44E38204-3464-B917-2FD2-83CBC6617552}"/>
              </a:ext>
            </a:extLst>
          </p:cNvPr>
          <p:cNvPicPr>
            <a:picLocks noChangeAspect="1"/>
          </p:cNvPicPr>
          <p:nvPr userDrawn="1"/>
        </p:nvPicPr>
        <p:blipFill>
          <a:blip r:embed="rId12"/>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09" r:id="rId7"/>
    <p:sldLayoutId id="214748371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09516762-6EBA-964F-9DED-A8357D8A7D1C}"/>
              </a:ext>
            </a:extLst>
          </p:cNvPr>
          <p:cNvPicPr>
            <a:picLocks noChangeAspect="1" noChangeArrowheads="1"/>
          </p:cNvPicPr>
          <p:nvPr userDrawn="1"/>
        </p:nvPicPr>
        <p:blipFill>
          <a:blip r:embed="rId10">
            <a:alphaModFix amt="50000"/>
          </a:blip>
          <a:srcRect/>
          <a:stretch/>
        </p:blipFill>
        <p:spPr bwMode="auto">
          <a:xfrm>
            <a:off x="1969" y="2953"/>
            <a:ext cx="9140062" cy="6855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D74FBD-CCDC-1243-A072-91DD2D4E00DC}"/>
              </a:ext>
            </a:extLst>
          </p:cNvPr>
          <p:cNvSpPr/>
          <p:nvPr userDrawn="1"/>
        </p:nvSpPr>
        <p:spPr>
          <a:xfrm>
            <a:off x="0" y="0"/>
            <a:ext cx="9144000" cy="6858000"/>
          </a:xfrm>
          <a:prstGeom prst="rect">
            <a:avLst/>
          </a:prstGeom>
          <a:solidFill>
            <a:srgbClr val="F4F0E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E54819-F27C-454F-AE88-96EF11BC5333}"/>
              </a:ext>
            </a:extLst>
          </p:cNvPr>
          <p:cNvSpPr txBox="1"/>
          <p:nvPr/>
        </p:nvSpPr>
        <p:spPr>
          <a:xfrm>
            <a:off x="519193" y="1690062"/>
            <a:ext cx="8105614" cy="3477875"/>
          </a:xfrm>
          <a:prstGeom prst="rect">
            <a:avLst/>
          </a:prstGeom>
          <a:noFill/>
        </p:spPr>
        <p:txBody>
          <a:bodyPr wrap="square" rtlCol="0">
            <a:spAutoFit/>
          </a:bodyPr>
          <a:lstStyle/>
          <a:p>
            <a:pPr algn="ctr" rtl="0"/>
            <a:r>
              <a:rPr lang="es" sz="28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Bienvenidos a la</a:t>
            </a:r>
          </a:p>
          <a:p>
            <a:pPr algn="ctr" rtl="0"/>
            <a:r>
              <a:rPr lang="es-ES" sz="3200" b="1" spc="300" dirty="0">
                <a:solidFill>
                  <a:srgbClr val="000000"/>
                </a:solidFill>
                <a:latin typeface="Source Sans Pro Light" panose="020B0403030403020204" pitchFamily="34" charset="0"/>
                <a:ea typeface="Source Sans Pro Light" panose="020B0403030403020204" pitchFamily="34" charset="0"/>
                <a:cs typeface="Arial" panose="020B0604020202020204" pitchFamily="34" charset="0"/>
              </a:rPr>
              <a:t>f</a:t>
            </a:r>
            <a:r>
              <a:rPr lang="es" sz="3200" b="1" spc="300" dirty="0">
                <a:solidFill>
                  <a:srgbClr val="000000"/>
                </a:solidFill>
                <a:latin typeface="Source Sans Pro Light" panose="020B0403030403020204" pitchFamily="34" charset="0"/>
                <a:ea typeface="Source Sans Pro Light" panose="020B0403030403020204" pitchFamily="34" charset="0"/>
                <a:cs typeface="Arial" panose="020B0604020202020204" pitchFamily="34" charset="0"/>
              </a:rPr>
              <a:t>ormación de capacitadores en</a:t>
            </a:r>
          </a:p>
          <a:p>
            <a:pPr algn="ctr" rtl="0"/>
            <a:endParaRPr lang="es" sz="1400" b="1" spc="300" dirty="0">
              <a:solidFill>
                <a:srgbClr val="0000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rtl="0"/>
            <a:r>
              <a:rPr lang="es" sz="4400" b="1" spc="300" dirty="0">
                <a:solidFill>
                  <a:srgbClr val="379175"/>
                </a:solidFill>
                <a:latin typeface="Source Sans Pro Light" panose="020B0403030403020204" pitchFamily="34" charset="0"/>
                <a:ea typeface="Source Sans Pro Light" panose="020B0403030403020204" pitchFamily="34" charset="0"/>
                <a:cs typeface="Arial" panose="020B0604020202020204" pitchFamily="34" charset="0"/>
              </a:rPr>
              <a:t>planificación de la seguridad</a:t>
            </a:r>
            <a:br>
              <a:rPr lang="es" sz="4400" b="1" spc="300" dirty="0">
                <a:solidFill>
                  <a:srgbClr val="379175"/>
                </a:solidFill>
                <a:latin typeface="Source Sans Pro Light" panose="020B0403030403020204" pitchFamily="34" charset="0"/>
                <a:ea typeface="Source Sans Pro Light" panose="020B0403030403020204" pitchFamily="34" charset="0"/>
                <a:cs typeface="Arial" panose="020B0604020202020204" pitchFamily="34" charset="0"/>
              </a:rPr>
            </a:br>
            <a:r>
              <a:rPr lang="es" sz="4400" b="1" spc="300" dirty="0">
                <a:solidFill>
                  <a:srgbClr val="379175"/>
                </a:solidFill>
                <a:latin typeface="Source Sans Pro Light" panose="020B0403030403020204" pitchFamily="34" charset="0"/>
                <a:ea typeface="Source Sans Pro Light" panose="020B0403030403020204" pitchFamily="34" charset="0"/>
                <a:cs typeface="Arial" panose="020B0604020202020204" pitchFamily="34" charset="0"/>
              </a:rPr>
              <a:t>del saneamiento</a:t>
            </a:r>
          </a:p>
          <a:p>
            <a:pPr algn="ctr" rtl="0"/>
            <a:endParaRPr lang="es" sz="1400" b="1" spc="300" dirty="0">
              <a:solidFill>
                <a:srgbClr val="379175"/>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rtl="0"/>
            <a:r>
              <a:rPr lang="es"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Gestión de riesgos paso a paso para administrar</a:t>
            </a:r>
            <a:br>
              <a:rPr lang="es"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br>
            <a:r>
              <a:rPr lang="es"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de forma segura los sistemas de saneamiento</a:t>
            </a:r>
          </a:p>
        </p:txBody>
      </p:sp>
    </p:spTree>
    <p:extLst>
      <p:ext uri="{BB962C8B-B14F-4D97-AF65-F5344CB8AC3E}">
        <p14:creationId xmlns:p14="http://schemas.microsoft.com/office/powerpoint/2010/main" val="266772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A4ADCCE-A050-1D4A-AA16-26A0BE2A03EB}"/>
              </a:ext>
            </a:extLst>
          </p:cNvPr>
          <p:cNvSpPr>
            <a:spLocks noGrp="1"/>
          </p:cNvSpPr>
          <p:nvPr>
            <p:ph type="body" sz="quarter" idx="4294967295"/>
          </p:nvPr>
        </p:nvSpPr>
        <p:spPr>
          <a:xfrm>
            <a:off x="395514" y="1110663"/>
            <a:ext cx="5240176" cy="520861"/>
          </a:xfrm>
          <a:prstGeom prst="rect">
            <a:avLst/>
          </a:prstGeom>
        </p:spPr>
        <p:txBody>
          <a:bodyPr rtlCol="0"/>
          <a:lstStyle/>
          <a:p>
            <a:pPr marL="0" indent="0" rtl="0">
              <a:buNone/>
            </a:pPr>
            <a:r>
              <a:rPr lang="es" sz="2600">
                <a:solidFill>
                  <a:schemeClr val="tx2"/>
                </a:solidFill>
                <a:latin typeface="Source Sans Pro" panose="020B0503030403020204" pitchFamily="34" charset="0"/>
                <a:ea typeface="Source Sans Pro" panose="020B0503030403020204" pitchFamily="34" charset="0"/>
              </a:rPr>
              <a:t>Nombre y apellido(s)</a:t>
            </a:r>
          </a:p>
        </p:txBody>
      </p:sp>
      <p:sp>
        <p:nvSpPr>
          <p:cNvPr id="4" name="Text Placeholder 19">
            <a:extLst>
              <a:ext uri="{FF2B5EF4-FFF2-40B4-BE49-F238E27FC236}">
                <a16:creationId xmlns:a16="http://schemas.microsoft.com/office/drawing/2014/main" id="{0196AF57-167F-C74A-92C6-4AB05545367D}"/>
              </a:ext>
            </a:extLst>
          </p:cNvPr>
          <p:cNvSpPr txBox="1">
            <a:spLocks/>
          </p:cNvSpPr>
          <p:nvPr/>
        </p:nvSpPr>
        <p:spPr>
          <a:xfrm>
            <a:off x="395514" y="1579325"/>
            <a:ext cx="5151044"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200">
                <a:solidFill>
                  <a:schemeClr val="tx2"/>
                </a:solidFill>
                <a:latin typeface="Source Sans Pro" panose="020B0503030403020204" pitchFamily="34" charset="0"/>
                <a:ea typeface="Source Sans Pro" panose="020B0503030403020204" pitchFamily="34" charset="0"/>
              </a:rPr>
              <a:t>Profesión</a:t>
            </a:r>
            <a:endParaRPr lang="en-CH" sz="22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87709CD7-E134-7548-AF75-B74DF34711FE}"/>
              </a:ext>
            </a:extLst>
          </p:cNvPr>
          <p:cNvSpPr txBox="1">
            <a:spLocks/>
          </p:cNvSpPr>
          <p:nvPr/>
        </p:nvSpPr>
        <p:spPr>
          <a:xfrm>
            <a:off x="224901" y="283385"/>
            <a:ext cx="837283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Presentación del capacitador</a:t>
            </a:r>
          </a:p>
        </p:txBody>
      </p:sp>
      <p:sp>
        <p:nvSpPr>
          <p:cNvPr id="13" name="Text Box 9">
            <a:extLst>
              <a:ext uri="{FF2B5EF4-FFF2-40B4-BE49-F238E27FC236}">
                <a16:creationId xmlns:a16="http://schemas.microsoft.com/office/drawing/2014/main" id="{896264B2-F517-7C42-8345-5420A21C1079}"/>
              </a:ext>
            </a:extLst>
          </p:cNvPr>
          <p:cNvSpPr txBox="1">
            <a:spLocks noChangeArrowheads="1"/>
          </p:cNvSpPr>
          <p:nvPr/>
        </p:nvSpPr>
        <p:spPr bwMode="auto">
          <a:xfrm>
            <a:off x="514575" y="2666634"/>
            <a:ext cx="463931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285750" indent="-285750" defTabSz="914400" rtl="0" eaLnBrk="1" hangingPunct="1">
              <a:buFont typeface="Arial" panose="020B0604020202020204" pitchFamily="34" charset="0"/>
              <a:buChar char="•"/>
            </a:pPr>
            <a:r>
              <a:rPr lang="es" sz="2200" dirty="0">
                <a:solidFill>
                  <a:schemeClr val="tx2"/>
                </a:solidFill>
                <a:latin typeface="Source Sans Pro" panose="020B0503030403020204" pitchFamily="34" charset="0"/>
                <a:ea typeface="Source Sans Pro" panose="020B0503030403020204" pitchFamily="34" charset="0"/>
              </a:rPr>
              <a:t>Quién es usted y de dónde viene</a:t>
            </a:r>
          </a:p>
          <a:p>
            <a:pPr marL="285750" indent="-285750" defTabSz="914400" rtl="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rtl="0" eaLnBrk="1" hangingPunct="1">
              <a:buFont typeface="Arial" panose="020B0604020202020204" pitchFamily="34" charset="0"/>
              <a:buChar char="•"/>
            </a:pPr>
            <a:r>
              <a:rPr lang="es" sz="2200" dirty="0">
                <a:solidFill>
                  <a:schemeClr val="tx2"/>
                </a:solidFill>
                <a:latin typeface="Source Sans Pro" panose="020B0503030403020204" pitchFamily="34" charset="0"/>
                <a:ea typeface="Source Sans Pro" panose="020B0503030403020204" pitchFamily="34" charset="0"/>
              </a:rPr>
              <a:t>Dónde trabaja</a:t>
            </a:r>
          </a:p>
          <a:p>
            <a:pPr marL="285750" indent="-285750" defTabSz="914400" rtl="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rtl="0" eaLnBrk="1" hangingPunct="1">
              <a:buFont typeface="Arial" panose="020B0604020202020204" pitchFamily="34" charset="0"/>
              <a:buChar char="•"/>
            </a:pPr>
            <a:r>
              <a:rPr lang="es" sz="2200" dirty="0">
                <a:solidFill>
                  <a:schemeClr val="tx2"/>
                </a:solidFill>
                <a:latin typeface="Source Sans Pro" panose="020B0503030403020204" pitchFamily="34" charset="0"/>
                <a:ea typeface="Source Sans Pro" panose="020B0503030403020204" pitchFamily="34" charset="0"/>
              </a:rPr>
              <a:t>Experiencia en PSS</a:t>
            </a:r>
          </a:p>
          <a:p>
            <a:pPr marL="285750" indent="-285750" defTabSz="914400" rtl="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p:txBody>
      </p:sp>
      <p:sp>
        <p:nvSpPr>
          <p:cNvPr id="9" name="Text Placeholder 33">
            <a:extLst>
              <a:ext uri="{FF2B5EF4-FFF2-40B4-BE49-F238E27FC236}">
                <a16:creationId xmlns:a16="http://schemas.microsoft.com/office/drawing/2014/main" id="{67D648F1-BDB9-0B42-9360-497833A522E8}"/>
              </a:ext>
            </a:extLst>
          </p:cNvPr>
          <p:cNvSpPr txBox="1">
            <a:spLocks/>
          </p:cNvSpPr>
          <p:nvPr/>
        </p:nvSpPr>
        <p:spPr>
          <a:xfrm>
            <a:off x="132099" y="6455808"/>
            <a:ext cx="2756573"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SESIÓN DE BIENVENIDA</a:t>
            </a:r>
          </a:p>
        </p:txBody>
      </p:sp>
      <p:sp>
        <p:nvSpPr>
          <p:cNvPr id="15" name="Text Box 9">
            <a:extLst>
              <a:ext uri="{FF2B5EF4-FFF2-40B4-BE49-F238E27FC236}">
                <a16:creationId xmlns:a16="http://schemas.microsoft.com/office/drawing/2014/main" id="{ABA197FD-0E71-154E-B706-0A7C6080E33C}"/>
              </a:ext>
            </a:extLst>
          </p:cNvPr>
          <p:cNvSpPr txBox="1">
            <a:spLocks noChangeArrowheads="1"/>
          </p:cNvSpPr>
          <p:nvPr/>
        </p:nvSpPr>
        <p:spPr bwMode="auto">
          <a:xfrm>
            <a:off x="5341749" y="4822587"/>
            <a:ext cx="36112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285750" indent="-285750" defTabSz="914400" rtl="0" eaLnBrk="1" hangingPunct="1">
              <a:buFont typeface="Arial" panose="020B0604020202020204" pitchFamily="34" charset="0"/>
              <a:buChar char="•"/>
            </a:pPr>
            <a:r>
              <a:rPr lang="es" sz="2200" dirty="0">
                <a:solidFill>
                  <a:srgbClr val="379175"/>
                </a:solidFill>
                <a:latin typeface="Source Sans Pro" panose="020B0503030403020204" pitchFamily="34" charset="0"/>
                <a:ea typeface="Source Sans Pro" panose="020B0503030403020204" pitchFamily="34" charset="0"/>
              </a:rPr>
              <a:t>Correo electrónico</a:t>
            </a:r>
          </a:p>
          <a:p>
            <a:pPr marL="285750" indent="-285750" defTabSz="914400" rtl="0" eaLnBrk="1" hangingPunct="1">
              <a:buFont typeface="Arial" panose="020B0604020202020204" pitchFamily="34" charset="0"/>
              <a:buChar char="•"/>
            </a:pPr>
            <a:r>
              <a:rPr lang="es" sz="2200" dirty="0">
                <a:solidFill>
                  <a:srgbClr val="379175"/>
                </a:solidFill>
                <a:latin typeface="Source Sans Pro" panose="020B0503030403020204" pitchFamily="34" charset="0"/>
                <a:ea typeface="Source Sans Pro" panose="020B0503030403020204" pitchFamily="34" charset="0"/>
              </a:rPr>
              <a:t>Correo electrónico de su entidad</a:t>
            </a:r>
          </a:p>
          <a:p>
            <a:pPr marL="285750" indent="-285750" defTabSz="914400" rtl="0" eaLnBrk="1" hangingPunct="1">
              <a:buFont typeface="Arial" panose="020B0604020202020204" pitchFamily="34" charset="0"/>
              <a:buChar char="•"/>
            </a:pPr>
            <a:r>
              <a:rPr lang="es" sz="2200" dirty="0">
                <a:solidFill>
                  <a:schemeClr val="tx2"/>
                </a:solidFill>
                <a:latin typeface="Source Sans Pro" panose="020B0503030403020204" pitchFamily="34" charset="0"/>
                <a:ea typeface="Source Sans Pro" panose="020B0503030403020204" pitchFamily="34" charset="0"/>
              </a:rPr>
              <a:t>Número de contacto</a:t>
            </a:r>
          </a:p>
          <a:p>
            <a:pPr marL="285750" indent="-285750" defTabSz="914400" rtl="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30657E2D-1BD2-B345-A938-B8FCAD583ABD}"/>
              </a:ext>
            </a:extLst>
          </p:cNvPr>
          <p:cNvSpPr/>
          <p:nvPr/>
        </p:nvSpPr>
        <p:spPr>
          <a:xfrm>
            <a:off x="5635690" y="1110663"/>
            <a:ext cx="2608198" cy="3243262"/>
          </a:xfrm>
          <a:prstGeom prst="rect">
            <a:avLst/>
          </a:prstGeom>
          <a:solidFill>
            <a:srgbClr val="37917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
                <a:solidFill>
                  <a:schemeClr val="tx2"/>
                </a:solidFill>
                <a:latin typeface="Source Sans Pro" panose="020B0503030403020204" pitchFamily="34" charset="0"/>
                <a:ea typeface="Source Sans Pro" panose="020B0503030403020204" pitchFamily="34" charset="0"/>
              </a:rPr>
              <a:t>Fotografía</a:t>
            </a:r>
          </a:p>
        </p:txBody>
      </p:sp>
    </p:spTree>
    <p:extLst>
      <p:ext uri="{BB962C8B-B14F-4D97-AF65-F5344CB8AC3E}">
        <p14:creationId xmlns:p14="http://schemas.microsoft.com/office/powerpoint/2010/main" val="115495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196AF57-167F-C74A-92C6-4AB05545367D}"/>
              </a:ext>
            </a:extLst>
          </p:cNvPr>
          <p:cNvSpPr txBox="1">
            <a:spLocks/>
          </p:cNvSpPr>
          <p:nvPr/>
        </p:nvSpPr>
        <p:spPr>
          <a:xfrm>
            <a:off x="2014538" y="1051613"/>
            <a:ext cx="4263972"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400">
                <a:solidFill>
                  <a:schemeClr val="tx2"/>
                </a:solidFill>
                <a:latin typeface="Source Sans Pro" panose="020B0503030403020204" pitchFamily="34" charset="0"/>
                <a:ea typeface="Source Sans Pro" panose="020B0503030403020204" pitchFamily="34" charset="0"/>
              </a:rPr>
              <a:t>Háblenos de usted</a:t>
            </a:r>
            <a:endParaRPr lang="en-CH" sz="24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87709CD7-E134-7548-AF75-B74DF34711FE}"/>
              </a:ext>
            </a:extLst>
          </p:cNvPr>
          <p:cNvSpPr txBox="1">
            <a:spLocks/>
          </p:cNvSpPr>
          <p:nvPr/>
        </p:nvSpPr>
        <p:spPr>
          <a:xfrm>
            <a:off x="224901" y="283385"/>
            <a:ext cx="837283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Presentación de los participantes</a:t>
            </a:r>
          </a:p>
        </p:txBody>
      </p:sp>
      <p:sp>
        <p:nvSpPr>
          <p:cNvPr id="6" name="Text Box 9">
            <a:extLst>
              <a:ext uri="{FF2B5EF4-FFF2-40B4-BE49-F238E27FC236}">
                <a16:creationId xmlns:a16="http://schemas.microsoft.com/office/drawing/2014/main" id="{0AC55163-ECDA-E24E-84A4-A5E25AAA6CDD}"/>
              </a:ext>
            </a:extLst>
          </p:cNvPr>
          <p:cNvSpPr txBox="1">
            <a:spLocks noChangeArrowheads="1"/>
          </p:cNvSpPr>
          <p:nvPr/>
        </p:nvSpPr>
        <p:spPr bwMode="auto">
          <a:xfrm>
            <a:off x="682267" y="2367171"/>
            <a:ext cx="569446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285750" indent="-285750" defTabSz="914400" rtl="0" eaLnBrk="1" hangingPunct="1">
              <a:buFont typeface="Arial" panose="020B0604020202020204" pitchFamily="34" charset="0"/>
              <a:buChar char="•"/>
            </a:pPr>
            <a:r>
              <a:rPr lang="es" sz="2200">
                <a:solidFill>
                  <a:schemeClr val="tx2"/>
                </a:solidFill>
                <a:latin typeface="Source Sans Pro" panose="020B0503030403020204" pitchFamily="34" charset="0"/>
                <a:ea typeface="Source Sans Pro" panose="020B0503030403020204" pitchFamily="34" charset="0"/>
              </a:rPr>
              <a:t>Nombre </a:t>
            </a:r>
          </a:p>
          <a:p>
            <a:pPr marL="285750" indent="-285750" defTabSz="914400" rtl="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rtl="0" eaLnBrk="1" hangingPunct="1">
              <a:buFont typeface="Arial" panose="020B0604020202020204" pitchFamily="34" charset="0"/>
              <a:buChar char="•"/>
            </a:pPr>
            <a:r>
              <a:rPr lang="es" sz="2200">
                <a:solidFill>
                  <a:schemeClr val="tx2"/>
                </a:solidFill>
                <a:latin typeface="Source Sans Pro" panose="020B0503030403020204" pitchFamily="34" charset="0"/>
                <a:ea typeface="Source Sans Pro" panose="020B0503030403020204" pitchFamily="34" charset="0"/>
              </a:rPr>
              <a:t>Profesión</a:t>
            </a:r>
          </a:p>
          <a:p>
            <a:pPr marL="285750" indent="-285750" defTabSz="914400" rtl="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rtl="0" eaLnBrk="1" hangingPunct="1">
              <a:buFont typeface="Arial" panose="020B0604020202020204" pitchFamily="34" charset="0"/>
              <a:buChar char="•"/>
            </a:pPr>
            <a:r>
              <a:rPr lang="es" sz="2200">
                <a:solidFill>
                  <a:schemeClr val="tx2"/>
                </a:solidFill>
                <a:latin typeface="Source Sans Pro" panose="020B0503030403020204" pitchFamily="34" charset="0"/>
                <a:ea typeface="Source Sans Pro" panose="020B0503030403020204" pitchFamily="34" charset="0"/>
              </a:rPr>
              <a:t>Organización</a:t>
            </a:r>
          </a:p>
          <a:p>
            <a:pPr defTabSz="914400" rtl="0" eaLnBrk="1" hangingPunct="1"/>
            <a:endParaRPr lang="en-GB" altLang="de-DE" sz="2200" dirty="0">
              <a:solidFill>
                <a:schemeClr val="tx2"/>
              </a:solidFill>
              <a:latin typeface="Source Sans Pro" panose="020B0503030403020204" pitchFamily="34" charset="0"/>
              <a:ea typeface="Source Sans Pro" panose="020B0503030403020204" pitchFamily="34" charset="0"/>
            </a:endParaRPr>
          </a:p>
        </p:txBody>
      </p:sp>
      <p:sp>
        <p:nvSpPr>
          <p:cNvPr id="2" name="Text Placeholder 33">
            <a:extLst>
              <a:ext uri="{FF2B5EF4-FFF2-40B4-BE49-F238E27FC236}">
                <a16:creationId xmlns:a16="http://schemas.microsoft.com/office/drawing/2014/main" id="{8C95930F-5A12-1177-3707-67CC571A51FC}"/>
              </a:ext>
            </a:extLst>
          </p:cNvPr>
          <p:cNvSpPr txBox="1">
            <a:spLocks/>
          </p:cNvSpPr>
          <p:nvPr/>
        </p:nvSpPr>
        <p:spPr>
          <a:xfrm>
            <a:off x="132099" y="6455808"/>
            <a:ext cx="2756573"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SESIÓN DE BIENVENIDA</a:t>
            </a:r>
          </a:p>
        </p:txBody>
      </p:sp>
    </p:spTree>
    <p:extLst>
      <p:ext uri="{BB962C8B-B14F-4D97-AF65-F5344CB8AC3E}">
        <p14:creationId xmlns:p14="http://schemas.microsoft.com/office/powerpoint/2010/main" val="735675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16C205-92B1-DE44-9B27-78AFB76902E3}"/>
              </a:ext>
            </a:extLst>
          </p:cNvPr>
          <p:cNvSpPr>
            <a:spLocks noGrp="1"/>
          </p:cNvSpPr>
          <p:nvPr>
            <p:ph type="body" sz="quarter" idx="14"/>
          </p:nvPr>
        </p:nvSpPr>
        <p:spPr>
          <a:xfrm>
            <a:off x="343775" y="2534703"/>
            <a:ext cx="2160434" cy="894297"/>
          </a:xfrm>
        </p:spPr>
        <p:txBody>
          <a:bodyPr rtlCol="0"/>
          <a:lstStyle/>
          <a:p>
            <a:pPr algn="ctr" rtl="0">
              <a:lnSpc>
                <a:spcPct val="100000"/>
              </a:lnSpc>
            </a:pPr>
            <a:r>
              <a:rPr lang="es" sz="2000" dirty="0">
                <a:solidFill>
                  <a:schemeClr val="tx2"/>
                </a:solidFill>
                <a:latin typeface="Source Sans Pro" panose="020B0503030403020204" pitchFamily="34" charset="0"/>
                <a:ea typeface="Source Sans Pro" panose="020B0503030403020204" pitchFamily="34" charset="0"/>
              </a:rPr>
              <a:t>Los participantes adquirirán</a:t>
            </a:r>
            <a:br>
              <a:rPr lang="es" sz="2000" dirty="0">
                <a:solidFill>
                  <a:schemeClr val="tx2"/>
                </a:solidFill>
                <a:latin typeface="Source Sans Pro" panose="020B0503030403020204" pitchFamily="34" charset="0"/>
                <a:ea typeface="Source Sans Pro" panose="020B0503030403020204" pitchFamily="34" charset="0"/>
              </a:rPr>
            </a:br>
            <a:r>
              <a:rPr lang="es" sz="2000" dirty="0">
                <a:solidFill>
                  <a:schemeClr val="tx2"/>
                </a:solidFill>
                <a:latin typeface="Source Sans Pro" panose="020B0503030403020204" pitchFamily="34" charset="0"/>
                <a:ea typeface="Source Sans Pro" panose="020B0503030403020204" pitchFamily="34" charset="0"/>
              </a:rPr>
              <a:t>las competencias, los conocimientos y los recursos necesarios para:</a:t>
            </a:r>
          </a:p>
        </p:txBody>
      </p:sp>
      <p:sp>
        <p:nvSpPr>
          <p:cNvPr id="5" name="Text Placeholder 19">
            <a:extLst>
              <a:ext uri="{FF2B5EF4-FFF2-40B4-BE49-F238E27FC236}">
                <a16:creationId xmlns:a16="http://schemas.microsoft.com/office/drawing/2014/main" id="{A3581ACA-1DD0-EC46-A4F5-09E8FA1FEF01}"/>
              </a:ext>
            </a:extLst>
          </p:cNvPr>
          <p:cNvSpPr txBox="1">
            <a:spLocks/>
          </p:cNvSpPr>
          <p:nvPr/>
        </p:nvSpPr>
        <p:spPr>
          <a:xfrm>
            <a:off x="256985" y="873875"/>
            <a:ext cx="8100952"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chemeClr val="tx2"/>
                </a:solidFill>
                <a:latin typeface="Source Sans Pro" panose="020B0503030403020204" pitchFamily="34" charset="0"/>
                <a:ea typeface="Source Sans Pro" panose="020B0503030403020204" pitchFamily="34" charset="0"/>
              </a:rPr>
              <a:t>Cuando termine la capacitación</a:t>
            </a:r>
            <a:endParaRPr lang="en-CH" sz="2000" dirty="0">
              <a:solidFill>
                <a:schemeClr val="tx2"/>
              </a:solidFill>
              <a:latin typeface="Source Sans Pro" panose="020B0503030403020204" pitchFamily="34" charset="0"/>
              <a:ea typeface="Source Sans Pro" panose="020B0503030403020204" pitchFamily="34" charset="0"/>
            </a:endParaRPr>
          </a:p>
        </p:txBody>
      </p:sp>
      <p:sp>
        <p:nvSpPr>
          <p:cNvPr id="6" name="Text Placeholder 19">
            <a:extLst>
              <a:ext uri="{FF2B5EF4-FFF2-40B4-BE49-F238E27FC236}">
                <a16:creationId xmlns:a16="http://schemas.microsoft.com/office/drawing/2014/main" id="{144472F5-CB03-0140-9347-5C8BFC42E228}"/>
              </a:ext>
            </a:extLst>
          </p:cNvPr>
          <p:cNvSpPr txBox="1">
            <a:spLocks/>
          </p:cNvSpPr>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Objetivos de nuestro taller</a:t>
            </a:r>
          </a:p>
        </p:txBody>
      </p:sp>
      <p:sp>
        <p:nvSpPr>
          <p:cNvPr id="7" name="Textplatzhalter 1">
            <a:extLst>
              <a:ext uri="{FF2B5EF4-FFF2-40B4-BE49-F238E27FC236}">
                <a16:creationId xmlns:a16="http://schemas.microsoft.com/office/drawing/2014/main" id="{6BD3BCD1-C5B3-B84C-9256-D3D792A13E17}"/>
              </a:ext>
            </a:extLst>
          </p:cNvPr>
          <p:cNvSpPr txBox="1">
            <a:spLocks/>
          </p:cNvSpPr>
          <p:nvPr/>
        </p:nvSpPr>
        <p:spPr>
          <a:xfrm>
            <a:off x="2867699" y="1619342"/>
            <a:ext cx="5932526" cy="4789574"/>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Apreciar el valor de la PSS y los motivos que hacen que esta herramienta sea tan útil para aplicar las </a:t>
            </a:r>
            <a:r>
              <a:rPr lang="en" sz="1800" i="1" dirty="0">
                <a:solidFill>
                  <a:schemeClr val="tx2"/>
                </a:solidFill>
                <a:latin typeface="Source Sans Pro" panose="020B0503030403020204" pitchFamily="34" charset="0"/>
                <a:ea typeface="Source Sans Pro" panose="020B0503030403020204" pitchFamily="34" charset="0"/>
              </a:rPr>
              <a:t>Guías para</a:t>
            </a:r>
            <a:br>
              <a:rPr lang="en" sz="1800" i="1" dirty="0">
                <a:solidFill>
                  <a:schemeClr val="tx2"/>
                </a:solidFill>
                <a:latin typeface="Source Sans Pro" panose="020B0503030403020204" pitchFamily="34" charset="0"/>
                <a:ea typeface="Source Sans Pro" panose="020B0503030403020204" pitchFamily="34" charset="0"/>
              </a:rPr>
            </a:br>
            <a:r>
              <a:rPr lang="en" sz="1800" i="1" dirty="0">
                <a:solidFill>
                  <a:schemeClr val="tx2"/>
                </a:solidFill>
                <a:latin typeface="Source Sans Pro" panose="020B0503030403020204" pitchFamily="34" charset="0"/>
                <a:ea typeface="Source Sans Pro" panose="020B0503030403020204" pitchFamily="34" charset="0"/>
              </a:rPr>
              <a:t>el saneamiento y la salud</a:t>
            </a:r>
            <a:r>
              <a:rPr lang="en" sz="1800" dirty="0">
                <a:solidFill>
                  <a:schemeClr val="tx2"/>
                </a:solidFill>
                <a:latin typeface="Source Sans Pro" panose="020B0503030403020204" pitchFamily="34" charset="0"/>
                <a:ea typeface="Source Sans Pro" panose="020B0503030403020204" pitchFamily="34" charset="0"/>
              </a:rPr>
              <a:t> de la OMS publicadas en 2018.</a:t>
            </a:r>
          </a:p>
          <a:p>
            <a:pPr marL="0" indent="0" rtl="0">
              <a:lnSpc>
                <a:spcPct val="100000"/>
              </a:lnSpc>
              <a:buNone/>
            </a:pPr>
            <a:endParaRPr lang="en-GB" sz="1800" dirty="0">
              <a:solidFill>
                <a:schemeClr val="tx2"/>
              </a:solidFill>
              <a:latin typeface="Source Sans Pro" panose="020B0503030403020204" pitchFamily="34" charset="0"/>
              <a:ea typeface="Source Sans Pro" panose="020B0503030403020204" pitchFamily="34" charset="0"/>
            </a:endParaRP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Desarrollar cada paso de la metodología</a:t>
            </a:r>
            <a:br>
              <a:rPr lang="es" sz="1800" dirty="0">
                <a:solidFill>
                  <a:schemeClr val="tx2"/>
                </a:solidFill>
                <a:latin typeface="Source Sans Pro" panose="020B0503030403020204" pitchFamily="34" charset="0"/>
                <a:ea typeface="Source Sans Pro" panose="020B0503030403020204" pitchFamily="34" charset="0"/>
              </a:rPr>
            </a:br>
            <a:r>
              <a:rPr lang="es" sz="1800" dirty="0">
                <a:solidFill>
                  <a:schemeClr val="tx2"/>
                </a:solidFill>
                <a:latin typeface="Source Sans Pro" panose="020B0503030403020204" pitchFamily="34" charset="0"/>
                <a:ea typeface="Source Sans Pro" panose="020B0503030403020204" pitchFamily="34" charset="0"/>
              </a:rPr>
              <a:t>de la planificación de la seguridad del saneamiento.</a:t>
            </a:r>
          </a:p>
          <a:p>
            <a:pPr marL="0" indent="0" rtl="0">
              <a:lnSpc>
                <a:spcPct val="100000"/>
              </a:lnSpc>
              <a:buNone/>
            </a:pPr>
            <a:endParaRPr lang="en-GB" sz="1800" dirty="0">
              <a:solidFill>
                <a:schemeClr val="tx2"/>
              </a:solidFill>
              <a:latin typeface="Source Sans Pro" panose="020B0503030403020204" pitchFamily="34" charset="0"/>
              <a:ea typeface="Source Sans Pro" panose="020B0503030403020204" pitchFamily="34" charset="0"/>
            </a:endParaRP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Determinar futuras áreas para la PSS, las personas</a:t>
            </a:r>
            <a:br>
              <a:rPr lang="es" sz="1800" dirty="0">
                <a:solidFill>
                  <a:schemeClr val="tx2"/>
                </a:solidFill>
                <a:latin typeface="Source Sans Pro" panose="020B0503030403020204" pitchFamily="34" charset="0"/>
                <a:ea typeface="Source Sans Pro" panose="020B0503030403020204" pitchFamily="34" charset="0"/>
              </a:rPr>
            </a:br>
            <a:r>
              <a:rPr lang="es" sz="1800" dirty="0">
                <a:solidFill>
                  <a:schemeClr val="tx2"/>
                </a:solidFill>
                <a:latin typeface="Source Sans Pro" panose="020B0503030403020204" pitchFamily="34" charset="0"/>
                <a:ea typeface="Source Sans Pro" panose="020B0503030403020204" pitchFamily="34" charset="0"/>
              </a:rPr>
              <a:t>que deberían participar y la mejor manera de prepararse para ella.</a:t>
            </a:r>
          </a:p>
          <a:p>
            <a:pP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a:p>
            <a:pPr rtl="0">
              <a:lnSpc>
                <a:spcPct val="100000"/>
              </a:lnSpc>
            </a:pPr>
            <a:r>
              <a:rPr lang="es" sz="1800" dirty="0">
                <a:solidFill>
                  <a:schemeClr val="tx2"/>
                </a:solidFill>
                <a:latin typeface="Source Sans Pro" panose="020B0503030403020204" pitchFamily="34" charset="0"/>
                <a:ea typeface="Source Sans Pro" panose="020B0503030403020204" pitchFamily="34" charset="0"/>
              </a:rPr>
              <a:t>Iniciar y mantener un proceso de planificación</a:t>
            </a:r>
            <a:br>
              <a:rPr lang="es" sz="1800" dirty="0">
                <a:solidFill>
                  <a:schemeClr val="tx2"/>
                </a:solidFill>
                <a:latin typeface="Source Sans Pro" panose="020B0503030403020204" pitchFamily="34" charset="0"/>
                <a:ea typeface="Source Sans Pro" panose="020B0503030403020204" pitchFamily="34" charset="0"/>
              </a:rPr>
            </a:br>
            <a:r>
              <a:rPr lang="es" sz="1800" dirty="0">
                <a:solidFill>
                  <a:schemeClr val="tx2"/>
                </a:solidFill>
                <a:latin typeface="Source Sans Pro" panose="020B0503030403020204" pitchFamily="34" charset="0"/>
                <a:ea typeface="Source Sans Pro" panose="020B0503030403020204" pitchFamily="34" charset="0"/>
              </a:rPr>
              <a:t>de la seguridad del saneamiento en una localidad. </a:t>
            </a:r>
          </a:p>
          <a:p>
            <a:pP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a:p>
            <a:pP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a:p>
            <a:pPr rtl="0">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 name="Text Placeholder 33">
            <a:extLst>
              <a:ext uri="{FF2B5EF4-FFF2-40B4-BE49-F238E27FC236}">
                <a16:creationId xmlns:a16="http://schemas.microsoft.com/office/drawing/2014/main" id="{BCB06BF8-0DF7-FFBD-0512-436AB17A57E0}"/>
              </a:ext>
            </a:extLst>
          </p:cNvPr>
          <p:cNvSpPr txBox="1">
            <a:spLocks/>
          </p:cNvSpPr>
          <p:nvPr/>
        </p:nvSpPr>
        <p:spPr>
          <a:xfrm>
            <a:off x="132099" y="6455808"/>
            <a:ext cx="2756573"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SESIÓN DE BIENVENIDA</a:t>
            </a:r>
          </a:p>
        </p:txBody>
      </p:sp>
    </p:spTree>
    <p:extLst>
      <p:ext uri="{BB962C8B-B14F-4D97-AF65-F5344CB8AC3E}">
        <p14:creationId xmlns:p14="http://schemas.microsoft.com/office/powerpoint/2010/main" val="2997479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952A0C-7D0A-1C4C-9E77-FE80D529ECF0}"/>
              </a:ext>
            </a:extLst>
          </p:cNvPr>
          <p:cNvSpPr>
            <a:spLocks noGrp="1"/>
          </p:cNvSpPr>
          <p:nvPr>
            <p:ph type="body" sz="quarter" idx="14"/>
          </p:nvPr>
        </p:nvSpPr>
        <p:spPr>
          <a:xfrm>
            <a:off x="224901" y="2217218"/>
            <a:ext cx="4204224" cy="2850618"/>
          </a:xfrm>
        </p:spPr>
        <p:txBody>
          <a:bodyPr lIns="0" tIns="0" rIns="0" bIns="0" rtlCol="0" anchor="t"/>
          <a:lstStyle/>
          <a:p>
            <a:pPr rtl="0">
              <a:lnSpc>
                <a:spcPct val="100000"/>
              </a:lnSpc>
            </a:pPr>
            <a:r>
              <a:rPr lang="es" sz="2000" dirty="0">
                <a:latin typeface="Source Sans Pro" panose="020B0503030403020204" pitchFamily="34" charset="0"/>
                <a:ea typeface="Source Sans Pro" panose="020B0503030403020204" pitchFamily="34" charset="0"/>
              </a:rPr>
              <a:t>Presentaciones con explicaciones de todos los pasos de la metodología de la PSS.</a:t>
            </a:r>
          </a:p>
          <a:p>
            <a:pPr rtl="0">
              <a:lnSpc>
                <a:spcPct val="100000"/>
              </a:lnSpc>
            </a:pPr>
            <a:r>
              <a:rPr lang="es" sz="2000" dirty="0">
                <a:latin typeface="Source Sans Pro" panose="020B0503030403020204" pitchFamily="34" charset="0"/>
                <a:ea typeface="Source Sans Pro" panose="020B0503030403020204" pitchFamily="34" charset="0"/>
              </a:rPr>
              <a:t>Ejemplos de su manual de PSS y de las </a:t>
            </a:r>
            <a:r>
              <a:rPr lang="en" sz="2000" i="1" dirty="0">
                <a:latin typeface="Source Sans Pro" panose="020B0503030403020204" pitchFamily="34" charset="0"/>
                <a:ea typeface="Source Sans Pro" panose="020B0503030403020204" pitchFamily="34" charset="0"/>
              </a:rPr>
              <a:t>Guías para el saneamiento y la salud</a:t>
            </a:r>
            <a:r>
              <a:rPr lang="en" sz="2000" dirty="0">
                <a:latin typeface="Source Sans Pro" panose="020B0503030403020204" pitchFamily="34" charset="0"/>
                <a:ea typeface="Source Sans Pro" panose="020B0503030403020204" pitchFamily="34" charset="0"/>
              </a:rPr>
              <a:t> de la OMS publicadas en 2018.</a:t>
            </a:r>
          </a:p>
          <a:p>
            <a:pPr rtl="0">
              <a:lnSpc>
                <a:spcPct val="100000"/>
              </a:lnSpc>
            </a:pPr>
            <a:r>
              <a:rPr lang="es" sz="2000" dirty="0">
                <a:latin typeface="Source Sans Pro" panose="020B0503030403020204" pitchFamily="34" charset="0"/>
                <a:ea typeface="Source Sans Pro" panose="020B0503030403020204" pitchFamily="34" charset="0"/>
              </a:rPr>
              <a:t>Debates plenarios.</a:t>
            </a:r>
          </a:p>
        </p:txBody>
      </p:sp>
      <p:sp>
        <p:nvSpPr>
          <p:cNvPr id="3" name="Textplatzhalter 2">
            <a:extLst>
              <a:ext uri="{FF2B5EF4-FFF2-40B4-BE49-F238E27FC236}">
                <a16:creationId xmlns:a16="http://schemas.microsoft.com/office/drawing/2014/main" id="{3C99F10D-CF1A-F94C-B451-4565CEFFCEAA}"/>
              </a:ext>
            </a:extLst>
          </p:cNvPr>
          <p:cNvSpPr>
            <a:spLocks noGrp="1"/>
          </p:cNvSpPr>
          <p:nvPr>
            <p:ph type="body" sz="quarter" idx="17"/>
          </p:nvPr>
        </p:nvSpPr>
        <p:spPr>
          <a:xfrm>
            <a:off x="4714877" y="1931323"/>
            <a:ext cx="4429123" cy="4380106"/>
          </a:xfrm>
        </p:spPr>
        <p:txBody>
          <a:bodyPr lIns="0" tIns="0" rIns="0" bIns="0" rtlCol="0" anchor="t"/>
          <a:lstStyle/>
          <a:p>
            <a:pPr rtl="0">
              <a:lnSpc>
                <a:spcPct val="100000"/>
              </a:lnSpc>
            </a:pPr>
            <a:r>
              <a:rPr lang="es" sz="1800" dirty="0">
                <a:latin typeface="Source Sans Pro" panose="020B0503030403020204" pitchFamily="34" charset="0"/>
                <a:ea typeface="Source Sans Pro" panose="020B0503030403020204" pitchFamily="34" charset="0"/>
              </a:rPr>
              <a:t>Formarán grupos con las personas que hay en sus mesas. </a:t>
            </a:r>
          </a:p>
          <a:p>
            <a:pPr rtl="0">
              <a:lnSpc>
                <a:spcPct val="100000"/>
              </a:lnSpc>
            </a:pPr>
            <a:r>
              <a:rPr lang="es" sz="1800" dirty="0">
                <a:latin typeface="Source Sans Pro" panose="020B0503030403020204" pitchFamily="34" charset="0"/>
                <a:ea typeface="Source Sans Pro" panose="020B0503030403020204" pitchFamily="34" charset="0"/>
              </a:rPr>
              <a:t>Todos ustedes elaborarán un proyecto de PSS para una localidad.</a:t>
            </a:r>
          </a:p>
          <a:p>
            <a:pPr rtl="0">
              <a:lnSpc>
                <a:spcPct val="100000"/>
              </a:lnSpc>
            </a:pPr>
            <a:r>
              <a:rPr lang="es" sz="1800" dirty="0">
                <a:latin typeface="Source Sans Pro" panose="020B0503030403020204" pitchFamily="34" charset="0"/>
                <a:ea typeface="Source Sans Pro" panose="020B0503030403020204" pitchFamily="34" charset="0"/>
              </a:rPr>
              <a:t>Tomarán notas para uso propio en sus cuadernos individuales.</a:t>
            </a:r>
          </a:p>
          <a:p>
            <a:pPr rtl="0">
              <a:lnSpc>
                <a:spcPct val="100000"/>
              </a:lnSpc>
            </a:pPr>
            <a:r>
              <a:rPr lang="es" sz="1800" dirty="0">
                <a:latin typeface="Source Sans Pro" panose="020B0503030403020204" pitchFamily="34" charset="0"/>
                <a:ea typeface="Source Sans Pro" panose="020B0503030403020204" pitchFamily="34" charset="0"/>
              </a:rPr>
              <a:t>También harán ejercicios en grupos entre los integrantes de cada mesa de trabajo para debatir e intercambiar ideas.</a:t>
            </a:r>
          </a:p>
          <a:p>
            <a:pPr rtl="0">
              <a:lnSpc>
                <a:spcPct val="100000"/>
              </a:lnSpc>
            </a:pPr>
            <a:r>
              <a:rPr lang="es" sz="1800" dirty="0">
                <a:latin typeface="Source Sans Pro" panose="020B0503030403020204" pitchFamily="34" charset="0"/>
                <a:ea typeface="Source Sans Pro" panose="020B0503030403020204" pitchFamily="34" charset="0"/>
              </a:rPr>
              <a:t>Presentarán sus conclusiones ante todos los participantes. </a:t>
            </a:r>
          </a:p>
          <a:p>
            <a:pPr rtl="0">
              <a:lnSpc>
                <a:spcPct val="100000"/>
              </a:lnSpc>
            </a:pPr>
            <a:r>
              <a:rPr lang="es" sz="1800" dirty="0">
                <a:latin typeface="Source Sans Pro" panose="020B0503030403020204" pitchFamily="34" charset="0"/>
                <a:ea typeface="Source Sans Pro" panose="020B0503030403020204" pitchFamily="34" charset="0"/>
              </a:rPr>
              <a:t>Al final, su grupo tendrá un proceso de PSS consolidado.</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002B65CD-000F-CC41-BFE4-A425962F2AC6}"/>
              </a:ext>
            </a:extLst>
          </p:cNvPr>
          <p:cNvSpPr txBox="1">
            <a:spLocks/>
          </p:cNvSpPr>
          <p:nvPr/>
        </p:nvSpPr>
        <p:spPr>
          <a:xfrm>
            <a:off x="314330" y="873875"/>
            <a:ext cx="9144000" cy="371475"/>
          </a:xfrm>
          <a:prstGeom prst="rect">
            <a:avLst/>
          </a:prstGeom>
        </p:spPr>
        <p:txBody>
          <a:bodyPr lIns="0" tIns="0" rIns="0" bIns="0"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000000"/>
                </a:solidFill>
                <a:latin typeface="Source Sans Pro" panose="020B0503030403020204" pitchFamily="34" charset="0"/>
                <a:ea typeface="Source Sans Pro" panose="020B0503030403020204" pitchFamily="34" charset="0"/>
              </a:rPr>
              <a:t>Práctica</a:t>
            </a:r>
            <a:endParaRPr lang="en-CH" dirty="0">
              <a:solidFill>
                <a:srgbClr val="000000"/>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Metodología de la capacitación</a:t>
            </a:r>
          </a:p>
        </p:txBody>
      </p:sp>
      <p:sp>
        <p:nvSpPr>
          <p:cNvPr id="6" name="Text Placeholder 7">
            <a:extLst>
              <a:ext uri="{FF2B5EF4-FFF2-40B4-BE49-F238E27FC236}">
                <a16:creationId xmlns:a16="http://schemas.microsoft.com/office/drawing/2014/main" id="{D721EBFA-A232-524E-9D18-67785531A032}"/>
              </a:ext>
            </a:extLst>
          </p:cNvPr>
          <p:cNvSpPr txBox="1">
            <a:spLocks/>
          </p:cNvSpPr>
          <p:nvPr/>
        </p:nvSpPr>
        <p:spPr>
          <a:xfrm>
            <a:off x="314330" y="1443411"/>
            <a:ext cx="3853786" cy="487912"/>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2200" dirty="0">
                <a:solidFill>
                  <a:srgbClr val="379175"/>
                </a:solidFill>
                <a:latin typeface="Source Sans Pro" panose="020B0503030403020204" pitchFamily="34" charset="0"/>
                <a:ea typeface="Source Sans Pro" panose="020B0503030403020204" pitchFamily="34" charset="0"/>
              </a:rPr>
              <a:t>Aportaciones</a:t>
            </a:r>
          </a:p>
        </p:txBody>
      </p:sp>
      <p:sp>
        <p:nvSpPr>
          <p:cNvPr id="7" name="Text Placeholder 7">
            <a:extLst>
              <a:ext uri="{FF2B5EF4-FFF2-40B4-BE49-F238E27FC236}">
                <a16:creationId xmlns:a16="http://schemas.microsoft.com/office/drawing/2014/main" id="{1B65BBD6-BB8A-2746-8E5A-0D056C9E9AF1}"/>
              </a:ext>
            </a:extLst>
          </p:cNvPr>
          <p:cNvSpPr txBox="1">
            <a:spLocks/>
          </p:cNvSpPr>
          <p:nvPr/>
        </p:nvSpPr>
        <p:spPr>
          <a:xfrm>
            <a:off x="4886330" y="1443411"/>
            <a:ext cx="3853786" cy="371475"/>
          </a:xfrm>
          <a:prstGeom prst="rect">
            <a:avLst/>
          </a:prstGeom>
        </p:spPr>
        <p:txBody>
          <a:bodyPr lIns="0" tIns="0" rIns="0" bIns="0"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 sz="2200" dirty="0">
                <a:solidFill>
                  <a:srgbClr val="379175"/>
                </a:solidFill>
                <a:latin typeface="Source Sans Pro" panose="020B0503030403020204" pitchFamily="34" charset="0"/>
                <a:ea typeface="Source Sans Pro" panose="020B0503030403020204" pitchFamily="34" charset="0"/>
              </a:rPr>
              <a:t>Trabajo en grupos</a:t>
            </a:r>
          </a:p>
        </p:txBody>
      </p:sp>
      <p:sp>
        <p:nvSpPr>
          <p:cNvPr id="8" name="Text Placeholder 33">
            <a:extLst>
              <a:ext uri="{FF2B5EF4-FFF2-40B4-BE49-F238E27FC236}">
                <a16:creationId xmlns:a16="http://schemas.microsoft.com/office/drawing/2014/main" id="{54B0A4D4-8A9E-9393-0ABC-E9DD100F39E5}"/>
              </a:ext>
            </a:extLst>
          </p:cNvPr>
          <p:cNvSpPr txBox="1">
            <a:spLocks/>
          </p:cNvSpPr>
          <p:nvPr/>
        </p:nvSpPr>
        <p:spPr>
          <a:xfrm>
            <a:off x="132099" y="6455808"/>
            <a:ext cx="2756573"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SESIÓN DE BIENVENIDA</a:t>
            </a:r>
          </a:p>
        </p:txBody>
      </p:sp>
    </p:spTree>
    <p:extLst>
      <p:ext uri="{BB962C8B-B14F-4D97-AF65-F5344CB8AC3E}">
        <p14:creationId xmlns:p14="http://schemas.microsoft.com/office/powerpoint/2010/main" val="7195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44472F5-CB03-0140-9347-5C8BFC42E228}"/>
              </a:ext>
            </a:extLst>
          </p:cNvPr>
          <p:cNvSpPr txBox="1">
            <a:spLocks/>
          </p:cNvSpPr>
          <p:nvPr/>
        </p:nvSpPr>
        <p:spPr>
          <a:xfrm>
            <a:off x="260892" y="39087"/>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es" sz="4500" dirty="0">
                <a:solidFill>
                  <a:srgbClr val="369275"/>
                </a:solidFill>
              </a:rPr>
              <a:t>Programa</a:t>
            </a:r>
          </a:p>
        </p:txBody>
      </p:sp>
      <p:graphicFrame>
        <p:nvGraphicFramePr>
          <p:cNvPr id="3" name="Table 2">
            <a:extLst>
              <a:ext uri="{FF2B5EF4-FFF2-40B4-BE49-F238E27FC236}">
                <a16:creationId xmlns:a16="http://schemas.microsoft.com/office/drawing/2014/main" id="{23E35B7F-0264-8748-8849-A8819E38A84E}"/>
              </a:ext>
            </a:extLst>
          </p:cNvPr>
          <p:cNvGraphicFramePr>
            <a:graphicFrameLocks noGrp="1"/>
          </p:cNvGraphicFramePr>
          <p:nvPr>
            <p:extLst>
              <p:ext uri="{D42A27DB-BD31-4B8C-83A1-F6EECF244321}">
                <p14:modId xmlns:p14="http://schemas.microsoft.com/office/powerpoint/2010/main" val="4221121783"/>
              </p:ext>
            </p:extLst>
          </p:nvPr>
        </p:nvGraphicFramePr>
        <p:xfrm>
          <a:off x="506217" y="756909"/>
          <a:ext cx="7986712" cy="5493568"/>
        </p:xfrm>
        <a:graphic>
          <a:graphicData uri="http://schemas.openxmlformats.org/drawingml/2006/table">
            <a:tbl>
              <a:tblPr firstRow="1" firstCol="1" bandRow="1"/>
              <a:tblGrid>
                <a:gridCol w="2025731">
                  <a:extLst>
                    <a:ext uri="{9D8B030D-6E8A-4147-A177-3AD203B41FA5}">
                      <a16:colId xmlns:a16="http://schemas.microsoft.com/office/drawing/2014/main" val="2350033698"/>
                    </a:ext>
                  </a:extLst>
                </a:gridCol>
                <a:gridCol w="2025731">
                  <a:extLst>
                    <a:ext uri="{9D8B030D-6E8A-4147-A177-3AD203B41FA5}">
                      <a16:colId xmlns:a16="http://schemas.microsoft.com/office/drawing/2014/main" val="585927200"/>
                    </a:ext>
                  </a:extLst>
                </a:gridCol>
                <a:gridCol w="2027323">
                  <a:extLst>
                    <a:ext uri="{9D8B030D-6E8A-4147-A177-3AD203B41FA5}">
                      <a16:colId xmlns:a16="http://schemas.microsoft.com/office/drawing/2014/main" val="4038061295"/>
                    </a:ext>
                  </a:extLst>
                </a:gridCol>
                <a:gridCol w="1907927">
                  <a:extLst>
                    <a:ext uri="{9D8B030D-6E8A-4147-A177-3AD203B41FA5}">
                      <a16:colId xmlns:a16="http://schemas.microsoft.com/office/drawing/2014/main" val="1946679117"/>
                    </a:ext>
                  </a:extLst>
                </a:gridCol>
              </a:tblGrid>
              <a:tr h="82763">
                <a:tc>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Horario</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Día 1</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Día 2</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Día 3</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38157603"/>
                  </a:ext>
                </a:extLst>
              </a:tr>
              <a:tr h="82999">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9.00-9.15</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Bienvenida al taller y presentación de los participantes</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Recapitulación</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Recapitulación</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646322374"/>
                  </a:ext>
                </a:extLst>
              </a:tr>
              <a:tr h="82999">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9.15-9.30</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pPr rtl="0"/>
                      <a:endParaRPr lang="es-ES_tradnl"/>
                    </a:p>
                  </a:txBody>
                  <a:tcPr/>
                </a:tc>
                <a:tc rowSpan="2">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2.4: Recopilar información complementaria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2.5: Verificar la descripción del sistema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45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(45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Módulo 4: Desarrollo e implementación de un plan de mejora incremental</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12456084"/>
                  </a:ext>
                </a:extLst>
              </a:tr>
              <a:tr h="590004">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9.30-10.45</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Sesión introductoria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(15 minutos para la presentación del estudio de caso)</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pPr rtl="0"/>
                      <a:endParaRPr lang="es-ES_tradnl"/>
                    </a:p>
                  </a:txBody>
                  <a:tcPr/>
                </a:tc>
                <a:tc vMerge="1">
                  <a:txBody>
                    <a:bodyPr/>
                    <a:lstStyle/>
                    <a:p>
                      <a:pPr rtl="0"/>
                      <a:endParaRPr lang="es-ES_tradnl"/>
                    </a:p>
                  </a:txBody>
                  <a:tcPr/>
                </a:tc>
                <a:extLst>
                  <a:ext uri="{0D108BD9-81ED-4DB2-BD59-A6C34878D82A}">
                    <a16:rowId xmlns:a16="http://schemas.microsoft.com/office/drawing/2014/main" val="1975329270"/>
                  </a:ext>
                </a:extLst>
              </a:tr>
              <a:tr h="82763">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10.45-11.00</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Pausa para el café</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pPr rtl="0"/>
                      <a:endParaRPr lang="es-ES_trad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rtl="0"/>
                      <a:endParaRPr lang="es-ES_tradnl"/>
                    </a:p>
                  </a:txBody>
                  <a:tcPr/>
                </a:tc>
                <a:extLst>
                  <a:ext uri="{0D108BD9-81ED-4DB2-BD59-A6C34878D82A}">
                    <a16:rowId xmlns:a16="http://schemas.microsoft.com/office/drawing/2014/main" val="3740472971"/>
                  </a:ext>
                </a:extLst>
              </a:tr>
              <a:tr h="194445">
                <a:tc rowSpan="2">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11.00-12.30</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El valor de la PSS</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(Discusión de 20 minutos)</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Identificar los peligros y eventos peligrosos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Módulo 4 (continuación): Desarrollo e implementación de un plan de mejora incremental</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Puesta en común de los grupos en sesión plenaria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Módulo 5: Monitoreo de las medidas de control y verificación del desempeño</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611034549"/>
                  </a:ext>
                </a:extLst>
              </a:tr>
              <a:tr h="846167">
                <a:tc vMerge="1">
                  <a:txBody>
                    <a:bodyPr/>
                    <a:lstStyle/>
                    <a:p>
                      <a:pPr rtl="0"/>
                      <a:endParaRPr lang="es-ES_tradnl"/>
                    </a:p>
                  </a:txBody>
                  <a:tcPr/>
                </a:tc>
                <a:tc>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Módulo 1: Preparación para la PSS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pPr rtl="0"/>
                      <a:endParaRPr lang="es-ES_tradnl"/>
                    </a:p>
                  </a:txBody>
                  <a:tcPr/>
                </a:tc>
                <a:tc vMerge="1">
                  <a:txBody>
                    <a:bodyPr/>
                    <a:lstStyle/>
                    <a:p>
                      <a:pPr rtl="0"/>
                      <a:endParaRPr lang="es-ES_tradnl"/>
                    </a:p>
                  </a:txBody>
                  <a:tcPr/>
                </a:tc>
                <a:extLst>
                  <a:ext uri="{0D108BD9-81ED-4DB2-BD59-A6C34878D82A}">
                    <a16:rowId xmlns:a16="http://schemas.microsoft.com/office/drawing/2014/main" val="405156399"/>
                  </a:ext>
                </a:extLst>
              </a:tr>
              <a:tr h="82763">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12.30-13.30</a:t>
                      </a:r>
                      <a:endParaRPr lang="en-CH" sz="9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Pausa para almorzar</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pPr rtl="0"/>
                      <a:endParaRPr lang="es-ES_trad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rtl="0"/>
                      <a:endParaRPr lang="es-ES_tradnl"/>
                    </a:p>
                  </a:txBody>
                  <a:tcPr/>
                </a:tc>
                <a:extLst>
                  <a:ext uri="{0D108BD9-81ED-4DB2-BD59-A6C34878D82A}">
                    <a16:rowId xmlns:a16="http://schemas.microsoft.com/office/drawing/2014/main" val="1020763604"/>
                  </a:ext>
                </a:extLst>
              </a:tr>
              <a:tr h="1210867">
                <a:tc>
                  <a:txBody>
                    <a:bodyPr/>
                    <a:lstStyle/>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13.30-15.00</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2.1: Mapear el sistema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25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2.2: Caracterizar los flujos del sistema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5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minutos de trabajo en grupos para los pasos 1 y 2).</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3.2 Identificar y evaluar las medidas de control existentes </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minutos de trabajo en grupos)</a:t>
                      </a: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3.3. Evaluar  y priorizar los  riesgos de exposición</a:t>
                      </a: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Continuación Módulo 5: Monitoreo de las medidas de control y verificación del desempeño</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Módulo 6: Desarrollo de programas de apoyo y revisión de planes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10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(20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85218253"/>
                  </a:ext>
                </a:extLst>
              </a:tr>
              <a:tr h="82763">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15.00-15.15</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Pausa para el café</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pPr rtl="0"/>
                      <a:endParaRPr lang="es-ES_trad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rtl="0"/>
                      <a:endParaRPr lang="es-ES_tradnl"/>
                    </a:p>
                  </a:txBody>
                  <a:tcPr/>
                </a:tc>
                <a:extLst>
                  <a:ext uri="{0D108BD9-81ED-4DB2-BD59-A6C34878D82A}">
                    <a16:rowId xmlns:a16="http://schemas.microsoft.com/office/drawing/2014/main" val="1242966451"/>
                  </a:ext>
                </a:extLst>
              </a:tr>
              <a:tr h="731316">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15.15-16.45</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Paso 2.3: Idenyificar los grupos de exposición</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(Ponencia de 15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(45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Puesta en común de los grupos en sesión plenaria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Continuación Paso 3.3. Evaluar  y priorizar los  riesgos de exposición</a:t>
                      </a: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minutos de trabajo en grupos)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Puesta en común de los grupos en sesión plenaria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Sesión plenaria para analizar las oportunidades de la PSS o </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elaborar hojas de ruta para la PSS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minutos)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Sesión de clausura</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(45 minutos para la evaluación y entrega de certificados)</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56220062"/>
                  </a:ext>
                </a:extLst>
              </a:tr>
              <a:tr h="281488">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16.45-17.00</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Clausura del día 1</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rtl="0">
                        <a:lnSpc>
                          <a:spcPct val="100000"/>
                        </a:lnSpc>
                        <a:spcBef>
                          <a:spcPts val="0"/>
                        </a:spcBef>
                        <a:spcAft>
                          <a:spcPts val="0"/>
                        </a:spcAft>
                      </a:pPr>
                      <a:r>
                        <a:rPr lang="es" sz="9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Clausura del día 2</a:t>
                      </a:r>
                      <a:endParaRPr lang="en-CH" sz="9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pPr rtl="0"/>
                      <a:endParaRPr lang="es-ES_tradnl"/>
                    </a:p>
                  </a:txBody>
                  <a:tcPr/>
                </a:tc>
                <a:extLst>
                  <a:ext uri="{0D108BD9-81ED-4DB2-BD59-A6C34878D82A}">
                    <a16:rowId xmlns:a16="http://schemas.microsoft.com/office/drawing/2014/main" val="1944923146"/>
                  </a:ext>
                </a:extLst>
              </a:tr>
            </a:tbl>
          </a:graphicData>
        </a:graphic>
      </p:graphicFrame>
      <p:sp>
        <p:nvSpPr>
          <p:cNvPr id="2" name="Text Placeholder 33">
            <a:extLst>
              <a:ext uri="{FF2B5EF4-FFF2-40B4-BE49-F238E27FC236}">
                <a16:creationId xmlns:a16="http://schemas.microsoft.com/office/drawing/2014/main" id="{6FBF634B-96F7-192F-00D5-5C881AC7D1F8}"/>
              </a:ext>
            </a:extLst>
          </p:cNvPr>
          <p:cNvSpPr txBox="1">
            <a:spLocks/>
          </p:cNvSpPr>
          <p:nvPr/>
        </p:nvSpPr>
        <p:spPr>
          <a:xfrm>
            <a:off x="132099" y="6455808"/>
            <a:ext cx="2756573"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SESIÓN DE BIENVENIDA</a:t>
            </a:r>
          </a:p>
        </p:txBody>
      </p:sp>
    </p:spTree>
    <p:extLst>
      <p:ext uri="{BB962C8B-B14F-4D97-AF65-F5344CB8AC3E}">
        <p14:creationId xmlns:p14="http://schemas.microsoft.com/office/powerpoint/2010/main" val="414769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Diagrama&#10;&#10;Descripción generada automáticamente">
            <a:extLst>
              <a:ext uri="{FF2B5EF4-FFF2-40B4-BE49-F238E27FC236}">
                <a16:creationId xmlns:a16="http://schemas.microsoft.com/office/drawing/2014/main" id="{A1395692-9089-128B-2A35-66531E5DD4BD}"/>
              </a:ext>
            </a:extLst>
          </p:cNvPr>
          <p:cNvPicPr>
            <a:picLocks noChangeAspect="1"/>
          </p:cNvPicPr>
          <p:nvPr/>
        </p:nvPicPr>
        <p:blipFill>
          <a:blip r:embed="rId3"/>
          <a:stretch>
            <a:fillRect/>
          </a:stretch>
        </p:blipFill>
        <p:spPr>
          <a:xfrm>
            <a:off x="6988467" y="782470"/>
            <a:ext cx="1565998" cy="1940341"/>
          </a:xfrm>
          <a:prstGeom prst="rect">
            <a:avLst/>
          </a:prstGeom>
          <a:ln w="19050">
            <a:solidFill>
              <a:srgbClr val="000000"/>
            </a:solidFill>
          </a:ln>
        </p:spPr>
      </p:pic>
      <p:pic>
        <p:nvPicPr>
          <p:cNvPr id="16" name="Picture 3" descr="C:\Users\Darryl\Documents\Darryl's Docs\Work\WHO\WHO SSP 2015 -\SSP Trng Pckg\PPs\Graphics\laptop.jpg">
            <a:extLst>
              <a:ext uri="{FF2B5EF4-FFF2-40B4-BE49-F238E27FC236}">
                <a16:creationId xmlns:a16="http://schemas.microsoft.com/office/drawing/2014/main" id="{EB6182E6-4B8B-F24A-876A-46F5AB76A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808" y="3702755"/>
            <a:ext cx="2420192" cy="1613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AC18BF1A-6E8A-0F4B-A739-5A3F88F3603F}"/>
              </a:ext>
            </a:extLst>
          </p:cNvPr>
          <p:cNvSpPr txBox="1">
            <a:spLocks/>
          </p:cNvSpPr>
          <p:nvPr/>
        </p:nvSpPr>
        <p:spPr>
          <a:xfrm>
            <a:off x="224901" y="101910"/>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Recursos</a:t>
            </a:r>
          </a:p>
        </p:txBody>
      </p:sp>
      <p:sp>
        <p:nvSpPr>
          <p:cNvPr id="7" name="Content Placeholder 2">
            <a:extLst>
              <a:ext uri="{FF2B5EF4-FFF2-40B4-BE49-F238E27FC236}">
                <a16:creationId xmlns:a16="http://schemas.microsoft.com/office/drawing/2014/main" id="{6545C7FE-77EF-8646-8539-BAD12466C2FF}"/>
              </a:ext>
            </a:extLst>
          </p:cNvPr>
          <p:cNvSpPr txBox="1">
            <a:spLocks/>
          </p:cNvSpPr>
          <p:nvPr/>
        </p:nvSpPr>
        <p:spPr>
          <a:xfrm>
            <a:off x="559174" y="5514342"/>
            <a:ext cx="2616387" cy="747713"/>
          </a:xfrm>
          <a:prstGeom prst="rect">
            <a:avLst/>
          </a:prstGeom>
        </p:spPr>
        <p:txBody>
          <a:bodyPr rtlCol="0"/>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defTabSz="914400" rtl="0" eaLnBrk="1" hangingPunct="1">
              <a:buClr>
                <a:srgbClr val="666699"/>
              </a:buClr>
              <a:buSzPct val="95000"/>
              <a:buFont typeface="Wingdings 2" charset="0"/>
              <a:buNone/>
            </a:pPr>
            <a:r>
              <a:rPr lang="es" sz="1600" dirty="0">
                <a:solidFill>
                  <a:srgbClr val="000000"/>
                </a:solidFill>
                <a:latin typeface="Source Sans Pro" panose="020B0503030403020204" pitchFamily="34" charset="0"/>
                <a:ea typeface="Source Sans Pro" panose="020B0503030403020204" pitchFamily="34" charset="0"/>
              </a:rPr>
              <a:t>Hojas de trabajo</a:t>
            </a:r>
            <a:br>
              <a:rPr lang="es" sz="1600" dirty="0">
                <a:solidFill>
                  <a:srgbClr val="000000"/>
                </a:solidFill>
                <a:latin typeface="Source Sans Pro" panose="020B0503030403020204" pitchFamily="34" charset="0"/>
                <a:ea typeface="Source Sans Pro" panose="020B0503030403020204" pitchFamily="34" charset="0"/>
              </a:rPr>
            </a:br>
            <a:r>
              <a:rPr lang="es" sz="1600" dirty="0">
                <a:solidFill>
                  <a:srgbClr val="000000"/>
                </a:solidFill>
                <a:latin typeface="Source Sans Pro" panose="020B0503030403020204" pitchFamily="34" charset="0"/>
                <a:ea typeface="Source Sans Pro" panose="020B0503030403020204" pitchFamily="34" charset="0"/>
              </a:rPr>
              <a:t>de los participantes </a:t>
            </a:r>
          </a:p>
          <a:p>
            <a:pPr algn="ctr" defTabSz="914400" rtl="0" eaLnBrk="1" hangingPunct="1">
              <a:buClr>
                <a:srgbClr val="666699"/>
              </a:buClr>
              <a:buSzPct val="95000"/>
              <a:buFont typeface="Wingdings 2" charset="0"/>
              <a:buNone/>
            </a:pPr>
            <a:endParaRPr lang="en-AU" sz="1600" dirty="0">
              <a:solidFill>
                <a:srgbClr val="000000"/>
              </a:solidFill>
              <a:latin typeface="Source Sans Pro" panose="020B0503030403020204" pitchFamily="34" charset="0"/>
              <a:ea typeface="Source Sans Pro" panose="020B0503030403020204" pitchFamily="34" charset="0"/>
            </a:endParaRPr>
          </a:p>
          <a:p>
            <a:pPr algn="ctr" defTabSz="914400" rtl="0" eaLnBrk="1" hangingPunct="1">
              <a:buClr>
                <a:srgbClr val="666699"/>
              </a:buClr>
              <a:buSzPct val="95000"/>
              <a:buFont typeface="Wingdings 2" charset="0"/>
              <a:buNone/>
            </a:pPr>
            <a:endParaRPr lang="en-AU" sz="1600" dirty="0">
              <a:solidFill>
                <a:srgbClr val="000000"/>
              </a:solidFill>
              <a:latin typeface="Source Sans Pro" panose="020B0503030403020204" pitchFamily="34" charset="0"/>
              <a:ea typeface="Source Sans Pro" panose="020B0503030403020204" pitchFamily="34" charset="0"/>
            </a:endParaRPr>
          </a:p>
        </p:txBody>
      </p:sp>
      <p:sp>
        <p:nvSpPr>
          <p:cNvPr id="14" name="Content Placeholder 9">
            <a:extLst>
              <a:ext uri="{FF2B5EF4-FFF2-40B4-BE49-F238E27FC236}">
                <a16:creationId xmlns:a16="http://schemas.microsoft.com/office/drawing/2014/main" id="{EFCCF0D4-541E-C844-9D70-B1FFE029D475}"/>
              </a:ext>
            </a:extLst>
          </p:cNvPr>
          <p:cNvSpPr txBox="1">
            <a:spLocks/>
          </p:cNvSpPr>
          <p:nvPr/>
        </p:nvSpPr>
        <p:spPr bwMode="auto">
          <a:xfrm>
            <a:off x="526971" y="2811495"/>
            <a:ext cx="2680789" cy="46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rtl="0" fontAlgn="auto">
              <a:spcBef>
                <a:spcPts val="0"/>
              </a:spcBef>
              <a:spcAft>
                <a:spcPts val="0"/>
              </a:spcAft>
              <a:buFont typeface="Arial"/>
              <a:buNone/>
              <a:defRPr/>
            </a:pPr>
            <a:r>
              <a:rPr lang="es" sz="1600" dirty="0">
                <a:solidFill>
                  <a:srgbClr val="000000"/>
                </a:solidFill>
                <a:latin typeface="Source Sans Pro" panose="020B0503030403020204" pitchFamily="34" charset="0"/>
                <a:ea typeface="Source Sans Pro" panose="020B0503030403020204" pitchFamily="34" charset="0"/>
              </a:rPr>
              <a:t>Manual de PSS</a:t>
            </a:r>
            <a:endParaRPr lang="en-GB" sz="1600" dirty="0">
              <a:solidFill>
                <a:srgbClr val="000000"/>
              </a:solidFill>
              <a:latin typeface="Source Sans Pro" panose="020B0503030403020204" pitchFamily="34" charset="0"/>
              <a:ea typeface="Source Sans Pro" panose="020B0503030403020204" pitchFamily="34" charset="0"/>
            </a:endParaRPr>
          </a:p>
        </p:txBody>
      </p:sp>
      <p:sp>
        <p:nvSpPr>
          <p:cNvPr id="18" name="Content Placeholder 2">
            <a:extLst>
              <a:ext uri="{FF2B5EF4-FFF2-40B4-BE49-F238E27FC236}">
                <a16:creationId xmlns:a16="http://schemas.microsoft.com/office/drawing/2014/main" id="{122F821F-1340-184A-9DF0-D9C9A77EFECE}"/>
              </a:ext>
            </a:extLst>
          </p:cNvPr>
          <p:cNvSpPr txBox="1">
            <a:spLocks/>
          </p:cNvSpPr>
          <p:nvPr/>
        </p:nvSpPr>
        <p:spPr>
          <a:xfrm>
            <a:off x="6566723" y="5513389"/>
            <a:ext cx="2743199" cy="747713"/>
          </a:xfrm>
          <a:prstGeom prst="rect">
            <a:avLst/>
          </a:prstGeom>
        </p:spPr>
        <p:txBody>
          <a:bodyPr rtlCol="0"/>
          <a:lstStyle/>
          <a:p>
            <a:pPr algn="ctr" defTabSz="914400" rtl="0" eaLnBrk="1" fontAlgn="auto" hangingPunct="1">
              <a:spcAft>
                <a:spcPts val="0"/>
              </a:spcAft>
              <a:buClr>
                <a:schemeClr val="accent3"/>
              </a:buClr>
              <a:buSzPct val="95000"/>
              <a:buFont typeface="Wingdings 2"/>
              <a:buNone/>
              <a:defRPr/>
            </a:pPr>
            <a:r>
              <a:rPr lang="es" sz="1600" dirty="0">
                <a:solidFill>
                  <a:srgbClr val="000000"/>
                </a:solidFill>
                <a:latin typeface="Source Sans Pro" panose="020B0503030403020204" pitchFamily="34" charset="0"/>
                <a:ea typeface="Source Sans Pro" panose="020B0503030403020204" pitchFamily="34" charset="0"/>
              </a:rPr>
              <a:t>Centro de aprendizaje</a:t>
            </a:r>
            <a:br>
              <a:rPr lang="es" sz="1600" dirty="0">
                <a:solidFill>
                  <a:srgbClr val="000000"/>
                </a:solidFill>
                <a:latin typeface="Source Sans Pro" panose="020B0503030403020204" pitchFamily="34" charset="0"/>
                <a:ea typeface="Source Sans Pro" panose="020B0503030403020204" pitchFamily="34" charset="0"/>
              </a:rPr>
            </a:br>
            <a:r>
              <a:rPr lang="es" sz="1600" dirty="0">
                <a:solidFill>
                  <a:srgbClr val="000000"/>
                </a:solidFill>
                <a:latin typeface="Source Sans Pro" panose="020B0503030403020204" pitchFamily="34" charset="0"/>
                <a:ea typeface="Source Sans Pro" panose="020B0503030403020204" pitchFamily="34" charset="0"/>
              </a:rPr>
              <a:t>de la PSS</a:t>
            </a:r>
            <a:endParaRPr lang="en-AU" sz="1600" dirty="0">
              <a:solidFill>
                <a:srgbClr val="000000"/>
              </a:solidFill>
              <a:latin typeface="Source Sans Pro" panose="020B0503030403020204" pitchFamily="34" charset="0"/>
              <a:ea typeface="Source Sans Pro" panose="020B0503030403020204" pitchFamily="34" charset="0"/>
            </a:endParaRPr>
          </a:p>
        </p:txBody>
      </p:sp>
      <p:sp>
        <p:nvSpPr>
          <p:cNvPr id="15" name="Content Placeholder 9">
            <a:extLst>
              <a:ext uri="{FF2B5EF4-FFF2-40B4-BE49-F238E27FC236}">
                <a16:creationId xmlns:a16="http://schemas.microsoft.com/office/drawing/2014/main" id="{FB821C2D-FA36-5249-80AB-4CDD07A46131}"/>
              </a:ext>
            </a:extLst>
          </p:cNvPr>
          <p:cNvSpPr txBox="1">
            <a:spLocks/>
          </p:cNvSpPr>
          <p:nvPr/>
        </p:nvSpPr>
        <p:spPr bwMode="auto">
          <a:xfrm>
            <a:off x="6566723" y="2811495"/>
            <a:ext cx="2420191" cy="4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rtl="0" fontAlgn="auto">
              <a:spcBef>
                <a:spcPts val="0"/>
              </a:spcBef>
              <a:spcAft>
                <a:spcPts val="0"/>
              </a:spcAft>
              <a:buFont typeface="Arial"/>
              <a:buNone/>
              <a:defRPr/>
            </a:pPr>
            <a:r>
              <a:rPr lang="en" sz="1600" i="1" dirty="0">
                <a:solidFill>
                  <a:srgbClr val="000000"/>
                </a:solidFill>
                <a:latin typeface="Source Sans Pro" panose="020B0503030403020204" pitchFamily="34" charset="0"/>
                <a:ea typeface="Source Sans Pro" panose="020B0503030403020204" pitchFamily="34" charset="0"/>
              </a:rPr>
              <a:t>Guías para el saneamiento y la salud</a:t>
            </a:r>
            <a:r>
              <a:rPr lang="en" sz="1600" dirty="0">
                <a:solidFill>
                  <a:srgbClr val="000000"/>
                </a:solidFill>
                <a:latin typeface="Source Sans Pro" panose="020B0503030403020204" pitchFamily="34" charset="0"/>
                <a:ea typeface="Source Sans Pro" panose="020B0503030403020204" pitchFamily="34" charset="0"/>
              </a:rPr>
              <a:t> de la OMS</a:t>
            </a:r>
            <a:endParaRPr lang="en-GB" sz="1600" dirty="0">
              <a:solidFill>
                <a:srgbClr val="000000"/>
              </a:solidFill>
              <a:latin typeface="Source Sans Pro" panose="020B0503030403020204" pitchFamily="34" charset="0"/>
              <a:ea typeface="Source Sans Pro" panose="020B0503030403020204" pitchFamily="34" charset="0"/>
            </a:endParaRPr>
          </a:p>
        </p:txBody>
      </p:sp>
      <p:sp>
        <p:nvSpPr>
          <p:cNvPr id="21" name="Content Placeholder 9">
            <a:extLst>
              <a:ext uri="{FF2B5EF4-FFF2-40B4-BE49-F238E27FC236}">
                <a16:creationId xmlns:a16="http://schemas.microsoft.com/office/drawing/2014/main" id="{5C0E70DB-A7A1-3642-B3AB-29DB0555FFDA}"/>
              </a:ext>
            </a:extLst>
          </p:cNvPr>
          <p:cNvSpPr txBox="1">
            <a:spLocks/>
          </p:cNvSpPr>
          <p:nvPr/>
        </p:nvSpPr>
        <p:spPr bwMode="auto">
          <a:xfrm>
            <a:off x="3784732" y="2811495"/>
            <a:ext cx="2680789" cy="46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rtl="0" fontAlgn="auto">
              <a:spcBef>
                <a:spcPts val="0"/>
              </a:spcBef>
              <a:spcAft>
                <a:spcPts val="0"/>
              </a:spcAft>
              <a:buFont typeface="Arial"/>
              <a:buNone/>
              <a:defRPr/>
            </a:pPr>
            <a:r>
              <a:rPr lang="es" sz="1600" dirty="0">
                <a:solidFill>
                  <a:srgbClr val="000000"/>
                </a:solidFill>
                <a:latin typeface="Source Sans Pro" panose="020B0503030403020204" pitchFamily="34" charset="0"/>
                <a:ea typeface="Source Sans Pro" panose="020B0503030403020204" pitchFamily="34" charset="0"/>
              </a:rPr>
              <a:t>Ejemplo práctico de PSS</a:t>
            </a:r>
            <a:endParaRPr lang="en-GB" sz="1600" dirty="0">
              <a:solidFill>
                <a:srgbClr val="000000"/>
              </a:solidFill>
              <a:latin typeface="Source Sans Pro" panose="020B0503030403020204" pitchFamily="34" charset="0"/>
              <a:ea typeface="Source Sans Pro" panose="020B0503030403020204" pitchFamily="34" charset="0"/>
            </a:endParaRPr>
          </a:p>
        </p:txBody>
      </p:sp>
      <p:sp>
        <p:nvSpPr>
          <p:cNvPr id="17" name="Content Placeholder 2">
            <a:extLst>
              <a:ext uri="{FF2B5EF4-FFF2-40B4-BE49-F238E27FC236}">
                <a16:creationId xmlns:a16="http://schemas.microsoft.com/office/drawing/2014/main" id="{5715538B-7DAA-0A4C-A5DF-4630895F4DCE}"/>
              </a:ext>
            </a:extLst>
          </p:cNvPr>
          <p:cNvSpPr txBox="1">
            <a:spLocks/>
          </p:cNvSpPr>
          <p:nvPr/>
        </p:nvSpPr>
        <p:spPr>
          <a:xfrm>
            <a:off x="3753526" y="5514342"/>
            <a:ext cx="2743199" cy="747713"/>
          </a:xfrm>
          <a:prstGeom prst="rect">
            <a:avLst/>
          </a:prstGeom>
        </p:spPr>
        <p:txBody>
          <a:bodyPr rtlCol="0"/>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defTabSz="914400" rtl="0" eaLnBrk="1" hangingPunct="1">
              <a:buClr>
                <a:srgbClr val="666699"/>
              </a:buClr>
              <a:buSzPct val="95000"/>
              <a:buFont typeface="Wingdings 2" charset="0"/>
              <a:buNone/>
            </a:pPr>
            <a:r>
              <a:rPr lang="es" sz="1600" dirty="0">
                <a:solidFill>
                  <a:srgbClr val="000000"/>
                </a:solidFill>
                <a:latin typeface="Source Sans Pro" panose="020B0503030403020204" pitchFamily="34" charset="0"/>
                <a:ea typeface="Source Sans Pro" panose="020B0503030403020204" pitchFamily="34" charset="0"/>
              </a:rPr>
              <a:t>Hojas de trabajo</a:t>
            </a:r>
            <a:br>
              <a:rPr lang="es" sz="1600" dirty="0">
                <a:solidFill>
                  <a:srgbClr val="000000"/>
                </a:solidFill>
                <a:latin typeface="Source Sans Pro" panose="020B0503030403020204" pitchFamily="34" charset="0"/>
                <a:ea typeface="Source Sans Pro" panose="020B0503030403020204" pitchFamily="34" charset="0"/>
              </a:rPr>
            </a:br>
            <a:r>
              <a:rPr lang="es" sz="1600" dirty="0">
                <a:solidFill>
                  <a:srgbClr val="000000"/>
                </a:solidFill>
                <a:latin typeface="Source Sans Pro" panose="020B0503030403020204" pitchFamily="34" charset="0"/>
                <a:ea typeface="Source Sans Pro" panose="020B0503030403020204" pitchFamily="34" charset="0"/>
              </a:rPr>
              <a:t>para los paneles de discusión  </a:t>
            </a:r>
          </a:p>
          <a:p>
            <a:pPr algn="ctr" defTabSz="914400" rtl="0" eaLnBrk="1" hangingPunct="1">
              <a:buClr>
                <a:srgbClr val="666699"/>
              </a:buClr>
              <a:buSzPct val="95000"/>
              <a:buFont typeface="Wingdings 2" charset="0"/>
              <a:buNone/>
            </a:pPr>
            <a:endParaRPr lang="en-AU" sz="1600" dirty="0">
              <a:solidFill>
                <a:srgbClr val="000000"/>
              </a:solidFill>
              <a:latin typeface="Source Sans Pro" panose="020B0503030403020204" pitchFamily="34" charset="0"/>
              <a:ea typeface="Source Sans Pro" panose="020B0503030403020204" pitchFamily="34" charset="0"/>
            </a:endParaRPr>
          </a:p>
          <a:p>
            <a:pPr algn="ctr" defTabSz="914400" rtl="0" eaLnBrk="1" hangingPunct="1">
              <a:buClr>
                <a:srgbClr val="666699"/>
              </a:buClr>
              <a:buSzPct val="95000"/>
              <a:buFont typeface="Wingdings 2" charset="0"/>
              <a:buNone/>
            </a:pPr>
            <a:endParaRPr lang="en-AU" sz="1600" dirty="0">
              <a:solidFill>
                <a:srgbClr val="000000"/>
              </a:solidFill>
              <a:latin typeface="Source Sans Pro" panose="020B0503030403020204" pitchFamily="34" charset="0"/>
              <a:ea typeface="Source Sans Pro" panose="020B0503030403020204" pitchFamily="34" charset="0"/>
            </a:endParaRPr>
          </a:p>
        </p:txBody>
      </p:sp>
      <p:sp>
        <p:nvSpPr>
          <p:cNvPr id="6" name="Text Placeholder 33">
            <a:extLst>
              <a:ext uri="{FF2B5EF4-FFF2-40B4-BE49-F238E27FC236}">
                <a16:creationId xmlns:a16="http://schemas.microsoft.com/office/drawing/2014/main" id="{DC275C5C-22DD-5251-66A4-C4E47256108E}"/>
              </a:ext>
            </a:extLst>
          </p:cNvPr>
          <p:cNvSpPr txBox="1">
            <a:spLocks/>
          </p:cNvSpPr>
          <p:nvPr/>
        </p:nvSpPr>
        <p:spPr>
          <a:xfrm>
            <a:off x="132099" y="6455808"/>
            <a:ext cx="2756573"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t>SESIÓN DE BIENVENIDA</a:t>
            </a:r>
          </a:p>
        </p:txBody>
      </p:sp>
      <p:pic>
        <p:nvPicPr>
          <p:cNvPr id="26" name="Imagen 25" descr="Texto, Carta&#10;&#10;Descripción generada automáticamente">
            <a:extLst>
              <a:ext uri="{FF2B5EF4-FFF2-40B4-BE49-F238E27FC236}">
                <a16:creationId xmlns:a16="http://schemas.microsoft.com/office/drawing/2014/main" id="{0E5335FC-0350-57ED-9FD5-A57D78BFE691}"/>
              </a:ext>
            </a:extLst>
          </p:cNvPr>
          <p:cNvPicPr>
            <a:picLocks noChangeAspect="1"/>
          </p:cNvPicPr>
          <p:nvPr/>
        </p:nvPicPr>
        <p:blipFill>
          <a:blip r:embed="rId5"/>
          <a:stretch>
            <a:fillRect/>
          </a:stretch>
        </p:blipFill>
        <p:spPr>
          <a:xfrm>
            <a:off x="472942" y="3528828"/>
            <a:ext cx="2788846" cy="1927209"/>
          </a:xfrm>
          <a:prstGeom prst="rect">
            <a:avLst/>
          </a:prstGeom>
          <a:ln w="19050">
            <a:solidFill>
              <a:srgbClr val="000000"/>
            </a:solidFill>
          </a:ln>
        </p:spPr>
      </p:pic>
      <p:pic>
        <p:nvPicPr>
          <p:cNvPr id="28" name="Imagen 27" descr="Interfaz de usuario gráfica, Texto&#10;&#10;Descripción generada automáticamente">
            <a:extLst>
              <a:ext uri="{FF2B5EF4-FFF2-40B4-BE49-F238E27FC236}">
                <a16:creationId xmlns:a16="http://schemas.microsoft.com/office/drawing/2014/main" id="{10FF4907-DC84-CF03-8B7E-694CF880737C}"/>
              </a:ext>
            </a:extLst>
          </p:cNvPr>
          <p:cNvPicPr>
            <a:picLocks noChangeAspect="1"/>
          </p:cNvPicPr>
          <p:nvPr/>
        </p:nvPicPr>
        <p:blipFill>
          <a:blip r:embed="rId6"/>
          <a:stretch>
            <a:fillRect/>
          </a:stretch>
        </p:blipFill>
        <p:spPr>
          <a:xfrm>
            <a:off x="3730705" y="3539316"/>
            <a:ext cx="2788846" cy="1940340"/>
          </a:xfrm>
          <a:prstGeom prst="rect">
            <a:avLst/>
          </a:prstGeom>
          <a:ln w="19050">
            <a:solidFill>
              <a:srgbClr val="000000"/>
            </a:solidFill>
          </a:ln>
        </p:spPr>
      </p:pic>
      <p:pic>
        <p:nvPicPr>
          <p:cNvPr id="22" name="Imagen 21" descr="Interfaz de usuario gráfica&#10;&#10;Descripción generada automáticamente con confianza media">
            <a:extLst>
              <a:ext uri="{FF2B5EF4-FFF2-40B4-BE49-F238E27FC236}">
                <a16:creationId xmlns:a16="http://schemas.microsoft.com/office/drawing/2014/main" id="{3114B815-B6B2-847B-F885-DF39371024D5}"/>
              </a:ext>
            </a:extLst>
          </p:cNvPr>
          <p:cNvPicPr>
            <a:picLocks noChangeAspect="1"/>
          </p:cNvPicPr>
          <p:nvPr/>
        </p:nvPicPr>
        <p:blipFill>
          <a:blip r:embed="rId7"/>
          <a:stretch>
            <a:fillRect/>
          </a:stretch>
        </p:blipFill>
        <p:spPr>
          <a:xfrm>
            <a:off x="472944" y="781555"/>
            <a:ext cx="2788845" cy="1941255"/>
          </a:xfrm>
          <a:prstGeom prst="rect">
            <a:avLst/>
          </a:prstGeom>
          <a:ln w="19050">
            <a:solidFill>
              <a:srgbClr val="000000"/>
            </a:solidFill>
          </a:ln>
        </p:spPr>
      </p:pic>
      <p:pic>
        <p:nvPicPr>
          <p:cNvPr id="3" name="Imagen 2" descr="Imagen que contiene Logotipo&#10;&#10;Descripción generada automáticamente">
            <a:extLst>
              <a:ext uri="{FF2B5EF4-FFF2-40B4-BE49-F238E27FC236}">
                <a16:creationId xmlns:a16="http://schemas.microsoft.com/office/drawing/2014/main" id="{B084B697-B920-E0AB-BA23-0F1ECB2D73B5}"/>
              </a:ext>
            </a:extLst>
          </p:cNvPr>
          <p:cNvPicPr>
            <a:picLocks noChangeAspect="1"/>
          </p:cNvPicPr>
          <p:nvPr/>
        </p:nvPicPr>
        <p:blipFill>
          <a:blip r:embed="rId8"/>
          <a:stretch>
            <a:fillRect/>
          </a:stretch>
        </p:blipFill>
        <p:spPr>
          <a:xfrm>
            <a:off x="3730705" y="781556"/>
            <a:ext cx="2788845" cy="1941255"/>
          </a:xfrm>
          <a:prstGeom prst="rect">
            <a:avLst/>
          </a:prstGeom>
          <a:ln w="19050">
            <a:solidFill>
              <a:srgbClr val="000000"/>
            </a:solidFill>
          </a:ln>
        </p:spPr>
      </p:pic>
    </p:spTree>
    <p:extLst>
      <p:ext uri="{BB962C8B-B14F-4D97-AF65-F5344CB8AC3E}">
        <p14:creationId xmlns:p14="http://schemas.microsoft.com/office/powerpoint/2010/main" val="225779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41990-0BEF-5C4A-A282-D29081BD7E17}"/>
              </a:ext>
            </a:extLst>
          </p:cNvPr>
          <p:cNvSpPr txBox="1"/>
          <p:nvPr/>
        </p:nvSpPr>
        <p:spPr>
          <a:xfrm>
            <a:off x="1138335" y="2767280"/>
            <a:ext cx="6867330" cy="1323439"/>
          </a:xfrm>
          <a:prstGeom prst="rect">
            <a:avLst/>
          </a:prstGeom>
          <a:noFill/>
        </p:spPr>
        <p:txBody>
          <a:bodyPr wrap="square" rtlCol="0">
            <a:spAutoFit/>
          </a:bodyPr>
          <a:lstStyle/>
          <a:p>
            <a:pPr algn="ctr" rtl="0"/>
            <a:r>
              <a:rPr lang="es" sz="48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GRACIAS</a:t>
            </a:r>
            <a:endParaRPr lang="en-GB" sz="36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endParaRPr>
          </a:p>
          <a:p>
            <a:pPr algn="ctr" rtl="0"/>
            <a:r>
              <a:rPr lang="es" sz="32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¡Empecemos!</a:t>
            </a:r>
          </a:p>
        </p:txBody>
      </p:sp>
    </p:spTree>
    <p:extLst>
      <p:ext uri="{BB962C8B-B14F-4D97-AF65-F5344CB8AC3E}">
        <p14:creationId xmlns:p14="http://schemas.microsoft.com/office/powerpoint/2010/main" val="1475548734"/>
      </p:ext>
    </p:extLst>
  </p:cSld>
  <p:clrMapOvr>
    <a:masterClrMapping/>
  </p:clrMapOvr>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2837</TotalTime>
  <Words>840</Words>
  <Application>Microsoft Office PowerPoint</Application>
  <PresentationFormat>Presentación en pantalla (4:3)</PresentationFormat>
  <Paragraphs>145</Paragraphs>
  <Slides>8</Slides>
  <Notes>2</Notes>
  <HiddenSlides>0</HiddenSlides>
  <MMClips>0</MMClips>
  <ScaleCrop>false</ScaleCrop>
  <HeadingPairs>
    <vt:vector size="6" baseType="variant">
      <vt:variant>
        <vt:lpstr>Fuentes usadas</vt:lpstr>
      </vt:variant>
      <vt:variant>
        <vt:i4>6</vt:i4>
      </vt:variant>
      <vt:variant>
        <vt:lpstr>Tema</vt:lpstr>
      </vt:variant>
      <vt:variant>
        <vt:i4>7</vt:i4>
      </vt:variant>
      <vt:variant>
        <vt:lpstr>Títulos de diapositiva</vt:lpstr>
      </vt:variant>
      <vt:variant>
        <vt:i4>8</vt:i4>
      </vt:variant>
    </vt:vector>
  </HeadingPairs>
  <TitlesOfParts>
    <vt:vector size="21" baseType="lpstr">
      <vt:lpstr>Arial</vt:lpstr>
      <vt:lpstr>Calibri</vt:lpstr>
      <vt:lpstr>Source Sans Pro</vt:lpstr>
      <vt:lpstr>Source Sans Pro Light</vt:lpstr>
      <vt:lpstr>Source Sans Pro Semibold</vt:lpstr>
      <vt:lpstr>Wingdings 2</vt:lpstr>
      <vt:lpstr>Blank slide</vt:lpstr>
      <vt:lpstr>Welcome and Thank you slides (Beige)</vt:lpstr>
      <vt:lpstr>Module Slides</vt:lpstr>
      <vt:lpstr>Modules/Outputs</vt:lpstr>
      <vt:lpstr>Content Slides (Blank)</vt:lpstr>
      <vt:lpstr>Content Beige (Blank)</vt:lpstr>
      <vt:lpstr>Last Content Slides (blank)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Luis Roberti</cp:lastModifiedBy>
  <cp:revision>162</cp:revision>
  <cp:lastPrinted>2022-08-28T13:25:49Z</cp:lastPrinted>
  <dcterms:created xsi:type="dcterms:W3CDTF">2020-03-15T11:08:24Z</dcterms:created>
  <dcterms:modified xsi:type="dcterms:W3CDTF">2023-11-19T23:12:16Z</dcterms:modified>
</cp:coreProperties>
</file>