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5.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6.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2.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3.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4.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5.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notesSlides/notesSlide6.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notesSlides/notesSlide7.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notesSlides/notesSlide8.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notesSlides/notesSlide9.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10.xml" ContentType="application/vnd.openxmlformats-officedocument.presentationml.notesSlid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notesSlides/notesSlide11.xml" ContentType="application/vnd.openxmlformats-officedocument.presentationml.notesSlide+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notesSlides/notesSlide12.xml" ContentType="application/vnd.openxmlformats-officedocument.presentationml.notesSlide+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notesSlides/notesSlide13.xml" ContentType="application/vnd.openxmlformats-officedocument.presentationml.notesSlide+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notesSlides/notesSlide14.xml" ContentType="application/vnd.openxmlformats-officedocument.presentationml.notesSlide+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notesSlides/notesSlide15.xml" ContentType="application/vnd.openxmlformats-officedocument.presentationml.notesSlide+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notesSlides/notesSlide16.xml" ContentType="application/vnd.openxmlformats-officedocument.presentationml.notesSlide+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notesSlides/notesSlide17.xml" ContentType="application/vnd.openxmlformats-officedocument.presentationml.notesSlide+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notesSlides/notesSlide18.xml" ContentType="application/vnd.openxmlformats-officedocument.presentationml.notesSlide+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notesSlides/notesSlide19.xml" ContentType="application/vnd.openxmlformats-officedocument.presentationml.notesSlide+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notesSlides/notesSlide20.xml" ContentType="application/vnd.openxmlformats-officedocument.presentationml.notesSlide+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notesSlides/notesSlide21.xml" ContentType="application/vnd.openxmlformats-officedocument.presentationml.notesSlide+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notesSlides/notesSlide22.xml" ContentType="application/vnd.openxmlformats-officedocument.presentationml.notesSlide+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notesSlides/notesSlide23.xml" ContentType="application/vnd.openxmlformats-officedocument.presentationml.notesSlide+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notesSlides/notesSlide24.xml" ContentType="application/vnd.openxmlformats-officedocument.presentationml.notesSlide+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notesSlides/notesSlide25.xml" ContentType="application/vnd.openxmlformats-officedocument.presentationml.notesSlide+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0" r:id="rId1"/>
    <p:sldMasterId id="2147483703" r:id="rId2"/>
    <p:sldMasterId id="2147483663" r:id="rId3"/>
    <p:sldMasterId id="2147483679" r:id="rId4"/>
    <p:sldMasterId id="2147483688" r:id="rId5"/>
    <p:sldMasterId id="2147483694" r:id="rId6"/>
    <p:sldMasterId id="2147483714" r:id="rId7"/>
  </p:sldMasterIdLst>
  <p:notesMasterIdLst>
    <p:notesMasterId r:id="rId48"/>
  </p:notesMasterIdLst>
  <p:sldIdLst>
    <p:sldId id="261" r:id="rId8"/>
    <p:sldId id="273" r:id="rId9"/>
    <p:sldId id="284" r:id="rId10"/>
    <p:sldId id="277" r:id="rId11"/>
    <p:sldId id="272" r:id="rId12"/>
    <p:sldId id="315" r:id="rId13"/>
    <p:sldId id="316" r:id="rId14"/>
    <p:sldId id="317" r:id="rId15"/>
    <p:sldId id="318" r:id="rId16"/>
    <p:sldId id="274" r:id="rId17"/>
    <p:sldId id="319" r:id="rId18"/>
    <p:sldId id="292" r:id="rId19"/>
    <p:sldId id="324" r:id="rId20"/>
    <p:sldId id="325" r:id="rId21"/>
    <p:sldId id="326" r:id="rId22"/>
    <p:sldId id="285" r:id="rId23"/>
    <p:sldId id="293" r:id="rId24"/>
    <p:sldId id="295" r:id="rId25"/>
    <p:sldId id="314" r:id="rId26"/>
    <p:sldId id="322" r:id="rId27"/>
    <p:sldId id="296" r:id="rId28"/>
    <p:sldId id="275" r:id="rId29"/>
    <p:sldId id="297" r:id="rId30"/>
    <p:sldId id="298" r:id="rId31"/>
    <p:sldId id="299" r:id="rId32"/>
    <p:sldId id="279" r:id="rId33"/>
    <p:sldId id="301" r:id="rId34"/>
    <p:sldId id="304" r:id="rId35"/>
    <p:sldId id="300" r:id="rId36"/>
    <p:sldId id="303" r:id="rId37"/>
    <p:sldId id="309" r:id="rId38"/>
    <p:sldId id="302" r:id="rId39"/>
    <p:sldId id="307" r:id="rId40"/>
    <p:sldId id="305" r:id="rId41"/>
    <p:sldId id="310" r:id="rId42"/>
    <p:sldId id="323" r:id="rId43"/>
    <p:sldId id="320" r:id="rId44"/>
    <p:sldId id="311" r:id="rId45"/>
    <p:sldId id="313" r:id="rId46"/>
    <p:sldId id="281" r:id="rId47"/>
  </p:sldIdLst>
  <p:sldSz cx="9144000" cy="6858000" type="screen4x3"/>
  <p:notesSz cx="6858000" cy="9144000"/>
  <p:defaultTextStyle>
    <a:defPPr rtl="0">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2121"/>
    <a:srgbClr val="379175"/>
    <a:srgbClr val="226676"/>
    <a:srgbClr val="543900"/>
    <a:srgbClr val="E0DCD5"/>
    <a:srgbClr val="C2B195"/>
    <a:srgbClr val="B1C936"/>
    <a:srgbClr val="F4F0EB"/>
    <a:srgbClr val="73B9E7"/>
    <a:srgbClr val="1E30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1F1584-6BB9-4D1E-87ED-3FEF7EF8FD60}" v="341" dt="2023-10-19T12:27:12.297"/>
  </p1510:revLst>
</p1510:revInfo>
</file>

<file path=ppt/tableStyles.xml><?xml version="1.0" encoding="utf-8"?>
<a:tblStyleLst xmlns:a="http://schemas.openxmlformats.org/drawingml/2006/main" def="{5C22544A-7EE6-4342-B048-85BDC9FD1C3A}">
  <a:tblStyle styleId="{F2DE63D5-997A-4646-A377-4702673A728D}" styleName="Helle Formatvorlage 2 - Akz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524"/>
    <p:restoredTop sz="81519"/>
  </p:normalViewPr>
  <p:slideViewPr>
    <p:cSldViewPr snapToGrid="0" snapToObjects="1">
      <p:cViewPr varScale="1">
        <p:scale>
          <a:sx n="93" d="100"/>
          <a:sy n="93" d="100"/>
        </p:scale>
        <p:origin x="1722" y="78"/>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microsoft.com/office/2016/11/relationships/changesInfo" Target="changesInfos/changesInfo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notesMaster" Target="notesMasters/notesMaster1.xml"/><Relationship Id="rId8" Type="http://schemas.openxmlformats.org/officeDocument/2006/relationships/slide" Target="slides/slide1.xml"/><Relationship Id="rId5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OISSON, Sophie" userId="cebb6ea8-3c4f-47b3-9862-e8f653e52c19" providerId="ADAL" clId="{2F1F1584-6BB9-4D1E-87ED-3FEF7EF8FD60}"/>
    <pc:docChg chg="undo custSel modSld">
      <pc:chgData name="BOISSON, Sophie" userId="cebb6ea8-3c4f-47b3-9862-e8f653e52c19" providerId="ADAL" clId="{2F1F1584-6BB9-4D1E-87ED-3FEF7EF8FD60}" dt="2023-10-19T14:10:22.783" v="985" actId="1076"/>
      <pc:docMkLst>
        <pc:docMk/>
      </pc:docMkLst>
      <pc:sldChg chg="modSp mod">
        <pc:chgData name="BOISSON, Sophie" userId="cebb6ea8-3c4f-47b3-9862-e8f653e52c19" providerId="ADAL" clId="{2F1F1584-6BB9-4D1E-87ED-3FEF7EF8FD60}" dt="2023-10-19T12:24:28.815" v="943" actId="1076"/>
        <pc:sldMkLst>
          <pc:docMk/>
          <pc:sldMk cId="1154958911" sldId="272"/>
        </pc:sldMkLst>
        <pc:spChg chg="mod">
          <ac:chgData name="BOISSON, Sophie" userId="cebb6ea8-3c4f-47b3-9862-e8f653e52c19" providerId="ADAL" clId="{2F1F1584-6BB9-4D1E-87ED-3FEF7EF8FD60}" dt="2023-10-19T12:24:28.815" v="943" actId="1076"/>
          <ac:spMkLst>
            <pc:docMk/>
            <pc:sldMk cId="1154958911" sldId="272"/>
            <ac:spMk id="4" creationId="{0196AF57-167F-C74A-92C6-4AB05545367D}"/>
          </ac:spMkLst>
        </pc:spChg>
        <pc:spChg chg="mod">
          <ac:chgData name="BOISSON, Sophie" userId="cebb6ea8-3c4f-47b3-9862-e8f653e52c19" providerId="ADAL" clId="{2F1F1584-6BB9-4D1E-87ED-3FEF7EF8FD60}" dt="2023-10-19T12:24:07.604" v="936" actId="14100"/>
          <ac:spMkLst>
            <pc:docMk/>
            <pc:sldMk cId="1154958911" sldId="272"/>
            <ac:spMk id="5" creationId="{87709CD7-E134-7548-AF75-B74DF34711FE}"/>
          </ac:spMkLst>
        </pc:spChg>
        <pc:spChg chg="mod">
          <ac:chgData name="BOISSON, Sophie" userId="cebb6ea8-3c4f-47b3-9862-e8f653e52c19" providerId="ADAL" clId="{2F1F1584-6BB9-4D1E-87ED-3FEF7EF8FD60}" dt="2023-10-19T12:24:25.939" v="942" actId="1076"/>
          <ac:spMkLst>
            <pc:docMk/>
            <pc:sldMk cId="1154958911" sldId="272"/>
            <ac:spMk id="8" creationId="{0A4ADCCE-A050-1D4A-AA16-26A0BE2A03EB}"/>
          </ac:spMkLst>
        </pc:spChg>
        <pc:spChg chg="mod">
          <ac:chgData name="BOISSON, Sophie" userId="cebb6ea8-3c4f-47b3-9862-e8f653e52c19" providerId="ADAL" clId="{2F1F1584-6BB9-4D1E-87ED-3FEF7EF8FD60}" dt="2023-10-19T12:24:20.979" v="941" actId="1076"/>
          <ac:spMkLst>
            <pc:docMk/>
            <pc:sldMk cId="1154958911" sldId="272"/>
            <ac:spMk id="13" creationId="{896264B2-F517-7C42-8345-5420A21C1079}"/>
          </ac:spMkLst>
        </pc:spChg>
        <pc:picChg chg="mod">
          <ac:chgData name="BOISSON, Sophie" userId="cebb6ea8-3c4f-47b3-9862-e8f653e52c19" providerId="ADAL" clId="{2F1F1584-6BB9-4D1E-87ED-3FEF7EF8FD60}" dt="2023-10-19T07:25:49.307" v="18" actId="14100"/>
          <ac:picMkLst>
            <pc:docMk/>
            <pc:sldMk cId="1154958911" sldId="272"/>
            <ac:picMk id="2" creationId="{934830A5-DB6D-F045-AB60-E9C99B05E3FD}"/>
          </ac:picMkLst>
        </pc:picChg>
      </pc:sldChg>
      <pc:sldChg chg="addSp delSp modSp mod delAnim">
        <pc:chgData name="BOISSON, Sophie" userId="cebb6ea8-3c4f-47b3-9862-e8f653e52c19" providerId="ADAL" clId="{2F1F1584-6BB9-4D1E-87ED-3FEF7EF8FD60}" dt="2023-10-19T12:23:40.842" v="931" actId="1076"/>
        <pc:sldMkLst>
          <pc:docMk/>
          <pc:sldMk cId="1586240675" sldId="273"/>
        </pc:sldMkLst>
        <pc:spChg chg="mod">
          <ac:chgData name="BOISSON, Sophie" userId="cebb6ea8-3c4f-47b3-9862-e8f653e52c19" providerId="ADAL" clId="{2F1F1584-6BB9-4D1E-87ED-3FEF7EF8FD60}" dt="2023-10-19T07:23:05.199" v="2" actId="14100"/>
          <ac:spMkLst>
            <pc:docMk/>
            <pc:sldMk cId="1586240675" sldId="273"/>
            <ac:spMk id="19" creationId="{060FC40A-4D65-2D48-8D25-0ED22994086A}"/>
          </ac:spMkLst>
        </pc:spChg>
        <pc:spChg chg="mod">
          <ac:chgData name="BOISSON, Sophie" userId="cebb6ea8-3c4f-47b3-9862-e8f653e52c19" providerId="ADAL" clId="{2F1F1584-6BB9-4D1E-87ED-3FEF7EF8FD60}" dt="2023-10-19T07:23:10.784" v="3" actId="1076"/>
          <ac:spMkLst>
            <pc:docMk/>
            <pc:sldMk cId="1586240675" sldId="273"/>
            <ac:spMk id="26" creationId="{8FDD8F44-04A3-3B48-A851-758AC38050C2}"/>
          </ac:spMkLst>
        </pc:spChg>
        <pc:spChg chg="mod">
          <ac:chgData name="BOISSON, Sophie" userId="cebb6ea8-3c4f-47b3-9862-e8f653e52c19" providerId="ADAL" clId="{2F1F1584-6BB9-4D1E-87ED-3FEF7EF8FD60}" dt="2023-10-19T07:23:13.960" v="4" actId="1076"/>
          <ac:spMkLst>
            <pc:docMk/>
            <pc:sldMk cId="1586240675" sldId="273"/>
            <ac:spMk id="27" creationId="{49B9601F-1047-1745-A7BB-BFF736C1F7E3}"/>
          </ac:spMkLst>
        </pc:spChg>
        <pc:spChg chg="mod">
          <ac:chgData name="BOISSON, Sophie" userId="cebb6ea8-3c4f-47b3-9862-e8f653e52c19" providerId="ADAL" clId="{2F1F1584-6BB9-4D1E-87ED-3FEF7EF8FD60}" dt="2023-10-19T12:23:38.134" v="930" actId="6549"/>
          <ac:spMkLst>
            <pc:docMk/>
            <pc:sldMk cId="1586240675" sldId="273"/>
            <ac:spMk id="28" creationId="{4F17E077-0235-6444-B519-FC255AF5A883}"/>
          </ac:spMkLst>
        </pc:spChg>
        <pc:spChg chg="mod">
          <ac:chgData name="BOISSON, Sophie" userId="cebb6ea8-3c4f-47b3-9862-e8f653e52c19" providerId="ADAL" clId="{2F1F1584-6BB9-4D1E-87ED-3FEF7EF8FD60}" dt="2023-10-19T12:23:40.842" v="931" actId="1076"/>
          <ac:spMkLst>
            <pc:docMk/>
            <pc:sldMk cId="1586240675" sldId="273"/>
            <ac:spMk id="29" creationId="{5854835B-6A6D-6E4D-AF04-136E5CBEC917}"/>
          </ac:spMkLst>
        </pc:spChg>
        <pc:picChg chg="add mod">
          <ac:chgData name="BOISSON, Sophie" userId="cebb6ea8-3c4f-47b3-9862-e8f653e52c19" providerId="ADAL" clId="{2F1F1584-6BB9-4D1E-87ED-3FEF7EF8FD60}" dt="2023-10-19T07:24:00.952" v="9" actId="1076"/>
          <ac:picMkLst>
            <pc:docMk/>
            <pc:sldMk cId="1586240675" sldId="273"/>
            <ac:picMk id="3" creationId="{293F319F-79AD-942C-5A4E-E797B1192417}"/>
          </ac:picMkLst>
        </pc:picChg>
        <pc:picChg chg="del">
          <ac:chgData name="BOISSON, Sophie" userId="cebb6ea8-3c4f-47b3-9862-e8f653e52c19" providerId="ADAL" clId="{2F1F1584-6BB9-4D1E-87ED-3FEF7EF8FD60}" dt="2023-10-19T07:23:19.774" v="6" actId="478"/>
          <ac:picMkLst>
            <pc:docMk/>
            <pc:sldMk cId="1586240675" sldId="273"/>
            <ac:picMk id="25" creationId="{61701C50-BA9B-4742-853C-41EDF68EA093}"/>
          </ac:picMkLst>
        </pc:picChg>
      </pc:sldChg>
      <pc:sldChg chg="addSp delSp modSp mod">
        <pc:chgData name="BOISSON, Sophie" userId="cebb6ea8-3c4f-47b3-9862-e8f653e52c19" providerId="ADAL" clId="{2F1F1584-6BB9-4D1E-87ED-3FEF7EF8FD60}" dt="2023-10-19T07:35:39.197" v="236" actId="14100"/>
        <pc:sldMkLst>
          <pc:docMk/>
          <pc:sldMk cId="2034407377" sldId="274"/>
        </pc:sldMkLst>
        <pc:spChg chg="mod">
          <ac:chgData name="BOISSON, Sophie" userId="cebb6ea8-3c4f-47b3-9862-e8f653e52c19" providerId="ADAL" clId="{2F1F1584-6BB9-4D1E-87ED-3FEF7EF8FD60}" dt="2023-10-19T07:35:39.197" v="236" actId="14100"/>
          <ac:spMkLst>
            <pc:docMk/>
            <pc:sldMk cId="2034407377" sldId="274"/>
            <ac:spMk id="2" creationId="{F03B67BA-EC8F-624A-B72D-74388047EE81}"/>
          </ac:spMkLst>
        </pc:spChg>
        <pc:spChg chg="mod">
          <ac:chgData name="BOISSON, Sophie" userId="cebb6ea8-3c4f-47b3-9862-e8f653e52c19" providerId="ADAL" clId="{2F1F1584-6BB9-4D1E-87ED-3FEF7EF8FD60}" dt="2023-10-19T07:35:15.713" v="232" actId="1076"/>
          <ac:spMkLst>
            <pc:docMk/>
            <pc:sldMk cId="2034407377" sldId="274"/>
            <ac:spMk id="4" creationId="{C646335A-067D-2343-AFC2-A2DACD213320}"/>
          </ac:spMkLst>
        </pc:spChg>
        <pc:spChg chg="mod">
          <ac:chgData name="BOISSON, Sophie" userId="cebb6ea8-3c4f-47b3-9862-e8f653e52c19" providerId="ADAL" clId="{2F1F1584-6BB9-4D1E-87ED-3FEF7EF8FD60}" dt="2023-10-19T07:35:09.432" v="230" actId="1076"/>
          <ac:spMkLst>
            <pc:docMk/>
            <pc:sldMk cId="2034407377" sldId="274"/>
            <ac:spMk id="5" creationId="{1358EFB8-8561-AD46-81E8-C87D2CB33259}"/>
          </ac:spMkLst>
        </pc:spChg>
        <pc:spChg chg="add del mod">
          <ac:chgData name="BOISSON, Sophie" userId="cebb6ea8-3c4f-47b3-9862-e8f653e52c19" providerId="ADAL" clId="{2F1F1584-6BB9-4D1E-87ED-3FEF7EF8FD60}" dt="2023-10-19T07:35:05.004" v="229" actId="478"/>
          <ac:spMkLst>
            <pc:docMk/>
            <pc:sldMk cId="2034407377" sldId="274"/>
            <ac:spMk id="6" creationId="{4FDEA612-E839-F6E7-8456-7F4FCDC82A37}"/>
          </ac:spMkLst>
        </pc:spChg>
        <pc:spChg chg="mod">
          <ac:chgData name="BOISSON, Sophie" userId="cebb6ea8-3c4f-47b3-9862-e8f653e52c19" providerId="ADAL" clId="{2F1F1584-6BB9-4D1E-87ED-3FEF7EF8FD60}" dt="2023-10-19T07:35:30.704" v="234" actId="1076"/>
          <ac:spMkLst>
            <pc:docMk/>
            <pc:sldMk cId="2034407377" sldId="274"/>
            <ac:spMk id="10" creationId="{4175826C-EA73-A743-B777-D91F9F83CF15}"/>
          </ac:spMkLst>
        </pc:spChg>
        <pc:spChg chg="mod">
          <ac:chgData name="BOISSON, Sophie" userId="cebb6ea8-3c4f-47b3-9862-e8f653e52c19" providerId="ADAL" clId="{2F1F1584-6BB9-4D1E-87ED-3FEF7EF8FD60}" dt="2023-10-19T07:35:25.161" v="233" actId="1076"/>
          <ac:spMkLst>
            <pc:docMk/>
            <pc:sldMk cId="2034407377" sldId="274"/>
            <ac:spMk id="13" creationId="{1FB5B240-DC3F-5B4D-B4BF-A785EFAE1D26}"/>
          </ac:spMkLst>
        </pc:spChg>
        <pc:picChg chg="add mod">
          <ac:chgData name="BOISSON, Sophie" userId="cebb6ea8-3c4f-47b3-9862-e8f653e52c19" providerId="ADAL" clId="{2F1F1584-6BB9-4D1E-87ED-3FEF7EF8FD60}" dt="2023-10-19T07:35:12.704" v="231" actId="1076"/>
          <ac:picMkLst>
            <pc:docMk/>
            <pc:sldMk cId="2034407377" sldId="274"/>
            <ac:picMk id="8" creationId="{561E15C8-1A0F-9F20-A93D-7FF20D2D514F}"/>
          </ac:picMkLst>
        </pc:picChg>
        <pc:picChg chg="del">
          <ac:chgData name="BOISSON, Sophie" userId="cebb6ea8-3c4f-47b3-9862-e8f653e52c19" providerId="ADAL" clId="{2F1F1584-6BB9-4D1E-87ED-3FEF7EF8FD60}" dt="2023-10-19T07:33:59.392" v="224" actId="478"/>
          <ac:picMkLst>
            <pc:docMk/>
            <pc:sldMk cId="2034407377" sldId="274"/>
            <ac:picMk id="11" creationId="{3FDC2B1D-0A27-5144-B9E7-F96C75FA4F44}"/>
          </ac:picMkLst>
        </pc:picChg>
      </pc:sldChg>
      <pc:sldChg chg="addSp delSp modSp mod">
        <pc:chgData name="BOISSON, Sophie" userId="cebb6ea8-3c4f-47b3-9862-e8f653e52c19" providerId="ADAL" clId="{2F1F1584-6BB9-4D1E-87ED-3FEF7EF8FD60}" dt="2023-10-19T07:53:26.538" v="730" actId="1076"/>
        <pc:sldMkLst>
          <pc:docMk/>
          <pc:sldMk cId="1538390457" sldId="275"/>
        </pc:sldMkLst>
        <pc:spChg chg="mod">
          <ac:chgData name="BOISSON, Sophie" userId="cebb6ea8-3c4f-47b3-9862-e8f653e52c19" providerId="ADAL" clId="{2F1F1584-6BB9-4D1E-87ED-3FEF7EF8FD60}" dt="2023-10-19T07:53:20.757" v="728" actId="1076"/>
          <ac:spMkLst>
            <pc:docMk/>
            <pc:sldMk cId="1538390457" sldId="275"/>
            <ac:spMk id="6" creationId="{5EF15C01-54CB-A34B-A15C-EA0063CFB058}"/>
          </ac:spMkLst>
        </pc:spChg>
        <pc:spChg chg="mod">
          <ac:chgData name="BOISSON, Sophie" userId="cebb6ea8-3c4f-47b3-9862-e8f653e52c19" providerId="ADAL" clId="{2F1F1584-6BB9-4D1E-87ED-3FEF7EF8FD60}" dt="2023-10-19T07:52:47.607" v="717" actId="1076"/>
          <ac:spMkLst>
            <pc:docMk/>
            <pc:sldMk cId="1538390457" sldId="275"/>
            <ac:spMk id="7" creationId="{E2D540B3-F156-CC4C-A63E-85F687EB20F3}"/>
          </ac:spMkLst>
        </pc:spChg>
        <pc:spChg chg="mod">
          <ac:chgData name="BOISSON, Sophie" userId="cebb6ea8-3c4f-47b3-9862-e8f653e52c19" providerId="ADAL" clId="{2F1F1584-6BB9-4D1E-87ED-3FEF7EF8FD60}" dt="2023-10-19T07:53:26.538" v="730" actId="1076"/>
          <ac:spMkLst>
            <pc:docMk/>
            <pc:sldMk cId="1538390457" sldId="275"/>
            <ac:spMk id="15" creationId="{3402A17B-CDE3-0246-98A3-84CEBA92677E}"/>
          </ac:spMkLst>
        </pc:spChg>
        <pc:picChg chg="add mod">
          <ac:chgData name="BOISSON, Sophie" userId="cebb6ea8-3c4f-47b3-9862-e8f653e52c19" providerId="ADAL" clId="{2F1F1584-6BB9-4D1E-87ED-3FEF7EF8FD60}" dt="2023-10-19T07:53:02.845" v="721" actId="1076"/>
          <ac:picMkLst>
            <pc:docMk/>
            <pc:sldMk cId="1538390457" sldId="275"/>
            <ac:picMk id="2" creationId="{2EEA6195-DDD6-54E2-EF8C-CF6E1EDE0847}"/>
          </ac:picMkLst>
        </pc:picChg>
        <pc:picChg chg="del">
          <ac:chgData name="BOISSON, Sophie" userId="cebb6ea8-3c4f-47b3-9862-e8f653e52c19" providerId="ADAL" clId="{2F1F1584-6BB9-4D1E-87ED-3FEF7EF8FD60}" dt="2023-10-19T07:52:49.042" v="718" actId="478"/>
          <ac:picMkLst>
            <pc:docMk/>
            <pc:sldMk cId="1538390457" sldId="275"/>
            <ac:picMk id="9" creationId="{765B35EF-83AD-B148-88DE-A474A9E2F82E}"/>
          </ac:picMkLst>
        </pc:picChg>
      </pc:sldChg>
      <pc:sldChg chg="modSp mod">
        <pc:chgData name="BOISSON, Sophie" userId="cebb6ea8-3c4f-47b3-9862-e8f653e52c19" providerId="ADAL" clId="{2F1F1584-6BB9-4D1E-87ED-3FEF7EF8FD60}" dt="2023-10-19T12:24:01.003" v="934" actId="1076"/>
        <pc:sldMkLst>
          <pc:docMk/>
          <pc:sldMk cId="2856130404" sldId="277"/>
        </pc:sldMkLst>
        <pc:spChg chg="mod">
          <ac:chgData name="BOISSON, Sophie" userId="cebb6ea8-3c4f-47b3-9862-e8f653e52c19" providerId="ADAL" clId="{2F1F1584-6BB9-4D1E-87ED-3FEF7EF8FD60}" dt="2023-10-19T12:24:01.003" v="934" actId="1076"/>
          <ac:spMkLst>
            <pc:docMk/>
            <pc:sldMk cId="2856130404" sldId="277"/>
            <ac:spMk id="10" creationId="{661AE1A0-9094-E641-9E03-771A8F60736A}"/>
          </ac:spMkLst>
        </pc:spChg>
        <pc:graphicFrameChg chg="mod">
          <ac:chgData name="BOISSON, Sophie" userId="cebb6ea8-3c4f-47b3-9862-e8f653e52c19" providerId="ADAL" clId="{2F1F1584-6BB9-4D1E-87ED-3FEF7EF8FD60}" dt="2023-10-19T07:24:35.619" v="11" actId="1076"/>
          <ac:graphicFrameMkLst>
            <pc:docMk/>
            <pc:sldMk cId="2856130404" sldId="277"/>
            <ac:graphicFrameMk id="11" creationId="{C4161148-DE01-DF4A-8524-D4BBC4023EEA}"/>
          </ac:graphicFrameMkLst>
        </pc:graphicFrameChg>
      </pc:sldChg>
      <pc:sldChg chg="modSp mod">
        <pc:chgData name="BOISSON, Sophie" userId="cebb6ea8-3c4f-47b3-9862-e8f653e52c19" providerId="ADAL" clId="{2F1F1584-6BB9-4D1E-87ED-3FEF7EF8FD60}" dt="2023-10-19T07:59:58.127" v="902" actId="1076"/>
        <pc:sldMkLst>
          <pc:docMk/>
          <pc:sldMk cId="487899981" sldId="279"/>
        </pc:sldMkLst>
        <pc:spChg chg="mod">
          <ac:chgData name="BOISSON, Sophie" userId="cebb6ea8-3c4f-47b3-9862-e8f653e52c19" providerId="ADAL" clId="{2F1F1584-6BB9-4D1E-87ED-3FEF7EF8FD60}" dt="2023-10-19T07:59:56.607" v="901" actId="1076"/>
          <ac:spMkLst>
            <pc:docMk/>
            <pc:sldMk cId="487899981" sldId="279"/>
            <ac:spMk id="9" creationId="{BA151FAD-27BB-DC46-A9C8-4BEEF4D667E2}"/>
          </ac:spMkLst>
        </pc:spChg>
        <pc:spChg chg="mod">
          <ac:chgData name="BOISSON, Sophie" userId="cebb6ea8-3c4f-47b3-9862-e8f653e52c19" providerId="ADAL" clId="{2F1F1584-6BB9-4D1E-87ED-3FEF7EF8FD60}" dt="2023-10-19T07:59:58.127" v="902" actId="1076"/>
          <ac:spMkLst>
            <pc:docMk/>
            <pc:sldMk cId="487899981" sldId="279"/>
            <ac:spMk id="10" creationId="{13B1B0CF-F289-1145-8463-A4B61E7FD7BF}"/>
          </ac:spMkLst>
        </pc:spChg>
      </pc:sldChg>
      <pc:sldChg chg="modSp mod">
        <pc:chgData name="BOISSON, Sophie" userId="cebb6ea8-3c4f-47b3-9862-e8f653e52c19" providerId="ADAL" clId="{2F1F1584-6BB9-4D1E-87ED-3FEF7EF8FD60}" dt="2023-10-19T12:23:51.647" v="932" actId="1076"/>
        <pc:sldMkLst>
          <pc:docMk/>
          <pc:sldMk cId="4152166335" sldId="284"/>
        </pc:sldMkLst>
        <pc:spChg chg="mod">
          <ac:chgData name="BOISSON, Sophie" userId="cebb6ea8-3c4f-47b3-9862-e8f653e52c19" providerId="ADAL" clId="{2F1F1584-6BB9-4D1E-87ED-3FEF7EF8FD60}" dt="2023-10-19T12:23:51.647" v="932" actId="1076"/>
          <ac:spMkLst>
            <pc:docMk/>
            <pc:sldMk cId="4152166335" sldId="284"/>
            <ac:spMk id="4" creationId="{DEA02F23-24FD-C746-BDD8-8A8508A61F95}"/>
          </ac:spMkLst>
        </pc:spChg>
        <pc:spChg chg="mod">
          <ac:chgData name="BOISSON, Sophie" userId="cebb6ea8-3c4f-47b3-9862-e8f653e52c19" providerId="ADAL" clId="{2F1F1584-6BB9-4D1E-87ED-3FEF7EF8FD60}" dt="2023-10-19T07:24:10.087" v="10" actId="14100"/>
          <ac:spMkLst>
            <pc:docMk/>
            <pc:sldMk cId="4152166335" sldId="284"/>
            <ac:spMk id="6" creationId="{530AB295-ACE5-EC4B-BF4B-72806B366B9C}"/>
          </ac:spMkLst>
        </pc:spChg>
      </pc:sldChg>
      <pc:sldChg chg="modSp mod">
        <pc:chgData name="BOISSON, Sophie" userId="cebb6ea8-3c4f-47b3-9862-e8f653e52c19" providerId="ADAL" clId="{2F1F1584-6BB9-4D1E-87ED-3FEF7EF8FD60}" dt="2023-10-19T07:40:48.486" v="331" actId="1076"/>
        <pc:sldMkLst>
          <pc:docMk/>
          <pc:sldMk cId="2997479870" sldId="285"/>
        </pc:sldMkLst>
        <pc:spChg chg="mod">
          <ac:chgData name="BOISSON, Sophie" userId="cebb6ea8-3c4f-47b3-9862-e8f653e52c19" providerId="ADAL" clId="{2F1F1584-6BB9-4D1E-87ED-3FEF7EF8FD60}" dt="2023-10-19T07:40:48.486" v="331" actId="1076"/>
          <ac:spMkLst>
            <pc:docMk/>
            <pc:sldMk cId="2997479870" sldId="285"/>
            <ac:spMk id="3" creationId="{1616C205-92B1-DE44-9B27-78AFB76902E3}"/>
          </ac:spMkLst>
        </pc:spChg>
        <pc:spChg chg="mod">
          <ac:chgData name="BOISSON, Sophie" userId="cebb6ea8-3c4f-47b3-9862-e8f653e52c19" providerId="ADAL" clId="{2F1F1584-6BB9-4D1E-87ED-3FEF7EF8FD60}" dt="2023-10-19T07:40:44.803" v="330" actId="1076"/>
          <ac:spMkLst>
            <pc:docMk/>
            <pc:sldMk cId="2997479870" sldId="285"/>
            <ac:spMk id="7" creationId="{6BD3BCD1-C5B3-B84C-9256-D3D792A13E17}"/>
          </ac:spMkLst>
        </pc:spChg>
        <pc:spChg chg="mod">
          <ac:chgData name="BOISSON, Sophie" userId="cebb6ea8-3c4f-47b3-9862-e8f653e52c19" providerId="ADAL" clId="{2F1F1584-6BB9-4D1E-87ED-3FEF7EF8FD60}" dt="2023-10-19T07:40:42.269" v="329" actId="1076"/>
          <ac:spMkLst>
            <pc:docMk/>
            <pc:sldMk cId="2997479870" sldId="285"/>
            <ac:spMk id="9" creationId="{63A4CA17-EA51-AC4B-A1DD-F946254B584A}"/>
          </ac:spMkLst>
        </pc:spChg>
      </pc:sldChg>
      <pc:sldChg chg="modSp mod">
        <pc:chgData name="BOISSON, Sophie" userId="cebb6ea8-3c4f-47b3-9862-e8f653e52c19" providerId="ADAL" clId="{2F1F1584-6BB9-4D1E-87ED-3FEF7EF8FD60}" dt="2023-10-19T07:37:37.661" v="280" actId="14100"/>
        <pc:sldMkLst>
          <pc:docMk/>
          <pc:sldMk cId="643028248" sldId="292"/>
        </pc:sldMkLst>
        <pc:spChg chg="mod">
          <ac:chgData name="BOISSON, Sophie" userId="cebb6ea8-3c4f-47b3-9862-e8f653e52c19" providerId="ADAL" clId="{2F1F1584-6BB9-4D1E-87ED-3FEF7EF8FD60}" dt="2023-10-19T07:37:37.661" v="280" actId="14100"/>
          <ac:spMkLst>
            <pc:docMk/>
            <pc:sldMk cId="643028248" sldId="292"/>
            <ac:spMk id="2" creationId="{99952A0C-7D0A-1C4C-9E77-FE80D529ECF0}"/>
          </ac:spMkLst>
        </pc:spChg>
        <pc:spChg chg="mod">
          <ac:chgData name="BOISSON, Sophie" userId="cebb6ea8-3c4f-47b3-9862-e8f653e52c19" providerId="ADAL" clId="{2F1F1584-6BB9-4D1E-87ED-3FEF7EF8FD60}" dt="2023-10-19T07:37:32.540" v="278" actId="14100"/>
          <ac:spMkLst>
            <pc:docMk/>
            <pc:sldMk cId="643028248" sldId="292"/>
            <ac:spMk id="6" creationId="{D721EBFA-A232-524E-9D18-67785531A032}"/>
          </ac:spMkLst>
        </pc:spChg>
      </pc:sldChg>
      <pc:sldChg chg="addSp delSp modSp mod">
        <pc:chgData name="BOISSON, Sophie" userId="cebb6ea8-3c4f-47b3-9862-e8f653e52c19" providerId="ADAL" clId="{2F1F1584-6BB9-4D1E-87ED-3FEF7EF8FD60}" dt="2023-10-19T07:41:34.466" v="338" actId="14100"/>
        <pc:sldMkLst>
          <pc:docMk/>
          <pc:sldMk cId="1670882964" sldId="293"/>
        </pc:sldMkLst>
        <pc:spChg chg="mod">
          <ac:chgData name="BOISSON, Sophie" userId="cebb6ea8-3c4f-47b3-9862-e8f653e52c19" providerId="ADAL" clId="{2F1F1584-6BB9-4D1E-87ED-3FEF7EF8FD60}" dt="2023-10-19T07:41:31.979" v="337" actId="1076"/>
          <ac:spMkLst>
            <pc:docMk/>
            <pc:sldMk cId="1670882964" sldId="293"/>
            <ac:spMk id="4" creationId="{A30BB751-968C-D242-89CB-359C706B09B7}"/>
          </ac:spMkLst>
        </pc:spChg>
        <pc:spChg chg="mod">
          <ac:chgData name="BOISSON, Sophie" userId="cebb6ea8-3c4f-47b3-9862-e8f653e52c19" providerId="ADAL" clId="{2F1F1584-6BB9-4D1E-87ED-3FEF7EF8FD60}" dt="2023-10-19T07:41:29.826" v="336" actId="1076"/>
          <ac:spMkLst>
            <pc:docMk/>
            <pc:sldMk cId="1670882964" sldId="293"/>
            <ac:spMk id="5" creationId="{61094B98-5332-3A48-8D0B-0AB6206410C8}"/>
          </ac:spMkLst>
        </pc:spChg>
        <pc:picChg chg="del">
          <ac:chgData name="BOISSON, Sophie" userId="cebb6ea8-3c4f-47b3-9862-e8f653e52c19" providerId="ADAL" clId="{2F1F1584-6BB9-4D1E-87ED-3FEF7EF8FD60}" dt="2023-10-19T07:40:56.681" v="332" actId="478"/>
          <ac:picMkLst>
            <pc:docMk/>
            <pc:sldMk cId="1670882964" sldId="293"/>
            <ac:picMk id="3" creationId="{8B5405C3-1DEA-E148-9B5F-A6F380A023D3}"/>
          </ac:picMkLst>
        </pc:picChg>
        <pc:picChg chg="add mod">
          <ac:chgData name="BOISSON, Sophie" userId="cebb6ea8-3c4f-47b3-9862-e8f653e52c19" providerId="ADAL" clId="{2F1F1584-6BB9-4D1E-87ED-3FEF7EF8FD60}" dt="2023-10-19T07:41:34.466" v="338" actId="14100"/>
          <ac:picMkLst>
            <pc:docMk/>
            <pc:sldMk cId="1670882964" sldId="293"/>
            <ac:picMk id="6" creationId="{F359C6E9-7C14-8CDA-7653-908C066B71A2}"/>
          </ac:picMkLst>
        </pc:picChg>
      </pc:sldChg>
      <pc:sldChg chg="addSp delSp modSp mod">
        <pc:chgData name="BOISSON, Sophie" userId="cebb6ea8-3c4f-47b3-9862-e8f653e52c19" providerId="ADAL" clId="{2F1F1584-6BB9-4D1E-87ED-3FEF7EF8FD60}" dt="2023-10-19T07:42:43.208" v="349" actId="1076"/>
        <pc:sldMkLst>
          <pc:docMk/>
          <pc:sldMk cId="2465696336" sldId="295"/>
        </pc:sldMkLst>
        <pc:spChg chg="mod">
          <ac:chgData name="BOISSON, Sophie" userId="cebb6ea8-3c4f-47b3-9862-e8f653e52c19" providerId="ADAL" clId="{2F1F1584-6BB9-4D1E-87ED-3FEF7EF8FD60}" dt="2023-10-19T07:42:14.256" v="346" actId="1076"/>
          <ac:spMkLst>
            <pc:docMk/>
            <pc:sldMk cId="2465696336" sldId="295"/>
            <ac:spMk id="3" creationId="{7052F5AB-FA11-3140-9FF4-BCD24C4ED8CF}"/>
          </ac:spMkLst>
        </pc:spChg>
        <pc:spChg chg="mod">
          <ac:chgData name="BOISSON, Sophie" userId="cebb6ea8-3c4f-47b3-9862-e8f653e52c19" providerId="ADAL" clId="{2F1F1584-6BB9-4D1E-87ED-3FEF7EF8FD60}" dt="2023-10-19T07:42:11.464" v="345" actId="1076"/>
          <ac:spMkLst>
            <pc:docMk/>
            <pc:sldMk cId="2465696336" sldId="295"/>
            <ac:spMk id="4" creationId="{AFAC61F0-5969-4A4D-AB40-3390C28CC0E4}"/>
          </ac:spMkLst>
        </pc:spChg>
        <pc:spChg chg="mod">
          <ac:chgData name="BOISSON, Sophie" userId="cebb6ea8-3c4f-47b3-9862-e8f653e52c19" providerId="ADAL" clId="{2F1F1584-6BB9-4D1E-87ED-3FEF7EF8FD60}" dt="2023-10-19T07:42:43.208" v="349" actId="1076"/>
          <ac:spMkLst>
            <pc:docMk/>
            <pc:sldMk cId="2465696336" sldId="295"/>
            <ac:spMk id="7" creationId="{7C269D01-4157-0240-A63E-510BC8E34DE2}"/>
          </ac:spMkLst>
        </pc:spChg>
        <pc:spChg chg="mod">
          <ac:chgData name="BOISSON, Sophie" userId="cebb6ea8-3c4f-47b3-9862-e8f653e52c19" providerId="ADAL" clId="{2F1F1584-6BB9-4D1E-87ED-3FEF7EF8FD60}" dt="2023-10-19T07:42:16.340" v="347" actId="1076"/>
          <ac:spMkLst>
            <pc:docMk/>
            <pc:sldMk cId="2465696336" sldId="295"/>
            <ac:spMk id="10" creationId="{E73C5886-C0CD-A043-AC48-D0AFE85786E5}"/>
          </ac:spMkLst>
        </pc:spChg>
        <pc:picChg chg="del">
          <ac:chgData name="BOISSON, Sophie" userId="cebb6ea8-3c4f-47b3-9862-e8f653e52c19" providerId="ADAL" clId="{2F1F1584-6BB9-4D1E-87ED-3FEF7EF8FD60}" dt="2023-10-19T07:41:37.938" v="339" actId="478"/>
          <ac:picMkLst>
            <pc:docMk/>
            <pc:sldMk cId="2465696336" sldId="295"/>
            <ac:picMk id="2" creationId="{5DE4EFA5-B3EF-6F45-9B8A-B0E217BC85E7}"/>
          </ac:picMkLst>
        </pc:picChg>
        <pc:picChg chg="add mod">
          <ac:chgData name="BOISSON, Sophie" userId="cebb6ea8-3c4f-47b3-9862-e8f653e52c19" providerId="ADAL" clId="{2F1F1584-6BB9-4D1E-87ED-3FEF7EF8FD60}" dt="2023-10-19T07:42:17.480" v="348" actId="1076"/>
          <ac:picMkLst>
            <pc:docMk/>
            <pc:sldMk cId="2465696336" sldId="295"/>
            <ac:picMk id="8" creationId="{5FB96AED-3237-16CB-B835-998E4B839A6D}"/>
          </ac:picMkLst>
        </pc:picChg>
      </pc:sldChg>
      <pc:sldChg chg="modSp mod">
        <pc:chgData name="BOISSON, Sophie" userId="cebb6ea8-3c4f-47b3-9862-e8f653e52c19" providerId="ADAL" clId="{2F1F1584-6BB9-4D1E-87ED-3FEF7EF8FD60}" dt="2023-10-19T07:52:31.565" v="712" actId="1076"/>
        <pc:sldMkLst>
          <pc:docMk/>
          <pc:sldMk cId="1175521249" sldId="296"/>
        </pc:sldMkLst>
        <pc:spChg chg="mod">
          <ac:chgData name="BOISSON, Sophie" userId="cebb6ea8-3c4f-47b3-9862-e8f653e52c19" providerId="ADAL" clId="{2F1F1584-6BB9-4D1E-87ED-3FEF7EF8FD60}" dt="2023-10-19T07:52:14.930" v="711" actId="1076"/>
          <ac:spMkLst>
            <pc:docMk/>
            <pc:sldMk cId="1175521249" sldId="296"/>
            <ac:spMk id="3" creationId="{7052F5AB-FA11-3140-9FF4-BCD24C4ED8CF}"/>
          </ac:spMkLst>
        </pc:spChg>
        <pc:spChg chg="mod">
          <ac:chgData name="BOISSON, Sophie" userId="cebb6ea8-3c4f-47b3-9862-e8f653e52c19" providerId="ADAL" clId="{2F1F1584-6BB9-4D1E-87ED-3FEF7EF8FD60}" dt="2023-10-19T07:52:08.708" v="709" actId="1076"/>
          <ac:spMkLst>
            <pc:docMk/>
            <pc:sldMk cId="1175521249" sldId="296"/>
            <ac:spMk id="5" creationId="{9A67DA80-4312-704C-BF37-BBF668CB4F49}"/>
          </ac:spMkLst>
        </pc:spChg>
        <pc:spChg chg="mod">
          <ac:chgData name="BOISSON, Sophie" userId="cebb6ea8-3c4f-47b3-9862-e8f653e52c19" providerId="ADAL" clId="{2F1F1584-6BB9-4D1E-87ED-3FEF7EF8FD60}" dt="2023-10-19T07:52:11.146" v="710" actId="1076"/>
          <ac:spMkLst>
            <pc:docMk/>
            <pc:sldMk cId="1175521249" sldId="296"/>
            <ac:spMk id="9" creationId="{EAFE2B29-7A14-474C-8D01-1CDE6200EA02}"/>
          </ac:spMkLst>
        </pc:spChg>
        <pc:spChg chg="mod">
          <ac:chgData name="BOISSON, Sophie" userId="cebb6ea8-3c4f-47b3-9862-e8f653e52c19" providerId="ADAL" clId="{2F1F1584-6BB9-4D1E-87ED-3FEF7EF8FD60}" dt="2023-10-19T07:52:31.565" v="712" actId="1076"/>
          <ac:spMkLst>
            <pc:docMk/>
            <pc:sldMk cId="1175521249" sldId="296"/>
            <ac:spMk id="12" creationId="{0421C485-D345-0344-A811-BA6F21EB1531}"/>
          </ac:spMkLst>
        </pc:spChg>
      </pc:sldChg>
      <pc:sldChg chg="addSp delSp modSp mod addAnim delAnim modAnim">
        <pc:chgData name="BOISSON, Sophie" userId="cebb6ea8-3c4f-47b3-9862-e8f653e52c19" providerId="ADAL" clId="{2F1F1584-6BB9-4D1E-87ED-3FEF7EF8FD60}" dt="2023-10-19T07:56:26.649" v="795" actId="1076"/>
        <pc:sldMkLst>
          <pc:docMk/>
          <pc:sldMk cId="1940520748" sldId="297"/>
        </pc:sldMkLst>
        <pc:spChg chg="del">
          <ac:chgData name="BOISSON, Sophie" userId="cebb6ea8-3c4f-47b3-9862-e8f653e52c19" providerId="ADAL" clId="{2F1F1584-6BB9-4D1E-87ED-3FEF7EF8FD60}" dt="2023-10-19T07:55:21.263" v="751" actId="21"/>
          <ac:spMkLst>
            <pc:docMk/>
            <pc:sldMk cId="1940520748" sldId="297"/>
            <ac:spMk id="6" creationId="{FEF478EE-DFA5-2840-BAB5-25D7876B5B91}"/>
          </ac:spMkLst>
        </pc:spChg>
        <pc:spChg chg="del">
          <ac:chgData name="BOISSON, Sophie" userId="cebb6ea8-3c4f-47b3-9862-e8f653e52c19" providerId="ADAL" clId="{2F1F1584-6BB9-4D1E-87ED-3FEF7EF8FD60}" dt="2023-10-19T07:54:48.448" v="735" actId="21"/>
          <ac:spMkLst>
            <pc:docMk/>
            <pc:sldMk cId="1940520748" sldId="297"/>
            <ac:spMk id="7" creationId="{F1EB1E28-3AB0-DC4F-B2AE-045324C14110}"/>
          </ac:spMkLst>
        </pc:spChg>
        <pc:spChg chg="del">
          <ac:chgData name="BOISSON, Sophie" userId="cebb6ea8-3c4f-47b3-9862-e8f653e52c19" providerId="ADAL" clId="{2F1F1584-6BB9-4D1E-87ED-3FEF7EF8FD60}" dt="2023-10-19T07:55:11.720" v="746" actId="21"/>
          <ac:spMkLst>
            <pc:docMk/>
            <pc:sldMk cId="1940520748" sldId="297"/>
            <ac:spMk id="8" creationId="{10FD5AD2-9A3F-8A45-B771-5EC7AD97ECD1}"/>
          </ac:spMkLst>
        </pc:spChg>
        <pc:spChg chg="del">
          <ac:chgData name="BOISSON, Sophie" userId="cebb6ea8-3c4f-47b3-9862-e8f653e52c19" providerId="ADAL" clId="{2F1F1584-6BB9-4D1E-87ED-3FEF7EF8FD60}" dt="2023-10-19T07:54:57.503" v="739" actId="21"/>
          <ac:spMkLst>
            <pc:docMk/>
            <pc:sldMk cId="1940520748" sldId="297"/>
            <ac:spMk id="9" creationId="{BC54A7D9-4C3D-A248-92F7-203422EC8E5F}"/>
          </ac:spMkLst>
        </pc:spChg>
        <pc:spChg chg="del">
          <ac:chgData name="BOISSON, Sophie" userId="cebb6ea8-3c4f-47b3-9862-e8f653e52c19" providerId="ADAL" clId="{2F1F1584-6BB9-4D1E-87ED-3FEF7EF8FD60}" dt="2023-10-19T07:54:53.277" v="737" actId="21"/>
          <ac:spMkLst>
            <pc:docMk/>
            <pc:sldMk cId="1940520748" sldId="297"/>
            <ac:spMk id="10" creationId="{69E12171-E405-4649-A756-B0F300B1D5B7}"/>
          </ac:spMkLst>
        </pc:spChg>
        <pc:spChg chg="del">
          <ac:chgData name="BOISSON, Sophie" userId="cebb6ea8-3c4f-47b3-9862-e8f653e52c19" providerId="ADAL" clId="{2F1F1584-6BB9-4D1E-87ED-3FEF7EF8FD60}" dt="2023-10-19T07:55:24.650" v="753" actId="21"/>
          <ac:spMkLst>
            <pc:docMk/>
            <pc:sldMk cId="1940520748" sldId="297"/>
            <ac:spMk id="11" creationId="{BE83CB63-34F6-8B42-A71F-3CA42D5A2B02}"/>
          </ac:spMkLst>
        </pc:spChg>
        <pc:spChg chg="add del mod">
          <ac:chgData name="BOISSON, Sophie" userId="cebb6ea8-3c4f-47b3-9862-e8f653e52c19" providerId="ADAL" clId="{2F1F1584-6BB9-4D1E-87ED-3FEF7EF8FD60}" dt="2023-10-19T07:55:44.363" v="758" actId="255"/>
          <ac:spMkLst>
            <pc:docMk/>
            <pc:sldMk cId="1940520748" sldId="297"/>
            <ac:spMk id="12" creationId="{41A65C61-C2FC-9677-979A-6CA4FC0E08A9}"/>
          </ac:spMkLst>
        </pc:spChg>
        <pc:spChg chg="add mod">
          <ac:chgData name="BOISSON, Sophie" userId="cebb6ea8-3c4f-47b3-9862-e8f653e52c19" providerId="ADAL" clId="{2F1F1584-6BB9-4D1E-87ED-3FEF7EF8FD60}" dt="2023-10-19T07:56:26.649" v="795" actId="1076"/>
          <ac:spMkLst>
            <pc:docMk/>
            <pc:sldMk cId="1940520748" sldId="297"/>
            <ac:spMk id="14" creationId="{17C27728-8AED-4F9F-DF74-183D7BC0FF48}"/>
          </ac:spMkLst>
        </pc:spChg>
        <pc:spChg chg="add del mod">
          <ac:chgData name="BOISSON, Sophie" userId="cebb6ea8-3c4f-47b3-9862-e8f653e52c19" providerId="ADAL" clId="{2F1F1584-6BB9-4D1E-87ED-3FEF7EF8FD60}" dt="2023-10-19T07:55:15.393" v="748" actId="21"/>
          <ac:spMkLst>
            <pc:docMk/>
            <pc:sldMk cId="1940520748" sldId="297"/>
            <ac:spMk id="15" creationId="{3D93946C-9A4C-2147-05FE-C8D90B26182A}"/>
          </ac:spMkLst>
        </pc:spChg>
        <pc:spChg chg="add mod">
          <ac:chgData name="BOISSON, Sophie" userId="cebb6ea8-3c4f-47b3-9862-e8f653e52c19" providerId="ADAL" clId="{2F1F1584-6BB9-4D1E-87ED-3FEF7EF8FD60}" dt="2023-10-19T07:55:56.579" v="772" actId="20577"/>
          <ac:spMkLst>
            <pc:docMk/>
            <pc:sldMk cId="1940520748" sldId="297"/>
            <ac:spMk id="16" creationId="{AF1A0FAF-5DC9-D849-CC03-1C00E9708AFA}"/>
          </ac:spMkLst>
        </pc:spChg>
        <pc:spChg chg="add mod">
          <ac:chgData name="BOISSON, Sophie" userId="cebb6ea8-3c4f-47b3-9862-e8f653e52c19" providerId="ADAL" clId="{2F1F1584-6BB9-4D1E-87ED-3FEF7EF8FD60}" dt="2023-10-19T07:55:49.707" v="759" actId="1076"/>
          <ac:spMkLst>
            <pc:docMk/>
            <pc:sldMk cId="1940520748" sldId="297"/>
            <ac:spMk id="17" creationId="{DE14CAEF-2B7D-8193-1805-6E87C42E793D}"/>
          </ac:spMkLst>
        </pc:spChg>
        <pc:spChg chg="add mod">
          <ac:chgData name="BOISSON, Sophie" userId="cebb6ea8-3c4f-47b3-9862-e8f653e52c19" providerId="ADAL" clId="{2F1F1584-6BB9-4D1E-87ED-3FEF7EF8FD60}" dt="2023-10-19T07:55:44.363" v="758" actId="255"/>
          <ac:spMkLst>
            <pc:docMk/>
            <pc:sldMk cId="1940520748" sldId="297"/>
            <ac:spMk id="18" creationId="{ADD2C7E6-F562-02F1-5512-CF9BA7738215}"/>
          </ac:spMkLst>
        </pc:spChg>
        <pc:spChg chg="add mod">
          <ac:chgData name="BOISSON, Sophie" userId="cebb6ea8-3c4f-47b3-9862-e8f653e52c19" providerId="ADAL" clId="{2F1F1584-6BB9-4D1E-87ED-3FEF7EF8FD60}" dt="2023-10-19T07:56:10.127" v="794" actId="20577"/>
          <ac:spMkLst>
            <pc:docMk/>
            <pc:sldMk cId="1940520748" sldId="297"/>
            <ac:spMk id="19" creationId="{9AFE2337-A810-6BAF-5AD4-0102FE475AC6}"/>
          </ac:spMkLst>
        </pc:spChg>
        <pc:picChg chg="del">
          <ac:chgData name="BOISSON, Sophie" userId="cebb6ea8-3c4f-47b3-9862-e8f653e52c19" providerId="ADAL" clId="{2F1F1584-6BB9-4D1E-87ED-3FEF7EF8FD60}" dt="2023-10-19T07:53:50.406" v="731" actId="478"/>
          <ac:picMkLst>
            <pc:docMk/>
            <pc:sldMk cId="1940520748" sldId="297"/>
            <ac:picMk id="2" creationId="{D740A903-101F-4848-A27B-90CF8884A08F}"/>
          </ac:picMkLst>
        </pc:picChg>
        <pc:picChg chg="add mod">
          <ac:chgData name="BOISSON, Sophie" userId="cebb6ea8-3c4f-47b3-9862-e8f653e52c19" providerId="ADAL" clId="{2F1F1584-6BB9-4D1E-87ED-3FEF7EF8FD60}" dt="2023-10-19T07:55:18.655" v="750" actId="14100"/>
          <ac:picMkLst>
            <pc:docMk/>
            <pc:sldMk cId="1940520748" sldId="297"/>
            <ac:picMk id="4" creationId="{1FA7781E-7950-5D31-6BA1-B3572B991A09}"/>
          </ac:picMkLst>
        </pc:picChg>
      </pc:sldChg>
      <pc:sldChg chg="modSp mod">
        <pc:chgData name="BOISSON, Sophie" userId="cebb6ea8-3c4f-47b3-9862-e8f653e52c19" providerId="ADAL" clId="{2F1F1584-6BB9-4D1E-87ED-3FEF7EF8FD60}" dt="2023-10-19T07:58:00.275" v="894" actId="20577"/>
        <pc:sldMkLst>
          <pc:docMk/>
          <pc:sldMk cId="506423271" sldId="298"/>
        </pc:sldMkLst>
        <pc:spChg chg="mod">
          <ac:chgData name="BOISSON, Sophie" userId="cebb6ea8-3c4f-47b3-9862-e8f653e52c19" providerId="ADAL" clId="{2F1F1584-6BB9-4D1E-87ED-3FEF7EF8FD60}" dt="2023-10-19T07:57:11.726" v="831" actId="20577"/>
          <ac:spMkLst>
            <pc:docMk/>
            <pc:sldMk cId="506423271" sldId="298"/>
            <ac:spMk id="2" creationId="{F0A885E3-B3BA-6946-BA46-7ED8412D2DA4}"/>
          </ac:spMkLst>
        </pc:spChg>
        <pc:spChg chg="mod">
          <ac:chgData name="BOISSON, Sophie" userId="cebb6ea8-3c4f-47b3-9862-e8f653e52c19" providerId="ADAL" clId="{2F1F1584-6BB9-4D1E-87ED-3FEF7EF8FD60}" dt="2023-10-19T07:58:00.275" v="894" actId="20577"/>
          <ac:spMkLst>
            <pc:docMk/>
            <pc:sldMk cId="506423271" sldId="298"/>
            <ac:spMk id="3" creationId="{FC63B0CF-3C9D-9042-BC19-7B1394119878}"/>
          </ac:spMkLst>
        </pc:spChg>
        <pc:spChg chg="mod">
          <ac:chgData name="BOISSON, Sophie" userId="cebb6ea8-3c4f-47b3-9862-e8f653e52c19" providerId="ADAL" clId="{2F1F1584-6BB9-4D1E-87ED-3FEF7EF8FD60}" dt="2023-10-19T07:56:40.598" v="799" actId="1076"/>
          <ac:spMkLst>
            <pc:docMk/>
            <pc:sldMk cId="506423271" sldId="298"/>
            <ac:spMk id="4" creationId="{5A09B177-8819-8645-8CA3-5CFBEAAEAD10}"/>
          </ac:spMkLst>
        </pc:spChg>
        <pc:spChg chg="mod">
          <ac:chgData name="BOISSON, Sophie" userId="cebb6ea8-3c4f-47b3-9862-e8f653e52c19" providerId="ADAL" clId="{2F1F1584-6BB9-4D1E-87ED-3FEF7EF8FD60}" dt="2023-10-19T07:56:38.278" v="798" actId="1076"/>
          <ac:spMkLst>
            <pc:docMk/>
            <pc:sldMk cId="506423271" sldId="298"/>
            <ac:spMk id="6" creationId="{77B954EC-9461-BC4D-9CB5-A24AA4C97446}"/>
          </ac:spMkLst>
        </pc:spChg>
      </pc:sldChg>
      <pc:sldChg chg="addSp delSp modSp mod">
        <pc:chgData name="BOISSON, Sophie" userId="cebb6ea8-3c4f-47b3-9862-e8f653e52c19" providerId="ADAL" clId="{2F1F1584-6BB9-4D1E-87ED-3FEF7EF8FD60}" dt="2023-10-19T07:59:35.117" v="900" actId="14100"/>
        <pc:sldMkLst>
          <pc:docMk/>
          <pc:sldMk cId="3205054174" sldId="299"/>
        </pc:sldMkLst>
        <pc:spChg chg="mod">
          <ac:chgData name="BOISSON, Sophie" userId="cebb6ea8-3c4f-47b3-9862-e8f653e52c19" providerId="ADAL" clId="{2F1F1584-6BB9-4D1E-87ED-3FEF7EF8FD60}" dt="2023-10-19T07:59:18.607" v="898" actId="255"/>
          <ac:spMkLst>
            <pc:docMk/>
            <pc:sldMk cId="3205054174" sldId="299"/>
            <ac:spMk id="7" creationId="{E2D540B3-F156-CC4C-A63E-85F687EB20F3}"/>
          </ac:spMkLst>
        </pc:spChg>
        <pc:spChg chg="mod">
          <ac:chgData name="BOISSON, Sophie" userId="cebb6ea8-3c4f-47b3-9862-e8f653e52c19" providerId="ADAL" clId="{2F1F1584-6BB9-4D1E-87ED-3FEF7EF8FD60}" dt="2023-10-19T07:59:35.117" v="900" actId="14100"/>
          <ac:spMkLst>
            <pc:docMk/>
            <pc:sldMk cId="3205054174" sldId="299"/>
            <ac:spMk id="15" creationId="{3402A17B-CDE3-0246-98A3-84CEBA92677E}"/>
          </ac:spMkLst>
        </pc:spChg>
        <pc:picChg chg="add mod">
          <ac:chgData name="BOISSON, Sophie" userId="cebb6ea8-3c4f-47b3-9862-e8f653e52c19" providerId="ADAL" clId="{2F1F1584-6BB9-4D1E-87ED-3FEF7EF8FD60}" dt="2023-10-19T07:59:28.753" v="899"/>
          <ac:picMkLst>
            <pc:docMk/>
            <pc:sldMk cId="3205054174" sldId="299"/>
            <ac:picMk id="2" creationId="{C4450BE3-677B-4C90-84E6-EBC18D1D44E3}"/>
          </ac:picMkLst>
        </pc:picChg>
        <pc:picChg chg="del">
          <ac:chgData name="BOISSON, Sophie" userId="cebb6ea8-3c4f-47b3-9862-e8f653e52c19" providerId="ADAL" clId="{2F1F1584-6BB9-4D1E-87ED-3FEF7EF8FD60}" dt="2023-10-19T07:58:09.064" v="896" actId="478"/>
          <ac:picMkLst>
            <pc:docMk/>
            <pc:sldMk cId="3205054174" sldId="299"/>
            <ac:picMk id="9" creationId="{0651FFDD-C482-5241-86D0-C094D5B46DB2}"/>
          </ac:picMkLst>
        </pc:picChg>
      </pc:sldChg>
      <pc:sldChg chg="modSp mod">
        <pc:chgData name="BOISSON, Sophie" userId="cebb6ea8-3c4f-47b3-9862-e8f653e52c19" providerId="ADAL" clId="{2F1F1584-6BB9-4D1E-87ED-3FEF7EF8FD60}" dt="2023-10-19T08:00:17.887" v="906" actId="1076"/>
        <pc:sldMkLst>
          <pc:docMk/>
          <pc:sldMk cId="2407694749" sldId="301"/>
        </pc:sldMkLst>
        <pc:spChg chg="mod">
          <ac:chgData name="BOISSON, Sophie" userId="cebb6ea8-3c4f-47b3-9862-e8f653e52c19" providerId="ADAL" clId="{2F1F1584-6BB9-4D1E-87ED-3FEF7EF8FD60}" dt="2023-10-19T08:00:15.819" v="905" actId="1076"/>
          <ac:spMkLst>
            <pc:docMk/>
            <pc:sldMk cId="2407694749" sldId="301"/>
            <ac:spMk id="3" creationId="{A7D3C5BD-28B9-A045-BE67-B700DB5CD772}"/>
          </ac:spMkLst>
        </pc:spChg>
        <pc:spChg chg="mod">
          <ac:chgData name="BOISSON, Sophie" userId="cebb6ea8-3c4f-47b3-9862-e8f653e52c19" providerId="ADAL" clId="{2F1F1584-6BB9-4D1E-87ED-3FEF7EF8FD60}" dt="2023-10-19T08:00:17.887" v="906" actId="1076"/>
          <ac:spMkLst>
            <pc:docMk/>
            <pc:sldMk cId="2407694749" sldId="301"/>
            <ac:spMk id="4" creationId="{87645F8D-7B67-6149-A051-DF06DF030DCE}"/>
          </ac:spMkLst>
        </pc:spChg>
      </pc:sldChg>
      <pc:sldChg chg="modSp mod">
        <pc:chgData name="BOISSON, Sophie" userId="cebb6ea8-3c4f-47b3-9862-e8f653e52c19" providerId="ADAL" clId="{2F1F1584-6BB9-4D1E-87ED-3FEF7EF8FD60}" dt="2023-10-19T08:01:51.261" v="917" actId="1076"/>
        <pc:sldMkLst>
          <pc:docMk/>
          <pc:sldMk cId="3086572208" sldId="303"/>
        </pc:sldMkLst>
        <pc:spChg chg="mod">
          <ac:chgData name="BOISSON, Sophie" userId="cebb6ea8-3c4f-47b3-9862-e8f653e52c19" providerId="ADAL" clId="{2F1F1584-6BB9-4D1E-87ED-3FEF7EF8FD60}" dt="2023-10-19T08:01:46.712" v="916" actId="1076"/>
          <ac:spMkLst>
            <pc:docMk/>
            <pc:sldMk cId="3086572208" sldId="303"/>
            <ac:spMk id="3" creationId="{A7D3C5BD-28B9-A045-BE67-B700DB5CD772}"/>
          </ac:spMkLst>
        </pc:spChg>
        <pc:spChg chg="mod">
          <ac:chgData name="BOISSON, Sophie" userId="cebb6ea8-3c4f-47b3-9862-e8f653e52c19" providerId="ADAL" clId="{2F1F1584-6BB9-4D1E-87ED-3FEF7EF8FD60}" dt="2023-10-19T08:01:51.261" v="917" actId="1076"/>
          <ac:spMkLst>
            <pc:docMk/>
            <pc:sldMk cId="3086572208" sldId="303"/>
            <ac:spMk id="8" creationId="{3950430B-5548-8C43-ACD9-DE067E62E8CE}"/>
          </ac:spMkLst>
        </pc:spChg>
        <pc:picChg chg="mod">
          <ac:chgData name="BOISSON, Sophie" userId="cebb6ea8-3c4f-47b3-9862-e8f653e52c19" providerId="ADAL" clId="{2F1F1584-6BB9-4D1E-87ED-3FEF7EF8FD60}" dt="2023-10-19T08:01:43.649" v="915" actId="14100"/>
          <ac:picMkLst>
            <pc:docMk/>
            <pc:sldMk cId="3086572208" sldId="303"/>
            <ac:picMk id="6" creationId="{DB0CD4B8-F201-9C48-9416-BC016E42983C}"/>
          </ac:picMkLst>
        </pc:picChg>
      </pc:sldChg>
      <pc:sldChg chg="modSp mod">
        <pc:chgData name="BOISSON, Sophie" userId="cebb6ea8-3c4f-47b3-9862-e8f653e52c19" providerId="ADAL" clId="{2F1F1584-6BB9-4D1E-87ED-3FEF7EF8FD60}" dt="2023-10-19T08:01:29.195" v="911" actId="1076"/>
        <pc:sldMkLst>
          <pc:docMk/>
          <pc:sldMk cId="3301985115" sldId="304"/>
        </pc:sldMkLst>
        <pc:spChg chg="mod">
          <ac:chgData name="BOISSON, Sophie" userId="cebb6ea8-3c4f-47b3-9862-e8f653e52c19" providerId="ADAL" clId="{2F1F1584-6BB9-4D1E-87ED-3FEF7EF8FD60}" dt="2023-10-19T08:01:26.075" v="910" actId="1076"/>
          <ac:spMkLst>
            <pc:docMk/>
            <pc:sldMk cId="3301985115" sldId="304"/>
            <ac:spMk id="3" creationId="{A7D3C5BD-28B9-A045-BE67-B700DB5CD772}"/>
          </ac:spMkLst>
        </pc:spChg>
        <pc:spChg chg="mod">
          <ac:chgData name="BOISSON, Sophie" userId="cebb6ea8-3c4f-47b3-9862-e8f653e52c19" providerId="ADAL" clId="{2F1F1584-6BB9-4D1E-87ED-3FEF7EF8FD60}" dt="2023-10-19T08:01:29.195" v="911" actId="1076"/>
          <ac:spMkLst>
            <pc:docMk/>
            <pc:sldMk cId="3301985115" sldId="304"/>
            <ac:spMk id="4" creationId="{87645F8D-7B67-6149-A051-DF06DF030DCE}"/>
          </ac:spMkLst>
        </pc:spChg>
      </pc:sldChg>
      <pc:sldChg chg="modSp mod">
        <pc:chgData name="BOISSON, Sophie" userId="cebb6ea8-3c4f-47b3-9862-e8f653e52c19" providerId="ADAL" clId="{2F1F1584-6BB9-4D1E-87ED-3FEF7EF8FD60}" dt="2023-10-19T08:02:17.724" v="925" actId="1076"/>
        <pc:sldMkLst>
          <pc:docMk/>
          <pc:sldMk cId="2569591302" sldId="307"/>
        </pc:sldMkLst>
        <pc:spChg chg="mod">
          <ac:chgData name="BOISSON, Sophie" userId="cebb6ea8-3c4f-47b3-9862-e8f653e52c19" providerId="ADAL" clId="{2F1F1584-6BB9-4D1E-87ED-3FEF7EF8FD60}" dt="2023-10-19T08:02:11.124" v="924" actId="20577"/>
          <ac:spMkLst>
            <pc:docMk/>
            <pc:sldMk cId="2569591302" sldId="307"/>
            <ac:spMk id="3" creationId="{A7D3C5BD-28B9-A045-BE67-B700DB5CD772}"/>
          </ac:spMkLst>
        </pc:spChg>
        <pc:spChg chg="mod">
          <ac:chgData name="BOISSON, Sophie" userId="cebb6ea8-3c4f-47b3-9862-e8f653e52c19" providerId="ADAL" clId="{2F1F1584-6BB9-4D1E-87ED-3FEF7EF8FD60}" dt="2023-10-19T08:02:17.724" v="925" actId="1076"/>
          <ac:spMkLst>
            <pc:docMk/>
            <pc:sldMk cId="2569591302" sldId="307"/>
            <ac:spMk id="14" creationId="{693C2405-C6D0-E34D-87E9-62D6D7994795}"/>
          </ac:spMkLst>
        </pc:spChg>
      </pc:sldChg>
      <pc:sldChg chg="modSp mod">
        <pc:chgData name="BOISSON, Sophie" userId="cebb6ea8-3c4f-47b3-9862-e8f653e52c19" providerId="ADAL" clId="{2F1F1584-6BB9-4D1E-87ED-3FEF7EF8FD60}" dt="2023-10-19T08:01:58.633" v="920" actId="1076"/>
        <pc:sldMkLst>
          <pc:docMk/>
          <pc:sldMk cId="3410396876" sldId="309"/>
        </pc:sldMkLst>
        <pc:spChg chg="mod">
          <ac:chgData name="BOISSON, Sophie" userId="cebb6ea8-3c4f-47b3-9862-e8f653e52c19" providerId="ADAL" clId="{2F1F1584-6BB9-4D1E-87ED-3FEF7EF8FD60}" dt="2023-10-19T08:01:56.876" v="919" actId="1076"/>
          <ac:spMkLst>
            <pc:docMk/>
            <pc:sldMk cId="3410396876" sldId="309"/>
            <ac:spMk id="3" creationId="{A7D3C5BD-28B9-A045-BE67-B700DB5CD772}"/>
          </ac:spMkLst>
        </pc:spChg>
        <pc:spChg chg="mod">
          <ac:chgData name="BOISSON, Sophie" userId="cebb6ea8-3c4f-47b3-9862-e8f653e52c19" providerId="ADAL" clId="{2F1F1584-6BB9-4D1E-87ED-3FEF7EF8FD60}" dt="2023-10-19T08:01:58.633" v="920" actId="1076"/>
          <ac:spMkLst>
            <pc:docMk/>
            <pc:sldMk cId="3410396876" sldId="309"/>
            <ac:spMk id="11" creationId="{BEBB7032-0780-9B4C-8F6F-B5E60EEE7E27}"/>
          </ac:spMkLst>
        </pc:spChg>
      </pc:sldChg>
      <pc:sldChg chg="modSp mod">
        <pc:chgData name="BOISSON, Sophie" userId="cebb6ea8-3c4f-47b3-9862-e8f653e52c19" providerId="ADAL" clId="{2F1F1584-6BB9-4D1E-87ED-3FEF7EF8FD60}" dt="2023-10-19T12:25:21.027" v="949" actId="1076"/>
        <pc:sldMkLst>
          <pc:docMk/>
          <pc:sldMk cId="2909573495" sldId="310"/>
        </pc:sldMkLst>
        <pc:spChg chg="mod">
          <ac:chgData name="BOISSON, Sophie" userId="cebb6ea8-3c4f-47b3-9862-e8f653e52c19" providerId="ADAL" clId="{2F1F1584-6BB9-4D1E-87ED-3FEF7EF8FD60}" dt="2023-10-19T08:02:25.592" v="926" actId="1076"/>
          <ac:spMkLst>
            <pc:docMk/>
            <pc:sldMk cId="2909573495" sldId="310"/>
            <ac:spMk id="2" creationId="{F0A885E3-B3BA-6946-BA46-7ED8412D2DA4}"/>
          </ac:spMkLst>
        </pc:spChg>
        <pc:spChg chg="mod">
          <ac:chgData name="BOISSON, Sophie" userId="cebb6ea8-3c4f-47b3-9862-e8f653e52c19" providerId="ADAL" clId="{2F1F1584-6BB9-4D1E-87ED-3FEF7EF8FD60}" dt="2023-10-19T12:25:18.751" v="948" actId="1076"/>
          <ac:spMkLst>
            <pc:docMk/>
            <pc:sldMk cId="2909573495" sldId="310"/>
            <ac:spMk id="3" creationId="{FC63B0CF-3C9D-9042-BC19-7B1394119878}"/>
          </ac:spMkLst>
        </pc:spChg>
        <pc:spChg chg="mod">
          <ac:chgData name="BOISSON, Sophie" userId="cebb6ea8-3c4f-47b3-9862-e8f653e52c19" providerId="ADAL" clId="{2F1F1584-6BB9-4D1E-87ED-3FEF7EF8FD60}" dt="2023-10-19T12:25:21.027" v="949" actId="1076"/>
          <ac:spMkLst>
            <pc:docMk/>
            <pc:sldMk cId="2909573495" sldId="310"/>
            <ac:spMk id="6" creationId="{77B954EC-9461-BC4D-9CB5-A24AA4C97446}"/>
          </ac:spMkLst>
        </pc:spChg>
      </pc:sldChg>
      <pc:sldChg chg="addSp delSp modSp mod">
        <pc:chgData name="BOISSON, Sophie" userId="cebb6ea8-3c4f-47b3-9862-e8f653e52c19" providerId="ADAL" clId="{2F1F1584-6BB9-4D1E-87ED-3FEF7EF8FD60}" dt="2023-10-19T14:09:04.302" v="980" actId="208"/>
        <pc:sldMkLst>
          <pc:docMk/>
          <pc:sldMk cId="647525673" sldId="311"/>
        </pc:sldMkLst>
        <pc:spChg chg="mod">
          <ac:chgData name="BOISSON, Sophie" userId="cebb6ea8-3c4f-47b3-9862-e8f653e52c19" providerId="ADAL" clId="{2F1F1584-6BB9-4D1E-87ED-3FEF7EF8FD60}" dt="2023-10-19T12:26:42.838" v="964" actId="1076"/>
          <ac:spMkLst>
            <pc:docMk/>
            <pc:sldMk cId="647525673" sldId="311"/>
            <ac:spMk id="6" creationId="{B080A7D4-F3B1-FF46-931C-DE082A225648}"/>
          </ac:spMkLst>
        </pc:spChg>
        <pc:spChg chg="mod">
          <ac:chgData name="BOISSON, Sophie" userId="cebb6ea8-3c4f-47b3-9862-e8f653e52c19" providerId="ADAL" clId="{2F1F1584-6BB9-4D1E-87ED-3FEF7EF8FD60}" dt="2023-10-19T12:26:49.103" v="967" actId="1076"/>
          <ac:spMkLst>
            <pc:docMk/>
            <pc:sldMk cId="647525673" sldId="311"/>
            <ac:spMk id="9" creationId="{BA151FAD-27BB-DC46-A9C8-4BEEF4D667E2}"/>
          </ac:spMkLst>
        </pc:spChg>
        <pc:spChg chg="mod">
          <ac:chgData name="BOISSON, Sophie" userId="cebb6ea8-3c4f-47b3-9862-e8f653e52c19" providerId="ADAL" clId="{2F1F1584-6BB9-4D1E-87ED-3FEF7EF8FD60}" dt="2023-10-19T12:26:52.210" v="969" actId="1076"/>
          <ac:spMkLst>
            <pc:docMk/>
            <pc:sldMk cId="647525673" sldId="311"/>
            <ac:spMk id="10" creationId="{13B1B0CF-F289-1145-8463-A4B61E7FD7BF}"/>
          </ac:spMkLst>
        </pc:spChg>
        <pc:spChg chg="mod">
          <ac:chgData name="BOISSON, Sophie" userId="cebb6ea8-3c4f-47b3-9862-e8f653e52c19" providerId="ADAL" clId="{2F1F1584-6BB9-4D1E-87ED-3FEF7EF8FD60}" dt="2023-10-19T12:26:47.451" v="966" actId="1076"/>
          <ac:spMkLst>
            <pc:docMk/>
            <pc:sldMk cId="647525673" sldId="311"/>
            <ac:spMk id="11" creationId="{D8B12B3B-257C-3D4B-B1BA-FD90C423E374}"/>
          </ac:spMkLst>
        </pc:spChg>
        <pc:picChg chg="add mod">
          <ac:chgData name="BOISSON, Sophie" userId="cebb6ea8-3c4f-47b3-9862-e8f653e52c19" providerId="ADAL" clId="{2F1F1584-6BB9-4D1E-87ED-3FEF7EF8FD60}" dt="2023-10-19T14:09:04.302" v="980" actId="208"/>
          <ac:picMkLst>
            <pc:docMk/>
            <pc:sldMk cId="647525673" sldId="311"/>
            <ac:picMk id="3" creationId="{9AB359C3-3BC0-9E11-A382-D0A3065A3D47}"/>
          </ac:picMkLst>
        </pc:picChg>
        <pc:picChg chg="del mod">
          <ac:chgData name="BOISSON, Sophie" userId="cebb6ea8-3c4f-47b3-9862-e8f653e52c19" providerId="ADAL" clId="{2F1F1584-6BB9-4D1E-87ED-3FEF7EF8FD60}" dt="2023-10-19T14:08:13.678" v="976" actId="478"/>
          <ac:picMkLst>
            <pc:docMk/>
            <pc:sldMk cId="647525673" sldId="311"/>
            <ac:picMk id="12" creationId="{927FAF94-A887-0C45-BE87-C7941A11C62D}"/>
          </ac:picMkLst>
        </pc:picChg>
      </pc:sldChg>
      <pc:sldChg chg="addSp delSp modSp mod">
        <pc:chgData name="BOISSON, Sophie" userId="cebb6ea8-3c4f-47b3-9862-e8f653e52c19" providerId="ADAL" clId="{2F1F1584-6BB9-4D1E-87ED-3FEF7EF8FD60}" dt="2023-10-19T12:27:12.297" v="973"/>
        <pc:sldMkLst>
          <pc:docMk/>
          <pc:sldMk cId="969382897" sldId="313"/>
        </pc:sldMkLst>
        <pc:spChg chg="mod">
          <ac:chgData name="BOISSON, Sophie" userId="cebb6ea8-3c4f-47b3-9862-e8f653e52c19" providerId="ADAL" clId="{2F1F1584-6BB9-4D1E-87ED-3FEF7EF8FD60}" dt="2023-10-19T12:26:55.762" v="970" actId="1076"/>
          <ac:spMkLst>
            <pc:docMk/>
            <pc:sldMk cId="969382897" sldId="313"/>
            <ac:spMk id="4" creationId="{BD0BD883-0A82-2D4D-A93B-402BE2BE5B28}"/>
          </ac:spMkLst>
        </pc:spChg>
        <pc:spChg chg="mod">
          <ac:chgData name="BOISSON, Sophie" userId="cebb6ea8-3c4f-47b3-9862-e8f653e52c19" providerId="ADAL" clId="{2F1F1584-6BB9-4D1E-87ED-3FEF7EF8FD60}" dt="2023-10-19T12:26:57.474" v="971" actId="1076"/>
          <ac:spMkLst>
            <pc:docMk/>
            <pc:sldMk cId="969382897" sldId="313"/>
            <ac:spMk id="5" creationId="{42A81CAB-05ED-8747-B79A-660F651DE3A0}"/>
          </ac:spMkLst>
        </pc:spChg>
        <pc:picChg chg="add mod">
          <ac:chgData name="BOISSON, Sophie" userId="cebb6ea8-3c4f-47b3-9862-e8f653e52c19" providerId="ADAL" clId="{2F1F1584-6BB9-4D1E-87ED-3FEF7EF8FD60}" dt="2023-10-19T12:27:12.297" v="973"/>
          <ac:picMkLst>
            <pc:docMk/>
            <pc:sldMk cId="969382897" sldId="313"/>
            <ac:picMk id="2" creationId="{7593EB3C-0EFB-FA1D-4A88-7EC3A46BB3B8}"/>
          </ac:picMkLst>
        </pc:picChg>
        <pc:picChg chg="del">
          <ac:chgData name="BOISSON, Sophie" userId="cebb6ea8-3c4f-47b3-9862-e8f653e52c19" providerId="ADAL" clId="{2F1F1584-6BB9-4D1E-87ED-3FEF7EF8FD60}" dt="2023-10-19T12:27:00.773" v="972" actId="478"/>
          <ac:picMkLst>
            <pc:docMk/>
            <pc:sldMk cId="969382897" sldId="313"/>
            <ac:picMk id="10" creationId="{21909811-E36C-344D-AF5D-BAB022B7D424}"/>
          </ac:picMkLst>
        </pc:picChg>
      </pc:sldChg>
      <pc:sldChg chg="modSp mod">
        <pc:chgData name="BOISSON, Sophie" userId="cebb6ea8-3c4f-47b3-9862-e8f653e52c19" providerId="ADAL" clId="{2F1F1584-6BB9-4D1E-87ED-3FEF7EF8FD60}" dt="2023-10-19T07:47:27.627" v="598" actId="20577"/>
        <pc:sldMkLst>
          <pc:docMk/>
          <pc:sldMk cId="3357018369" sldId="314"/>
        </pc:sldMkLst>
        <pc:spChg chg="mod">
          <ac:chgData name="BOISSON, Sophie" userId="cebb6ea8-3c4f-47b3-9862-e8f653e52c19" providerId="ADAL" clId="{2F1F1584-6BB9-4D1E-87ED-3FEF7EF8FD60}" dt="2023-10-19T07:46:08.495" v="531" actId="1076"/>
          <ac:spMkLst>
            <pc:docMk/>
            <pc:sldMk cId="3357018369" sldId="314"/>
            <ac:spMk id="10" creationId="{5864AF3D-21A0-1546-823E-5EE33FAEABEB}"/>
          </ac:spMkLst>
        </pc:spChg>
        <pc:spChg chg="mod">
          <ac:chgData name="BOISSON, Sophie" userId="cebb6ea8-3c4f-47b3-9862-e8f653e52c19" providerId="ADAL" clId="{2F1F1584-6BB9-4D1E-87ED-3FEF7EF8FD60}" dt="2023-10-19T07:47:27.627" v="598" actId="20577"/>
          <ac:spMkLst>
            <pc:docMk/>
            <pc:sldMk cId="3357018369" sldId="314"/>
            <ac:spMk id="12" creationId="{0176E1B2-18DB-7A48-B754-62E635DFF84A}"/>
          </ac:spMkLst>
        </pc:spChg>
        <pc:grpChg chg="mod">
          <ac:chgData name="BOISSON, Sophie" userId="cebb6ea8-3c4f-47b3-9862-e8f653e52c19" providerId="ADAL" clId="{2F1F1584-6BB9-4D1E-87ED-3FEF7EF8FD60}" dt="2023-10-19T07:43:02.570" v="354" actId="14100"/>
          <ac:grpSpMkLst>
            <pc:docMk/>
            <pc:sldMk cId="3357018369" sldId="314"/>
            <ac:grpSpMk id="4" creationId="{C4F9760B-B5D1-3942-9A25-D4EDC3061956}"/>
          </ac:grpSpMkLst>
        </pc:grpChg>
      </pc:sldChg>
      <pc:sldChg chg="addSp delSp modSp mod">
        <pc:chgData name="BOISSON, Sophie" userId="cebb6ea8-3c4f-47b3-9862-e8f653e52c19" providerId="ADAL" clId="{2F1F1584-6BB9-4D1E-87ED-3FEF7EF8FD60}" dt="2023-10-19T12:24:34.563" v="944" actId="14100"/>
        <pc:sldMkLst>
          <pc:docMk/>
          <pc:sldMk cId="3277488843" sldId="315"/>
        </pc:sldMkLst>
        <pc:spChg chg="mod">
          <ac:chgData name="BOISSON, Sophie" userId="cebb6ea8-3c4f-47b3-9862-e8f653e52c19" providerId="ADAL" clId="{2F1F1584-6BB9-4D1E-87ED-3FEF7EF8FD60}" dt="2023-10-19T07:27:15.813" v="27" actId="1076"/>
          <ac:spMkLst>
            <pc:docMk/>
            <pc:sldMk cId="3277488843" sldId="315"/>
            <ac:spMk id="8" creationId="{6B4B7856-D5FD-384B-8212-B8DD8D1CC8FB}"/>
          </ac:spMkLst>
        </pc:spChg>
        <pc:picChg chg="del">
          <ac:chgData name="BOISSON, Sophie" userId="cebb6ea8-3c4f-47b3-9862-e8f653e52c19" providerId="ADAL" clId="{2F1F1584-6BB9-4D1E-87ED-3FEF7EF8FD60}" dt="2023-10-19T07:26:56.655" v="20" actId="478"/>
          <ac:picMkLst>
            <pc:docMk/>
            <pc:sldMk cId="3277488843" sldId="315"/>
            <ac:picMk id="2" creationId="{BC04C989-885E-E448-B246-5FF468A962EB}"/>
          </ac:picMkLst>
        </pc:picChg>
        <pc:picChg chg="add mod">
          <ac:chgData name="BOISSON, Sophie" userId="cebb6ea8-3c4f-47b3-9862-e8f653e52c19" providerId="ADAL" clId="{2F1F1584-6BB9-4D1E-87ED-3FEF7EF8FD60}" dt="2023-10-19T12:24:34.563" v="944" actId="14100"/>
          <ac:picMkLst>
            <pc:docMk/>
            <pc:sldMk cId="3277488843" sldId="315"/>
            <ac:picMk id="4" creationId="{3A2B36CE-E4F9-57F0-4934-53939F84994A}"/>
          </ac:picMkLst>
        </pc:picChg>
      </pc:sldChg>
      <pc:sldChg chg="modSp mod modAnim">
        <pc:chgData name="BOISSON, Sophie" userId="cebb6ea8-3c4f-47b3-9862-e8f653e52c19" providerId="ADAL" clId="{2F1F1584-6BB9-4D1E-87ED-3FEF7EF8FD60}" dt="2023-10-19T12:24:42.725" v="947" actId="5793"/>
        <pc:sldMkLst>
          <pc:docMk/>
          <pc:sldMk cId="3946476253" sldId="316"/>
        </pc:sldMkLst>
        <pc:spChg chg="mod">
          <ac:chgData name="BOISSON, Sophie" userId="cebb6ea8-3c4f-47b3-9862-e8f653e52c19" providerId="ADAL" clId="{2F1F1584-6BB9-4D1E-87ED-3FEF7EF8FD60}" dt="2023-10-19T07:27:38.390" v="33" actId="20577"/>
          <ac:spMkLst>
            <pc:docMk/>
            <pc:sldMk cId="3946476253" sldId="316"/>
            <ac:spMk id="4" creationId="{B9911ECA-D3BB-3446-99F6-107017B1CDB3}"/>
          </ac:spMkLst>
        </pc:spChg>
        <pc:spChg chg="mod">
          <ac:chgData name="BOISSON, Sophie" userId="cebb6ea8-3c4f-47b3-9862-e8f653e52c19" providerId="ADAL" clId="{2F1F1584-6BB9-4D1E-87ED-3FEF7EF8FD60}" dt="2023-10-19T07:27:41.700" v="34" actId="1076"/>
          <ac:spMkLst>
            <pc:docMk/>
            <pc:sldMk cId="3946476253" sldId="316"/>
            <ac:spMk id="5" creationId="{4458A168-0E96-8443-B98D-316DA5D8ED6E}"/>
          </ac:spMkLst>
        </pc:spChg>
        <pc:spChg chg="mod">
          <ac:chgData name="BOISSON, Sophie" userId="cebb6ea8-3c4f-47b3-9862-e8f653e52c19" providerId="ADAL" clId="{2F1F1584-6BB9-4D1E-87ED-3FEF7EF8FD60}" dt="2023-10-19T12:24:42.725" v="947" actId="5793"/>
          <ac:spMkLst>
            <pc:docMk/>
            <pc:sldMk cId="3946476253" sldId="316"/>
            <ac:spMk id="8" creationId="{EDA695CD-66ED-9348-8A10-2F06DD3032A5}"/>
          </ac:spMkLst>
        </pc:spChg>
        <pc:spChg chg="mod">
          <ac:chgData name="BOISSON, Sophie" userId="cebb6ea8-3c4f-47b3-9862-e8f653e52c19" providerId="ADAL" clId="{2F1F1584-6BB9-4D1E-87ED-3FEF7EF8FD60}" dt="2023-10-19T07:28:39.842" v="47" actId="1076"/>
          <ac:spMkLst>
            <pc:docMk/>
            <pc:sldMk cId="3946476253" sldId="316"/>
            <ac:spMk id="9" creationId="{287BDD93-FFE2-B740-A55A-69769088735B}"/>
          </ac:spMkLst>
        </pc:spChg>
      </pc:sldChg>
      <pc:sldChg chg="modSp mod">
        <pc:chgData name="BOISSON, Sophie" userId="cebb6ea8-3c4f-47b3-9862-e8f653e52c19" providerId="ADAL" clId="{2F1F1584-6BB9-4D1E-87ED-3FEF7EF8FD60}" dt="2023-10-19T07:31:40.389" v="212" actId="12"/>
        <pc:sldMkLst>
          <pc:docMk/>
          <pc:sldMk cId="54111242" sldId="317"/>
        </pc:sldMkLst>
        <pc:spChg chg="mod">
          <ac:chgData name="BOISSON, Sophie" userId="cebb6ea8-3c4f-47b3-9862-e8f653e52c19" providerId="ADAL" clId="{2F1F1584-6BB9-4D1E-87ED-3FEF7EF8FD60}" dt="2023-10-19T07:28:50.987" v="49" actId="14100"/>
          <ac:spMkLst>
            <pc:docMk/>
            <pc:sldMk cId="54111242" sldId="317"/>
            <ac:spMk id="5" creationId="{4458A168-0E96-8443-B98D-316DA5D8ED6E}"/>
          </ac:spMkLst>
        </pc:spChg>
        <pc:spChg chg="mod">
          <ac:chgData name="BOISSON, Sophie" userId="cebb6ea8-3c4f-47b3-9862-e8f653e52c19" providerId="ADAL" clId="{2F1F1584-6BB9-4D1E-87ED-3FEF7EF8FD60}" dt="2023-10-19T07:31:40.389" v="212" actId="12"/>
          <ac:spMkLst>
            <pc:docMk/>
            <pc:sldMk cId="54111242" sldId="317"/>
            <ac:spMk id="8" creationId="{EDA695CD-66ED-9348-8A10-2F06DD3032A5}"/>
          </ac:spMkLst>
        </pc:spChg>
      </pc:sldChg>
      <pc:sldChg chg="modSp mod">
        <pc:chgData name="BOISSON, Sophie" userId="cebb6ea8-3c4f-47b3-9862-e8f653e52c19" providerId="ADAL" clId="{2F1F1584-6BB9-4D1E-87ED-3FEF7EF8FD60}" dt="2023-10-19T07:32:30.988" v="220" actId="14100"/>
        <pc:sldMkLst>
          <pc:docMk/>
          <pc:sldMk cId="2967384193" sldId="318"/>
        </pc:sldMkLst>
        <pc:spChg chg="mod">
          <ac:chgData name="BOISSON, Sophie" userId="cebb6ea8-3c4f-47b3-9862-e8f653e52c19" providerId="ADAL" clId="{2F1F1584-6BB9-4D1E-87ED-3FEF7EF8FD60}" dt="2023-10-19T07:32:12.150" v="219" actId="20577"/>
          <ac:spMkLst>
            <pc:docMk/>
            <pc:sldMk cId="2967384193" sldId="318"/>
            <ac:spMk id="3" creationId="{CFC51434-0F2E-8843-8C15-852B2EB8A14C}"/>
          </ac:spMkLst>
        </pc:spChg>
        <pc:spChg chg="mod">
          <ac:chgData name="BOISSON, Sophie" userId="cebb6ea8-3c4f-47b3-9862-e8f653e52c19" providerId="ADAL" clId="{2F1F1584-6BB9-4D1E-87ED-3FEF7EF8FD60}" dt="2023-10-19T07:32:30.988" v="220" actId="14100"/>
          <ac:spMkLst>
            <pc:docMk/>
            <pc:sldMk cId="2967384193" sldId="318"/>
            <ac:spMk id="4" creationId="{A192FE9F-8007-5A44-8C06-B41387ED8AB9}"/>
          </ac:spMkLst>
        </pc:spChg>
      </pc:sldChg>
      <pc:sldChg chg="modSp mod">
        <pc:chgData name="BOISSON, Sophie" userId="cebb6ea8-3c4f-47b3-9862-e8f653e52c19" providerId="ADAL" clId="{2F1F1584-6BB9-4D1E-87ED-3FEF7EF8FD60}" dt="2023-10-19T07:37:19.436" v="276" actId="6549"/>
        <pc:sldMkLst>
          <pc:docMk/>
          <pc:sldMk cId="297380448" sldId="319"/>
        </pc:sldMkLst>
        <pc:spChg chg="mod">
          <ac:chgData name="BOISSON, Sophie" userId="cebb6ea8-3c4f-47b3-9862-e8f653e52c19" providerId="ADAL" clId="{2F1F1584-6BB9-4D1E-87ED-3FEF7EF8FD60}" dt="2023-10-19T07:35:48.656" v="237" actId="14100"/>
          <ac:spMkLst>
            <pc:docMk/>
            <pc:sldMk cId="297380448" sldId="319"/>
            <ac:spMk id="6" creationId="{899EE2A3-B19D-D447-855C-88783DAF5FFF}"/>
          </ac:spMkLst>
        </pc:spChg>
        <pc:graphicFrameChg chg="mod modGraphic">
          <ac:chgData name="BOISSON, Sophie" userId="cebb6ea8-3c4f-47b3-9862-e8f653e52c19" providerId="ADAL" clId="{2F1F1584-6BB9-4D1E-87ED-3FEF7EF8FD60}" dt="2023-10-19T07:37:19.436" v="276" actId="6549"/>
          <ac:graphicFrameMkLst>
            <pc:docMk/>
            <pc:sldMk cId="297380448" sldId="319"/>
            <ac:graphicFrameMk id="5" creationId="{23D78181-D40C-2C40-9C22-D222B71AA8C6}"/>
          </ac:graphicFrameMkLst>
        </pc:graphicFrameChg>
      </pc:sldChg>
      <pc:sldChg chg="addSp delSp modSp mod">
        <pc:chgData name="BOISSON, Sophie" userId="cebb6ea8-3c4f-47b3-9862-e8f653e52c19" providerId="ADAL" clId="{2F1F1584-6BB9-4D1E-87ED-3FEF7EF8FD60}" dt="2023-10-19T12:26:29.017" v="960" actId="1076"/>
        <pc:sldMkLst>
          <pc:docMk/>
          <pc:sldMk cId="1110971121" sldId="320"/>
        </pc:sldMkLst>
        <pc:spChg chg="mod">
          <ac:chgData name="BOISSON, Sophie" userId="cebb6ea8-3c4f-47b3-9862-e8f653e52c19" providerId="ADAL" clId="{2F1F1584-6BB9-4D1E-87ED-3FEF7EF8FD60}" dt="2023-10-19T12:25:42.688" v="954" actId="14100"/>
          <ac:spMkLst>
            <pc:docMk/>
            <pc:sldMk cId="1110971121" sldId="320"/>
            <ac:spMk id="11" creationId="{565D7423-FB6B-E742-8480-51999887FE49}"/>
          </ac:spMkLst>
        </pc:spChg>
        <pc:picChg chg="del">
          <ac:chgData name="BOISSON, Sophie" userId="cebb6ea8-3c4f-47b3-9862-e8f653e52c19" providerId="ADAL" clId="{2F1F1584-6BB9-4D1E-87ED-3FEF7EF8FD60}" dt="2023-10-19T12:26:21.526" v="955" actId="478"/>
          <ac:picMkLst>
            <pc:docMk/>
            <pc:sldMk cId="1110971121" sldId="320"/>
            <ac:picMk id="2" creationId="{FB0FC96C-7C5C-424B-86A7-174D88008845}"/>
          </ac:picMkLst>
        </pc:picChg>
        <pc:picChg chg="add mod">
          <ac:chgData name="BOISSON, Sophie" userId="cebb6ea8-3c4f-47b3-9862-e8f653e52c19" providerId="ADAL" clId="{2F1F1584-6BB9-4D1E-87ED-3FEF7EF8FD60}" dt="2023-10-19T12:26:29.017" v="960" actId="1076"/>
          <ac:picMkLst>
            <pc:docMk/>
            <pc:sldMk cId="1110971121" sldId="320"/>
            <ac:picMk id="4" creationId="{C7BAA7FB-2CC1-CC20-929C-028CA51229D8}"/>
          </ac:picMkLst>
        </pc:picChg>
      </pc:sldChg>
      <pc:sldChg chg="addSp delSp modSp mod">
        <pc:chgData name="BOISSON, Sophie" userId="cebb6ea8-3c4f-47b3-9862-e8f653e52c19" providerId="ADAL" clId="{2F1F1584-6BB9-4D1E-87ED-3FEF7EF8FD60}" dt="2023-10-19T07:52:04.245" v="708" actId="1076"/>
        <pc:sldMkLst>
          <pc:docMk/>
          <pc:sldMk cId="3728962792" sldId="322"/>
        </pc:sldMkLst>
        <pc:spChg chg="mod">
          <ac:chgData name="BOISSON, Sophie" userId="cebb6ea8-3c4f-47b3-9862-e8f653e52c19" providerId="ADAL" clId="{2F1F1584-6BB9-4D1E-87ED-3FEF7EF8FD60}" dt="2023-10-19T07:47:39.380" v="600" actId="1076"/>
          <ac:spMkLst>
            <pc:docMk/>
            <pc:sldMk cId="3728962792" sldId="322"/>
            <ac:spMk id="4" creationId="{DDEAB813-3C4C-9C42-B7F6-5DBE1288A271}"/>
          </ac:spMkLst>
        </pc:spChg>
        <pc:spChg chg="mod">
          <ac:chgData name="BOISSON, Sophie" userId="cebb6ea8-3c4f-47b3-9862-e8f653e52c19" providerId="ADAL" clId="{2F1F1584-6BB9-4D1E-87ED-3FEF7EF8FD60}" dt="2023-10-19T07:48:33.275" v="622" actId="1076"/>
          <ac:spMkLst>
            <pc:docMk/>
            <pc:sldMk cId="3728962792" sldId="322"/>
            <ac:spMk id="5" creationId="{44879A8B-6243-2D47-B444-09648C3A7335}"/>
          </ac:spMkLst>
        </pc:spChg>
        <pc:spChg chg="mod">
          <ac:chgData name="BOISSON, Sophie" userId="cebb6ea8-3c4f-47b3-9862-e8f653e52c19" providerId="ADAL" clId="{2F1F1584-6BB9-4D1E-87ED-3FEF7EF8FD60}" dt="2023-10-19T07:52:04.245" v="708" actId="1076"/>
          <ac:spMkLst>
            <pc:docMk/>
            <pc:sldMk cId="3728962792" sldId="322"/>
            <ac:spMk id="6" creationId="{2E98127A-7781-F349-A26D-2EE452B99A5A}"/>
          </ac:spMkLst>
        </pc:spChg>
        <pc:spChg chg="mod">
          <ac:chgData name="BOISSON, Sophie" userId="cebb6ea8-3c4f-47b3-9862-e8f653e52c19" providerId="ADAL" clId="{2F1F1584-6BB9-4D1E-87ED-3FEF7EF8FD60}" dt="2023-10-19T07:51:17.092" v="656" actId="1076"/>
          <ac:spMkLst>
            <pc:docMk/>
            <pc:sldMk cId="3728962792" sldId="322"/>
            <ac:spMk id="10" creationId="{D0083CD8-46E1-944C-9E3D-E1C02D90A247}"/>
          </ac:spMkLst>
        </pc:spChg>
        <pc:spChg chg="add del mod">
          <ac:chgData name="BOISSON, Sophie" userId="cebb6ea8-3c4f-47b3-9862-e8f653e52c19" providerId="ADAL" clId="{2F1F1584-6BB9-4D1E-87ED-3FEF7EF8FD60}" dt="2023-10-19T07:50:36.273" v="640" actId="478"/>
          <ac:spMkLst>
            <pc:docMk/>
            <pc:sldMk cId="3728962792" sldId="322"/>
            <ac:spMk id="13" creationId="{A0000505-0B31-5189-5D5F-9CF0E4D4DE7B}"/>
          </ac:spMkLst>
        </pc:spChg>
        <pc:picChg chg="add mod">
          <ac:chgData name="BOISSON, Sophie" userId="cebb6ea8-3c4f-47b3-9862-e8f653e52c19" providerId="ADAL" clId="{2F1F1584-6BB9-4D1E-87ED-3FEF7EF8FD60}" dt="2023-10-19T07:51:21.341" v="659" actId="1076"/>
          <ac:picMkLst>
            <pc:docMk/>
            <pc:sldMk cId="3728962792" sldId="322"/>
            <ac:picMk id="3" creationId="{075E30A6-DECE-9E1F-53E6-A1CED2896D83}"/>
          </ac:picMkLst>
        </pc:picChg>
        <pc:picChg chg="del">
          <ac:chgData name="BOISSON, Sophie" userId="cebb6ea8-3c4f-47b3-9862-e8f653e52c19" providerId="ADAL" clId="{2F1F1584-6BB9-4D1E-87ED-3FEF7EF8FD60}" dt="2023-10-19T07:50:27.302" v="635" actId="478"/>
          <ac:picMkLst>
            <pc:docMk/>
            <pc:sldMk cId="3728962792" sldId="322"/>
            <ac:picMk id="7" creationId="{4CF8CC11-438E-7A41-9A9E-E9489C2B90FF}"/>
          </ac:picMkLst>
        </pc:picChg>
        <pc:picChg chg="del">
          <ac:chgData name="BOISSON, Sophie" userId="cebb6ea8-3c4f-47b3-9862-e8f653e52c19" providerId="ADAL" clId="{2F1F1584-6BB9-4D1E-87ED-3FEF7EF8FD60}" dt="2023-10-19T07:49:18.499" v="629" actId="478"/>
          <ac:picMkLst>
            <pc:docMk/>
            <pc:sldMk cId="3728962792" sldId="322"/>
            <ac:picMk id="8" creationId="{86EE2ACC-F15E-7442-9060-7AEBFEC199AA}"/>
          </ac:picMkLst>
        </pc:picChg>
        <pc:picChg chg="mod">
          <ac:chgData name="BOISSON, Sophie" userId="cebb6ea8-3c4f-47b3-9862-e8f653e52c19" providerId="ADAL" clId="{2F1F1584-6BB9-4D1E-87ED-3FEF7EF8FD60}" dt="2023-10-19T07:51:14.986" v="655" actId="1076"/>
          <ac:picMkLst>
            <pc:docMk/>
            <pc:sldMk cId="3728962792" sldId="322"/>
            <ac:picMk id="9" creationId="{75600630-C9E4-D94A-BA6A-04A769155FB6}"/>
          </ac:picMkLst>
        </pc:picChg>
        <pc:picChg chg="del">
          <ac:chgData name="BOISSON, Sophie" userId="cebb6ea8-3c4f-47b3-9862-e8f653e52c19" providerId="ADAL" clId="{2F1F1584-6BB9-4D1E-87ED-3FEF7EF8FD60}" dt="2023-10-19T07:49:09.346" v="623" actId="478"/>
          <ac:picMkLst>
            <pc:docMk/>
            <pc:sldMk cId="3728962792" sldId="322"/>
            <ac:picMk id="11" creationId="{136B1F83-F8D7-E54F-8662-5ACC976D40A2}"/>
          </ac:picMkLst>
        </pc:picChg>
        <pc:picChg chg="add mod">
          <ac:chgData name="BOISSON, Sophie" userId="cebb6ea8-3c4f-47b3-9862-e8f653e52c19" providerId="ADAL" clId="{2F1F1584-6BB9-4D1E-87ED-3FEF7EF8FD60}" dt="2023-10-19T07:51:13.915" v="654" actId="1076"/>
          <ac:picMkLst>
            <pc:docMk/>
            <pc:sldMk cId="3728962792" sldId="322"/>
            <ac:picMk id="15" creationId="{28965632-8B06-58F0-05E3-864B3E871F5A}"/>
          </ac:picMkLst>
        </pc:picChg>
        <pc:picChg chg="add mod">
          <ac:chgData name="BOISSON, Sophie" userId="cebb6ea8-3c4f-47b3-9862-e8f653e52c19" providerId="ADAL" clId="{2F1F1584-6BB9-4D1E-87ED-3FEF7EF8FD60}" dt="2023-10-19T07:51:18.692" v="657" actId="1076"/>
          <ac:picMkLst>
            <pc:docMk/>
            <pc:sldMk cId="3728962792" sldId="322"/>
            <ac:picMk id="17" creationId="{778279A4-DE51-01AA-6F68-3CD1CC9880F2}"/>
          </ac:picMkLst>
        </pc:picChg>
      </pc:sldChg>
      <pc:sldChg chg="addSp delSp modSp mod">
        <pc:chgData name="BOISSON, Sophie" userId="cebb6ea8-3c4f-47b3-9862-e8f653e52c19" providerId="ADAL" clId="{2F1F1584-6BB9-4D1E-87ED-3FEF7EF8FD60}" dt="2023-10-19T14:10:22.783" v="985" actId="1076"/>
        <pc:sldMkLst>
          <pc:docMk/>
          <pc:sldMk cId="28530815" sldId="323"/>
        </pc:sldMkLst>
        <pc:picChg chg="del">
          <ac:chgData name="BOISSON, Sophie" userId="cebb6ea8-3c4f-47b3-9862-e8f653e52c19" providerId="ADAL" clId="{2F1F1584-6BB9-4D1E-87ED-3FEF7EF8FD60}" dt="2023-10-19T14:10:00.893" v="981" actId="478"/>
          <ac:picMkLst>
            <pc:docMk/>
            <pc:sldMk cId="28530815" sldId="323"/>
            <ac:picMk id="2" creationId="{B671444C-0A32-5744-8646-650CF6D701C1}"/>
          </ac:picMkLst>
        </pc:picChg>
        <pc:picChg chg="add mod">
          <ac:chgData name="BOISSON, Sophie" userId="cebb6ea8-3c4f-47b3-9862-e8f653e52c19" providerId="ADAL" clId="{2F1F1584-6BB9-4D1E-87ED-3FEF7EF8FD60}" dt="2023-10-19T14:10:22.783" v="985" actId="1076"/>
          <ac:picMkLst>
            <pc:docMk/>
            <pc:sldMk cId="28530815" sldId="323"/>
            <ac:picMk id="4" creationId="{8DB97F43-B1F0-93EC-5DC8-A3A65A5DF133}"/>
          </ac:picMkLst>
        </pc:picChg>
      </pc:sldChg>
      <pc:sldChg chg="modSp mod">
        <pc:chgData name="BOISSON, Sophie" userId="cebb6ea8-3c4f-47b3-9862-e8f653e52c19" providerId="ADAL" clId="{2F1F1584-6BB9-4D1E-87ED-3FEF7EF8FD60}" dt="2023-10-19T07:38:23.024" v="285" actId="14100"/>
        <pc:sldMkLst>
          <pc:docMk/>
          <pc:sldMk cId="981477865" sldId="324"/>
        </pc:sldMkLst>
        <pc:spChg chg="mod">
          <ac:chgData name="BOISSON, Sophie" userId="cebb6ea8-3c4f-47b3-9862-e8f653e52c19" providerId="ADAL" clId="{2F1F1584-6BB9-4D1E-87ED-3FEF7EF8FD60}" dt="2023-10-19T07:38:16.987" v="282" actId="1076"/>
          <ac:spMkLst>
            <pc:docMk/>
            <pc:sldMk cId="981477865" sldId="324"/>
            <ac:spMk id="4" creationId="{002B65CD-000F-CC41-BFE4-A425962F2AC6}"/>
          </ac:spMkLst>
        </pc:spChg>
        <pc:spChg chg="mod">
          <ac:chgData name="BOISSON, Sophie" userId="cebb6ea8-3c4f-47b3-9862-e8f653e52c19" providerId="ADAL" clId="{2F1F1584-6BB9-4D1E-87ED-3FEF7EF8FD60}" dt="2023-10-19T07:38:23.024" v="285" actId="14100"/>
          <ac:spMkLst>
            <pc:docMk/>
            <pc:sldMk cId="981477865" sldId="324"/>
            <ac:spMk id="15" creationId="{D88B0A52-A0F7-A54D-94F7-A277C6AB50F1}"/>
          </ac:spMkLst>
        </pc:spChg>
        <pc:spChg chg="mod">
          <ac:chgData name="BOISSON, Sophie" userId="cebb6ea8-3c4f-47b3-9862-e8f653e52c19" providerId="ADAL" clId="{2F1F1584-6BB9-4D1E-87ED-3FEF7EF8FD60}" dt="2023-10-19T07:38:18.929" v="283" actId="1076"/>
          <ac:spMkLst>
            <pc:docMk/>
            <pc:sldMk cId="981477865" sldId="324"/>
            <ac:spMk id="16" creationId="{FA6D3A91-B381-3741-BCE7-A087FC055D91}"/>
          </ac:spMkLst>
        </pc:spChg>
      </pc:sldChg>
      <pc:sldChg chg="modSp mod">
        <pc:chgData name="BOISSON, Sophie" userId="cebb6ea8-3c4f-47b3-9862-e8f653e52c19" providerId="ADAL" clId="{2F1F1584-6BB9-4D1E-87ED-3FEF7EF8FD60}" dt="2023-10-19T07:40:03.649" v="321" actId="20577"/>
        <pc:sldMkLst>
          <pc:docMk/>
          <pc:sldMk cId="1932086468" sldId="325"/>
        </pc:sldMkLst>
        <pc:spChg chg="mod">
          <ac:chgData name="BOISSON, Sophie" userId="cebb6ea8-3c4f-47b3-9862-e8f653e52c19" providerId="ADAL" clId="{2F1F1584-6BB9-4D1E-87ED-3FEF7EF8FD60}" dt="2023-10-19T07:38:33.681" v="287" actId="1076"/>
          <ac:spMkLst>
            <pc:docMk/>
            <pc:sldMk cId="1932086468" sldId="325"/>
            <ac:spMk id="4" creationId="{002B65CD-000F-CC41-BFE4-A425962F2AC6}"/>
          </ac:spMkLst>
        </pc:spChg>
        <pc:spChg chg="mod">
          <ac:chgData name="BOISSON, Sophie" userId="cebb6ea8-3c4f-47b3-9862-e8f653e52c19" providerId="ADAL" clId="{2F1F1584-6BB9-4D1E-87ED-3FEF7EF8FD60}" dt="2023-10-19T07:40:03.649" v="321" actId="20577"/>
          <ac:spMkLst>
            <pc:docMk/>
            <pc:sldMk cId="1932086468" sldId="325"/>
            <ac:spMk id="13" creationId="{1096295D-0F9A-1346-B65D-3CDF0EF360A6}"/>
          </ac:spMkLst>
        </pc:spChg>
        <pc:spChg chg="mod">
          <ac:chgData name="BOISSON, Sophie" userId="cebb6ea8-3c4f-47b3-9862-e8f653e52c19" providerId="ADAL" clId="{2F1F1584-6BB9-4D1E-87ED-3FEF7EF8FD60}" dt="2023-10-19T07:39:49.387" v="298" actId="20577"/>
          <ac:spMkLst>
            <pc:docMk/>
            <pc:sldMk cId="1932086468" sldId="325"/>
            <ac:spMk id="14" creationId="{9AB67EB1-16A1-104E-A5DD-E57831539754}"/>
          </ac:spMkLst>
        </pc:spChg>
      </pc:sldChg>
      <pc:sldChg chg="modSp mod">
        <pc:chgData name="BOISSON, Sophie" userId="cebb6ea8-3c4f-47b3-9862-e8f653e52c19" providerId="ADAL" clId="{2F1F1584-6BB9-4D1E-87ED-3FEF7EF8FD60}" dt="2023-10-19T14:06:11.763" v="975" actId="1076"/>
        <pc:sldMkLst>
          <pc:docMk/>
          <pc:sldMk cId="725663049" sldId="326"/>
        </pc:sldMkLst>
        <pc:spChg chg="mod">
          <ac:chgData name="BOISSON, Sophie" userId="cebb6ea8-3c4f-47b3-9862-e8f653e52c19" providerId="ADAL" clId="{2F1F1584-6BB9-4D1E-87ED-3FEF7EF8FD60}" dt="2023-10-19T07:40:21.554" v="323" actId="1076"/>
          <ac:spMkLst>
            <pc:docMk/>
            <pc:sldMk cId="725663049" sldId="326"/>
            <ac:spMk id="4" creationId="{002B65CD-000F-CC41-BFE4-A425962F2AC6}"/>
          </ac:spMkLst>
        </pc:spChg>
        <pc:spChg chg="mod">
          <ac:chgData name="BOISSON, Sophie" userId="cebb6ea8-3c4f-47b3-9862-e8f653e52c19" providerId="ADAL" clId="{2F1F1584-6BB9-4D1E-87ED-3FEF7EF8FD60}" dt="2023-10-19T14:06:11.763" v="975" actId="1076"/>
          <ac:spMkLst>
            <pc:docMk/>
            <pc:sldMk cId="725663049" sldId="326"/>
            <ac:spMk id="17" creationId="{FC3A4590-08EF-C543-8943-7B9C7F90C95E}"/>
          </ac:spMkLst>
        </pc:spChg>
        <pc:spChg chg="mod">
          <ac:chgData name="BOISSON, Sophie" userId="cebb6ea8-3c4f-47b3-9862-e8f653e52c19" providerId="ADAL" clId="{2F1F1584-6BB9-4D1E-87ED-3FEF7EF8FD60}" dt="2023-10-19T14:06:09.156" v="974" actId="1076"/>
          <ac:spMkLst>
            <pc:docMk/>
            <pc:sldMk cId="725663049" sldId="326"/>
            <ac:spMk id="18" creationId="{2C368517-699E-D74B-8A55-A3B269160EE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3047E662-F5A5-FC4D-8DEF-96981D159266}" type="datetimeFigureOut">
              <a:rPr lang="en-GB" smtClean="0"/>
              <a:t>19/10/2023</a:t>
            </a:fld>
            <a:endParaRPr lang="en-GB"/>
          </a:p>
        </p:txBody>
      </p:sp>
      <p:sp>
        <p:nvSpPr>
          <p:cNvPr id="4" name="Folienbildplatzhalt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rtl="0"/>
            <a:endParaRPr lang="en-GB"/>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fr"/>
              <a:t>Mastertextformat bearbeiten</a:t>
            </a:r>
          </a:p>
          <a:p>
            <a:pPr lvl="1" rtl="0"/>
            <a:r>
              <a:rPr lang="fr"/>
              <a:t>Zweite Ebene</a:t>
            </a:r>
          </a:p>
          <a:p>
            <a:pPr lvl="2" rtl="0"/>
            <a:r>
              <a:rPr lang="fr"/>
              <a:t>Dritte Ebene</a:t>
            </a:r>
          </a:p>
          <a:p>
            <a:pPr lvl="3" rtl="0"/>
            <a:r>
              <a:rPr lang="fr"/>
              <a:t>Vierte Ebene</a:t>
            </a:r>
          </a:p>
          <a:p>
            <a:pPr lvl="4" rtl="0"/>
            <a:r>
              <a:rPr lang="fr"/>
              <a:t>Fünfte Ebene</a:t>
            </a:r>
            <a:endParaRPr lang="en-GB"/>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80402930-5A6E-1949-AA2F-F98B988D608E}" type="slidenum">
              <a:rPr lang="en-GB" smtClean="0"/>
              <a:t>‹#›</a:t>
            </a:fld>
            <a:endParaRPr lang="en-GB"/>
          </a:p>
        </p:txBody>
      </p:sp>
    </p:spTree>
    <p:extLst>
      <p:ext uri="{BB962C8B-B14F-4D97-AF65-F5344CB8AC3E}">
        <p14:creationId xmlns:p14="http://schemas.microsoft.com/office/powerpoint/2010/main" val="27053384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rtlCol="0"/>
          <a:lstStyle/>
          <a:p>
            <a:pPr rtl="0"/>
            <a:endParaRPr lang="en-GB" dirty="0"/>
          </a:p>
        </p:txBody>
      </p:sp>
      <p:sp>
        <p:nvSpPr>
          <p:cNvPr id="4" name="Foliennummernplatzhalter 3"/>
          <p:cNvSpPr>
            <a:spLocks noGrp="1"/>
          </p:cNvSpPr>
          <p:nvPr>
            <p:ph type="sldNum" sz="quarter" idx="5"/>
          </p:nvPr>
        </p:nvSpPr>
        <p:spPr/>
        <p:txBody>
          <a:bodyPr rtlCol="0"/>
          <a:lstStyle/>
          <a:p>
            <a:pPr rtl="0"/>
            <a:fld id="{80402930-5A6E-1949-AA2F-F98B988D608E}" type="slidenum">
              <a:rPr lang="en-GB" smtClean="0"/>
              <a:t>1</a:t>
            </a:fld>
            <a:endParaRPr lang="en-GB"/>
          </a:p>
        </p:txBody>
      </p:sp>
    </p:spTree>
    <p:extLst>
      <p:ext uri="{BB962C8B-B14F-4D97-AF65-F5344CB8AC3E}">
        <p14:creationId xmlns:p14="http://schemas.microsoft.com/office/powerpoint/2010/main" val="38110343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fr"/>
              <a:t>Les lignes directrices ont pour objectif global de promouvoir des systèmes et des pratiques d’assainissement sûrs afin d’améliorer la santé.</a:t>
            </a:r>
          </a:p>
        </p:txBody>
      </p:sp>
      <p:sp>
        <p:nvSpPr>
          <p:cNvPr id="4" name="Slide Number Placeholder 3"/>
          <p:cNvSpPr>
            <a:spLocks noGrp="1"/>
          </p:cNvSpPr>
          <p:nvPr>
            <p:ph type="sldNum" sz="quarter" idx="5"/>
          </p:nvPr>
        </p:nvSpPr>
        <p:spPr/>
        <p:txBody>
          <a:bodyPr rtlCol="0"/>
          <a:lstStyle/>
          <a:p>
            <a:pPr rtl="0"/>
            <a:fld id="{80402930-5A6E-1949-AA2F-F98B988D608E}" type="slidenum">
              <a:rPr lang="en-GB" smtClean="0"/>
              <a:t>10</a:t>
            </a:fld>
            <a:endParaRPr lang="en-GB"/>
          </a:p>
        </p:txBody>
      </p:sp>
    </p:spTree>
    <p:extLst>
      <p:ext uri="{BB962C8B-B14F-4D97-AF65-F5344CB8AC3E}">
        <p14:creationId xmlns:p14="http://schemas.microsoft.com/office/powerpoint/2010/main" val="5221297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fr"/>
              <a:t>Quatre recommandations ont été formulées à partir d’un examen approfondi des données factuelles :</a:t>
            </a:r>
          </a:p>
        </p:txBody>
      </p:sp>
      <p:sp>
        <p:nvSpPr>
          <p:cNvPr id="4" name="Slide Number Placeholder 3"/>
          <p:cNvSpPr>
            <a:spLocks noGrp="1"/>
          </p:cNvSpPr>
          <p:nvPr>
            <p:ph type="sldNum" sz="quarter" idx="5"/>
          </p:nvPr>
        </p:nvSpPr>
        <p:spPr/>
        <p:txBody>
          <a:bodyPr rtlCol="0"/>
          <a:lstStyle/>
          <a:p>
            <a:pPr rtl="0"/>
            <a:fld id="{80402930-5A6E-1949-AA2F-F98B988D608E}" type="slidenum">
              <a:rPr lang="en-GB" smtClean="0"/>
              <a:t>12</a:t>
            </a:fld>
            <a:endParaRPr lang="en-GB"/>
          </a:p>
        </p:txBody>
      </p:sp>
    </p:spTree>
    <p:extLst>
      <p:ext uri="{BB962C8B-B14F-4D97-AF65-F5344CB8AC3E}">
        <p14:creationId xmlns:p14="http://schemas.microsoft.com/office/powerpoint/2010/main" val="38756437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fr"/>
              <a:t>Que signifient ces recommandations pour nous ?</a:t>
            </a:r>
          </a:p>
        </p:txBody>
      </p:sp>
      <p:sp>
        <p:nvSpPr>
          <p:cNvPr id="4" name="Slide Number Placeholder 3"/>
          <p:cNvSpPr>
            <a:spLocks noGrp="1"/>
          </p:cNvSpPr>
          <p:nvPr>
            <p:ph type="sldNum" sz="quarter" idx="5"/>
          </p:nvPr>
        </p:nvSpPr>
        <p:spPr/>
        <p:txBody>
          <a:bodyPr rtlCol="0"/>
          <a:lstStyle/>
          <a:p>
            <a:pPr rtl="0"/>
            <a:fld id="{80402930-5A6E-1949-AA2F-F98B988D608E}" type="slidenum">
              <a:rPr lang="en-GB" smtClean="0"/>
              <a:t>16</a:t>
            </a:fld>
            <a:endParaRPr lang="en-GB"/>
          </a:p>
        </p:txBody>
      </p:sp>
    </p:spTree>
    <p:extLst>
      <p:ext uri="{BB962C8B-B14F-4D97-AF65-F5344CB8AC3E}">
        <p14:creationId xmlns:p14="http://schemas.microsoft.com/office/powerpoint/2010/main" val="18452819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fr"/>
              <a:t>Comment s’y prendre ?</a:t>
            </a:r>
          </a:p>
          <a:p>
            <a:pPr rtl="0"/>
            <a:r>
              <a:rPr lang="fr"/>
              <a:t>Nous effectuons une évaluation des risques pour comprendre...</a:t>
            </a:r>
          </a:p>
        </p:txBody>
      </p:sp>
      <p:sp>
        <p:nvSpPr>
          <p:cNvPr id="4" name="Slide Number Placeholder 3"/>
          <p:cNvSpPr>
            <a:spLocks noGrp="1"/>
          </p:cNvSpPr>
          <p:nvPr>
            <p:ph type="sldNum" sz="quarter" idx="5"/>
          </p:nvPr>
        </p:nvSpPr>
        <p:spPr/>
        <p:txBody>
          <a:bodyPr rtlCol="0"/>
          <a:lstStyle/>
          <a:p>
            <a:pPr rtl="0"/>
            <a:fld id="{80402930-5A6E-1949-AA2F-F98B988D608E}" type="slidenum">
              <a:rPr lang="en-GB" smtClean="0"/>
              <a:t>17</a:t>
            </a:fld>
            <a:endParaRPr lang="en-GB"/>
          </a:p>
        </p:txBody>
      </p:sp>
    </p:spTree>
    <p:extLst>
      <p:ext uri="{BB962C8B-B14F-4D97-AF65-F5344CB8AC3E}">
        <p14:creationId xmlns:p14="http://schemas.microsoft.com/office/powerpoint/2010/main" val="5649220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fr" sz="1200" kern="1200">
                <a:solidFill>
                  <a:schemeClr val="tx1"/>
                </a:solidFill>
                <a:effectLst/>
                <a:latin typeface="+mn-lt"/>
                <a:ea typeface="+mn-ea"/>
                <a:cs typeface="+mn-cs"/>
              </a:rPr>
              <a:t>Cette édition fournit des informations approfondies pour mieux gérer les enjeux de résilience dans le contexte des changements climatiques, y compris l’identification des risques climatiques (parmi lesquels ceux liés à la raréfaction des ressources en eau, l’élévation du niveau de la mer et les phénomènes météorologiques extrêmes) et les options de suivi et de gestion qui s’y rattachent (Kohlitz, 2019). La gestion proactive est au cœur de la PGSSA, et la prise en compte des effets climatiques permet aux autorités locales d’être mieux armées face à un avenir incertain. Ces principes s’appliquent également à d’autres urgences et bouleversements futurs, tels que les catastrophes, les épidémies et les pandémies. </a:t>
            </a:r>
            <a:endParaRPr lang="en-GB" dirty="0"/>
          </a:p>
          <a:p>
            <a:pPr rtl="0"/>
            <a:endParaRPr lang="en-US" dirty="0"/>
          </a:p>
        </p:txBody>
      </p:sp>
      <p:sp>
        <p:nvSpPr>
          <p:cNvPr id="4" name="Slide Number Placeholder 3"/>
          <p:cNvSpPr>
            <a:spLocks noGrp="1"/>
          </p:cNvSpPr>
          <p:nvPr>
            <p:ph type="sldNum" sz="quarter" idx="5"/>
          </p:nvPr>
        </p:nvSpPr>
        <p:spPr/>
        <p:txBody>
          <a:bodyPr rtlCol="0"/>
          <a:lstStyle/>
          <a:p>
            <a:pPr rtl="0"/>
            <a:fld id="{80402930-5A6E-1949-AA2F-F98B988D608E}" type="slidenum">
              <a:rPr lang="en-GB" smtClean="0"/>
              <a:t>20</a:t>
            </a:fld>
            <a:endParaRPr lang="en-GB"/>
          </a:p>
        </p:txBody>
      </p:sp>
    </p:spTree>
    <p:extLst>
      <p:ext uri="{BB962C8B-B14F-4D97-AF65-F5344CB8AC3E}">
        <p14:creationId xmlns:p14="http://schemas.microsoft.com/office/powerpoint/2010/main" val="24502109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rtl="0"/>
            <a:fld id="{80402930-5A6E-1949-AA2F-F98B988D608E}" type="slidenum">
              <a:rPr lang="en-GB" smtClean="0"/>
              <a:t>23</a:t>
            </a:fld>
            <a:endParaRPr lang="en-GB"/>
          </a:p>
        </p:txBody>
      </p:sp>
    </p:spTree>
    <p:extLst>
      <p:ext uri="{BB962C8B-B14F-4D97-AF65-F5344CB8AC3E}">
        <p14:creationId xmlns:p14="http://schemas.microsoft.com/office/powerpoint/2010/main" val="22023284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p>
        </p:txBody>
      </p:sp>
      <p:sp>
        <p:nvSpPr>
          <p:cNvPr id="4" name="Slide Number Placeholder 3"/>
          <p:cNvSpPr>
            <a:spLocks noGrp="1"/>
          </p:cNvSpPr>
          <p:nvPr>
            <p:ph type="sldNum" sz="quarter" idx="5"/>
          </p:nvPr>
        </p:nvSpPr>
        <p:spPr/>
        <p:txBody>
          <a:bodyPr rtlCol="0"/>
          <a:lstStyle/>
          <a:p>
            <a:pPr rtl="0"/>
            <a:fld id="{80402930-5A6E-1949-AA2F-F98B988D608E}" type="slidenum">
              <a:rPr lang="en-GB" smtClean="0"/>
              <a:t>27</a:t>
            </a:fld>
            <a:endParaRPr lang="en-GB"/>
          </a:p>
        </p:txBody>
      </p:sp>
    </p:spTree>
    <p:extLst>
      <p:ext uri="{BB962C8B-B14F-4D97-AF65-F5344CB8AC3E}">
        <p14:creationId xmlns:p14="http://schemas.microsoft.com/office/powerpoint/2010/main" val="15121993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p>
        </p:txBody>
      </p:sp>
      <p:sp>
        <p:nvSpPr>
          <p:cNvPr id="4" name="Slide Number Placeholder 3"/>
          <p:cNvSpPr>
            <a:spLocks noGrp="1"/>
          </p:cNvSpPr>
          <p:nvPr>
            <p:ph type="sldNum" sz="quarter" idx="5"/>
          </p:nvPr>
        </p:nvSpPr>
        <p:spPr/>
        <p:txBody>
          <a:bodyPr rtlCol="0"/>
          <a:lstStyle/>
          <a:p>
            <a:pPr rtl="0"/>
            <a:fld id="{80402930-5A6E-1949-AA2F-F98B988D608E}" type="slidenum">
              <a:rPr lang="en-GB" smtClean="0"/>
              <a:t>28</a:t>
            </a:fld>
            <a:endParaRPr lang="en-GB"/>
          </a:p>
        </p:txBody>
      </p:sp>
    </p:spTree>
    <p:extLst>
      <p:ext uri="{BB962C8B-B14F-4D97-AF65-F5344CB8AC3E}">
        <p14:creationId xmlns:p14="http://schemas.microsoft.com/office/powerpoint/2010/main" val="16924881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p>
        </p:txBody>
      </p:sp>
      <p:sp>
        <p:nvSpPr>
          <p:cNvPr id="4" name="Slide Number Placeholder 3"/>
          <p:cNvSpPr>
            <a:spLocks noGrp="1"/>
          </p:cNvSpPr>
          <p:nvPr>
            <p:ph type="sldNum" sz="quarter" idx="5"/>
          </p:nvPr>
        </p:nvSpPr>
        <p:spPr/>
        <p:txBody>
          <a:bodyPr rtlCol="0"/>
          <a:lstStyle/>
          <a:p>
            <a:pPr rtl="0"/>
            <a:fld id="{80402930-5A6E-1949-AA2F-F98B988D608E}" type="slidenum">
              <a:rPr lang="en-GB" smtClean="0"/>
              <a:t>29</a:t>
            </a:fld>
            <a:endParaRPr lang="en-GB"/>
          </a:p>
        </p:txBody>
      </p:sp>
    </p:spTree>
    <p:extLst>
      <p:ext uri="{BB962C8B-B14F-4D97-AF65-F5344CB8AC3E}">
        <p14:creationId xmlns:p14="http://schemas.microsoft.com/office/powerpoint/2010/main" val="755394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p>
        </p:txBody>
      </p:sp>
      <p:sp>
        <p:nvSpPr>
          <p:cNvPr id="4" name="Slide Number Placeholder 3"/>
          <p:cNvSpPr>
            <a:spLocks noGrp="1"/>
          </p:cNvSpPr>
          <p:nvPr>
            <p:ph type="sldNum" sz="quarter" idx="5"/>
          </p:nvPr>
        </p:nvSpPr>
        <p:spPr/>
        <p:txBody>
          <a:bodyPr rtlCol="0"/>
          <a:lstStyle/>
          <a:p>
            <a:pPr rtl="0"/>
            <a:fld id="{80402930-5A6E-1949-AA2F-F98B988D608E}" type="slidenum">
              <a:rPr lang="en-GB" smtClean="0"/>
              <a:t>30</a:t>
            </a:fld>
            <a:endParaRPr lang="en-GB"/>
          </a:p>
        </p:txBody>
      </p:sp>
    </p:spTree>
    <p:extLst>
      <p:ext uri="{BB962C8B-B14F-4D97-AF65-F5344CB8AC3E}">
        <p14:creationId xmlns:p14="http://schemas.microsoft.com/office/powerpoint/2010/main" val="20639498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p>
        </p:txBody>
      </p:sp>
      <p:sp>
        <p:nvSpPr>
          <p:cNvPr id="4" name="Slide Number Placeholder 3"/>
          <p:cNvSpPr>
            <a:spLocks noGrp="1"/>
          </p:cNvSpPr>
          <p:nvPr>
            <p:ph type="sldNum" sz="quarter" idx="5"/>
          </p:nvPr>
        </p:nvSpPr>
        <p:spPr/>
        <p:txBody>
          <a:bodyPr rtlCol="0"/>
          <a:lstStyle/>
          <a:p>
            <a:pPr rtl="0"/>
            <a:fld id="{80402930-5A6E-1949-AA2F-F98B988D608E}" type="slidenum">
              <a:rPr lang="en-GB" smtClean="0"/>
              <a:t>2</a:t>
            </a:fld>
            <a:endParaRPr lang="en-GB"/>
          </a:p>
        </p:txBody>
      </p:sp>
    </p:spTree>
    <p:extLst>
      <p:ext uri="{BB962C8B-B14F-4D97-AF65-F5344CB8AC3E}">
        <p14:creationId xmlns:p14="http://schemas.microsoft.com/office/powerpoint/2010/main" val="22052516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p>
        </p:txBody>
      </p:sp>
      <p:sp>
        <p:nvSpPr>
          <p:cNvPr id="4" name="Slide Number Placeholder 3"/>
          <p:cNvSpPr>
            <a:spLocks noGrp="1"/>
          </p:cNvSpPr>
          <p:nvPr>
            <p:ph type="sldNum" sz="quarter" idx="5"/>
          </p:nvPr>
        </p:nvSpPr>
        <p:spPr/>
        <p:txBody>
          <a:bodyPr rtlCol="0"/>
          <a:lstStyle/>
          <a:p>
            <a:pPr rtl="0"/>
            <a:fld id="{80402930-5A6E-1949-AA2F-F98B988D608E}" type="slidenum">
              <a:rPr lang="en-GB" smtClean="0"/>
              <a:t>31</a:t>
            </a:fld>
            <a:endParaRPr lang="en-GB"/>
          </a:p>
        </p:txBody>
      </p:sp>
    </p:spTree>
    <p:extLst>
      <p:ext uri="{BB962C8B-B14F-4D97-AF65-F5344CB8AC3E}">
        <p14:creationId xmlns:p14="http://schemas.microsoft.com/office/powerpoint/2010/main" val="23477122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p>
        </p:txBody>
      </p:sp>
      <p:sp>
        <p:nvSpPr>
          <p:cNvPr id="4" name="Slide Number Placeholder 3"/>
          <p:cNvSpPr>
            <a:spLocks noGrp="1"/>
          </p:cNvSpPr>
          <p:nvPr>
            <p:ph type="sldNum" sz="quarter" idx="5"/>
          </p:nvPr>
        </p:nvSpPr>
        <p:spPr/>
        <p:txBody>
          <a:bodyPr rtlCol="0"/>
          <a:lstStyle/>
          <a:p>
            <a:pPr rtl="0"/>
            <a:fld id="{80402930-5A6E-1949-AA2F-F98B988D608E}" type="slidenum">
              <a:rPr lang="en-GB" smtClean="0"/>
              <a:t>32</a:t>
            </a:fld>
            <a:endParaRPr lang="en-GB"/>
          </a:p>
        </p:txBody>
      </p:sp>
    </p:spTree>
    <p:extLst>
      <p:ext uri="{BB962C8B-B14F-4D97-AF65-F5344CB8AC3E}">
        <p14:creationId xmlns:p14="http://schemas.microsoft.com/office/powerpoint/2010/main" val="6241193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p>
        </p:txBody>
      </p:sp>
      <p:sp>
        <p:nvSpPr>
          <p:cNvPr id="4" name="Slide Number Placeholder 3"/>
          <p:cNvSpPr>
            <a:spLocks noGrp="1"/>
          </p:cNvSpPr>
          <p:nvPr>
            <p:ph type="sldNum" sz="quarter" idx="5"/>
          </p:nvPr>
        </p:nvSpPr>
        <p:spPr/>
        <p:txBody>
          <a:bodyPr rtlCol="0"/>
          <a:lstStyle/>
          <a:p>
            <a:pPr rtl="0"/>
            <a:fld id="{80402930-5A6E-1949-AA2F-F98B988D608E}" type="slidenum">
              <a:rPr lang="en-GB" smtClean="0"/>
              <a:t>33</a:t>
            </a:fld>
            <a:endParaRPr lang="en-GB"/>
          </a:p>
        </p:txBody>
      </p:sp>
    </p:spTree>
    <p:extLst>
      <p:ext uri="{BB962C8B-B14F-4D97-AF65-F5344CB8AC3E}">
        <p14:creationId xmlns:p14="http://schemas.microsoft.com/office/powerpoint/2010/main" val="16592555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p>
        </p:txBody>
      </p:sp>
      <p:sp>
        <p:nvSpPr>
          <p:cNvPr id="4" name="Slide Number Placeholder 3"/>
          <p:cNvSpPr>
            <a:spLocks noGrp="1"/>
          </p:cNvSpPr>
          <p:nvPr>
            <p:ph type="sldNum" sz="quarter" idx="5"/>
          </p:nvPr>
        </p:nvSpPr>
        <p:spPr/>
        <p:txBody>
          <a:bodyPr rtlCol="0"/>
          <a:lstStyle/>
          <a:p>
            <a:pPr rtl="0"/>
            <a:fld id="{80402930-5A6E-1949-AA2F-F98B988D608E}" type="slidenum">
              <a:rPr lang="en-GB" smtClean="0"/>
              <a:t>34</a:t>
            </a:fld>
            <a:endParaRPr lang="en-GB"/>
          </a:p>
        </p:txBody>
      </p:sp>
    </p:spTree>
    <p:extLst>
      <p:ext uri="{BB962C8B-B14F-4D97-AF65-F5344CB8AC3E}">
        <p14:creationId xmlns:p14="http://schemas.microsoft.com/office/powerpoint/2010/main" val="30860401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CH"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rtlCol="0"/>
          <a:lstStyle/>
          <a:p>
            <a:pPr rtl="0"/>
            <a:fld id="{80402930-5A6E-1949-AA2F-F98B988D608E}" type="slidenum">
              <a:rPr lang="en-GB" smtClean="0"/>
              <a:t>35</a:t>
            </a:fld>
            <a:endParaRPr lang="en-GB"/>
          </a:p>
        </p:txBody>
      </p:sp>
    </p:spTree>
    <p:extLst>
      <p:ext uri="{BB962C8B-B14F-4D97-AF65-F5344CB8AC3E}">
        <p14:creationId xmlns:p14="http://schemas.microsoft.com/office/powerpoint/2010/main" val="19971390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p>
        </p:txBody>
      </p:sp>
      <p:sp>
        <p:nvSpPr>
          <p:cNvPr id="4" name="Slide Number Placeholder 3"/>
          <p:cNvSpPr>
            <a:spLocks noGrp="1"/>
          </p:cNvSpPr>
          <p:nvPr>
            <p:ph type="sldNum" sz="quarter" idx="5"/>
          </p:nvPr>
        </p:nvSpPr>
        <p:spPr/>
        <p:txBody>
          <a:bodyPr rtlCol="0"/>
          <a:lstStyle/>
          <a:p>
            <a:pPr rtl="0"/>
            <a:fld id="{80402930-5A6E-1949-AA2F-F98B988D608E}" type="slidenum">
              <a:rPr lang="en-GB" smtClean="0"/>
              <a:t>37</a:t>
            </a:fld>
            <a:endParaRPr lang="en-GB"/>
          </a:p>
        </p:txBody>
      </p:sp>
    </p:spTree>
    <p:extLst>
      <p:ext uri="{BB962C8B-B14F-4D97-AF65-F5344CB8AC3E}">
        <p14:creationId xmlns:p14="http://schemas.microsoft.com/office/powerpoint/2010/main" val="34790305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p>
        </p:txBody>
      </p:sp>
      <p:sp>
        <p:nvSpPr>
          <p:cNvPr id="4" name="Slide Number Placeholder 3"/>
          <p:cNvSpPr>
            <a:spLocks noGrp="1"/>
          </p:cNvSpPr>
          <p:nvPr>
            <p:ph type="sldNum" sz="quarter" idx="5"/>
          </p:nvPr>
        </p:nvSpPr>
        <p:spPr/>
        <p:txBody>
          <a:bodyPr rtlCol="0"/>
          <a:lstStyle/>
          <a:p>
            <a:pPr rtl="0"/>
            <a:fld id="{80402930-5A6E-1949-AA2F-F98B988D608E}" type="slidenum">
              <a:rPr lang="en-GB" smtClean="0"/>
              <a:t>3</a:t>
            </a:fld>
            <a:endParaRPr lang="en-GB"/>
          </a:p>
        </p:txBody>
      </p:sp>
    </p:spTree>
    <p:extLst>
      <p:ext uri="{BB962C8B-B14F-4D97-AF65-F5344CB8AC3E}">
        <p14:creationId xmlns:p14="http://schemas.microsoft.com/office/powerpoint/2010/main" val="18569211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p>
        </p:txBody>
      </p:sp>
      <p:sp>
        <p:nvSpPr>
          <p:cNvPr id="4" name="Slide Number Placeholder 3"/>
          <p:cNvSpPr>
            <a:spLocks noGrp="1"/>
          </p:cNvSpPr>
          <p:nvPr>
            <p:ph type="sldNum" sz="quarter" idx="5"/>
          </p:nvPr>
        </p:nvSpPr>
        <p:spPr/>
        <p:txBody>
          <a:bodyPr rtlCol="0"/>
          <a:lstStyle/>
          <a:p>
            <a:pPr rtl="0"/>
            <a:fld id="{80402930-5A6E-1949-AA2F-F98B988D608E}" type="slidenum">
              <a:rPr lang="en-GB" smtClean="0"/>
              <a:t>4</a:t>
            </a:fld>
            <a:endParaRPr lang="en-GB"/>
          </a:p>
        </p:txBody>
      </p:sp>
    </p:spTree>
    <p:extLst>
      <p:ext uri="{BB962C8B-B14F-4D97-AF65-F5344CB8AC3E}">
        <p14:creationId xmlns:p14="http://schemas.microsoft.com/office/powerpoint/2010/main" val="35857026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rtlCol="0"/>
          <a:lstStyle/>
          <a:p>
            <a:pPr rtl="0"/>
            <a:endParaRPr lang="en-GB" dirty="0"/>
          </a:p>
        </p:txBody>
      </p:sp>
      <p:sp>
        <p:nvSpPr>
          <p:cNvPr id="4" name="Foliennummernplatzhalter 3"/>
          <p:cNvSpPr>
            <a:spLocks noGrp="1"/>
          </p:cNvSpPr>
          <p:nvPr>
            <p:ph type="sldNum" sz="quarter" idx="5"/>
          </p:nvPr>
        </p:nvSpPr>
        <p:spPr/>
        <p:txBody>
          <a:bodyPr rtlCol="0"/>
          <a:lstStyle/>
          <a:p>
            <a:pPr rtl="0"/>
            <a:fld id="{80402930-5A6E-1949-AA2F-F98B988D608E}" type="slidenum">
              <a:rPr lang="en-GB" smtClean="0"/>
              <a:t>5</a:t>
            </a:fld>
            <a:endParaRPr lang="en-GB"/>
          </a:p>
        </p:txBody>
      </p:sp>
    </p:spTree>
    <p:extLst>
      <p:ext uri="{BB962C8B-B14F-4D97-AF65-F5344CB8AC3E}">
        <p14:creationId xmlns:p14="http://schemas.microsoft.com/office/powerpoint/2010/main" val="3024407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p>
        </p:txBody>
      </p:sp>
      <p:sp>
        <p:nvSpPr>
          <p:cNvPr id="4" name="Slide Number Placeholder 3"/>
          <p:cNvSpPr>
            <a:spLocks noGrp="1"/>
          </p:cNvSpPr>
          <p:nvPr>
            <p:ph type="sldNum" sz="quarter" idx="5"/>
          </p:nvPr>
        </p:nvSpPr>
        <p:spPr/>
        <p:txBody>
          <a:bodyPr rtlCol="0"/>
          <a:lstStyle/>
          <a:p>
            <a:pPr rtl="0"/>
            <a:fld id="{80402930-5A6E-1949-AA2F-F98B988D608E}" type="slidenum">
              <a:rPr lang="en-GB" smtClean="0"/>
              <a:t>6</a:t>
            </a:fld>
            <a:endParaRPr lang="en-GB"/>
          </a:p>
        </p:txBody>
      </p:sp>
    </p:spTree>
    <p:extLst>
      <p:ext uri="{BB962C8B-B14F-4D97-AF65-F5344CB8AC3E}">
        <p14:creationId xmlns:p14="http://schemas.microsoft.com/office/powerpoint/2010/main" val="15758993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p>
        </p:txBody>
      </p:sp>
      <p:sp>
        <p:nvSpPr>
          <p:cNvPr id="4" name="Slide Number Placeholder 3"/>
          <p:cNvSpPr>
            <a:spLocks noGrp="1"/>
          </p:cNvSpPr>
          <p:nvPr>
            <p:ph type="sldNum" sz="quarter" idx="5"/>
          </p:nvPr>
        </p:nvSpPr>
        <p:spPr/>
        <p:txBody>
          <a:bodyPr rtlCol="0"/>
          <a:lstStyle/>
          <a:p>
            <a:pPr rtl="0"/>
            <a:fld id="{80402930-5A6E-1949-AA2F-F98B988D608E}" type="slidenum">
              <a:rPr lang="en-GB" smtClean="0"/>
              <a:t>7</a:t>
            </a:fld>
            <a:endParaRPr lang="en-GB"/>
          </a:p>
        </p:txBody>
      </p:sp>
    </p:spTree>
    <p:extLst>
      <p:ext uri="{BB962C8B-B14F-4D97-AF65-F5344CB8AC3E}">
        <p14:creationId xmlns:p14="http://schemas.microsoft.com/office/powerpoint/2010/main" val="34782432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fr"/>
              <a:t>Cependant, plusieurs raisons expliquent le faible impact sur la santé</a:t>
            </a:r>
          </a:p>
        </p:txBody>
      </p:sp>
      <p:sp>
        <p:nvSpPr>
          <p:cNvPr id="4" name="Slide Number Placeholder 3"/>
          <p:cNvSpPr>
            <a:spLocks noGrp="1"/>
          </p:cNvSpPr>
          <p:nvPr>
            <p:ph type="sldNum" sz="quarter" idx="5"/>
          </p:nvPr>
        </p:nvSpPr>
        <p:spPr/>
        <p:txBody>
          <a:bodyPr rtlCol="0"/>
          <a:lstStyle/>
          <a:p>
            <a:pPr rtl="0"/>
            <a:fld id="{80402930-5A6E-1949-AA2F-F98B988D608E}" type="slidenum">
              <a:rPr lang="en-GB" smtClean="0"/>
              <a:t>8</a:t>
            </a:fld>
            <a:endParaRPr lang="en-GB"/>
          </a:p>
        </p:txBody>
      </p:sp>
    </p:spTree>
    <p:extLst>
      <p:ext uri="{BB962C8B-B14F-4D97-AF65-F5344CB8AC3E}">
        <p14:creationId xmlns:p14="http://schemas.microsoft.com/office/powerpoint/2010/main" val="13626884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fr"/>
              <a:t>Les évaluations des interventions d’assainissement révèlent qu’elles ont un impact sur la santé plus faible que prévu</a:t>
            </a:r>
          </a:p>
        </p:txBody>
      </p:sp>
      <p:sp>
        <p:nvSpPr>
          <p:cNvPr id="4" name="Slide Number Placeholder 3"/>
          <p:cNvSpPr>
            <a:spLocks noGrp="1"/>
          </p:cNvSpPr>
          <p:nvPr>
            <p:ph type="sldNum" sz="quarter" idx="5"/>
          </p:nvPr>
        </p:nvSpPr>
        <p:spPr/>
        <p:txBody>
          <a:bodyPr rtlCol="0"/>
          <a:lstStyle/>
          <a:p>
            <a:pPr rtl="0"/>
            <a:fld id="{80402930-5A6E-1949-AA2F-F98B988D608E}" type="slidenum">
              <a:rPr lang="en-GB" smtClean="0"/>
              <a:t>9</a:t>
            </a:fld>
            <a:endParaRPr lang="en-GB"/>
          </a:p>
        </p:txBody>
      </p:sp>
    </p:spTree>
    <p:extLst>
      <p:ext uri="{BB962C8B-B14F-4D97-AF65-F5344CB8AC3E}">
        <p14:creationId xmlns:p14="http://schemas.microsoft.com/office/powerpoint/2010/main" val="18773922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90959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odule 1">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B4A4E17-846D-E146-82DD-42B7155C1045}"/>
              </a:ext>
            </a:extLst>
          </p:cNvPr>
          <p:cNvSpPr txBox="1"/>
          <p:nvPr userDrawn="1"/>
        </p:nvSpPr>
        <p:spPr>
          <a:xfrm>
            <a:off x="223284" y="222186"/>
            <a:ext cx="4146698" cy="954107"/>
          </a:xfrm>
          <a:prstGeom prst="rect">
            <a:avLst/>
          </a:prstGeom>
          <a:noFill/>
        </p:spPr>
        <p:txBody>
          <a:bodyPr wrap="square" rtlCol="0">
            <a:spAutoFit/>
          </a:bodyPr>
          <a:lstStyle/>
          <a:p>
            <a:pPr rtl="0"/>
            <a:r>
              <a:rPr lang="fr" sz="3600" b="1" spc="30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MODULE</a:t>
            </a:r>
            <a:r>
              <a:rPr lang="fr" b="1" spc="30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 </a:t>
            </a:r>
            <a:r>
              <a:rPr lang="fr" sz="3600" b="1" spc="30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1</a:t>
            </a:r>
          </a:p>
          <a:p>
            <a:pPr rtl="0"/>
            <a:r>
              <a:rPr lang="fr" spc="300">
                <a:solidFill>
                  <a:srgbClr val="C2B195"/>
                </a:solidFill>
                <a:latin typeface="Source Sans Pro Light" panose="020B0403030403020204" pitchFamily="34" charset="0"/>
                <a:ea typeface="Source Sans Pro Light" panose="020B0403030403020204" pitchFamily="34" charset="0"/>
                <a:cs typeface="Arial" panose="020B0604020202020204" pitchFamily="34" charset="0"/>
              </a:rPr>
              <a:t>Overview</a:t>
            </a:r>
          </a:p>
        </p:txBody>
      </p:sp>
      <p:pic>
        <p:nvPicPr>
          <p:cNvPr id="11" name="Picture 2" descr="C:\Users\Darryl\Documents\Darryl's Docs\Work\WHO\WHO SSP 2015 -\SSP Trng Pckg\PPs\Graphics\SSP Icons PNGs\Module 1-icon trnspnt.png">
            <a:extLst>
              <a:ext uri="{FF2B5EF4-FFF2-40B4-BE49-F238E27FC236}">
                <a16:creationId xmlns:a16="http://schemas.microsoft.com/office/drawing/2014/main" id="{08F4DB52-B9EB-6548-953B-81BD72C87612}"/>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081802" y="3015384"/>
            <a:ext cx="943905" cy="10159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 name="TextBox 26">
            <a:extLst>
              <a:ext uri="{FF2B5EF4-FFF2-40B4-BE49-F238E27FC236}">
                <a16:creationId xmlns:a16="http://schemas.microsoft.com/office/drawing/2014/main" id="{C7C4E17E-72AB-E043-AF29-132CE0D6F5C9}"/>
              </a:ext>
            </a:extLst>
          </p:cNvPr>
          <p:cNvSpPr txBox="1"/>
          <p:nvPr userDrawn="1"/>
        </p:nvSpPr>
        <p:spPr>
          <a:xfrm>
            <a:off x="114724" y="6496216"/>
            <a:ext cx="1010213" cy="307777"/>
          </a:xfrm>
          <a:prstGeom prst="rect">
            <a:avLst/>
          </a:prstGeom>
          <a:noFill/>
        </p:spPr>
        <p:txBody>
          <a:bodyPr wrap="none" rtlCol="0">
            <a:spAutoFit/>
          </a:bodyPr>
          <a:lstStyle/>
          <a:p>
            <a:pPr rtl="0"/>
            <a:r>
              <a:rPr lang="fr" sz="1400">
                <a:solidFill>
                  <a:schemeClr val="bg1"/>
                </a:solidFill>
                <a:latin typeface="Source Sans Pro" panose="020B0503030403020204" pitchFamily="34" charset="0"/>
                <a:ea typeface="Source Sans Pro" panose="020B0503030403020204" pitchFamily="34" charset="0"/>
                <a:cs typeface="Arial" panose="020B0604020202020204" pitchFamily="34" charset="0"/>
              </a:rPr>
              <a:t>MODULE 1:</a:t>
            </a:r>
          </a:p>
        </p:txBody>
      </p:sp>
      <p:sp>
        <p:nvSpPr>
          <p:cNvPr id="31" name="Text Placeholder 30">
            <a:extLst>
              <a:ext uri="{FF2B5EF4-FFF2-40B4-BE49-F238E27FC236}">
                <a16:creationId xmlns:a16="http://schemas.microsoft.com/office/drawing/2014/main" id="{B346876D-45AF-EC48-8B66-0F2DEBAE0DC5}"/>
              </a:ext>
            </a:extLst>
          </p:cNvPr>
          <p:cNvSpPr>
            <a:spLocks noGrp="1"/>
          </p:cNvSpPr>
          <p:nvPr>
            <p:ph type="body" sz="quarter" idx="10" hasCustomPrompt="1"/>
          </p:nvPr>
        </p:nvSpPr>
        <p:spPr>
          <a:xfrm>
            <a:off x="485775" y="2441575"/>
            <a:ext cx="2905125" cy="3357563"/>
          </a:xfrm>
          <a:prstGeom prst="rect">
            <a:avLst/>
          </a:prstGeom>
        </p:spPr>
        <p:txBody>
          <a:bodyPr rtlCol="0"/>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fr"/>
              <a:t>Placeholder Text, insert content here.</a:t>
            </a:r>
          </a:p>
          <a:p>
            <a:pPr lvl="0" rtl="0"/>
            <a:r>
              <a:rPr lang="fr"/>
              <a:t>Placeholder Text, insert content here.</a:t>
            </a:r>
          </a:p>
          <a:p>
            <a:pPr lvl="0" rtl="0"/>
            <a:r>
              <a:rPr lang="fr"/>
              <a:t>Placeholder Text, insert content here.</a:t>
            </a:r>
          </a:p>
          <a:p>
            <a:pPr lvl="0" rtl="0"/>
            <a:r>
              <a:rPr lang="fr"/>
              <a:t>Placeholder Text, insert content here.</a:t>
            </a:r>
            <a:endParaRPr lang="en-CH" dirty="0"/>
          </a:p>
          <a:p>
            <a:pPr lvl="0" rtl="0"/>
            <a:r>
              <a:rPr lang="fr"/>
              <a:t>Placeholder Text, insert content here.</a:t>
            </a:r>
          </a:p>
          <a:p>
            <a:pPr lvl="0" rtl="0"/>
            <a:r>
              <a:rPr lang="fr"/>
              <a:t>Placeholder Text, insert content here.</a:t>
            </a:r>
            <a:endParaRPr lang="en-CH" dirty="0"/>
          </a:p>
          <a:p>
            <a:pPr lvl="0" rtl="0"/>
            <a:endParaRPr lang="en-CH" dirty="0"/>
          </a:p>
        </p:txBody>
      </p:sp>
      <p:sp>
        <p:nvSpPr>
          <p:cNvPr id="32" name="Text Placeholder 30">
            <a:extLst>
              <a:ext uri="{FF2B5EF4-FFF2-40B4-BE49-F238E27FC236}">
                <a16:creationId xmlns:a16="http://schemas.microsoft.com/office/drawing/2014/main" id="{D2504807-F4B2-134E-A5FA-67F1C10F08DE}"/>
              </a:ext>
            </a:extLst>
          </p:cNvPr>
          <p:cNvSpPr>
            <a:spLocks noGrp="1"/>
          </p:cNvSpPr>
          <p:nvPr>
            <p:ph type="body" sz="quarter" idx="11" hasCustomPrompt="1"/>
          </p:nvPr>
        </p:nvSpPr>
        <p:spPr>
          <a:xfrm>
            <a:off x="5937451" y="2441575"/>
            <a:ext cx="2905125" cy="3357563"/>
          </a:xfrm>
          <a:prstGeom prst="rect">
            <a:avLst/>
          </a:prstGeom>
        </p:spPr>
        <p:txBody>
          <a:bodyPr rtlCol="0"/>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fr"/>
              <a:t>Placeholder Text, insert content here.</a:t>
            </a:r>
          </a:p>
          <a:p>
            <a:pPr lvl="0" rtl="0"/>
            <a:r>
              <a:rPr lang="fr"/>
              <a:t>Placeholder Text, insert content here.</a:t>
            </a:r>
          </a:p>
          <a:p>
            <a:pPr lvl="0" rtl="0"/>
            <a:r>
              <a:rPr lang="fr"/>
              <a:t>Placeholder Text, insert content here.</a:t>
            </a:r>
          </a:p>
          <a:p>
            <a:pPr lvl="0" rtl="0"/>
            <a:r>
              <a:rPr lang="fr"/>
              <a:t>Placeholder Text, insert content here.</a:t>
            </a:r>
            <a:endParaRPr lang="en-CH" dirty="0"/>
          </a:p>
          <a:p>
            <a:pPr lvl="0" rtl="0"/>
            <a:r>
              <a:rPr lang="fr"/>
              <a:t>Placeholder Text, insert content here.</a:t>
            </a:r>
          </a:p>
          <a:p>
            <a:pPr lvl="0" rtl="0"/>
            <a:r>
              <a:rPr lang="fr"/>
              <a:t>Placeholder Text, insert content here.</a:t>
            </a:r>
            <a:endParaRPr lang="en-CH" dirty="0"/>
          </a:p>
          <a:p>
            <a:pPr lvl="0" rtl="0"/>
            <a:endParaRPr lang="en-CH" dirty="0"/>
          </a:p>
        </p:txBody>
      </p:sp>
      <p:sp>
        <p:nvSpPr>
          <p:cNvPr id="34" name="Text Placeholder 33">
            <a:extLst>
              <a:ext uri="{FF2B5EF4-FFF2-40B4-BE49-F238E27FC236}">
                <a16:creationId xmlns:a16="http://schemas.microsoft.com/office/drawing/2014/main" id="{808AF518-ACD3-2B4E-A918-BABDE65A2785}"/>
              </a:ext>
            </a:extLst>
          </p:cNvPr>
          <p:cNvSpPr>
            <a:spLocks noGrp="1"/>
          </p:cNvSpPr>
          <p:nvPr>
            <p:ph type="body" sz="quarter" idx="12" hasCustomPrompt="1"/>
          </p:nvPr>
        </p:nvSpPr>
        <p:spPr>
          <a:xfrm>
            <a:off x="1024540" y="6448977"/>
            <a:ext cx="5295900" cy="371475"/>
          </a:xfrm>
          <a:prstGeom prst="rect">
            <a:avLst/>
          </a:prstGeom>
        </p:spPr>
        <p:txBody>
          <a:bodyPr rtlCol="0" anchor="ctr"/>
          <a:lstStyle>
            <a:lvl1pPr marL="0" indent="0">
              <a:buNone/>
              <a:defRPr sz="1400" b="0" i="0">
                <a:solidFill>
                  <a:schemeClr val="bg1"/>
                </a:solidFill>
                <a:latin typeface="Source Sans Pro Light" panose="020B0403030403020204" pitchFamily="34" charset="0"/>
                <a:ea typeface="Source Sans Pro Light" panose="020B0403030403020204" pitchFamily="34" charset="0"/>
              </a:defRPr>
            </a:lvl1pPr>
          </a:lstStyle>
          <a:p>
            <a:pPr lvl="0" rtl="0"/>
            <a:r>
              <a:rPr lang="fr"/>
              <a:t>Insert sub-title here.</a:t>
            </a:r>
            <a:endParaRPr lang="en-CH" dirty="0"/>
          </a:p>
        </p:txBody>
      </p:sp>
    </p:spTree>
    <p:extLst>
      <p:ext uri="{BB962C8B-B14F-4D97-AF65-F5344CB8AC3E}">
        <p14:creationId xmlns:p14="http://schemas.microsoft.com/office/powerpoint/2010/main" val="26029888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Module 2">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B4A4E17-846D-E146-82DD-42B7155C1045}"/>
              </a:ext>
            </a:extLst>
          </p:cNvPr>
          <p:cNvSpPr txBox="1"/>
          <p:nvPr userDrawn="1"/>
        </p:nvSpPr>
        <p:spPr>
          <a:xfrm>
            <a:off x="223284" y="222186"/>
            <a:ext cx="4146698" cy="954107"/>
          </a:xfrm>
          <a:prstGeom prst="rect">
            <a:avLst/>
          </a:prstGeom>
          <a:noFill/>
        </p:spPr>
        <p:txBody>
          <a:bodyPr wrap="square" rtlCol="0">
            <a:spAutoFit/>
          </a:bodyPr>
          <a:lstStyle/>
          <a:p>
            <a:pPr rtl="0"/>
            <a:r>
              <a:rPr lang="fr" sz="3600" b="1" spc="30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MODULE</a:t>
            </a:r>
            <a:r>
              <a:rPr lang="fr" b="1" spc="30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 </a:t>
            </a:r>
            <a:r>
              <a:rPr lang="fr" sz="3600" b="1" spc="30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2</a:t>
            </a:r>
          </a:p>
          <a:p>
            <a:pPr rtl="0"/>
            <a:r>
              <a:rPr lang="fr" spc="300">
                <a:solidFill>
                  <a:srgbClr val="C2B195"/>
                </a:solidFill>
                <a:latin typeface="Source Sans Pro Light" panose="020B0403030403020204" pitchFamily="34" charset="0"/>
                <a:ea typeface="Source Sans Pro Light" panose="020B0403030403020204" pitchFamily="34" charset="0"/>
                <a:cs typeface="Arial" panose="020B0604020202020204" pitchFamily="34" charset="0"/>
              </a:rPr>
              <a:t>Overview</a:t>
            </a:r>
          </a:p>
        </p:txBody>
      </p:sp>
      <p:sp>
        <p:nvSpPr>
          <p:cNvPr id="27" name="TextBox 26">
            <a:extLst>
              <a:ext uri="{FF2B5EF4-FFF2-40B4-BE49-F238E27FC236}">
                <a16:creationId xmlns:a16="http://schemas.microsoft.com/office/drawing/2014/main" id="{C7C4E17E-72AB-E043-AF29-132CE0D6F5C9}"/>
              </a:ext>
            </a:extLst>
          </p:cNvPr>
          <p:cNvSpPr txBox="1"/>
          <p:nvPr userDrawn="1"/>
        </p:nvSpPr>
        <p:spPr>
          <a:xfrm>
            <a:off x="114724" y="6496216"/>
            <a:ext cx="1013419" cy="276999"/>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rtl="0"/>
            <a:r>
              <a:rPr lang="fr"/>
              <a:t>MODULE 2:</a:t>
            </a:r>
          </a:p>
        </p:txBody>
      </p:sp>
      <p:pic>
        <p:nvPicPr>
          <p:cNvPr id="8" name="Picture 2" descr="C:\Users\Darryl\Documents\Darryl's Docs\Work\WHO\WHO SSP 2015 -\SSP Trng Pckg\PPs\Graphics\SSP Icons PNGs\Module 2 Icon Transp.png">
            <a:extLst>
              <a:ext uri="{FF2B5EF4-FFF2-40B4-BE49-F238E27FC236}">
                <a16:creationId xmlns:a16="http://schemas.microsoft.com/office/drawing/2014/main" id="{20912DAB-24B6-C34B-919E-C3503E60089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061958" y="3089145"/>
            <a:ext cx="950635" cy="9014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 Placeholder 30">
            <a:extLst>
              <a:ext uri="{FF2B5EF4-FFF2-40B4-BE49-F238E27FC236}">
                <a16:creationId xmlns:a16="http://schemas.microsoft.com/office/drawing/2014/main" id="{86DC1670-E1C7-EB45-862B-2D2769316018}"/>
              </a:ext>
            </a:extLst>
          </p:cNvPr>
          <p:cNvSpPr>
            <a:spLocks noGrp="1"/>
          </p:cNvSpPr>
          <p:nvPr>
            <p:ph type="body" sz="quarter" idx="10" hasCustomPrompt="1"/>
          </p:nvPr>
        </p:nvSpPr>
        <p:spPr>
          <a:xfrm>
            <a:off x="485775" y="2441575"/>
            <a:ext cx="2905125" cy="3357563"/>
          </a:xfrm>
          <a:prstGeom prst="rect">
            <a:avLst/>
          </a:prstGeom>
        </p:spPr>
        <p:txBody>
          <a:bodyPr rtlCol="0"/>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fr"/>
              <a:t>Placeholder Text, insert content here.</a:t>
            </a:r>
          </a:p>
          <a:p>
            <a:pPr lvl="0" rtl="0"/>
            <a:r>
              <a:rPr lang="fr"/>
              <a:t>Placeholder Text, insert content here.</a:t>
            </a:r>
          </a:p>
          <a:p>
            <a:pPr lvl="0" rtl="0"/>
            <a:r>
              <a:rPr lang="fr"/>
              <a:t>Placeholder Text, insert content here.</a:t>
            </a:r>
          </a:p>
          <a:p>
            <a:pPr lvl="0" rtl="0"/>
            <a:r>
              <a:rPr lang="fr"/>
              <a:t>Placeholder Text, insert content here.</a:t>
            </a:r>
            <a:endParaRPr lang="en-CH" dirty="0"/>
          </a:p>
          <a:p>
            <a:pPr lvl="0" rtl="0"/>
            <a:r>
              <a:rPr lang="fr"/>
              <a:t>Placeholder Text, insert content here.</a:t>
            </a:r>
          </a:p>
          <a:p>
            <a:pPr lvl="0" rtl="0"/>
            <a:r>
              <a:rPr lang="fr"/>
              <a:t>Placeholder Text, insert content here.</a:t>
            </a:r>
            <a:endParaRPr lang="en-CH" dirty="0"/>
          </a:p>
          <a:p>
            <a:pPr lvl="0" rtl="0"/>
            <a:endParaRPr lang="en-CH" dirty="0"/>
          </a:p>
        </p:txBody>
      </p:sp>
      <p:sp>
        <p:nvSpPr>
          <p:cNvPr id="10" name="Text Placeholder 30">
            <a:extLst>
              <a:ext uri="{FF2B5EF4-FFF2-40B4-BE49-F238E27FC236}">
                <a16:creationId xmlns:a16="http://schemas.microsoft.com/office/drawing/2014/main" id="{99327D60-76CD-A746-B465-367090F41D1E}"/>
              </a:ext>
            </a:extLst>
          </p:cNvPr>
          <p:cNvSpPr>
            <a:spLocks noGrp="1"/>
          </p:cNvSpPr>
          <p:nvPr>
            <p:ph type="body" sz="quarter" idx="11" hasCustomPrompt="1"/>
          </p:nvPr>
        </p:nvSpPr>
        <p:spPr>
          <a:xfrm>
            <a:off x="5937451" y="2441575"/>
            <a:ext cx="2905125" cy="3357563"/>
          </a:xfrm>
          <a:prstGeom prst="rect">
            <a:avLst/>
          </a:prstGeom>
        </p:spPr>
        <p:txBody>
          <a:bodyPr rtlCol="0"/>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fr"/>
              <a:t>Placeholder Text, insert content here.</a:t>
            </a:r>
          </a:p>
          <a:p>
            <a:pPr lvl="0" rtl="0"/>
            <a:r>
              <a:rPr lang="fr"/>
              <a:t>Placeholder Text, insert content here.</a:t>
            </a:r>
          </a:p>
          <a:p>
            <a:pPr lvl="0" rtl="0"/>
            <a:r>
              <a:rPr lang="fr"/>
              <a:t>Placeholder Text, insert content here.</a:t>
            </a:r>
          </a:p>
          <a:p>
            <a:pPr lvl="0" rtl="0"/>
            <a:r>
              <a:rPr lang="fr"/>
              <a:t>Placeholder Text, insert content here.</a:t>
            </a:r>
            <a:endParaRPr lang="en-CH" dirty="0"/>
          </a:p>
          <a:p>
            <a:pPr lvl="0" rtl="0"/>
            <a:r>
              <a:rPr lang="fr"/>
              <a:t>Placeholder Text, insert content here.</a:t>
            </a:r>
          </a:p>
          <a:p>
            <a:pPr lvl="0" rtl="0"/>
            <a:r>
              <a:rPr lang="fr"/>
              <a:t>Placeholder Text, insert content here.</a:t>
            </a:r>
            <a:endParaRPr lang="en-CH" dirty="0"/>
          </a:p>
          <a:p>
            <a:pPr lvl="0" rtl="0"/>
            <a:endParaRPr lang="en-CH" dirty="0"/>
          </a:p>
        </p:txBody>
      </p:sp>
      <p:sp>
        <p:nvSpPr>
          <p:cNvPr id="12" name="Text Placeholder 33">
            <a:extLst>
              <a:ext uri="{FF2B5EF4-FFF2-40B4-BE49-F238E27FC236}">
                <a16:creationId xmlns:a16="http://schemas.microsoft.com/office/drawing/2014/main" id="{6F781DBA-9E1A-F94A-A425-551ECCBE059C}"/>
              </a:ext>
            </a:extLst>
          </p:cNvPr>
          <p:cNvSpPr>
            <a:spLocks noGrp="1"/>
          </p:cNvSpPr>
          <p:nvPr>
            <p:ph type="body" sz="quarter" idx="12" hasCustomPrompt="1"/>
          </p:nvPr>
        </p:nvSpPr>
        <p:spPr>
          <a:xfrm>
            <a:off x="1024540" y="6448977"/>
            <a:ext cx="5295900" cy="371475"/>
          </a:xfrm>
          <a:prstGeom prst="rect">
            <a:avLst/>
          </a:prstGeom>
        </p:spPr>
        <p:txBody>
          <a:bodyPr rtlCol="0" anchor="ctr"/>
          <a:lstStyle>
            <a:lvl1pPr marL="0" indent="0">
              <a:buNone/>
              <a:defRPr sz="1400" b="0" i="0">
                <a:solidFill>
                  <a:schemeClr val="bg1"/>
                </a:solidFill>
                <a:latin typeface="Source Sans Pro Light" panose="020B0403030403020204" pitchFamily="34" charset="0"/>
                <a:ea typeface="Source Sans Pro Light" panose="020B0403030403020204" pitchFamily="34" charset="0"/>
              </a:defRPr>
            </a:lvl1pPr>
          </a:lstStyle>
          <a:p>
            <a:pPr lvl="0" rtl="0"/>
            <a:r>
              <a:rPr lang="fr"/>
              <a:t>Insert sub-title here.</a:t>
            </a:r>
            <a:endParaRPr lang="en-CH" dirty="0"/>
          </a:p>
        </p:txBody>
      </p:sp>
    </p:spTree>
    <p:extLst>
      <p:ext uri="{BB962C8B-B14F-4D97-AF65-F5344CB8AC3E}">
        <p14:creationId xmlns:p14="http://schemas.microsoft.com/office/powerpoint/2010/main" val="40234133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odule 3">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B4A4E17-846D-E146-82DD-42B7155C1045}"/>
              </a:ext>
            </a:extLst>
          </p:cNvPr>
          <p:cNvSpPr txBox="1"/>
          <p:nvPr userDrawn="1"/>
        </p:nvSpPr>
        <p:spPr>
          <a:xfrm>
            <a:off x="223284" y="222186"/>
            <a:ext cx="4146698" cy="954107"/>
          </a:xfrm>
          <a:prstGeom prst="rect">
            <a:avLst/>
          </a:prstGeom>
          <a:noFill/>
        </p:spPr>
        <p:txBody>
          <a:bodyPr wrap="square" rtlCol="0">
            <a:spAutoFit/>
          </a:bodyPr>
          <a:lstStyle/>
          <a:p>
            <a:pPr rtl="0"/>
            <a:r>
              <a:rPr lang="fr" sz="3600" b="1" spc="30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MODULE</a:t>
            </a:r>
            <a:r>
              <a:rPr lang="fr" b="1" spc="30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 </a:t>
            </a:r>
            <a:r>
              <a:rPr lang="fr" sz="3600" b="1" spc="30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3</a:t>
            </a:r>
          </a:p>
          <a:p>
            <a:pPr rtl="0"/>
            <a:r>
              <a:rPr lang="fr" spc="300">
                <a:solidFill>
                  <a:srgbClr val="C2B195"/>
                </a:solidFill>
                <a:latin typeface="Source Sans Pro Light" panose="020B0403030403020204" pitchFamily="34" charset="0"/>
                <a:ea typeface="Source Sans Pro Light" panose="020B0403030403020204" pitchFamily="34" charset="0"/>
                <a:cs typeface="Arial" panose="020B0604020202020204" pitchFamily="34" charset="0"/>
              </a:rPr>
              <a:t>Overview</a:t>
            </a:r>
          </a:p>
        </p:txBody>
      </p:sp>
      <p:sp>
        <p:nvSpPr>
          <p:cNvPr id="27" name="TextBox 26">
            <a:extLst>
              <a:ext uri="{FF2B5EF4-FFF2-40B4-BE49-F238E27FC236}">
                <a16:creationId xmlns:a16="http://schemas.microsoft.com/office/drawing/2014/main" id="{C7C4E17E-72AB-E043-AF29-132CE0D6F5C9}"/>
              </a:ext>
            </a:extLst>
          </p:cNvPr>
          <p:cNvSpPr txBox="1"/>
          <p:nvPr userDrawn="1"/>
        </p:nvSpPr>
        <p:spPr>
          <a:xfrm>
            <a:off x="114724" y="6496216"/>
            <a:ext cx="1013419" cy="276999"/>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rtl="0"/>
            <a:r>
              <a:rPr lang="fr"/>
              <a:t>MODULE 3:</a:t>
            </a:r>
          </a:p>
        </p:txBody>
      </p:sp>
      <p:pic>
        <p:nvPicPr>
          <p:cNvPr id="8" name="Picture 1" descr="C:\Users\Darryl\Documents\Darryl's Docs\Work\WHO\WHO SSP 2015 -\SSP Trng Pckg\SSP icons\14118_SSP Manual-Module 3-ICON transparent.tif">
            <a:extLst>
              <a:ext uri="{FF2B5EF4-FFF2-40B4-BE49-F238E27FC236}">
                <a16:creationId xmlns:a16="http://schemas.microsoft.com/office/drawing/2014/main" id="{C3ECAB90-1298-484E-A67A-14F5023135FF}"/>
              </a:ext>
            </a:extLst>
          </p:cNvPr>
          <p:cNvPicPr>
            <a:picLocks noChangeAspect="1" noChangeArrowheads="1"/>
          </p:cNvPicPr>
          <p:nvPr userDrawn="1"/>
        </p:nvPicPr>
        <p:blipFill>
          <a:blip r:embed="rId2">
            <a:clrChange>
              <a:clrFrom>
                <a:srgbClr val="FFFFFF"/>
              </a:clrFrom>
              <a:clrTo>
                <a:srgbClr val="FFFFFF">
                  <a:alpha val="0"/>
                </a:srgbClr>
              </a:clrTo>
            </a:clrChange>
          </a:blip>
          <a:srcRect/>
          <a:stretch>
            <a:fillRect/>
          </a:stretch>
        </p:blipFill>
        <p:spPr bwMode="auto">
          <a:xfrm>
            <a:off x="4054214" y="2987607"/>
            <a:ext cx="966120" cy="1042872"/>
          </a:xfrm>
          <a:prstGeom prst="rect">
            <a:avLst/>
          </a:prstGeom>
          <a:noFill/>
          <a:ln w="9525">
            <a:noFill/>
            <a:miter lim="800000"/>
            <a:headEnd/>
            <a:tailEnd/>
          </a:ln>
        </p:spPr>
      </p:pic>
      <p:sp>
        <p:nvSpPr>
          <p:cNvPr id="9" name="Text Placeholder 30">
            <a:extLst>
              <a:ext uri="{FF2B5EF4-FFF2-40B4-BE49-F238E27FC236}">
                <a16:creationId xmlns:a16="http://schemas.microsoft.com/office/drawing/2014/main" id="{C30AFD9D-8708-8540-A3B6-3E8EEAD4AF2F}"/>
              </a:ext>
            </a:extLst>
          </p:cNvPr>
          <p:cNvSpPr>
            <a:spLocks noGrp="1"/>
          </p:cNvSpPr>
          <p:nvPr>
            <p:ph type="body" sz="quarter" idx="10" hasCustomPrompt="1"/>
          </p:nvPr>
        </p:nvSpPr>
        <p:spPr>
          <a:xfrm>
            <a:off x="485775" y="2441575"/>
            <a:ext cx="2905125" cy="3357563"/>
          </a:xfrm>
          <a:prstGeom prst="rect">
            <a:avLst/>
          </a:prstGeom>
        </p:spPr>
        <p:txBody>
          <a:bodyPr rtlCol="0"/>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fr"/>
              <a:t>Placeholder Text, insert content here.</a:t>
            </a:r>
          </a:p>
          <a:p>
            <a:pPr lvl="0" rtl="0"/>
            <a:r>
              <a:rPr lang="fr"/>
              <a:t>Placeholder Text, insert content here.</a:t>
            </a:r>
          </a:p>
          <a:p>
            <a:pPr lvl="0" rtl="0"/>
            <a:r>
              <a:rPr lang="fr"/>
              <a:t>Placeholder Text, insert content here.</a:t>
            </a:r>
          </a:p>
          <a:p>
            <a:pPr lvl="0" rtl="0"/>
            <a:r>
              <a:rPr lang="fr"/>
              <a:t>Placeholder Text, insert content here.</a:t>
            </a:r>
            <a:endParaRPr lang="en-CH" dirty="0"/>
          </a:p>
          <a:p>
            <a:pPr lvl="0" rtl="0"/>
            <a:r>
              <a:rPr lang="fr"/>
              <a:t>Placeholder Text, insert content here.</a:t>
            </a:r>
          </a:p>
          <a:p>
            <a:pPr lvl="0" rtl="0"/>
            <a:r>
              <a:rPr lang="fr"/>
              <a:t>Placeholder Text, insert content here.</a:t>
            </a:r>
            <a:endParaRPr lang="en-CH" dirty="0"/>
          </a:p>
          <a:p>
            <a:pPr lvl="0" rtl="0"/>
            <a:endParaRPr lang="en-CH" dirty="0"/>
          </a:p>
        </p:txBody>
      </p:sp>
      <p:sp>
        <p:nvSpPr>
          <p:cNvPr id="10" name="Text Placeholder 30">
            <a:extLst>
              <a:ext uri="{FF2B5EF4-FFF2-40B4-BE49-F238E27FC236}">
                <a16:creationId xmlns:a16="http://schemas.microsoft.com/office/drawing/2014/main" id="{C322E70F-0F25-0348-B25B-2B9AA3A443C0}"/>
              </a:ext>
            </a:extLst>
          </p:cNvPr>
          <p:cNvSpPr>
            <a:spLocks noGrp="1"/>
          </p:cNvSpPr>
          <p:nvPr>
            <p:ph type="body" sz="quarter" idx="11" hasCustomPrompt="1"/>
          </p:nvPr>
        </p:nvSpPr>
        <p:spPr>
          <a:xfrm>
            <a:off x="5937451" y="2441575"/>
            <a:ext cx="2905125" cy="3357563"/>
          </a:xfrm>
          <a:prstGeom prst="rect">
            <a:avLst/>
          </a:prstGeom>
        </p:spPr>
        <p:txBody>
          <a:bodyPr rtlCol="0"/>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fr"/>
              <a:t>Placeholder Text, insert content here.</a:t>
            </a:r>
          </a:p>
          <a:p>
            <a:pPr lvl="0" rtl="0"/>
            <a:r>
              <a:rPr lang="fr"/>
              <a:t>Placeholder Text, insert content here.</a:t>
            </a:r>
          </a:p>
          <a:p>
            <a:pPr lvl="0" rtl="0"/>
            <a:r>
              <a:rPr lang="fr"/>
              <a:t>Placeholder Text, insert content here.</a:t>
            </a:r>
          </a:p>
          <a:p>
            <a:pPr lvl="0" rtl="0"/>
            <a:r>
              <a:rPr lang="fr"/>
              <a:t>Placeholder Text, insert content here.</a:t>
            </a:r>
            <a:endParaRPr lang="en-CH" dirty="0"/>
          </a:p>
          <a:p>
            <a:pPr lvl="0" rtl="0"/>
            <a:r>
              <a:rPr lang="fr"/>
              <a:t>Placeholder Text, insert content here.</a:t>
            </a:r>
          </a:p>
          <a:p>
            <a:pPr lvl="0" rtl="0"/>
            <a:r>
              <a:rPr lang="fr"/>
              <a:t>Placeholder Text, insert content here.</a:t>
            </a:r>
            <a:endParaRPr lang="en-CH" dirty="0"/>
          </a:p>
          <a:p>
            <a:pPr lvl="0" rtl="0"/>
            <a:endParaRPr lang="en-CH" dirty="0"/>
          </a:p>
        </p:txBody>
      </p:sp>
      <p:sp>
        <p:nvSpPr>
          <p:cNvPr id="12" name="Text Placeholder 33">
            <a:extLst>
              <a:ext uri="{FF2B5EF4-FFF2-40B4-BE49-F238E27FC236}">
                <a16:creationId xmlns:a16="http://schemas.microsoft.com/office/drawing/2014/main" id="{94BDB679-0B71-2A40-9B44-639B09C6B2C7}"/>
              </a:ext>
            </a:extLst>
          </p:cNvPr>
          <p:cNvSpPr>
            <a:spLocks noGrp="1"/>
          </p:cNvSpPr>
          <p:nvPr>
            <p:ph type="body" sz="quarter" idx="12" hasCustomPrompt="1"/>
          </p:nvPr>
        </p:nvSpPr>
        <p:spPr>
          <a:xfrm>
            <a:off x="1024540" y="6448977"/>
            <a:ext cx="5295900" cy="371475"/>
          </a:xfrm>
          <a:prstGeom prst="rect">
            <a:avLst/>
          </a:prstGeom>
        </p:spPr>
        <p:txBody>
          <a:bodyPr rtlCol="0" anchor="ctr"/>
          <a:lstStyle>
            <a:lvl1pPr marL="0" indent="0">
              <a:buNone/>
              <a:defRPr sz="1400" b="0" i="0">
                <a:solidFill>
                  <a:schemeClr val="bg1"/>
                </a:solidFill>
                <a:latin typeface="Source Sans Pro Light" panose="020B0403030403020204" pitchFamily="34" charset="0"/>
                <a:ea typeface="Source Sans Pro Light" panose="020B0403030403020204" pitchFamily="34" charset="0"/>
              </a:defRPr>
            </a:lvl1pPr>
          </a:lstStyle>
          <a:p>
            <a:pPr lvl="0" rtl="0"/>
            <a:r>
              <a:rPr lang="fr"/>
              <a:t>Insert sub-title here.</a:t>
            </a:r>
            <a:endParaRPr lang="en-CH" dirty="0"/>
          </a:p>
        </p:txBody>
      </p:sp>
    </p:spTree>
    <p:extLst>
      <p:ext uri="{BB962C8B-B14F-4D97-AF65-F5344CB8AC3E}">
        <p14:creationId xmlns:p14="http://schemas.microsoft.com/office/powerpoint/2010/main" val="33425334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odule 4">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B4A4E17-846D-E146-82DD-42B7155C1045}"/>
              </a:ext>
            </a:extLst>
          </p:cNvPr>
          <p:cNvSpPr txBox="1"/>
          <p:nvPr userDrawn="1"/>
        </p:nvSpPr>
        <p:spPr>
          <a:xfrm>
            <a:off x="223284" y="222186"/>
            <a:ext cx="4146698" cy="954107"/>
          </a:xfrm>
          <a:prstGeom prst="rect">
            <a:avLst/>
          </a:prstGeom>
          <a:noFill/>
        </p:spPr>
        <p:txBody>
          <a:bodyPr wrap="square" rtlCol="0">
            <a:spAutoFit/>
          </a:bodyPr>
          <a:lstStyle/>
          <a:p>
            <a:pPr rtl="0"/>
            <a:r>
              <a:rPr lang="fr" sz="3600" b="1" spc="30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MODULE</a:t>
            </a:r>
            <a:r>
              <a:rPr lang="fr" b="1" spc="30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 </a:t>
            </a:r>
            <a:r>
              <a:rPr lang="fr" sz="3600" b="1" spc="30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4</a:t>
            </a:r>
          </a:p>
          <a:p>
            <a:pPr rtl="0"/>
            <a:r>
              <a:rPr lang="fr" spc="300">
                <a:solidFill>
                  <a:srgbClr val="C2B195"/>
                </a:solidFill>
                <a:latin typeface="Source Sans Pro Light" panose="020B0403030403020204" pitchFamily="34" charset="0"/>
                <a:ea typeface="Source Sans Pro Light" panose="020B0403030403020204" pitchFamily="34" charset="0"/>
                <a:cs typeface="Arial" panose="020B0604020202020204" pitchFamily="34" charset="0"/>
              </a:rPr>
              <a:t>Overview</a:t>
            </a:r>
          </a:p>
        </p:txBody>
      </p:sp>
      <p:sp>
        <p:nvSpPr>
          <p:cNvPr id="27" name="TextBox 26">
            <a:extLst>
              <a:ext uri="{FF2B5EF4-FFF2-40B4-BE49-F238E27FC236}">
                <a16:creationId xmlns:a16="http://schemas.microsoft.com/office/drawing/2014/main" id="{C7C4E17E-72AB-E043-AF29-132CE0D6F5C9}"/>
              </a:ext>
            </a:extLst>
          </p:cNvPr>
          <p:cNvSpPr txBox="1"/>
          <p:nvPr userDrawn="1"/>
        </p:nvSpPr>
        <p:spPr>
          <a:xfrm>
            <a:off x="114724" y="6496216"/>
            <a:ext cx="1013419" cy="276999"/>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rtl="0"/>
            <a:r>
              <a:rPr lang="fr"/>
              <a:t>MODULE 4:</a:t>
            </a:r>
          </a:p>
        </p:txBody>
      </p:sp>
      <p:pic>
        <p:nvPicPr>
          <p:cNvPr id="8" name="Picture 2" descr="C:\Users\Darryl\Documents\Darryl's Docs\Work\WHO\WHO SSP 2015 -\SSP Trng Pckg\SSP icons\14118_SSP Manual-Module 4-Icon.jpg">
            <a:extLst>
              <a:ext uri="{FF2B5EF4-FFF2-40B4-BE49-F238E27FC236}">
                <a16:creationId xmlns:a16="http://schemas.microsoft.com/office/drawing/2014/main" id="{11C628DA-C6EE-9E49-8203-81CEF00329B9}"/>
              </a:ext>
            </a:extLst>
          </p:cNvPr>
          <p:cNvPicPr>
            <a:picLocks noChangeAspect="1" noChangeArrowheads="1"/>
          </p:cNvPicPr>
          <p:nvPr userDrawn="1"/>
        </p:nvPicPr>
        <p:blipFill>
          <a:blip r:embed="rId2">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4022489" y="3140511"/>
            <a:ext cx="1099021" cy="7879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 Placeholder 30">
            <a:extLst>
              <a:ext uri="{FF2B5EF4-FFF2-40B4-BE49-F238E27FC236}">
                <a16:creationId xmlns:a16="http://schemas.microsoft.com/office/drawing/2014/main" id="{0C0C7A31-E957-BB4C-9C55-401AA09D0FBA}"/>
              </a:ext>
            </a:extLst>
          </p:cNvPr>
          <p:cNvSpPr>
            <a:spLocks noGrp="1"/>
          </p:cNvSpPr>
          <p:nvPr>
            <p:ph type="body" sz="quarter" idx="10" hasCustomPrompt="1"/>
          </p:nvPr>
        </p:nvSpPr>
        <p:spPr>
          <a:xfrm>
            <a:off x="485775" y="2441575"/>
            <a:ext cx="2905125" cy="3357563"/>
          </a:xfrm>
          <a:prstGeom prst="rect">
            <a:avLst/>
          </a:prstGeom>
        </p:spPr>
        <p:txBody>
          <a:bodyPr rtlCol="0"/>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fr"/>
              <a:t>Placeholder Text, insert content here.</a:t>
            </a:r>
          </a:p>
          <a:p>
            <a:pPr lvl="0" rtl="0"/>
            <a:r>
              <a:rPr lang="fr"/>
              <a:t>Placeholder Text, insert content here.</a:t>
            </a:r>
          </a:p>
          <a:p>
            <a:pPr lvl="0" rtl="0"/>
            <a:r>
              <a:rPr lang="fr"/>
              <a:t>Placeholder Text, insert content here.</a:t>
            </a:r>
          </a:p>
          <a:p>
            <a:pPr lvl="0" rtl="0"/>
            <a:r>
              <a:rPr lang="fr"/>
              <a:t>Placeholder Text, insert content here.</a:t>
            </a:r>
            <a:endParaRPr lang="en-CH" dirty="0"/>
          </a:p>
          <a:p>
            <a:pPr lvl="0" rtl="0"/>
            <a:r>
              <a:rPr lang="fr"/>
              <a:t>Placeholder Text, insert content here.</a:t>
            </a:r>
          </a:p>
          <a:p>
            <a:pPr lvl="0" rtl="0"/>
            <a:r>
              <a:rPr lang="fr"/>
              <a:t>Placeholder Text, insert content here.</a:t>
            </a:r>
            <a:endParaRPr lang="en-CH" dirty="0"/>
          </a:p>
          <a:p>
            <a:pPr lvl="0" rtl="0"/>
            <a:endParaRPr lang="en-CH" dirty="0"/>
          </a:p>
        </p:txBody>
      </p:sp>
      <p:sp>
        <p:nvSpPr>
          <p:cNvPr id="10" name="Text Placeholder 30">
            <a:extLst>
              <a:ext uri="{FF2B5EF4-FFF2-40B4-BE49-F238E27FC236}">
                <a16:creationId xmlns:a16="http://schemas.microsoft.com/office/drawing/2014/main" id="{8A38FC19-F03A-7141-9E62-1371244CB609}"/>
              </a:ext>
            </a:extLst>
          </p:cNvPr>
          <p:cNvSpPr>
            <a:spLocks noGrp="1"/>
          </p:cNvSpPr>
          <p:nvPr>
            <p:ph type="body" sz="quarter" idx="11" hasCustomPrompt="1"/>
          </p:nvPr>
        </p:nvSpPr>
        <p:spPr>
          <a:xfrm>
            <a:off x="5937451" y="2441575"/>
            <a:ext cx="2905125" cy="3357563"/>
          </a:xfrm>
          <a:prstGeom prst="rect">
            <a:avLst/>
          </a:prstGeom>
        </p:spPr>
        <p:txBody>
          <a:bodyPr rtlCol="0"/>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fr"/>
              <a:t>Placeholder Text, insert content here.</a:t>
            </a:r>
          </a:p>
          <a:p>
            <a:pPr lvl="0" rtl="0"/>
            <a:r>
              <a:rPr lang="fr"/>
              <a:t>Placeholder Text, insert content here.</a:t>
            </a:r>
          </a:p>
          <a:p>
            <a:pPr lvl="0" rtl="0"/>
            <a:r>
              <a:rPr lang="fr"/>
              <a:t>Placeholder Text, insert content here.</a:t>
            </a:r>
          </a:p>
          <a:p>
            <a:pPr lvl="0" rtl="0"/>
            <a:r>
              <a:rPr lang="fr"/>
              <a:t>Placeholder Text, insert content here.</a:t>
            </a:r>
            <a:endParaRPr lang="en-CH" dirty="0"/>
          </a:p>
          <a:p>
            <a:pPr lvl="0" rtl="0"/>
            <a:r>
              <a:rPr lang="fr"/>
              <a:t>Placeholder Text, insert content here.</a:t>
            </a:r>
          </a:p>
          <a:p>
            <a:pPr lvl="0" rtl="0"/>
            <a:r>
              <a:rPr lang="fr"/>
              <a:t>Placeholder Text, insert content here.</a:t>
            </a:r>
            <a:endParaRPr lang="en-CH" dirty="0"/>
          </a:p>
          <a:p>
            <a:pPr lvl="0" rtl="0"/>
            <a:endParaRPr lang="en-CH" dirty="0"/>
          </a:p>
        </p:txBody>
      </p:sp>
      <p:sp>
        <p:nvSpPr>
          <p:cNvPr id="12" name="Text Placeholder 33">
            <a:extLst>
              <a:ext uri="{FF2B5EF4-FFF2-40B4-BE49-F238E27FC236}">
                <a16:creationId xmlns:a16="http://schemas.microsoft.com/office/drawing/2014/main" id="{F820AF35-140F-A444-BCFD-8310E3DC3F76}"/>
              </a:ext>
            </a:extLst>
          </p:cNvPr>
          <p:cNvSpPr>
            <a:spLocks noGrp="1"/>
          </p:cNvSpPr>
          <p:nvPr>
            <p:ph type="body" sz="quarter" idx="12" hasCustomPrompt="1"/>
          </p:nvPr>
        </p:nvSpPr>
        <p:spPr>
          <a:xfrm>
            <a:off x="1024540" y="6448977"/>
            <a:ext cx="5295900" cy="371475"/>
          </a:xfrm>
          <a:prstGeom prst="rect">
            <a:avLst/>
          </a:prstGeom>
        </p:spPr>
        <p:txBody>
          <a:bodyPr rtlCol="0" anchor="ctr"/>
          <a:lstStyle>
            <a:lvl1pPr marL="0" indent="0">
              <a:buNone/>
              <a:defRPr sz="1400" b="0" i="0">
                <a:solidFill>
                  <a:schemeClr val="bg1"/>
                </a:solidFill>
                <a:latin typeface="Source Sans Pro Light" panose="020B0403030403020204" pitchFamily="34" charset="0"/>
                <a:ea typeface="Source Sans Pro Light" panose="020B0403030403020204" pitchFamily="34" charset="0"/>
              </a:defRPr>
            </a:lvl1pPr>
          </a:lstStyle>
          <a:p>
            <a:pPr lvl="0" rtl="0"/>
            <a:r>
              <a:rPr lang="fr"/>
              <a:t>Insert sub-title here.</a:t>
            </a:r>
            <a:endParaRPr lang="en-CH" dirty="0"/>
          </a:p>
        </p:txBody>
      </p:sp>
    </p:spTree>
    <p:extLst>
      <p:ext uri="{BB962C8B-B14F-4D97-AF65-F5344CB8AC3E}">
        <p14:creationId xmlns:p14="http://schemas.microsoft.com/office/powerpoint/2010/main" val="29431375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odule 5">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B4A4E17-846D-E146-82DD-42B7155C1045}"/>
              </a:ext>
            </a:extLst>
          </p:cNvPr>
          <p:cNvSpPr txBox="1"/>
          <p:nvPr userDrawn="1"/>
        </p:nvSpPr>
        <p:spPr>
          <a:xfrm>
            <a:off x="223284" y="222186"/>
            <a:ext cx="4146698" cy="954107"/>
          </a:xfrm>
          <a:prstGeom prst="rect">
            <a:avLst/>
          </a:prstGeom>
          <a:noFill/>
        </p:spPr>
        <p:txBody>
          <a:bodyPr wrap="square" rtlCol="0">
            <a:spAutoFit/>
          </a:bodyPr>
          <a:lstStyle/>
          <a:p>
            <a:pPr rtl="0"/>
            <a:r>
              <a:rPr lang="fr" sz="3600" b="1" spc="30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MODULE</a:t>
            </a:r>
            <a:r>
              <a:rPr lang="fr" b="1" spc="30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 </a:t>
            </a:r>
            <a:r>
              <a:rPr lang="fr" sz="3600" b="1" spc="30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5</a:t>
            </a:r>
          </a:p>
          <a:p>
            <a:pPr rtl="0"/>
            <a:r>
              <a:rPr lang="fr" spc="300">
                <a:solidFill>
                  <a:srgbClr val="C2B195"/>
                </a:solidFill>
                <a:latin typeface="Source Sans Pro Light" panose="020B0403030403020204" pitchFamily="34" charset="0"/>
                <a:ea typeface="Source Sans Pro Light" panose="020B0403030403020204" pitchFamily="34" charset="0"/>
                <a:cs typeface="Arial" panose="020B0604020202020204" pitchFamily="34" charset="0"/>
              </a:rPr>
              <a:t>Overview</a:t>
            </a:r>
          </a:p>
        </p:txBody>
      </p:sp>
      <p:sp>
        <p:nvSpPr>
          <p:cNvPr id="27" name="TextBox 26">
            <a:extLst>
              <a:ext uri="{FF2B5EF4-FFF2-40B4-BE49-F238E27FC236}">
                <a16:creationId xmlns:a16="http://schemas.microsoft.com/office/drawing/2014/main" id="{C7C4E17E-72AB-E043-AF29-132CE0D6F5C9}"/>
              </a:ext>
            </a:extLst>
          </p:cNvPr>
          <p:cNvSpPr txBox="1"/>
          <p:nvPr userDrawn="1"/>
        </p:nvSpPr>
        <p:spPr>
          <a:xfrm>
            <a:off x="114724" y="6496216"/>
            <a:ext cx="1013419" cy="276999"/>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rtl="0"/>
            <a:r>
              <a:rPr lang="fr"/>
              <a:t>MODULE 5:</a:t>
            </a:r>
          </a:p>
        </p:txBody>
      </p:sp>
      <p:pic>
        <p:nvPicPr>
          <p:cNvPr id="8" name="Picture 2" descr="C:\Users\Darryl\Documents\Darryl's Docs\Work\WHO\WHO SSP 2015 -\SSP Trng Pckg\PPs\Graphics\SSP Icons PNGs\Module 5-Icon Tnspt.png">
            <a:extLst>
              <a:ext uri="{FF2B5EF4-FFF2-40B4-BE49-F238E27FC236}">
                <a16:creationId xmlns:a16="http://schemas.microsoft.com/office/drawing/2014/main" id="{259498FF-A9C6-FC46-8E9F-00402DFBDDA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163877" y="3068239"/>
            <a:ext cx="793095" cy="8604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 Placeholder 30">
            <a:extLst>
              <a:ext uri="{FF2B5EF4-FFF2-40B4-BE49-F238E27FC236}">
                <a16:creationId xmlns:a16="http://schemas.microsoft.com/office/drawing/2014/main" id="{4F166354-0AB9-164E-941F-29A324F69415}"/>
              </a:ext>
            </a:extLst>
          </p:cNvPr>
          <p:cNvSpPr>
            <a:spLocks noGrp="1"/>
          </p:cNvSpPr>
          <p:nvPr>
            <p:ph type="body" sz="quarter" idx="10" hasCustomPrompt="1"/>
          </p:nvPr>
        </p:nvSpPr>
        <p:spPr>
          <a:xfrm>
            <a:off x="485775" y="2441575"/>
            <a:ext cx="2905125" cy="3357563"/>
          </a:xfrm>
          <a:prstGeom prst="rect">
            <a:avLst/>
          </a:prstGeom>
        </p:spPr>
        <p:txBody>
          <a:bodyPr rtlCol="0"/>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fr"/>
              <a:t>Placeholder Text, insert content here.</a:t>
            </a:r>
          </a:p>
          <a:p>
            <a:pPr lvl="0" rtl="0"/>
            <a:r>
              <a:rPr lang="fr"/>
              <a:t>Placeholder Text, insert content here.</a:t>
            </a:r>
          </a:p>
          <a:p>
            <a:pPr lvl="0" rtl="0"/>
            <a:r>
              <a:rPr lang="fr"/>
              <a:t>Placeholder Text, insert content here.</a:t>
            </a:r>
          </a:p>
          <a:p>
            <a:pPr lvl="0" rtl="0"/>
            <a:r>
              <a:rPr lang="fr"/>
              <a:t>Placeholder Text, insert content here.</a:t>
            </a:r>
            <a:endParaRPr lang="en-CH" dirty="0"/>
          </a:p>
          <a:p>
            <a:pPr lvl="0" rtl="0"/>
            <a:r>
              <a:rPr lang="fr"/>
              <a:t>Placeholder Text, insert content here.</a:t>
            </a:r>
          </a:p>
          <a:p>
            <a:pPr lvl="0" rtl="0"/>
            <a:r>
              <a:rPr lang="fr"/>
              <a:t>Placeholder Text, insert content here.</a:t>
            </a:r>
            <a:endParaRPr lang="en-CH" dirty="0"/>
          </a:p>
          <a:p>
            <a:pPr lvl="0" rtl="0"/>
            <a:endParaRPr lang="en-CH" dirty="0"/>
          </a:p>
        </p:txBody>
      </p:sp>
      <p:sp>
        <p:nvSpPr>
          <p:cNvPr id="10" name="Text Placeholder 30">
            <a:extLst>
              <a:ext uri="{FF2B5EF4-FFF2-40B4-BE49-F238E27FC236}">
                <a16:creationId xmlns:a16="http://schemas.microsoft.com/office/drawing/2014/main" id="{90B1967D-EE29-D443-A56F-B578FE438E7D}"/>
              </a:ext>
            </a:extLst>
          </p:cNvPr>
          <p:cNvSpPr>
            <a:spLocks noGrp="1"/>
          </p:cNvSpPr>
          <p:nvPr>
            <p:ph type="body" sz="quarter" idx="11" hasCustomPrompt="1"/>
          </p:nvPr>
        </p:nvSpPr>
        <p:spPr>
          <a:xfrm>
            <a:off x="5937451" y="2441575"/>
            <a:ext cx="2905125" cy="3357563"/>
          </a:xfrm>
          <a:prstGeom prst="rect">
            <a:avLst/>
          </a:prstGeom>
        </p:spPr>
        <p:txBody>
          <a:bodyPr rtlCol="0"/>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fr"/>
              <a:t>Placeholder Text, insert content here.</a:t>
            </a:r>
          </a:p>
          <a:p>
            <a:pPr lvl="0" rtl="0"/>
            <a:r>
              <a:rPr lang="fr"/>
              <a:t>Placeholder Text, insert content here.</a:t>
            </a:r>
          </a:p>
          <a:p>
            <a:pPr lvl="0" rtl="0"/>
            <a:r>
              <a:rPr lang="fr"/>
              <a:t>Placeholder Text, insert content here.</a:t>
            </a:r>
          </a:p>
          <a:p>
            <a:pPr lvl="0" rtl="0"/>
            <a:r>
              <a:rPr lang="fr"/>
              <a:t>Placeholder Text, insert content here.</a:t>
            </a:r>
            <a:endParaRPr lang="en-CH" dirty="0"/>
          </a:p>
          <a:p>
            <a:pPr lvl="0" rtl="0"/>
            <a:r>
              <a:rPr lang="fr"/>
              <a:t>Placeholder Text, insert content here.</a:t>
            </a:r>
          </a:p>
          <a:p>
            <a:pPr lvl="0" rtl="0"/>
            <a:r>
              <a:rPr lang="fr"/>
              <a:t>Placeholder Text, insert content here.</a:t>
            </a:r>
            <a:endParaRPr lang="en-CH" dirty="0"/>
          </a:p>
          <a:p>
            <a:pPr lvl="0" rtl="0"/>
            <a:endParaRPr lang="en-CH" dirty="0"/>
          </a:p>
        </p:txBody>
      </p:sp>
      <p:sp>
        <p:nvSpPr>
          <p:cNvPr id="12" name="Text Placeholder 33">
            <a:extLst>
              <a:ext uri="{FF2B5EF4-FFF2-40B4-BE49-F238E27FC236}">
                <a16:creationId xmlns:a16="http://schemas.microsoft.com/office/drawing/2014/main" id="{BDA48568-C77A-FE48-B5FB-A575DE333F1E}"/>
              </a:ext>
            </a:extLst>
          </p:cNvPr>
          <p:cNvSpPr>
            <a:spLocks noGrp="1"/>
          </p:cNvSpPr>
          <p:nvPr>
            <p:ph type="body" sz="quarter" idx="12" hasCustomPrompt="1"/>
          </p:nvPr>
        </p:nvSpPr>
        <p:spPr>
          <a:xfrm>
            <a:off x="1024540" y="6448977"/>
            <a:ext cx="5295900" cy="371475"/>
          </a:xfrm>
          <a:prstGeom prst="rect">
            <a:avLst/>
          </a:prstGeom>
        </p:spPr>
        <p:txBody>
          <a:bodyPr rtlCol="0" anchor="ctr"/>
          <a:lstStyle>
            <a:lvl1pPr marL="0" indent="0">
              <a:buNone/>
              <a:defRPr sz="1400" b="0" i="0">
                <a:solidFill>
                  <a:schemeClr val="bg1"/>
                </a:solidFill>
                <a:latin typeface="Source Sans Pro Light" panose="020B0403030403020204" pitchFamily="34" charset="0"/>
                <a:ea typeface="Source Sans Pro Light" panose="020B0403030403020204" pitchFamily="34" charset="0"/>
              </a:defRPr>
            </a:lvl1pPr>
          </a:lstStyle>
          <a:p>
            <a:pPr lvl="0" rtl="0"/>
            <a:r>
              <a:rPr lang="fr"/>
              <a:t>Insert sub-title here.</a:t>
            </a:r>
            <a:endParaRPr lang="en-CH" dirty="0"/>
          </a:p>
        </p:txBody>
      </p:sp>
    </p:spTree>
    <p:extLst>
      <p:ext uri="{BB962C8B-B14F-4D97-AF65-F5344CB8AC3E}">
        <p14:creationId xmlns:p14="http://schemas.microsoft.com/office/powerpoint/2010/main" val="32072374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Module 6">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B4A4E17-846D-E146-82DD-42B7155C1045}"/>
              </a:ext>
            </a:extLst>
          </p:cNvPr>
          <p:cNvSpPr txBox="1"/>
          <p:nvPr userDrawn="1"/>
        </p:nvSpPr>
        <p:spPr>
          <a:xfrm>
            <a:off x="223284" y="222186"/>
            <a:ext cx="4146698" cy="954107"/>
          </a:xfrm>
          <a:prstGeom prst="rect">
            <a:avLst/>
          </a:prstGeom>
          <a:noFill/>
        </p:spPr>
        <p:txBody>
          <a:bodyPr wrap="square" rtlCol="0">
            <a:spAutoFit/>
          </a:bodyPr>
          <a:lstStyle/>
          <a:p>
            <a:pPr rtl="0"/>
            <a:r>
              <a:rPr lang="fr" sz="3600" b="1" spc="30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MODULE</a:t>
            </a:r>
            <a:r>
              <a:rPr lang="fr" b="1" spc="30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 </a:t>
            </a:r>
            <a:r>
              <a:rPr lang="fr" sz="3600" b="1" spc="30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6</a:t>
            </a:r>
          </a:p>
          <a:p>
            <a:pPr rtl="0"/>
            <a:r>
              <a:rPr lang="fr" spc="300">
                <a:solidFill>
                  <a:srgbClr val="C2B195"/>
                </a:solidFill>
                <a:latin typeface="Source Sans Pro Light" panose="020B0403030403020204" pitchFamily="34" charset="0"/>
                <a:ea typeface="Source Sans Pro Light" panose="020B0403030403020204" pitchFamily="34" charset="0"/>
                <a:cs typeface="Arial" panose="020B0604020202020204" pitchFamily="34" charset="0"/>
              </a:rPr>
              <a:t>Overview</a:t>
            </a:r>
          </a:p>
        </p:txBody>
      </p:sp>
      <p:sp>
        <p:nvSpPr>
          <p:cNvPr id="27" name="TextBox 26">
            <a:extLst>
              <a:ext uri="{FF2B5EF4-FFF2-40B4-BE49-F238E27FC236}">
                <a16:creationId xmlns:a16="http://schemas.microsoft.com/office/drawing/2014/main" id="{C7C4E17E-72AB-E043-AF29-132CE0D6F5C9}"/>
              </a:ext>
            </a:extLst>
          </p:cNvPr>
          <p:cNvSpPr txBox="1"/>
          <p:nvPr userDrawn="1"/>
        </p:nvSpPr>
        <p:spPr>
          <a:xfrm>
            <a:off x="114724" y="6496216"/>
            <a:ext cx="1013419" cy="276999"/>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rtl="0"/>
            <a:r>
              <a:rPr lang="fr"/>
              <a:t>MODULE 6:</a:t>
            </a:r>
          </a:p>
        </p:txBody>
      </p:sp>
      <p:pic>
        <p:nvPicPr>
          <p:cNvPr id="8" name="Picture 2" descr="C:\Users\Darryl\Documents\Darryl's Docs\Work\WHO\WHO SSP 2015 -\SSP Trng Pckg\PPs\Graphics\SSP Icons PNGs\Module 6-Icon Tnspt.png">
            <a:extLst>
              <a:ext uri="{FF2B5EF4-FFF2-40B4-BE49-F238E27FC236}">
                <a16:creationId xmlns:a16="http://schemas.microsoft.com/office/drawing/2014/main" id="{5C5435C2-1AAA-BC4D-B2CB-90F127FD3AD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078298" y="3043277"/>
            <a:ext cx="1010555" cy="95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30">
            <a:extLst>
              <a:ext uri="{FF2B5EF4-FFF2-40B4-BE49-F238E27FC236}">
                <a16:creationId xmlns:a16="http://schemas.microsoft.com/office/drawing/2014/main" id="{548389EF-FBAF-154E-A989-1CCE3335BBE9}"/>
              </a:ext>
            </a:extLst>
          </p:cNvPr>
          <p:cNvSpPr>
            <a:spLocks noGrp="1"/>
          </p:cNvSpPr>
          <p:nvPr>
            <p:ph type="body" sz="quarter" idx="10" hasCustomPrompt="1"/>
          </p:nvPr>
        </p:nvSpPr>
        <p:spPr>
          <a:xfrm>
            <a:off x="485775" y="2441575"/>
            <a:ext cx="2905125" cy="3357563"/>
          </a:xfrm>
          <a:prstGeom prst="rect">
            <a:avLst/>
          </a:prstGeom>
        </p:spPr>
        <p:txBody>
          <a:bodyPr rtlCol="0"/>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fr"/>
              <a:t>Placeholder Text, insert content here.</a:t>
            </a:r>
          </a:p>
          <a:p>
            <a:pPr lvl="0" rtl="0"/>
            <a:r>
              <a:rPr lang="fr"/>
              <a:t>Placeholder Text, insert content here.</a:t>
            </a:r>
          </a:p>
          <a:p>
            <a:pPr lvl="0" rtl="0"/>
            <a:r>
              <a:rPr lang="fr"/>
              <a:t>Placeholder Text, insert content here.</a:t>
            </a:r>
          </a:p>
          <a:p>
            <a:pPr lvl="0" rtl="0"/>
            <a:r>
              <a:rPr lang="fr"/>
              <a:t>Placeholder Text, insert content here.</a:t>
            </a:r>
            <a:endParaRPr lang="en-CH" dirty="0"/>
          </a:p>
          <a:p>
            <a:pPr lvl="0" rtl="0"/>
            <a:r>
              <a:rPr lang="fr"/>
              <a:t>Placeholder Text, insert content here.</a:t>
            </a:r>
          </a:p>
          <a:p>
            <a:pPr lvl="0" rtl="0"/>
            <a:r>
              <a:rPr lang="fr"/>
              <a:t>Placeholder Text, insert content here.</a:t>
            </a:r>
            <a:endParaRPr lang="en-CH" dirty="0"/>
          </a:p>
          <a:p>
            <a:pPr lvl="0" rtl="0"/>
            <a:endParaRPr lang="en-CH" dirty="0"/>
          </a:p>
        </p:txBody>
      </p:sp>
      <p:sp>
        <p:nvSpPr>
          <p:cNvPr id="10" name="Text Placeholder 30">
            <a:extLst>
              <a:ext uri="{FF2B5EF4-FFF2-40B4-BE49-F238E27FC236}">
                <a16:creationId xmlns:a16="http://schemas.microsoft.com/office/drawing/2014/main" id="{D6CCE340-B746-C244-88D0-0702D4135B4E}"/>
              </a:ext>
            </a:extLst>
          </p:cNvPr>
          <p:cNvSpPr>
            <a:spLocks noGrp="1"/>
          </p:cNvSpPr>
          <p:nvPr>
            <p:ph type="body" sz="quarter" idx="11" hasCustomPrompt="1"/>
          </p:nvPr>
        </p:nvSpPr>
        <p:spPr>
          <a:xfrm>
            <a:off x="5937451" y="2441575"/>
            <a:ext cx="2905125" cy="3357563"/>
          </a:xfrm>
          <a:prstGeom prst="rect">
            <a:avLst/>
          </a:prstGeom>
        </p:spPr>
        <p:txBody>
          <a:bodyPr rtlCol="0"/>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fr"/>
              <a:t>Placeholder Text, insert content here.</a:t>
            </a:r>
          </a:p>
          <a:p>
            <a:pPr lvl="0" rtl="0"/>
            <a:r>
              <a:rPr lang="fr"/>
              <a:t>Placeholder Text, insert content here.</a:t>
            </a:r>
          </a:p>
          <a:p>
            <a:pPr lvl="0" rtl="0"/>
            <a:r>
              <a:rPr lang="fr"/>
              <a:t>Placeholder Text, insert content here.</a:t>
            </a:r>
          </a:p>
          <a:p>
            <a:pPr lvl="0" rtl="0"/>
            <a:r>
              <a:rPr lang="fr"/>
              <a:t>Placeholder Text, insert content here.</a:t>
            </a:r>
            <a:endParaRPr lang="en-CH" dirty="0"/>
          </a:p>
          <a:p>
            <a:pPr lvl="0" rtl="0"/>
            <a:r>
              <a:rPr lang="fr"/>
              <a:t>Placeholder Text, insert content here.</a:t>
            </a:r>
          </a:p>
          <a:p>
            <a:pPr lvl="0" rtl="0"/>
            <a:r>
              <a:rPr lang="fr"/>
              <a:t>Placeholder Text, insert content here.</a:t>
            </a:r>
            <a:endParaRPr lang="en-CH" dirty="0"/>
          </a:p>
          <a:p>
            <a:pPr lvl="0" rtl="0"/>
            <a:endParaRPr lang="en-CH" dirty="0"/>
          </a:p>
        </p:txBody>
      </p:sp>
      <p:sp>
        <p:nvSpPr>
          <p:cNvPr id="12" name="Text Placeholder 33">
            <a:extLst>
              <a:ext uri="{FF2B5EF4-FFF2-40B4-BE49-F238E27FC236}">
                <a16:creationId xmlns:a16="http://schemas.microsoft.com/office/drawing/2014/main" id="{80945C9D-EC15-2340-86C4-E4B098200558}"/>
              </a:ext>
            </a:extLst>
          </p:cNvPr>
          <p:cNvSpPr>
            <a:spLocks noGrp="1"/>
          </p:cNvSpPr>
          <p:nvPr>
            <p:ph type="body" sz="quarter" idx="12" hasCustomPrompt="1"/>
          </p:nvPr>
        </p:nvSpPr>
        <p:spPr>
          <a:xfrm>
            <a:off x="1024540" y="6448977"/>
            <a:ext cx="5295900" cy="371475"/>
          </a:xfrm>
          <a:prstGeom prst="rect">
            <a:avLst/>
          </a:prstGeom>
        </p:spPr>
        <p:txBody>
          <a:bodyPr rtlCol="0" anchor="ctr"/>
          <a:lstStyle>
            <a:lvl1pPr marL="0" indent="0">
              <a:buNone/>
              <a:defRPr sz="1400" b="0" i="0">
                <a:solidFill>
                  <a:schemeClr val="bg1"/>
                </a:solidFill>
                <a:latin typeface="Source Sans Pro Light" panose="020B0403030403020204" pitchFamily="34" charset="0"/>
                <a:ea typeface="Source Sans Pro Light" panose="020B0403030403020204" pitchFamily="34" charset="0"/>
              </a:defRPr>
            </a:lvl1pPr>
          </a:lstStyle>
          <a:p>
            <a:pPr lvl="0" rtl="0"/>
            <a:r>
              <a:rPr lang="fr"/>
              <a:t>Insert sub-title here.</a:t>
            </a:r>
            <a:endParaRPr lang="en-CH" dirty="0"/>
          </a:p>
        </p:txBody>
      </p:sp>
    </p:spTree>
    <p:extLst>
      <p:ext uri="{BB962C8B-B14F-4D97-AF65-F5344CB8AC3E}">
        <p14:creationId xmlns:p14="http://schemas.microsoft.com/office/powerpoint/2010/main" val="636588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bjective">
    <p:spTree>
      <p:nvGrpSpPr>
        <p:cNvPr id="1" name=""/>
        <p:cNvGrpSpPr/>
        <p:nvPr/>
      </p:nvGrpSpPr>
      <p:grpSpPr>
        <a:xfrm>
          <a:off x="0" y="0"/>
          <a:ext cx="0" cy="0"/>
          <a:chOff x="0" y="0"/>
          <a:chExt cx="0" cy="0"/>
        </a:xfrm>
      </p:grpSpPr>
      <p:sp>
        <p:nvSpPr>
          <p:cNvPr id="31" name="Text Placeholder 30">
            <a:extLst>
              <a:ext uri="{FF2B5EF4-FFF2-40B4-BE49-F238E27FC236}">
                <a16:creationId xmlns:a16="http://schemas.microsoft.com/office/drawing/2014/main" id="{B346876D-45AF-EC48-8B66-0F2DEBAE0DC5}"/>
              </a:ext>
            </a:extLst>
          </p:cNvPr>
          <p:cNvSpPr>
            <a:spLocks noGrp="1"/>
          </p:cNvSpPr>
          <p:nvPr>
            <p:ph type="body" sz="quarter" idx="10" hasCustomPrompt="1"/>
          </p:nvPr>
        </p:nvSpPr>
        <p:spPr>
          <a:xfrm>
            <a:off x="2296633" y="2108801"/>
            <a:ext cx="6239116" cy="1239174"/>
          </a:xfrm>
          <a:prstGeom prst="rect">
            <a:avLst/>
          </a:prstGeom>
        </p:spPr>
        <p:txBody>
          <a:bodyPr rtlCol="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a:solidFill>
                  <a:srgbClr val="543900"/>
                </a:solidFill>
                <a:latin typeface="Source Sans Pro Light" panose="020B0403030403020204" pitchFamily="34" charset="0"/>
                <a:ea typeface="Source Sans Pro Light" panose="020B0403030403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
              <a:t>Placeholder Text, insert content here. Placeholder Text, insert content here. Placeholder Text, insert content here. Placeholder Text, insert content here. Placeholder Text, insert content here. Placeholder Text, insert content here. Placeholder Text, insert content here. Placeholder Text, insert content here. Placeholder Text, insert content here.</a:t>
            </a:r>
          </a:p>
          <a:p>
            <a:pPr lvl="0" rtl="0"/>
            <a:endParaRPr lang="en-GB" dirty="0"/>
          </a:p>
        </p:txBody>
      </p:sp>
      <p:sp>
        <p:nvSpPr>
          <p:cNvPr id="12" name="TextBox 11">
            <a:extLst>
              <a:ext uri="{FF2B5EF4-FFF2-40B4-BE49-F238E27FC236}">
                <a16:creationId xmlns:a16="http://schemas.microsoft.com/office/drawing/2014/main" id="{0539C4FC-454F-2449-95FD-33397D3A8934}"/>
              </a:ext>
            </a:extLst>
          </p:cNvPr>
          <p:cNvSpPr txBox="1"/>
          <p:nvPr userDrawn="1"/>
        </p:nvSpPr>
        <p:spPr>
          <a:xfrm>
            <a:off x="2296633" y="1461518"/>
            <a:ext cx="4146698" cy="584775"/>
          </a:xfrm>
          <a:prstGeom prst="rect">
            <a:avLst/>
          </a:prstGeom>
          <a:noFill/>
        </p:spPr>
        <p:txBody>
          <a:bodyPr wrap="square" rtlCol="0">
            <a:spAutoFit/>
          </a:bodyPr>
          <a:lstStyle/>
          <a:p>
            <a:pPr rtl="0"/>
            <a:r>
              <a:rPr lang="fr" sz="3200" b="1" spc="300">
                <a:solidFill>
                  <a:srgbClr val="73B9E7"/>
                </a:solidFill>
                <a:latin typeface="Source Sans Pro Semibold" panose="020B0503030403020204" pitchFamily="34" charset="0"/>
                <a:ea typeface="Source Sans Pro Semibold" panose="020B0503030403020204" pitchFamily="34" charset="0"/>
                <a:cs typeface="Arial" panose="020B0604020202020204" pitchFamily="34" charset="0"/>
              </a:rPr>
              <a:t>OBJECTIVE</a:t>
            </a:r>
          </a:p>
        </p:txBody>
      </p:sp>
      <p:pic>
        <p:nvPicPr>
          <p:cNvPr id="13" name="Picture 12">
            <a:extLst>
              <a:ext uri="{FF2B5EF4-FFF2-40B4-BE49-F238E27FC236}">
                <a16:creationId xmlns:a16="http://schemas.microsoft.com/office/drawing/2014/main" id="{574A3279-8BF1-7A40-8DE6-00D98F87BEBB}"/>
              </a:ext>
            </a:extLst>
          </p:cNvPr>
          <p:cNvPicPr>
            <a:picLocks noChangeAspect="1"/>
          </p:cNvPicPr>
          <p:nvPr userDrawn="1"/>
        </p:nvPicPr>
        <p:blipFill rotWithShape="1">
          <a:blip r:embed="rId2" cstate="screen">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806984" y="1935902"/>
            <a:ext cx="1091955" cy="1082032"/>
          </a:xfrm>
          <a:prstGeom prst="rect">
            <a:avLst/>
          </a:prstGeom>
        </p:spPr>
      </p:pic>
      <p:cxnSp>
        <p:nvCxnSpPr>
          <p:cNvPr id="14" name="Straight Connector 13">
            <a:extLst>
              <a:ext uri="{FF2B5EF4-FFF2-40B4-BE49-F238E27FC236}">
                <a16:creationId xmlns:a16="http://schemas.microsoft.com/office/drawing/2014/main" id="{8A1DAEE7-A29F-194B-91BA-487E3E5E2375}"/>
              </a:ext>
            </a:extLst>
          </p:cNvPr>
          <p:cNvCxnSpPr>
            <a:cxnSpLocks/>
          </p:cNvCxnSpPr>
          <p:nvPr userDrawn="1"/>
        </p:nvCxnSpPr>
        <p:spPr>
          <a:xfrm rot="5400000">
            <a:off x="4589381" y="-526762"/>
            <a:ext cx="0" cy="8305064"/>
          </a:xfrm>
          <a:prstGeom prst="line">
            <a:avLst/>
          </a:prstGeom>
          <a:ln>
            <a:solidFill>
              <a:srgbClr val="E0DCD5"/>
            </a:solidFill>
          </a:ln>
        </p:spPr>
        <p:style>
          <a:lnRef idx="1">
            <a:schemeClr val="accent1"/>
          </a:lnRef>
          <a:fillRef idx="0">
            <a:schemeClr val="accent1"/>
          </a:fillRef>
          <a:effectRef idx="0">
            <a:schemeClr val="accent1"/>
          </a:effectRef>
          <a:fontRef idx="minor">
            <a:schemeClr val="tx1"/>
          </a:fontRef>
        </p:style>
      </p:cxnSp>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485775" y="3921086"/>
            <a:ext cx="8049974" cy="2120914"/>
          </a:xfrm>
          <a:prstGeom prst="rect">
            <a:avLst/>
          </a:prstGeom>
        </p:spPr>
        <p:txBody>
          <a:bodyPr rtlCol="0"/>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fr"/>
              <a:t>Placeholder Text, insert content here.</a:t>
            </a:r>
          </a:p>
          <a:p>
            <a:pPr lvl="0" rtl="0"/>
            <a:r>
              <a:rPr lang="fr"/>
              <a:t>Placeholder Text, insert content here.</a:t>
            </a:r>
          </a:p>
          <a:p>
            <a:pPr lvl="0" rtl="0"/>
            <a:r>
              <a:rPr lang="fr"/>
              <a:t>Placeholder Text, insert content here.</a:t>
            </a:r>
          </a:p>
          <a:p>
            <a:pPr lvl="0" rtl="0"/>
            <a:r>
              <a:rPr lang="fr"/>
              <a:t>Placeholder Text, insert content here.</a:t>
            </a:r>
            <a:endParaRPr lang="en-CH" dirty="0"/>
          </a:p>
          <a:p>
            <a:pPr lvl="0" rtl="0"/>
            <a:r>
              <a:rPr lang="fr"/>
              <a:t>Placeholder Text, insert content here.</a:t>
            </a:r>
          </a:p>
          <a:p>
            <a:pPr lvl="0" rtl="0"/>
            <a:r>
              <a:rPr lang="fr"/>
              <a:t>Placeholder Text, insert content here.</a:t>
            </a:r>
            <a:endParaRPr lang="en-CH" dirty="0"/>
          </a:p>
          <a:p>
            <a:pPr lvl="0" rtl="0"/>
            <a:endParaRPr lang="en-CH" dirty="0"/>
          </a:p>
        </p:txBody>
      </p:sp>
    </p:spTree>
    <p:extLst>
      <p:ext uri="{BB962C8B-B14F-4D97-AF65-F5344CB8AC3E}">
        <p14:creationId xmlns:p14="http://schemas.microsoft.com/office/powerpoint/2010/main" val="7691573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485775" y="1714698"/>
            <a:ext cx="3738980" cy="4185638"/>
          </a:xfrm>
          <a:prstGeom prst="rect">
            <a:avLst/>
          </a:prstGeom>
        </p:spPr>
        <p:txBody>
          <a:bodyPr rtlCol="0" anchor="ctr"/>
          <a:lstStyle>
            <a:lvl1pPr>
              <a:lnSpc>
                <a:spcPct val="150000"/>
              </a:lnSpc>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fr"/>
              <a:t>Placeholder Text, insert content here.</a:t>
            </a:r>
          </a:p>
          <a:p>
            <a:pPr lvl="0" rtl="0"/>
            <a:r>
              <a:rPr lang="fr"/>
              <a:t>Placeholder Text, insert content here.</a:t>
            </a:r>
            <a:endParaRPr lang="en-CH" dirty="0"/>
          </a:p>
          <a:p>
            <a:pPr lvl="0" rtl="0"/>
            <a:r>
              <a:rPr lang="fr"/>
              <a:t>Placeholder Text, insert content here.</a:t>
            </a:r>
          </a:p>
          <a:p>
            <a:pPr lvl="0" rtl="0"/>
            <a:r>
              <a:rPr lang="fr"/>
              <a:t>Placeholder Text, insert content here.</a:t>
            </a:r>
          </a:p>
          <a:p>
            <a:pPr lvl="0" rtl="0"/>
            <a:r>
              <a:rPr lang="fr"/>
              <a:t>Placeholder Text, insert content here.</a:t>
            </a:r>
            <a:endParaRPr lang="en-CH" dirty="0"/>
          </a:p>
          <a:p>
            <a:pPr lvl="0" rtl="0"/>
            <a:r>
              <a:rPr lang="fr"/>
              <a:t>Placeholder Text, insert content here.</a:t>
            </a:r>
          </a:p>
          <a:p>
            <a:pPr lvl="0" rtl="0"/>
            <a:r>
              <a:rPr lang="fr"/>
              <a:t>Placeholder Text, insert content here.</a:t>
            </a:r>
            <a:endParaRPr lang="en-CH" dirty="0"/>
          </a:p>
        </p:txBody>
      </p:sp>
      <p:cxnSp>
        <p:nvCxnSpPr>
          <p:cNvPr id="18" name="Straight Connector 17">
            <a:extLst>
              <a:ext uri="{FF2B5EF4-FFF2-40B4-BE49-F238E27FC236}">
                <a16:creationId xmlns:a16="http://schemas.microsoft.com/office/drawing/2014/main" id="{A00399C6-04E7-1546-A3B8-FED465D8C877}"/>
              </a:ext>
            </a:extLst>
          </p:cNvPr>
          <p:cNvCxnSpPr>
            <a:cxnSpLocks/>
          </p:cNvCxnSpPr>
          <p:nvPr userDrawn="1"/>
        </p:nvCxnSpPr>
        <p:spPr>
          <a:xfrm rot="10800000">
            <a:off x="4589381" y="1734486"/>
            <a:ext cx="0" cy="4261811"/>
          </a:xfrm>
          <a:prstGeom prst="line">
            <a:avLst/>
          </a:prstGeom>
          <a:ln>
            <a:solidFill>
              <a:srgbClr val="379175"/>
            </a:solidFill>
          </a:ln>
        </p:spPr>
        <p:style>
          <a:lnRef idx="1">
            <a:schemeClr val="accent1"/>
          </a:lnRef>
          <a:fillRef idx="0">
            <a:schemeClr val="accent1"/>
          </a:fillRef>
          <a:effectRef idx="0">
            <a:schemeClr val="accent1"/>
          </a:effectRef>
          <a:fontRef idx="minor">
            <a:schemeClr val="tx1"/>
          </a:fontRef>
        </p:style>
      </p:cxnSp>
      <p:sp>
        <p:nvSpPr>
          <p:cNvPr id="19" name="Text Placeholder 30">
            <a:extLst>
              <a:ext uri="{FF2B5EF4-FFF2-40B4-BE49-F238E27FC236}">
                <a16:creationId xmlns:a16="http://schemas.microsoft.com/office/drawing/2014/main" id="{77424490-54C3-7A4C-8636-3E53A3A6C39C}"/>
              </a:ext>
            </a:extLst>
          </p:cNvPr>
          <p:cNvSpPr>
            <a:spLocks noGrp="1"/>
          </p:cNvSpPr>
          <p:nvPr>
            <p:ph type="body" sz="quarter" idx="17" hasCustomPrompt="1"/>
          </p:nvPr>
        </p:nvSpPr>
        <p:spPr>
          <a:xfrm>
            <a:off x="4976752" y="1714698"/>
            <a:ext cx="3738980" cy="4185638"/>
          </a:xfrm>
          <a:prstGeom prst="rect">
            <a:avLst/>
          </a:prstGeom>
        </p:spPr>
        <p:txBody>
          <a:bodyPr rtlCol="0" anchor="ctr"/>
          <a:lstStyle>
            <a:lvl1pPr>
              <a:lnSpc>
                <a:spcPct val="150000"/>
              </a:lnSpc>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fr"/>
              <a:t>Placeholder Text, insert content here.</a:t>
            </a:r>
          </a:p>
          <a:p>
            <a:pPr lvl="0" rtl="0"/>
            <a:r>
              <a:rPr lang="fr"/>
              <a:t>Placeholder Text, insert content here.</a:t>
            </a:r>
            <a:endParaRPr lang="en-CH" dirty="0"/>
          </a:p>
          <a:p>
            <a:pPr lvl="0" rtl="0"/>
            <a:r>
              <a:rPr lang="fr"/>
              <a:t>Placeholder Text, insert content here.</a:t>
            </a:r>
          </a:p>
          <a:p>
            <a:pPr lvl="0" rtl="0"/>
            <a:r>
              <a:rPr lang="fr"/>
              <a:t>Placeholder Text, insert content here.</a:t>
            </a:r>
          </a:p>
          <a:p>
            <a:pPr lvl="0" rtl="0"/>
            <a:r>
              <a:rPr lang="fr"/>
              <a:t>Placeholder Text, insert content here.</a:t>
            </a:r>
            <a:endParaRPr lang="en-CH" dirty="0"/>
          </a:p>
          <a:p>
            <a:pPr lvl="0" rtl="0"/>
            <a:r>
              <a:rPr lang="fr"/>
              <a:t>Placeholder Text, insert content here.</a:t>
            </a:r>
          </a:p>
          <a:p>
            <a:pPr lvl="0" rtl="0"/>
            <a:r>
              <a:rPr lang="fr"/>
              <a:t>Placeholder Text, insert content here.</a:t>
            </a:r>
            <a:endParaRPr lang="en-CH" dirty="0"/>
          </a:p>
        </p:txBody>
      </p:sp>
    </p:spTree>
    <p:extLst>
      <p:ext uri="{BB962C8B-B14F-4D97-AF65-F5344CB8AC3E}">
        <p14:creationId xmlns:p14="http://schemas.microsoft.com/office/powerpoint/2010/main" val="22382779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s + Text">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370028" y="2945755"/>
            <a:ext cx="4062829" cy="752355"/>
          </a:xfrm>
          <a:prstGeom prst="rect">
            <a:avLst/>
          </a:prstGeom>
        </p:spPr>
        <p:txBody>
          <a:bodyPr rtlCol="0" anchor="ctr"/>
          <a:lstStyle>
            <a:lvl1pPr marL="0" indent="0">
              <a:lnSpc>
                <a:spcPct val="150000"/>
              </a:lnSpc>
              <a:buNone/>
              <a:defRPr sz="1600" b="0" i="0">
                <a:solidFill>
                  <a:srgbClr val="212121"/>
                </a:solidFill>
                <a:latin typeface="Source Sans Pro Light" panose="020B0403030403020204" pitchFamily="34" charset="0"/>
                <a:ea typeface="Source Sans Pro Light" panose="020B0403030403020204" pitchFamily="34" charset="0"/>
              </a:defRPr>
            </a:lvl1pPr>
          </a:lstStyle>
          <a:p>
            <a:pPr lvl="0" rtl="0"/>
            <a:r>
              <a:rPr lang="fr"/>
              <a:t>Placeholder Text, insert content here. Placeholder Text, insert content here. </a:t>
            </a:r>
          </a:p>
        </p:txBody>
      </p:sp>
      <p:sp>
        <p:nvSpPr>
          <p:cNvPr id="3" name="Picture Placeholder 2">
            <a:extLst>
              <a:ext uri="{FF2B5EF4-FFF2-40B4-BE49-F238E27FC236}">
                <a16:creationId xmlns:a16="http://schemas.microsoft.com/office/drawing/2014/main" id="{DFEBF346-4833-7C4E-B76E-41CCCC38CFB0}"/>
              </a:ext>
            </a:extLst>
          </p:cNvPr>
          <p:cNvSpPr>
            <a:spLocks noGrp="1"/>
          </p:cNvSpPr>
          <p:nvPr>
            <p:ph type="pic" sz="quarter" idx="15" hasCustomPrompt="1"/>
          </p:nvPr>
        </p:nvSpPr>
        <p:spPr>
          <a:xfrm>
            <a:off x="369888" y="1515600"/>
            <a:ext cx="4063215" cy="984250"/>
          </a:xfrm>
          <a:prstGeom prst="rect">
            <a:avLst/>
          </a:prstGeom>
        </p:spPr>
        <p:txBody>
          <a:bodyPr rtlCol="0" anchor="ctr"/>
          <a:lstStyle>
            <a:lvl1pPr marL="0" indent="0" algn="ctr">
              <a:buNone/>
              <a:defRPr lang="en-CH"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fr"/>
              <a:t>Insert Picture Here</a:t>
            </a:r>
          </a:p>
        </p:txBody>
      </p:sp>
      <p:sp>
        <p:nvSpPr>
          <p:cNvPr id="8" name="Text Placeholder 30">
            <a:extLst>
              <a:ext uri="{FF2B5EF4-FFF2-40B4-BE49-F238E27FC236}">
                <a16:creationId xmlns:a16="http://schemas.microsoft.com/office/drawing/2014/main" id="{72B8C849-C19F-8042-BCC6-E4CA34C9433A}"/>
              </a:ext>
            </a:extLst>
          </p:cNvPr>
          <p:cNvSpPr>
            <a:spLocks noGrp="1"/>
          </p:cNvSpPr>
          <p:nvPr>
            <p:ph type="body" sz="quarter" idx="16" hasCustomPrompt="1"/>
          </p:nvPr>
        </p:nvSpPr>
        <p:spPr>
          <a:xfrm>
            <a:off x="370028" y="5283841"/>
            <a:ext cx="4062829" cy="752355"/>
          </a:xfrm>
          <a:prstGeom prst="rect">
            <a:avLst/>
          </a:prstGeom>
        </p:spPr>
        <p:txBody>
          <a:bodyPr rtlCol="0" anchor="ctr"/>
          <a:lstStyle>
            <a:lvl1pPr marL="0" indent="0">
              <a:lnSpc>
                <a:spcPct val="150000"/>
              </a:lnSpc>
              <a:buNone/>
              <a:defRPr sz="1600" b="0" i="0">
                <a:solidFill>
                  <a:srgbClr val="212121"/>
                </a:solidFill>
                <a:latin typeface="Source Sans Pro Light" panose="020B0403030403020204" pitchFamily="34" charset="0"/>
                <a:ea typeface="Source Sans Pro Light" panose="020B0403030403020204" pitchFamily="34" charset="0"/>
              </a:defRPr>
            </a:lvl1pPr>
          </a:lstStyle>
          <a:p>
            <a:pPr lvl="0" rtl="0"/>
            <a:r>
              <a:rPr lang="fr"/>
              <a:t>Placeholder Text, insert content here. Placeholder Text, insert content here. </a:t>
            </a:r>
          </a:p>
        </p:txBody>
      </p:sp>
      <p:sp>
        <p:nvSpPr>
          <p:cNvPr id="10" name="Picture Placeholder 2">
            <a:extLst>
              <a:ext uri="{FF2B5EF4-FFF2-40B4-BE49-F238E27FC236}">
                <a16:creationId xmlns:a16="http://schemas.microsoft.com/office/drawing/2014/main" id="{C2390C98-D181-E84E-81FE-DF891D279EF1}"/>
              </a:ext>
            </a:extLst>
          </p:cNvPr>
          <p:cNvSpPr>
            <a:spLocks noGrp="1"/>
          </p:cNvSpPr>
          <p:nvPr>
            <p:ph type="pic" sz="quarter" idx="17" hasCustomPrompt="1"/>
          </p:nvPr>
        </p:nvSpPr>
        <p:spPr>
          <a:xfrm>
            <a:off x="369888" y="3853686"/>
            <a:ext cx="4063215" cy="984250"/>
          </a:xfrm>
          <a:prstGeom prst="rect">
            <a:avLst/>
          </a:prstGeom>
        </p:spPr>
        <p:txBody>
          <a:bodyPr rtlCol="0" anchor="ctr"/>
          <a:lstStyle>
            <a:lvl1pPr marL="0" indent="0" algn="ctr">
              <a:buNone/>
              <a:defRPr lang="en-CH"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fr"/>
              <a:t>Insert Picture Here</a:t>
            </a:r>
          </a:p>
        </p:txBody>
      </p:sp>
      <p:sp>
        <p:nvSpPr>
          <p:cNvPr id="11" name="Text Placeholder 30">
            <a:extLst>
              <a:ext uri="{FF2B5EF4-FFF2-40B4-BE49-F238E27FC236}">
                <a16:creationId xmlns:a16="http://schemas.microsoft.com/office/drawing/2014/main" id="{17E53703-C363-BD49-A15F-734086262BC7}"/>
              </a:ext>
            </a:extLst>
          </p:cNvPr>
          <p:cNvSpPr>
            <a:spLocks noGrp="1"/>
          </p:cNvSpPr>
          <p:nvPr>
            <p:ph type="body" sz="quarter" idx="18" hasCustomPrompt="1"/>
          </p:nvPr>
        </p:nvSpPr>
        <p:spPr>
          <a:xfrm>
            <a:off x="4711039" y="5283841"/>
            <a:ext cx="4062829" cy="752355"/>
          </a:xfrm>
          <a:prstGeom prst="rect">
            <a:avLst/>
          </a:prstGeom>
        </p:spPr>
        <p:txBody>
          <a:bodyPr rtlCol="0" anchor="ctr"/>
          <a:lstStyle>
            <a:lvl1pPr marL="0" indent="0">
              <a:lnSpc>
                <a:spcPct val="150000"/>
              </a:lnSpc>
              <a:buNone/>
              <a:defRPr sz="1600" b="0" i="0">
                <a:solidFill>
                  <a:srgbClr val="212121"/>
                </a:solidFill>
                <a:latin typeface="Source Sans Pro Light" panose="020B0403030403020204" pitchFamily="34" charset="0"/>
                <a:ea typeface="Source Sans Pro Light" panose="020B0403030403020204" pitchFamily="34" charset="0"/>
              </a:defRPr>
            </a:lvl1pPr>
          </a:lstStyle>
          <a:p>
            <a:pPr lvl="0" rtl="0"/>
            <a:r>
              <a:rPr lang="fr"/>
              <a:t>Placeholder Text, insert content here. Placeholder Text, insert content here. </a:t>
            </a:r>
          </a:p>
        </p:txBody>
      </p:sp>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4710899" y="1515600"/>
            <a:ext cx="4063215" cy="3322336"/>
          </a:xfrm>
          <a:prstGeom prst="rect">
            <a:avLst/>
          </a:prstGeom>
        </p:spPr>
        <p:txBody>
          <a:bodyPr rtlCol="0" anchor="ctr"/>
          <a:lstStyle>
            <a:lvl1pPr marL="0" indent="0" algn="ctr">
              <a:buNone/>
              <a:defRPr lang="en-CH"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fr"/>
              <a:t>Insert Picture Here</a:t>
            </a:r>
          </a:p>
        </p:txBody>
      </p:sp>
    </p:spTree>
    <p:extLst>
      <p:ext uri="{BB962C8B-B14F-4D97-AF65-F5344CB8AC3E}">
        <p14:creationId xmlns:p14="http://schemas.microsoft.com/office/powerpoint/2010/main" val="1660590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ullet Points +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5428527" y="1701478"/>
            <a:ext cx="2671782" cy="3322336"/>
          </a:xfrm>
          <a:prstGeom prst="rect">
            <a:avLst/>
          </a:prstGeom>
        </p:spPr>
        <p:txBody>
          <a:bodyPr rtlCol="0" anchor="ctr"/>
          <a:lstStyle>
            <a:lvl1pPr marL="0" indent="0" algn="ctr">
              <a:buNone/>
              <a:defRPr lang="en-CH"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fr"/>
              <a:t>Insert Picture Here</a:t>
            </a:r>
          </a:p>
        </p:txBody>
      </p:sp>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485774" y="2037143"/>
            <a:ext cx="4352443" cy="3712721"/>
          </a:xfrm>
          <a:prstGeom prst="rect">
            <a:avLst/>
          </a:prstGeom>
        </p:spPr>
        <p:txBody>
          <a:bodyPr rtlCol="0" anchor="t"/>
          <a:lstStyle>
            <a:lvl1pPr>
              <a:lnSpc>
                <a:spcPct val="150000"/>
              </a:lnSpc>
              <a:defRPr sz="1600" b="0" i="0">
                <a:solidFill>
                  <a:sysClr val="windowText" lastClr="000000"/>
                </a:solidFill>
                <a:latin typeface="Source Sans Pro Light" panose="020B0403030403020204" pitchFamily="34" charset="0"/>
                <a:ea typeface="Source Sans Pro Light" panose="020B0403030403020204" pitchFamily="34" charset="0"/>
              </a:defRPr>
            </a:lvl1pPr>
          </a:lstStyle>
          <a:p>
            <a:pPr lvl="0" rtl="0"/>
            <a:r>
              <a:rPr lang="fr"/>
              <a:t>Placeholder Text, insert content here.</a:t>
            </a:r>
          </a:p>
          <a:p>
            <a:pPr lvl="0" rtl="0"/>
            <a:r>
              <a:rPr lang="fr"/>
              <a:t>Placeholder Text, insert content here.</a:t>
            </a:r>
            <a:endParaRPr lang="en-CH" dirty="0"/>
          </a:p>
          <a:p>
            <a:pPr lvl="0" rtl="0"/>
            <a:r>
              <a:rPr lang="fr"/>
              <a:t>Placeholder Text, insert content here.</a:t>
            </a:r>
          </a:p>
          <a:p>
            <a:pPr lvl="0" rtl="0"/>
            <a:r>
              <a:rPr lang="fr"/>
              <a:t>Placeholder Text, insert content here.</a:t>
            </a:r>
          </a:p>
          <a:p>
            <a:pPr lvl="0" rtl="0"/>
            <a:r>
              <a:rPr lang="fr"/>
              <a:t>Placeholder Text, insert content here.</a:t>
            </a:r>
            <a:endParaRPr lang="en-CH" dirty="0"/>
          </a:p>
          <a:p>
            <a:pPr lvl="0" rtl="0"/>
            <a:r>
              <a:rPr lang="fr"/>
              <a:t>Placeholder Text, insert content here.</a:t>
            </a:r>
          </a:p>
          <a:p>
            <a:pPr lvl="0" rtl="0"/>
            <a:r>
              <a:rPr lang="fr"/>
              <a:t>Placeholder Text, insert content here.</a:t>
            </a:r>
            <a:endParaRPr lang="en-CH" dirty="0"/>
          </a:p>
        </p:txBody>
      </p:sp>
    </p:spTree>
    <p:extLst>
      <p:ext uri="{BB962C8B-B14F-4D97-AF65-F5344CB8AC3E}">
        <p14:creationId xmlns:p14="http://schemas.microsoft.com/office/powerpoint/2010/main" val="1283041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elcome">
    <p:spTree>
      <p:nvGrpSpPr>
        <p:cNvPr id="1" name=""/>
        <p:cNvGrpSpPr/>
        <p:nvPr/>
      </p:nvGrpSpPr>
      <p:grpSpPr>
        <a:xfrm>
          <a:off x="0" y="0"/>
          <a:ext cx="0" cy="0"/>
          <a:chOff x="0" y="0"/>
          <a:chExt cx="0" cy="0"/>
        </a:xfrm>
      </p:grpSpPr>
    </p:spTree>
    <p:extLst>
      <p:ext uri="{BB962C8B-B14F-4D97-AF65-F5344CB8AC3E}">
        <p14:creationId xmlns:p14="http://schemas.microsoft.com/office/powerpoint/2010/main" val="840402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ittle Text + Big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2893708" y="1584015"/>
            <a:ext cx="5648404" cy="4261811"/>
          </a:xfrm>
          <a:prstGeom prst="rect">
            <a:avLst/>
          </a:prstGeom>
        </p:spPr>
        <p:txBody>
          <a:bodyPr rtlCol="0" anchor="ctr"/>
          <a:lstStyle>
            <a:lvl1pPr marL="0" indent="0" algn="ctr">
              <a:buNone/>
              <a:defRPr lang="en-CH"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fr"/>
              <a:t>Insert Picture Here</a:t>
            </a:r>
          </a:p>
        </p:txBody>
      </p:sp>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485774" y="2233914"/>
            <a:ext cx="1863887" cy="2581156"/>
          </a:xfrm>
          <a:prstGeom prst="rect">
            <a:avLst/>
          </a:prstGeom>
        </p:spPr>
        <p:txBody>
          <a:bodyPr rtlCol="0" anchor="t"/>
          <a:lstStyle>
            <a:lvl1pPr marL="0" indent="0">
              <a:lnSpc>
                <a:spcPct val="150000"/>
              </a:lnSpc>
              <a:buNone/>
              <a:defRPr sz="1600" b="0" i="0">
                <a:solidFill>
                  <a:sysClr val="windowText" lastClr="000000"/>
                </a:solidFill>
                <a:latin typeface="Source Sans Pro Light" panose="020B0403030403020204" pitchFamily="34" charset="0"/>
                <a:ea typeface="Source Sans Pro Light" panose="020B0403030403020204" pitchFamily="34" charset="0"/>
              </a:defRPr>
            </a:lvl1pPr>
          </a:lstStyle>
          <a:p>
            <a:pPr lvl="0" rtl="0"/>
            <a:r>
              <a:rPr lang="fr"/>
              <a:t>Placeholder Text, insert content here.</a:t>
            </a:r>
          </a:p>
          <a:p>
            <a:pPr lvl="0" rtl="0"/>
            <a:r>
              <a:rPr lang="fr"/>
              <a:t>Placeholder Text, insert content here.</a:t>
            </a:r>
            <a:endParaRPr lang="en-CH" dirty="0"/>
          </a:p>
          <a:p>
            <a:pPr lvl="0" rtl="0"/>
            <a:r>
              <a:rPr lang="fr"/>
              <a:t>Placeholder Text, insert content here.</a:t>
            </a:r>
            <a:endParaRPr lang="en-CH" dirty="0"/>
          </a:p>
        </p:txBody>
      </p:sp>
      <p:cxnSp>
        <p:nvCxnSpPr>
          <p:cNvPr id="6" name="Straight Connector 5">
            <a:extLst>
              <a:ext uri="{FF2B5EF4-FFF2-40B4-BE49-F238E27FC236}">
                <a16:creationId xmlns:a16="http://schemas.microsoft.com/office/drawing/2014/main" id="{A346F0A2-645B-2C42-AD5A-E917EB1EA2EF}"/>
              </a:ext>
            </a:extLst>
          </p:cNvPr>
          <p:cNvCxnSpPr>
            <a:cxnSpLocks/>
          </p:cNvCxnSpPr>
          <p:nvPr userDrawn="1"/>
        </p:nvCxnSpPr>
        <p:spPr>
          <a:xfrm rot="10800000">
            <a:off x="2621685" y="1584015"/>
            <a:ext cx="0" cy="4261811"/>
          </a:xfrm>
          <a:prstGeom prst="line">
            <a:avLst/>
          </a:prstGeom>
          <a:ln>
            <a:solidFill>
              <a:srgbClr val="37917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22449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ittle Text + Big Chart">
    <p:spTree>
      <p:nvGrpSpPr>
        <p:cNvPr id="1" name=""/>
        <p:cNvGrpSpPr/>
        <p:nvPr/>
      </p:nvGrpSpPr>
      <p:grpSpPr>
        <a:xfrm>
          <a:off x="0" y="0"/>
          <a:ext cx="0" cy="0"/>
          <a:chOff x="0" y="0"/>
          <a:chExt cx="0" cy="0"/>
        </a:xfrm>
      </p:grpSpPr>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485774" y="2233914"/>
            <a:ext cx="1863887" cy="2581156"/>
          </a:xfrm>
          <a:prstGeom prst="rect">
            <a:avLst/>
          </a:prstGeom>
        </p:spPr>
        <p:txBody>
          <a:bodyPr rtlCol="0" anchor="t"/>
          <a:lstStyle>
            <a:lvl1pPr marL="0" indent="0">
              <a:lnSpc>
                <a:spcPct val="150000"/>
              </a:lnSpc>
              <a:buNone/>
              <a:defRPr sz="1600" b="0" i="0">
                <a:solidFill>
                  <a:sysClr val="windowText" lastClr="000000"/>
                </a:solidFill>
                <a:latin typeface="Source Sans Pro Light" panose="020B0403030403020204" pitchFamily="34" charset="0"/>
                <a:ea typeface="Source Sans Pro Light" panose="020B0403030403020204" pitchFamily="34" charset="0"/>
              </a:defRPr>
            </a:lvl1pPr>
          </a:lstStyle>
          <a:p>
            <a:pPr lvl="0" rtl="0"/>
            <a:r>
              <a:rPr lang="fr"/>
              <a:t>Placeholder Text, insert content here.</a:t>
            </a:r>
          </a:p>
          <a:p>
            <a:pPr lvl="0" rtl="0"/>
            <a:r>
              <a:rPr lang="fr"/>
              <a:t>Placeholder Text, insert content here.</a:t>
            </a:r>
            <a:endParaRPr lang="en-CH" dirty="0"/>
          </a:p>
          <a:p>
            <a:pPr lvl="0" rtl="0"/>
            <a:r>
              <a:rPr lang="fr"/>
              <a:t>Placeholder Text, insert content here.</a:t>
            </a:r>
            <a:endParaRPr lang="en-CH" dirty="0"/>
          </a:p>
        </p:txBody>
      </p:sp>
      <p:cxnSp>
        <p:nvCxnSpPr>
          <p:cNvPr id="6" name="Straight Connector 5">
            <a:extLst>
              <a:ext uri="{FF2B5EF4-FFF2-40B4-BE49-F238E27FC236}">
                <a16:creationId xmlns:a16="http://schemas.microsoft.com/office/drawing/2014/main" id="{A346F0A2-645B-2C42-AD5A-E917EB1EA2EF}"/>
              </a:ext>
            </a:extLst>
          </p:cNvPr>
          <p:cNvCxnSpPr>
            <a:cxnSpLocks/>
          </p:cNvCxnSpPr>
          <p:nvPr userDrawn="1"/>
        </p:nvCxnSpPr>
        <p:spPr>
          <a:xfrm rot="10800000">
            <a:off x="2621685" y="1584015"/>
            <a:ext cx="0" cy="4261811"/>
          </a:xfrm>
          <a:prstGeom prst="line">
            <a:avLst/>
          </a:prstGeom>
          <a:ln>
            <a:solidFill>
              <a:srgbClr val="379175"/>
            </a:solidFill>
          </a:ln>
        </p:spPr>
        <p:style>
          <a:lnRef idx="1">
            <a:schemeClr val="accent1"/>
          </a:lnRef>
          <a:fillRef idx="0">
            <a:schemeClr val="accent1"/>
          </a:fillRef>
          <a:effectRef idx="0">
            <a:schemeClr val="accent1"/>
          </a:effectRef>
          <a:fontRef idx="minor">
            <a:schemeClr val="tx1"/>
          </a:fontRef>
        </p:style>
      </p:cxnSp>
      <p:sp>
        <p:nvSpPr>
          <p:cNvPr id="3" name="Chart Placeholder 2">
            <a:extLst>
              <a:ext uri="{FF2B5EF4-FFF2-40B4-BE49-F238E27FC236}">
                <a16:creationId xmlns:a16="http://schemas.microsoft.com/office/drawing/2014/main" id="{ABB250CC-4CFB-E54E-AA40-F736219E5B0D}"/>
              </a:ext>
            </a:extLst>
          </p:cNvPr>
          <p:cNvSpPr>
            <a:spLocks noGrp="1"/>
          </p:cNvSpPr>
          <p:nvPr>
            <p:ph type="chart" sz="quarter" idx="20" hasCustomPrompt="1"/>
          </p:nvPr>
        </p:nvSpPr>
        <p:spPr>
          <a:xfrm>
            <a:off x="2893708" y="1584325"/>
            <a:ext cx="5648099" cy="4260850"/>
          </a:xfrm>
          <a:prstGeom prst="rect">
            <a:avLst/>
          </a:prstGeom>
        </p:spPr>
        <p:txBody>
          <a:bodyPr rtlCol="0" anchor="ctr"/>
          <a:lstStyle>
            <a:lvl1pPr marL="0" indent="0" algn="ctr" defTabSz="914400" rtl="0" eaLnBrk="1" latinLnBrk="0" hangingPunct="1">
              <a:lnSpc>
                <a:spcPct val="90000"/>
              </a:lnSpc>
              <a:spcBef>
                <a:spcPts val="1000"/>
              </a:spcBef>
              <a:buFont typeface="Arial" panose="020B0604020202020204" pitchFamily="34" charset="0"/>
              <a:buNone/>
              <a:defRPr lang="en-CH"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fr"/>
              <a:t>Insert Chart Here</a:t>
            </a:r>
          </a:p>
        </p:txBody>
      </p:sp>
    </p:spTree>
    <p:extLst>
      <p:ext uri="{BB962C8B-B14F-4D97-AF65-F5344CB8AC3E}">
        <p14:creationId xmlns:p14="http://schemas.microsoft.com/office/powerpoint/2010/main" val="36774065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ig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1" y="1296365"/>
            <a:ext cx="9142031" cy="5127584"/>
          </a:xfrm>
          <a:prstGeom prst="rect">
            <a:avLst/>
          </a:prstGeom>
        </p:spPr>
        <p:txBody>
          <a:bodyPr rtlCol="0" anchor="ctr"/>
          <a:lstStyle>
            <a:lvl1pPr marL="0" indent="0" algn="ctr">
              <a:buNone/>
              <a:defRPr lang="en-CH"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fr"/>
              <a:t>Insert Picture Here</a:t>
            </a:r>
          </a:p>
        </p:txBody>
      </p:sp>
    </p:spTree>
    <p:extLst>
      <p:ext uri="{BB962C8B-B14F-4D97-AF65-F5344CB8AC3E}">
        <p14:creationId xmlns:p14="http://schemas.microsoft.com/office/powerpoint/2010/main" val="18078423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ig 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ABB250CC-4CFB-E54E-AA40-F736219E5B0D}"/>
              </a:ext>
            </a:extLst>
          </p:cNvPr>
          <p:cNvSpPr>
            <a:spLocks noGrp="1"/>
          </p:cNvSpPr>
          <p:nvPr>
            <p:ph type="chart" sz="quarter" idx="20" hasCustomPrompt="1"/>
          </p:nvPr>
        </p:nvSpPr>
        <p:spPr>
          <a:xfrm>
            <a:off x="-2" y="1296364"/>
            <a:ext cx="9144002" cy="5104435"/>
          </a:xfrm>
          <a:prstGeom prst="rect">
            <a:avLst/>
          </a:prstGeom>
        </p:spPr>
        <p:txBody>
          <a:bodyPr rtlCol="0" anchor="ctr"/>
          <a:lstStyle>
            <a:lvl1pPr marL="0" indent="0" algn="ctr" defTabSz="914400" rtl="0" eaLnBrk="1" latinLnBrk="0" hangingPunct="1">
              <a:lnSpc>
                <a:spcPct val="90000"/>
              </a:lnSpc>
              <a:spcBef>
                <a:spcPts val="1000"/>
              </a:spcBef>
              <a:buFont typeface="Arial" panose="020B0604020202020204" pitchFamily="34" charset="0"/>
              <a:buNone/>
              <a:defRPr lang="en-CH"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fr"/>
              <a:t>Insert Chart Here</a:t>
            </a:r>
          </a:p>
        </p:txBody>
      </p:sp>
    </p:spTree>
    <p:extLst>
      <p:ext uri="{BB962C8B-B14F-4D97-AF65-F5344CB8AC3E}">
        <p14:creationId xmlns:p14="http://schemas.microsoft.com/office/powerpoint/2010/main" val="17681323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Group Work">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412D633-605F-B74F-986C-C2E703FDD203}"/>
              </a:ext>
            </a:extLst>
          </p:cNvPr>
          <p:cNvSpPr/>
          <p:nvPr userDrawn="1"/>
        </p:nvSpPr>
        <p:spPr>
          <a:xfrm>
            <a:off x="384464" y="1516285"/>
            <a:ext cx="6826827" cy="4494397"/>
          </a:xfrm>
          <a:prstGeom prst="rect">
            <a:avLst/>
          </a:prstGeom>
          <a:solidFill>
            <a:schemeClr val="bg1">
              <a:alpha val="29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CH"/>
          </a:p>
        </p:txBody>
      </p:sp>
      <p:sp>
        <p:nvSpPr>
          <p:cNvPr id="9" name="Text Placeholder 30">
            <a:extLst>
              <a:ext uri="{FF2B5EF4-FFF2-40B4-BE49-F238E27FC236}">
                <a16:creationId xmlns:a16="http://schemas.microsoft.com/office/drawing/2014/main" id="{87DE28B9-B6DC-164C-98F7-B6BF5F116473}"/>
              </a:ext>
            </a:extLst>
          </p:cNvPr>
          <p:cNvSpPr>
            <a:spLocks noGrp="1"/>
          </p:cNvSpPr>
          <p:nvPr>
            <p:ph type="body" sz="quarter" idx="14" hasCustomPrompt="1"/>
          </p:nvPr>
        </p:nvSpPr>
        <p:spPr>
          <a:xfrm>
            <a:off x="485774" y="1585732"/>
            <a:ext cx="6528484" cy="4314604"/>
          </a:xfrm>
          <a:prstGeom prst="rect">
            <a:avLst/>
          </a:prstGeom>
        </p:spPr>
        <p:txBody>
          <a:bodyPr rtlCol="0" anchor="ctr"/>
          <a:lstStyle>
            <a:lvl1pPr>
              <a:lnSpc>
                <a:spcPct val="150000"/>
              </a:lnSpc>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fr"/>
              <a:t>Placeholder Text, insert content here.</a:t>
            </a:r>
          </a:p>
          <a:p>
            <a:pPr lvl="0" rtl="0"/>
            <a:r>
              <a:rPr lang="fr"/>
              <a:t>Placeholder Text, insert content here.</a:t>
            </a:r>
            <a:endParaRPr lang="en-CH" dirty="0"/>
          </a:p>
          <a:p>
            <a:pPr lvl="0" rtl="0"/>
            <a:r>
              <a:rPr lang="fr"/>
              <a:t>Placeholder Text, insert content here.</a:t>
            </a:r>
          </a:p>
          <a:p>
            <a:pPr lvl="0" rtl="0"/>
            <a:r>
              <a:rPr lang="fr"/>
              <a:t>Placeholder Text, insert content here.</a:t>
            </a:r>
          </a:p>
          <a:p>
            <a:pPr lvl="0" rtl="0"/>
            <a:r>
              <a:rPr lang="fr"/>
              <a:t>Placeholder Text, insert content here.</a:t>
            </a:r>
            <a:endParaRPr lang="en-CH" dirty="0"/>
          </a:p>
          <a:p>
            <a:pPr lvl="0" rtl="0"/>
            <a:r>
              <a:rPr lang="fr"/>
              <a:t>Placeholder Text, insert content here.</a:t>
            </a:r>
          </a:p>
          <a:p>
            <a:pPr lvl="0" rtl="0"/>
            <a:r>
              <a:rPr lang="fr"/>
              <a:t>Placeholder Text, insert content here.</a:t>
            </a:r>
            <a:endParaRPr lang="en-CH" dirty="0"/>
          </a:p>
        </p:txBody>
      </p:sp>
    </p:spTree>
    <p:extLst>
      <p:ext uri="{BB962C8B-B14F-4D97-AF65-F5344CB8AC3E}">
        <p14:creationId xmlns:p14="http://schemas.microsoft.com/office/powerpoint/2010/main" val="28129817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Objective">
    <p:spTree>
      <p:nvGrpSpPr>
        <p:cNvPr id="1" name=""/>
        <p:cNvGrpSpPr/>
        <p:nvPr/>
      </p:nvGrpSpPr>
      <p:grpSpPr>
        <a:xfrm>
          <a:off x="0" y="0"/>
          <a:ext cx="0" cy="0"/>
          <a:chOff x="0" y="0"/>
          <a:chExt cx="0" cy="0"/>
        </a:xfrm>
      </p:grpSpPr>
      <p:sp>
        <p:nvSpPr>
          <p:cNvPr id="31" name="Text Placeholder 30">
            <a:extLst>
              <a:ext uri="{FF2B5EF4-FFF2-40B4-BE49-F238E27FC236}">
                <a16:creationId xmlns:a16="http://schemas.microsoft.com/office/drawing/2014/main" id="{B346876D-45AF-EC48-8B66-0F2DEBAE0DC5}"/>
              </a:ext>
            </a:extLst>
          </p:cNvPr>
          <p:cNvSpPr>
            <a:spLocks noGrp="1"/>
          </p:cNvSpPr>
          <p:nvPr>
            <p:ph type="body" sz="quarter" idx="10" hasCustomPrompt="1"/>
          </p:nvPr>
        </p:nvSpPr>
        <p:spPr>
          <a:xfrm>
            <a:off x="2296633" y="2108801"/>
            <a:ext cx="6239116" cy="1239174"/>
          </a:xfrm>
          <a:prstGeom prst="rect">
            <a:avLst/>
          </a:prstGeom>
        </p:spPr>
        <p:txBody>
          <a:bodyPr rtlCol="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a:solidFill>
                  <a:srgbClr val="543900"/>
                </a:solidFill>
                <a:latin typeface="Source Sans Pro Light" panose="020B0403030403020204" pitchFamily="34" charset="0"/>
                <a:ea typeface="Source Sans Pro Light" panose="020B0403030403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
              <a:t>Placeholder Text, insert content here. Placeholder Text, insert content here. Placeholder Text, insert content here. Placeholder Text, insert content here. Placeholder Text, insert content here. Placeholder Text, insert content here. Placeholder Text, insert content here. Placeholder Text, insert content here. Placeholder Text, insert content here.</a:t>
            </a:r>
          </a:p>
          <a:p>
            <a:pPr lvl="0" rtl="0"/>
            <a:endParaRPr lang="en-GB" dirty="0"/>
          </a:p>
        </p:txBody>
      </p:sp>
      <p:sp>
        <p:nvSpPr>
          <p:cNvPr id="12" name="TextBox 11">
            <a:extLst>
              <a:ext uri="{FF2B5EF4-FFF2-40B4-BE49-F238E27FC236}">
                <a16:creationId xmlns:a16="http://schemas.microsoft.com/office/drawing/2014/main" id="{0539C4FC-454F-2449-95FD-33397D3A8934}"/>
              </a:ext>
            </a:extLst>
          </p:cNvPr>
          <p:cNvSpPr txBox="1"/>
          <p:nvPr userDrawn="1"/>
        </p:nvSpPr>
        <p:spPr>
          <a:xfrm>
            <a:off x="2296633" y="1461518"/>
            <a:ext cx="4146698" cy="584775"/>
          </a:xfrm>
          <a:prstGeom prst="rect">
            <a:avLst/>
          </a:prstGeom>
          <a:noFill/>
        </p:spPr>
        <p:txBody>
          <a:bodyPr wrap="square" rtlCol="0">
            <a:spAutoFit/>
          </a:bodyPr>
          <a:lstStyle/>
          <a:p>
            <a:pPr rtl="0"/>
            <a:r>
              <a:rPr lang="fr" sz="3200" b="1" spc="300">
                <a:solidFill>
                  <a:srgbClr val="73B9E7"/>
                </a:solidFill>
                <a:latin typeface="Source Sans Pro Semibold" panose="020B0503030403020204" pitchFamily="34" charset="0"/>
                <a:ea typeface="Source Sans Pro Semibold" panose="020B0503030403020204" pitchFamily="34" charset="0"/>
                <a:cs typeface="Arial" panose="020B0604020202020204" pitchFamily="34" charset="0"/>
              </a:rPr>
              <a:t>OBJECTIVE</a:t>
            </a:r>
          </a:p>
        </p:txBody>
      </p:sp>
      <p:pic>
        <p:nvPicPr>
          <p:cNvPr id="13" name="Picture 12">
            <a:extLst>
              <a:ext uri="{FF2B5EF4-FFF2-40B4-BE49-F238E27FC236}">
                <a16:creationId xmlns:a16="http://schemas.microsoft.com/office/drawing/2014/main" id="{574A3279-8BF1-7A40-8DE6-00D98F87BEBB}"/>
              </a:ext>
            </a:extLst>
          </p:cNvPr>
          <p:cNvPicPr>
            <a:picLocks noChangeAspect="1"/>
          </p:cNvPicPr>
          <p:nvPr userDrawn="1"/>
        </p:nvPicPr>
        <p:blipFill rotWithShape="1">
          <a:blip r:embed="rId2" cstate="screen">
            <a:clrChange>
              <a:clrFrom>
                <a:srgbClr val="FEFFFF"/>
              </a:clrFrom>
              <a:clrTo>
                <a:srgbClr val="FE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806984" y="1935902"/>
            <a:ext cx="1091955" cy="1082032"/>
          </a:xfrm>
          <a:prstGeom prst="rect">
            <a:avLst/>
          </a:prstGeom>
        </p:spPr>
      </p:pic>
      <p:cxnSp>
        <p:nvCxnSpPr>
          <p:cNvPr id="14" name="Straight Connector 13">
            <a:extLst>
              <a:ext uri="{FF2B5EF4-FFF2-40B4-BE49-F238E27FC236}">
                <a16:creationId xmlns:a16="http://schemas.microsoft.com/office/drawing/2014/main" id="{8A1DAEE7-A29F-194B-91BA-487E3E5E2375}"/>
              </a:ext>
            </a:extLst>
          </p:cNvPr>
          <p:cNvCxnSpPr>
            <a:cxnSpLocks/>
          </p:cNvCxnSpPr>
          <p:nvPr userDrawn="1"/>
        </p:nvCxnSpPr>
        <p:spPr>
          <a:xfrm rot="5400000">
            <a:off x="4589381" y="-526762"/>
            <a:ext cx="0" cy="8305064"/>
          </a:xfrm>
          <a:prstGeom prst="line">
            <a:avLst/>
          </a:prstGeom>
          <a:ln>
            <a:solidFill>
              <a:srgbClr val="E0DCD5"/>
            </a:solidFill>
          </a:ln>
        </p:spPr>
        <p:style>
          <a:lnRef idx="1">
            <a:schemeClr val="accent1"/>
          </a:lnRef>
          <a:fillRef idx="0">
            <a:schemeClr val="accent1"/>
          </a:fillRef>
          <a:effectRef idx="0">
            <a:schemeClr val="accent1"/>
          </a:effectRef>
          <a:fontRef idx="minor">
            <a:schemeClr val="tx1"/>
          </a:fontRef>
        </p:style>
      </p:cxnSp>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485775" y="3921086"/>
            <a:ext cx="8049974" cy="2120914"/>
          </a:xfrm>
          <a:prstGeom prst="rect">
            <a:avLst/>
          </a:prstGeom>
        </p:spPr>
        <p:txBody>
          <a:bodyPr rtlCol="0"/>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fr"/>
              <a:t>Placeholder Text, insert content here.</a:t>
            </a:r>
          </a:p>
          <a:p>
            <a:pPr lvl="0" rtl="0"/>
            <a:r>
              <a:rPr lang="fr"/>
              <a:t>Placeholder Text, insert content here.</a:t>
            </a:r>
          </a:p>
          <a:p>
            <a:pPr lvl="0" rtl="0"/>
            <a:r>
              <a:rPr lang="fr"/>
              <a:t>Placeholder Text, insert content here.</a:t>
            </a:r>
          </a:p>
          <a:p>
            <a:pPr lvl="0" rtl="0"/>
            <a:r>
              <a:rPr lang="fr"/>
              <a:t>Placeholder Text, insert content here.</a:t>
            </a:r>
            <a:endParaRPr lang="en-CH" dirty="0"/>
          </a:p>
          <a:p>
            <a:pPr lvl="0" rtl="0"/>
            <a:r>
              <a:rPr lang="fr"/>
              <a:t>Placeholder Text, insert content here.</a:t>
            </a:r>
          </a:p>
          <a:p>
            <a:pPr lvl="0" rtl="0"/>
            <a:r>
              <a:rPr lang="fr"/>
              <a:t>Placeholder Text, insert content here.</a:t>
            </a:r>
            <a:endParaRPr lang="en-CH" dirty="0"/>
          </a:p>
          <a:p>
            <a:pPr lvl="0" rtl="0"/>
            <a:endParaRPr lang="en-CH" dirty="0"/>
          </a:p>
        </p:txBody>
      </p:sp>
    </p:spTree>
    <p:extLst>
      <p:ext uri="{BB962C8B-B14F-4D97-AF65-F5344CB8AC3E}">
        <p14:creationId xmlns:p14="http://schemas.microsoft.com/office/powerpoint/2010/main" val="32766909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485775" y="1714698"/>
            <a:ext cx="3738980" cy="4185638"/>
          </a:xfrm>
          <a:prstGeom prst="rect">
            <a:avLst/>
          </a:prstGeom>
        </p:spPr>
        <p:txBody>
          <a:bodyPr rtlCol="0" anchor="ctr"/>
          <a:lstStyle>
            <a:lvl1pPr>
              <a:lnSpc>
                <a:spcPct val="150000"/>
              </a:lnSpc>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fr"/>
              <a:t>Placeholder Text, insert content here.</a:t>
            </a:r>
          </a:p>
          <a:p>
            <a:pPr lvl="0" rtl="0"/>
            <a:r>
              <a:rPr lang="fr"/>
              <a:t>Placeholder Text, insert content here.</a:t>
            </a:r>
            <a:endParaRPr lang="en-CH" dirty="0"/>
          </a:p>
          <a:p>
            <a:pPr lvl="0" rtl="0"/>
            <a:r>
              <a:rPr lang="fr"/>
              <a:t>Placeholder Text, insert content here.</a:t>
            </a:r>
          </a:p>
          <a:p>
            <a:pPr lvl="0" rtl="0"/>
            <a:r>
              <a:rPr lang="fr"/>
              <a:t>Placeholder Text, insert content here.</a:t>
            </a:r>
          </a:p>
          <a:p>
            <a:pPr lvl="0" rtl="0"/>
            <a:r>
              <a:rPr lang="fr"/>
              <a:t>Placeholder Text, insert content here.</a:t>
            </a:r>
            <a:endParaRPr lang="en-CH" dirty="0"/>
          </a:p>
          <a:p>
            <a:pPr lvl="0" rtl="0"/>
            <a:r>
              <a:rPr lang="fr"/>
              <a:t>Placeholder Text, insert content here.</a:t>
            </a:r>
          </a:p>
          <a:p>
            <a:pPr lvl="0" rtl="0"/>
            <a:r>
              <a:rPr lang="fr"/>
              <a:t>Placeholder Text, insert content here.</a:t>
            </a:r>
            <a:endParaRPr lang="en-CH" dirty="0"/>
          </a:p>
        </p:txBody>
      </p:sp>
      <p:cxnSp>
        <p:nvCxnSpPr>
          <p:cNvPr id="18" name="Straight Connector 17">
            <a:extLst>
              <a:ext uri="{FF2B5EF4-FFF2-40B4-BE49-F238E27FC236}">
                <a16:creationId xmlns:a16="http://schemas.microsoft.com/office/drawing/2014/main" id="{A00399C6-04E7-1546-A3B8-FED465D8C877}"/>
              </a:ext>
            </a:extLst>
          </p:cNvPr>
          <p:cNvCxnSpPr>
            <a:cxnSpLocks/>
          </p:cNvCxnSpPr>
          <p:nvPr userDrawn="1"/>
        </p:nvCxnSpPr>
        <p:spPr>
          <a:xfrm rot="10800000">
            <a:off x="4589381" y="1734486"/>
            <a:ext cx="0" cy="4261811"/>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
        <p:nvSpPr>
          <p:cNvPr id="19" name="Text Placeholder 30">
            <a:extLst>
              <a:ext uri="{FF2B5EF4-FFF2-40B4-BE49-F238E27FC236}">
                <a16:creationId xmlns:a16="http://schemas.microsoft.com/office/drawing/2014/main" id="{77424490-54C3-7A4C-8636-3E53A3A6C39C}"/>
              </a:ext>
            </a:extLst>
          </p:cNvPr>
          <p:cNvSpPr>
            <a:spLocks noGrp="1"/>
          </p:cNvSpPr>
          <p:nvPr>
            <p:ph type="body" sz="quarter" idx="17" hasCustomPrompt="1"/>
          </p:nvPr>
        </p:nvSpPr>
        <p:spPr>
          <a:xfrm>
            <a:off x="4976752" y="1714698"/>
            <a:ext cx="3738980" cy="4185638"/>
          </a:xfrm>
          <a:prstGeom prst="rect">
            <a:avLst/>
          </a:prstGeom>
        </p:spPr>
        <p:txBody>
          <a:bodyPr rtlCol="0" anchor="ctr"/>
          <a:lstStyle>
            <a:lvl1pPr>
              <a:lnSpc>
                <a:spcPct val="150000"/>
              </a:lnSpc>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fr"/>
              <a:t>Placeholder Text, insert content here.</a:t>
            </a:r>
          </a:p>
          <a:p>
            <a:pPr lvl="0" rtl="0"/>
            <a:r>
              <a:rPr lang="fr"/>
              <a:t>Placeholder Text, insert content here.</a:t>
            </a:r>
            <a:endParaRPr lang="en-CH" dirty="0"/>
          </a:p>
          <a:p>
            <a:pPr lvl="0" rtl="0"/>
            <a:r>
              <a:rPr lang="fr"/>
              <a:t>Placeholder Text, insert content here.</a:t>
            </a:r>
          </a:p>
          <a:p>
            <a:pPr lvl="0" rtl="0"/>
            <a:r>
              <a:rPr lang="fr"/>
              <a:t>Placeholder Text, insert content here.</a:t>
            </a:r>
          </a:p>
          <a:p>
            <a:pPr lvl="0" rtl="0"/>
            <a:r>
              <a:rPr lang="fr"/>
              <a:t>Placeholder Text, insert content here.</a:t>
            </a:r>
            <a:endParaRPr lang="en-CH" dirty="0"/>
          </a:p>
          <a:p>
            <a:pPr lvl="0" rtl="0"/>
            <a:r>
              <a:rPr lang="fr"/>
              <a:t>Placeholder Text, insert content here.</a:t>
            </a:r>
          </a:p>
          <a:p>
            <a:pPr lvl="0" rtl="0"/>
            <a:r>
              <a:rPr lang="fr"/>
              <a:t>Placeholder Text, insert content here.</a:t>
            </a:r>
            <a:endParaRPr lang="en-CH" dirty="0"/>
          </a:p>
        </p:txBody>
      </p:sp>
    </p:spTree>
    <p:extLst>
      <p:ext uri="{BB962C8B-B14F-4D97-AF65-F5344CB8AC3E}">
        <p14:creationId xmlns:p14="http://schemas.microsoft.com/office/powerpoint/2010/main" val="13921798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mages + Text">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370028" y="2945755"/>
            <a:ext cx="4062829" cy="752355"/>
          </a:xfrm>
          <a:prstGeom prst="rect">
            <a:avLst/>
          </a:prstGeom>
        </p:spPr>
        <p:txBody>
          <a:bodyPr rtlCol="0" anchor="ctr"/>
          <a:lstStyle>
            <a:lvl1pPr marL="0" indent="0">
              <a:lnSpc>
                <a:spcPct val="150000"/>
              </a:lnSpc>
              <a:buNone/>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fr"/>
              <a:t>Placeholder Text, insert content here. Placeholder Text, insert content here. </a:t>
            </a:r>
          </a:p>
        </p:txBody>
      </p:sp>
      <p:sp>
        <p:nvSpPr>
          <p:cNvPr id="5" name="Text Placeholder 19">
            <a:extLst>
              <a:ext uri="{FF2B5EF4-FFF2-40B4-BE49-F238E27FC236}">
                <a16:creationId xmlns:a16="http://schemas.microsoft.com/office/drawing/2014/main" id="{39EC9140-1942-F143-8A24-943DB6C01FE9}"/>
              </a:ext>
            </a:extLst>
          </p:cNvPr>
          <p:cNvSpPr txBox="1">
            <a:spLocks/>
          </p:cNvSpPr>
          <p:nvPr userDrawn="1"/>
        </p:nvSpPr>
        <p:spPr>
          <a:xfrm>
            <a:off x="370029" y="2592729"/>
            <a:ext cx="4062829" cy="300942"/>
          </a:xfrm>
          <a:prstGeom prst="rect">
            <a:avLst/>
          </a:prstGeom>
        </p:spPr>
        <p:txBody>
          <a:bodyPr rtlCol="0" anchor="ctr"/>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fr" sz="2000"/>
              <a:t>Placement Title</a:t>
            </a:r>
          </a:p>
        </p:txBody>
      </p:sp>
      <p:sp>
        <p:nvSpPr>
          <p:cNvPr id="3" name="Picture Placeholder 2">
            <a:extLst>
              <a:ext uri="{FF2B5EF4-FFF2-40B4-BE49-F238E27FC236}">
                <a16:creationId xmlns:a16="http://schemas.microsoft.com/office/drawing/2014/main" id="{DFEBF346-4833-7C4E-B76E-41CCCC38CFB0}"/>
              </a:ext>
            </a:extLst>
          </p:cNvPr>
          <p:cNvSpPr>
            <a:spLocks noGrp="1"/>
          </p:cNvSpPr>
          <p:nvPr>
            <p:ph type="pic" sz="quarter" idx="15" hasCustomPrompt="1"/>
          </p:nvPr>
        </p:nvSpPr>
        <p:spPr>
          <a:xfrm>
            <a:off x="369888" y="1515600"/>
            <a:ext cx="4063215" cy="984250"/>
          </a:xfrm>
          <a:prstGeom prst="rect">
            <a:avLst/>
          </a:prstGeom>
        </p:spPr>
        <p:txBody>
          <a:bodyPr rtlCol="0" anchor="ctr"/>
          <a:lstStyle>
            <a:lvl1pPr marL="0" indent="0" algn="ctr">
              <a:buNone/>
              <a:defRPr lang="en-CH"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fr"/>
              <a:t>Insert Picture Here</a:t>
            </a:r>
          </a:p>
        </p:txBody>
      </p:sp>
      <p:sp>
        <p:nvSpPr>
          <p:cNvPr id="8" name="Text Placeholder 30">
            <a:extLst>
              <a:ext uri="{FF2B5EF4-FFF2-40B4-BE49-F238E27FC236}">
                <a16:creationId xmlns:a16="http://schemas.microsoft.com/office/drawing/2014/main" id="{72B8C849-C19F-8042-BCC6-E4CA34C9433A}"/>
              </a:ext>
            </a:extLst>
          </p:cNvPr>
          <p:cNvSpPr>
            <a:spLocks noGrp="1"/>
          </p:cNvSpPr>
          <p:nvPr>
            <p:ph type="body" sz="quarter" idx="16" hasCustomPrompt="1"/>
          </p:nvPr>
        </p:nvSpPr>
        <p:spPr>
          <a:xfrm>
            <a:off x="370028" y="5283841"/>
            <a:ext cx="4062829" cy="752355"/>
          </a:xfrm>
          <a:prstGeom prst="rect">
            <a:avLst/>
          </a:prstGeom>
        </p:spPr>
        <p:txBody>
          <a:bodyPr rtlCol="0" anchor="ctr"/>
          <a:lstStyle>
            <a:lvl1pPr marL="0" indent="0">
              <a:lnSpc>
                <a:spcPct val="150000"/>
              </a:lnSpc>
              <a:buNone/>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fr"/>
              <a:t>Placeholder Text, insert content here. Placeholder Text, insert content here. </a:t>
            </a:r>
          </a:p>
        </p:txBody>
      </p:sp>
      <p:sp>
        <p:nvSpPr>
          <p:cNvPr id="9" name="Text Placeholder 19">
            <a:extLst>
              <a:ext uri="{FF2B5EF4-FFF2-40B4-BE49-F238E27FC236}">
                <a16:creationId xmlns:a16="http://schemas.microsoft.com/office/drawing/2014/main" id="{959BFD2B-891D-184E-996E-B5EF5410F3E6}"/>
              </a:ext>
            </a:extLst>
          </p:cNvPr>
          <p:cNvSpPr txBox="1">
            <a:spLocks/>
          </p:cNvSpPr>
          <p:nvPr userDrawn="1"/>
        </p:nvSpPr>
        <p:spPr>
          <a:xfrm>
            <a:off x="370029" y="4930815"/>
            <a:ext cx="4062829" cy="300942"/>
          </a:xfrm>
          <a:prstGeom prst="rect">
            <a:avLst/>
          </a:prstGeom>
        </p:spPr>
        <p:txBody>
          <a:bodyPr rtlCol="0" anchor="ctr"/>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fr" sz="2000"/>
              <a:t>Placement Title</a:t>
            </a:r>
          </a:p>
        </p:txBody>
      </p:sp>
      <p:sp>
        <p:nvSpPr>
          <p:cNvPr id="10" name="Picture Placeholder 2">
            <a:extLst>
              <a:ext uri="{FF2B5EF4-FFF2-40B4-BE49-F238E27FC236}">
                <a16:creationId xmlns:a16="http://schemas.microsoft.com/office/drawing/2014/main" id="{C2390C98-D181-E84E-81FE-DF891D279EF1}"/>
              </a:ext>
            </a:extLst>
          </p:cNvPr>
          <p:cNvSpPr>
            <a:spLocks noGrp="1"/>
          </p:cNvSpPr>
          <p:nvPr>
            <p:ph type="pic" sz="quarter" idx="17" hasCustomPrompt="1"/>
          </p:nvPr>
        </p:nvSpPr>
        <p:spPr>
          <a:xfrm>
            <a:off x="369888" y="3853686"/>
            <a:ext cx="4063215" cy="984250"/>
          </a:xfrm>
          <a:prstGeom prst="rect">
            <a:avLst/>
          </a:prstGeom>
        </p:spPr>
        <p:txBody>
          <a:bodyPr rtlCol="0" anchor="ctr"/>
          <a:lstStyle>
            <a:lvl1pPr marL="0" indent="0" algn="ctr">
              <a:buNone/>
              <a:defRPr lang="en-CH"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fr"/>
              <a:t>Insert Picture Here</a:t>
            </a:r>
          </a:p>
        </p:txBody>
      </p:sp>
      <p:sp>
        <p:nvSpPr>
          <p:cNvPr id="11" name="Text Placeholder 30">
            <a:extLst>
              <a:ext uri="{FF2B5EF4-FFF2-40B4-BE49-F238E27FC236}">
                <a16:creationId xmlns:a16="http://schemas.microsoft.com/office/drawing/2014/main" id="{17E53703-C363-BD49-A15F-734086262BC7}"/>
              </a:ext>
            </a:extLst>
          </p:cNvPr>
          <p:cNvSpPr>
            <a:spLocks noGrp="1"/>
          </p:cNvSpPr>
          <p:nvPr>
            <p:ph type="body" sz="quarter" idx="18" hasCustomPrompt="1"/>
          </p:nvPr>
        </p:nvSpPr>
        <p:spPr>
          <a:xfrm>
            <a:off x="4711039" y="5283841"/>
            <a:ext cx="4062829" cy="752355"/>
          </a:xfrm>
          <a:prstGeom prst="rect">
            <a:avLst/>
          </a:prstGeom>
        </p:spPr>
        <p:txBody>
          <a:bodyPr rtlCol="0" anchor="ctr"/>
          <a:lstStyle>
            <a:lvl1pPr marL="0" indent="0">
              <a:lnSpc>
                <a:spcPct val="150000"/>
              </a:lnSpc>
              <a:buNone/>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fr"/>
              <a:t>Placeholder Text, insert content here. Placeholder Text, insert content here. </a:t>
            </a:r>
          </a:p>
        </p:txBody>
      </p:sp>
      <p:sp>
        <p:nvSpPr>
          <p:cNvPr id="12" name="Text Placeholder 19">
            <a:extLst>
              <a:ext uri="{FF2B5EF4-FFF2-40B4-BE49-F238E27FC236}">
                <a16:creationId xmlns:a16="http://schemas.microsoft.com/office/drawing/2014/main" id="{0883A16F-1DF4-554C-B491-31877D13E98A}"/>
              </a:ext>
            </a:extLst>
          </p:cNvPr>
          <p:cNvSpPr txBox="1">
            <a:spLocks/>
          </p:cNvSpPr>
          <p:nvPr userDrawn="1"/>
        </p:nvSpPr>
        <p:spPr>
          <a:xfrm>
            <a:off x="4711040" y="4930815"/>
            <a:ext cx="4062829" cy="300942"/>
          </a:xfrm>
          <a:prstGeom prst="rect">
            <a:avLst/>
          </a:prstGeom>
        </p:spPr>
        <p:txBody>
          <a:bodyPr rtlCol="0" anchor="ctr"/>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fr" sz="2000"/>
              <a:t>Placement Title</a:t>
            </a:r>
          </a:p>
        </p:txBody>
      </p:sp>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4710899" y="1515600"/>
            <a:ext cx="4063215" cy="3322336"/>
          </a:xfrm>
          <a:prstGeom prst="rect">
            <a:avLst/>
          </a:prstGeom>
        </p:spPr>
        <p:txBody>
          <a:bodyPr rtlCol="0" anchor="ctr"/>
          <a:lstStyle>
            <a:lvl1pPr marL="0" indent="0" algn="ctr">
              <a:buNone/>
              <a:defRPr lang="en-CH"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fr"/>
              <a:t>Insert Picture Here</a:t>
            </a:r>
          </a:p>
        </p:txBody>
      </p:sp>
    </p:spTree>
    <p:extLst>
      <p:ext uri="{BB962C8B-B14F-4D97-AF65-F5344CB8AC3E}">
        <p14:creationId xmlns:p14="http://schemas.microsoft.com/office/powerpoint/2010/main" val="5736062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ullet Points + Image">
    <p:spTree>
      <p:nvGrpSpPr>
        <p:cNvPr id="1" name=""/>
        <p:cNvGrpSpPr/>
        <p:nvPr/>
      </p:nvGrpSpPr>
      <p:grpSpPr>
        <a:xfrm>
          <a:off x="0" y="0"/>
          <a:ext cx="0" cy="0"/>
          <a:chOff x="0" y="0"/>
          <a:chExt cx="0" cy="0"/>
        </a:xfrm>
      </p:grpSpPr>
      <p:sp>
        <p:nvSpPr>
          <p:cNvPr id="12" name="Text Placeholder 19">
            <a:extLst>
              <a:ext uri="{FF2B5EF4-FFF2-40B4-BE49-F238E27FC236}">
                <a16:creationId xmlns:a16="http://schemas.microsoft.com/office/drawing/2014/main" id="{0883A16F-1DF4-554C-B491-31877D13E98A}"/>
              </a:ext>
            </a:extLst>
          </p:cNvPr>
          <p:cNvSpPr txBox="1">
            <a:spLocks/>
          </p:cNvSpPr>
          <p:nvPr userDrawn="1"/>
        </p:nvSpPr>
        <p:spPr>
          <a:xfrm>
            <a:off x="509171" y="1551007"/>
            <a:ext cx="4062829" cy="300942"/>
          </a:xfrm>
          <a:prstGeom prst="rect">
            <a:avLst/>
          </a:prstGeom>
        </p:spPr>
        <p:txBody>
          <a:bodyPr rtlCol="0" anchor="ctr"/>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fr" sz="2000"/>
              <a:t>Placement Title</a:t>
            </a:r>
          </a:p>
        </p:txBody>
      </p:sp>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5428527" y="1701478"/>
            <a:ext cx="2671782" cy="3322336"/>
          </a:xfrm>
          <a:prstGeom prst="rect">
            <a:avLst/>
          </a:prstGeom>
        </p:spPr>
        <p:txBody>
          <a:bodyPr rtlCol="0" anchor="ctr"/>
          <a:lstStyle>
            <a:lvl1pPr marL="0" indent="0" algn="ctr">
              <a:buNone/>
              <a:defRPr lang="en-CH"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fr"/>
              <a:t>Insert Picture Here</a:t>
            </a:r>
          </a:p>
        </p:txBody>
      </p:sp>
      <p:sp>
        <p:nvSpPr>
          <p:cNvPr id="8" name="Text Placeholder 30">
            <a:extLst>
              <a:ext uri="{FF2B5EF4-FFF2-40B4-BE49-F238E27FC236}">
                <a16:creationId xmlns:a16="http://schemas.microsoft.com/office/drawing/2014/main" id="{A2B5F3C3-99E8-1547-9EDE-3EF30E6035A8}"/>
              </a:ext>
            </a:extLst>
          </p:cNvPr>
          <p:cNvSpPr>
            <a:spLocks noGrp="1"/>
          </p:cNvSpPr>
          <p:nvPr>
            <p:ph type="body" sz="quarter" idx="14" hasCustomPrompt="1"/>
          </p:nvPr>
        </p:nvSpPr>
        <p:spPr>
          <a:xfrm>
            <a:off x="485774" y="2037143"/>
            <a:ext cx="4352443" cy="3712721"/>
          </a:xfrm>
          <a:prstGeom prst="rect">
            <a:avLst/>
          </a:prstGeom>
        </p:spPr>
        <p:txBody>
          <a:bodyPr rtlCol="0" anchor="t"/>
          <a:lstStyle>
            <a:lvl1pPr>
              <a:lnSpc>
                <a:spcPct val="150000"/>
              </a:lnSpc>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fr"/>
              <a:t>Placeholder Text, insert content here.</a:t>
            </a:r>
          </a:p>
          <a:p>
            <a:pPr lvl="0" rtl="0"/>
            <a:r>
              <a:rPr lang="fr"/>
              <a:t>Placeholder Text, insert content here.</a:t>
            </a:r>
            <a:endParaRPr lang="en-CH" dirty="0"/>
          </a:p>
          <a:p>
            <a:pPr lvl="0" rtl="0"/>
            <a:r>
              <a:rPr lang="fr"/>
              <a:t>Placeholder Text, insert content here.</a:t>
            </a:r>
          </a:p>
          <a:p>
            <a:pPr lvl="0" rtl="0"/>
            <a:r>
              <a:rPr lang="fr"/>
              <a:t>Placeholder Text, insert content here.</a:t>
            </a:r>
          </a:p>
          <a:p>
            <a:pPr lvl="0" rtl="0"/>
            <a:r>
              <a:rPr lang="fr"/>
              <a:t>Placeholder Text, insert content here.</a:t>
            </a:r>
            <a:endParaRPr lang="en-CH" dirty="0"/>
          </a:p>
          <a:p>
            <a:pPr lvl="0" rtl="0"/>
            <a:r>
              <a:rPr lang="fr"/>
              <a:t>Placeholder Text, insert content here.</a:t>
            </a:r>
          </a:p>
          <a:p>
            <a:pPr lvl="0" rtl="0"/>
            <a:r>
              <a:rPr lang="fr"/>
              <a:t>Placeholder Text, insert content here.</a:t>
            </a:r>
            <a:endParaRPr lang="en-CH" dirty="0"/>
          </a:p>
        </p:txBody>
      </p:sp>
    </p:spTree>
    <p:extLst>
      <p:ext uri="{BB962C8B-B14F-4D97-AF65-F5344CB8AC3E}">
        <p14:creationId xmlns:p14="http://schemas.microsoft.com/office/powerpoint/2010/main" val="20213635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ittle Text + Big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2893708" y="1584015"/>
            <a:ext cx="5648404" cy="4261811"/>
          </a:xfrm>
          <a:prstGeom prst="rect">
            <a:avLst/>
          </a:prstGeom>
        </p:spPr>
        <p:txBody>
          <a:bodyPr rtlCol="0" anchor="ctr"/>
          <a:lstStyle>
            <a:lvl1pPr marL="0" indent="0" algn="ctr">
              <a:buNone/>
              <a:defRPr lang="en-CH"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fr"/>
              <a:t>Insert Picture Here</a:t>
            </a:r>
          </a:p>
        </p:txBody>
      </p:sp>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485774" y="2233914"/>
            <a:ext cx="1863887" cy="2581156"/>
          </a:xfrm>
          <a:prstGeom prst="rect">
            <a:avLst/>
          </a:prstGeom>
        </p:spPr>
        <p:txBody>
          <a:bodyPr rtlCol="0" anchor="t"/>
          <a:lstStyle>
            <a:lvl1pPr marL="0" indent="0">
              <a:lnSpc>
                <a:spcPct val="150000"/>
              </a:lnSpc>
              <a:buNone/>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fr"/>
              <a:t>Placeholder Text, insert content here.</a:t>
            </a:r>
          </a:p>
          <a:p>
            <a:pPr lvl="0" rtl="0"/>
            <a:r>
              <a:rPr lang="fr"/>
              <a:t>Placeholder Text, insert content here.</a:t>
            </a:r>
            <a:endParaRPr lang="en-CH" dirty="0"/>
          </a:p>
          <a:p>
            <a:pPr lvl="0" rtl="0"/>
            <a:r>
              <a:rPr lang="fr"/>
              <a:t>Placeholder Text, insert content here.</a:t>
            </a:r>
            <a:endParaRPr lang="en-CH" dirty="0"/>
          </a:p>
        </p:txBody>
      </p:sp>
      <p:cxnSp>
        <p:nvCxnSpPr>
          <p:cNvPr id="6" name="Straight Connector 5">
            <a:extLst>
              <a:ext uri="{FF2B5EF4-FFF2-40B4-BE49-F238E27FC236}">
                <a16:creationId xmlns:a16="http://schemas.microsoft.com/office/drawing/2014/main" id="{A346F0A2-645B-2C42-AD5A-E917EB1EA2EF}"/>
              </a:ext>
            </a:extLst>
          </p:cNvPr>
          <p:cNvCxnSpPr>
            <a:cxnSpLocks/>
          </p:cNvCxnSpPr>
          <p:nvPr userDrawn="1"/>
        </p:nvCxnSpPr>
        <p:spPr>
          <a:xfrm rot="10800000">
            <a:off x="2621685" y="1584015"/>
            <a:ext cx="0" cy="4261811"/>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1937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61444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ittle Text + Big Chart">
    <p:spTree>
      <p:nvGrpSpPr>
        <p:cNvPr id="1" name=""/>
        <p:cNvGrpSpPr/>
        <p:nvPr/>
      </p:nvGrpSpPr>
      <p:grpSpPr>
        <a:xfrm>
          <a:off x="0" y="0"/>
          <a:ext cx="0" cy="0"/>
          <a:chOff x="0" y="0"/>
          <a:chExt cx="0" cy="0"/>
        </a:xfrm>
      </p:grpSpPr>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485774" y="2233914"/>
            <a:ext cx="1863887" cy="2581156"/>
          </a:xfrm>
          <a:prstGeom prst="rect">
            <a:avLst/>
          </a:prstGeom>
        </p:spPr>
        <p:txBody>
          <a:bodyPr rtlCol="0" anchor="t"/>
          <a:lstStyle>
            <a:lvl1pPr marL="0" indent="0">
              <a:lnSpc>
                <a:spcPct val="150000"/>
              </a:lnSpc>
              <a:buNone/>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fr"/>
              <a:t>Placeholder Text, insert content here.</a:t>
            </a:r>
          </a:p>
          <a:p>
            <a:pPr lvl="0" rtl="0"/>
            <a:r>
              <a:rPr lang="fr"/>
              <a:t>Placeholder Text, insert content here.</a:t>
            </a:r>
            <a:endParaRPr lang="en-CH" dirty="0"/>
          </a:p>
          <a:p>
            <a:pPr lvl="0" rtl="0"/>
            <a:r>
              <a:rPr lang="fr"/>
              <a:t>Placeholder Text, insert content here.</a:t>
            </a:r>
            <a:endParaRPr lang="en-CH" dirty="0"/>
          </a:p>
        </p:txBody>
      </p:sp>
      <p:cxnSp>
        <p:nvCxnSpPr>
          <p:cNvPr id="6" name="Straight Connector 5">
            <a:extLst>
              <a:ext uri="{FF2B5EF4-FFF2-40B4-BE49-F238E27FC236}">
                <a16:creationId xmlns:a16="http://schemas.microsoft.com/office/drawing/2014/main" id="{A346F0A2-645B-2C42-AD5A-E917EB1EA2EF}"/>
              </a:ext>
            </a:extLst>
          </p:cNvPr>
          <p:cNvCxnSpPr>
            <a:cxnSpLocks/>
          </p:cNvCxnSpPr>
          <p:nvPr userDrawn="1"/>
        </p:nvCxnSpPr>
        <p:spPr>
          <a:xfrm rot="10800000">
            <a:off x="2621685" y="1584015"/>
            <a:ext cx="0" cy="4261811"/>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
        <p:nvSpPr>
          <p:cNvPr id="3" name="Chart Placeholder 2">
            <a:extLst>
              <a:ext uri="{FF2B5EF4-FFF2-40B4-BE49-F238E27FC236}">
                <a16:creationId xmlns:a16="http://schemas.microsoft.com/office/drawing/2014/main" id="{ABB250CC-4CFB-E54E-AA40-F736219E5B0D}"/>
              </a:ext>
            </a:extLst>
          </p:cNvPr>
          <p:cNvSpPr>
            <a:spLocks noGrp="1"/>
          </p:cNvSpPr>
          <p:nvPr>
            <p:ph type="chart" sz="quarter" idx="20" hasCustomPrompt="1"/>
          </p:nvPr>
        </p:nvSpPr>
        <p:spPr>
          <a:xfrm>
            <a:off x="2893708" y="1584325"/>
            <a:ext cx="5648099" cy="4260850"/>
          </a:xfrm>
          <a:prstGeom prst="rect">
            <a:avLst/>
          </a:prstGeom>
        </p:spPr>
        <p:txBody>
          <a:bodyPr rtlCol="0" anchor="ctr"/>
          <a:lstStyle>
            <a:lvl1pPr marL="0" indent="0" algn="ctr" defTabSz="914400" rtl="0" eaLnBrk="1" latinLnBrk="0" hangingPunct="1">
              <a:lnSpc>
                <a:spcPct val="90000"/>
              </a:lnSpc>
              <a:spcBef>
                <a:spcPts val="1000"/>
              </a:spcBef>
              <a:buFont typeface="Arial" panose="020B0604020202020204" pitchFamily="34" charset="0"/>
              <a:buNone/>
              <a:defRPr lang="en-CH"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fr"/>
              <a:t>Insert Chart Here</a:t>
            </a:r>
          </a:p>
        </p:txBody>
      </p:sp>
    </p:spTree>
    <p:extLst>
      <p:ext uri="{BB962C8B-B14F-4D97-AF65-F5344CB8AC3E}">
        <p14:creationId xmlns:p14="http://schemas.microsoft.com/office/powerpoint/2010/main" val="40526302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ig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1" y="1296365"/>
            <a:ext cx="9142031" cy="5127584"/>
          </a:xfrm>
          <a:prstGeom prst="rect">
            <a:avLst/>
          </a:prstGeom>
        </p:spPr>
        <p:txBody>
          <a:bodyPr rtlCol="0" anchor="ctr"/>
          <a:lstStyle>
            <a:lvl1pPr marL="0" indent="0" algn="ctr">
              <a:buNone/>
              <a:defRPr lang="en-CH"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fr"/>
              <a:t>Insert Picture Here</a:t>
            </a:r>
          </a:p>
        </p:txBody>
      </p:sp>
    </p:spTree>
    <p:extLst>
      <p:ext uri="{BB962C8B-B14F-4D97-AF65-F5344CB8AC3E}">
        <p14:creationId xmlns:p14="http://schemas.microsoft.com/office/powerpoint/2010/main" val="4425602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ig 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ABB250CC-4CFB-E54E-AA40-F736219E5B0D}"/>
              </a:ext>
            </a:extLst>
          </p:cNvPr>
          <p:cNvSpPr>
            <a:spLocks noGrp="1"/>
          </p:cNvSpPr>
          <p:nvPr>
            <p:ph type="chart" sz="quarter" idx="20" hasCustomPrompt="1"/>
          </p:nvPr>
        </p:nvSpPr>
        <p:spPr>
          <a:xfrm>
            <a:off x="-2" y="1296364"/>
            <a:ext cx="9144002" cy="5104435"/>
          </a:xfrm>
          <a:prstGeom prst="rect">
            <a:avLst/>
          </a:prstGeom>
        </p:spPr>
        <p:txBody>
          <a:bodyPr rtlCol="0" anchor="ctr"/>
          <a:lstStyle>
            <a:lvl1pPr marL="0" indent="0" algn="ctr" defTabSz="914400" rtl="0" eaLnBrk="1" latinLnBrk="0" hangingPunct="1">
              <a:lnSpc>
                <a:spcPct val="90000"/>
              </a:lnSpc>
              <a:spcBef>
                <a:spcPts val="1000"/>
              </a:spcBef>
              <a:buFont typeface="Arial" panose="020B0604020202020204" pitchFamily="34" charset="0"/>
              <a:buNone/>
              <a:defRPr lang="en-CH"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fr"/>
              <a:t>Insert Chart Here</a:t>
            </a:r>
          </a:p>
        </p:txBody>
      </p:sp>
    </p:spTree>
    <p:extLst>
      <p:ext uri="{BB962C8B-B14F-4D97-AF65-F5344CB8AC3E}">
        <p14:creationId xmlns:p14="http://schemas.microsoft.com/office/powerpoint/2010/main" val="27619236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Next Step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942FB48-4AEF-F04C-9B4E-9DF052EF763A}"/>
              </a:ext>
            </a:extLst>
          </p:cNvPr>
          <p:cNvPicPr>
            <a:picLocks noChangeAspect="1"/>
          </p:cNvPicPr>
          <p:nvPr userDrawn="1"/>
        </p:nvPicPr>
        <p:blipFill rotWithShape="1">
          <a:blip r:embed="rId2" cstate="screen">
            <a:grayscl/>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a:stretch/>
        </p:blipFill>
        <p:spPr>
          <a:xfrm>
            <a:off x="3356264" y="10991"/>
            <a:ext cx="5787735" cy="6400442"/>
          </a:xfrm>
          <a:prstGeom prst="rect">
            <a:avLst/>
          </a:prstGeom>
        </p:spPr>
      </p:pic>
      <p:sp>
        <p:nvSpPr>
          <p:cNvPr id="8" name="Rectangle 7">
            <a:extLst>
              <a:ext uri="{FF2B5EF4-FFF2-40B4-BE49-F238E27FC236}">
                <a16:creationId xmlns:a16="http://schemas.microsoft.com/office/drawing/2014/main" id="{8F93F0E7-036D-4E45-B9B3-0DB0FD4A0C40}"/>
              </a:ext>
            </a:extLst>
          </p:cNvPr>
          <p:cNvSpPr/>
          <p:nvPr userDrawn="1"/>
        </p:nvSpPr>
        <p:spPr>
          <a:xfrm>
            <a:off x="3356263" y="1"/>
            <a:ext cx="5673013" cy="6411432"/>
          </a:xfrm>
          <a:prstGeom prst="rect">
            <a:avLst/>
          </a:prstGeom>
          <a:gradFill flip="none" rotWithShape="1">
            <a:gsLst>
              <a:gs pos="56000">
                <a:schemeClr val="bg1">
                  <a:alpha val="92000"/>
                </a:schemeClr>
              </a:gs>
              <a:gs pos="40000">
                <a:schemeClr val="bg1"/>
              </a:gs>
              <a:gs pos="77000">
                <a:schemeClr val="bg1">
                  <a:alpha val="68000"/>
                </a:schemeClr>
              </a:gs>
              <a:gs pos="100000">
                <a:schemeClr val="bg1">
                  <a:alpha val="0"/>
                </a:schemeClr>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097587F-4B3C-2A49-B85D-19360E7EB9F6}"/>
              </a:ext>
            </a:extLst>
          </p:cNvPr>
          <p:cNvSpPr/>
          <p:nvPr userDrawn="1"/>
        </p:nvSpPr>
        <p:spPr>
          <a:xfrm>
            <a:off x="384464" y="1516285"/>
            <a:ext cx="6826827" cy="4494397"/>
          </a:xfrm>
          <a:prstGeom prst="rect">
            <a:avLst/>
          </a:prstGeom>
          <a:solidFill>
            <a:schemeClr val="bg1">
              <a:alpha val="29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CH"/>
          </a:p>
        </p:txBody>
      </p:sp>
      <p:sp>
        <p:nvSpPr>
          <p:cNvPr id="9" name="Text Placeholder 30">
            <a:extLst>
              <a:ext uri="{FF2B5EF4-FFF2-40B4-BE49-F238E27FC236}">
                <a16:creationId xmlns:a16="http://schemas.microsoft.com/office/drawing/2014/main" id="{87DE28B9-B6DC-164C-98F7-B6BF5F116473}"/>
              </a:ext>
            </a:extLst>
          </p:cNvPr>
          <p:cNvSpPr>
            <a:spLocks noGrp="1"/>
          </p:cNvSpPr>
          <p:nvPr>
            <p:ph type="body" sz="quarter" idx="14" hasCustomPrompt="1"/>
          </p:nvPr>
        </p:nvSpPr>
        <p:spPr>
          <a:xfrm>
            <a:off x="485774" y="1585732"/>
            <a:ext cx="6540059" cy="4314604"/>
          </a:xfrm>
          <a:prstGeom prst="rect">
            <a:avLst/>
          </a:prstGeom>
        </p:spPr>
        <p:txBody>
          <a:bodyPr rtlCol="0" anchor="ctr"/>
          <a:lstStyle>
            <a:lvl1pPr>
              <a:lnSpc>
                <a:spcPct val="150000"/>
              </a:lnSpc>
              <a:defRPr sz="1600" b="0" i="0">
                <a:solidFill>
                  <a:srgbClr val="543900"/>
                </a:solidFill>
                <a:latin typeface="Source Sans Pro Light" panose="020B0403030403020204" pitchFamily="34" charset="0"/>
                <a:ea typeface="Source Sans Pro Light" panose="020B0403030403020204" pitchFamily="34" charset="0"/>
              </a:defRPr>
            </a:lvl1pPr>
          </a:lstStyle>
          <a:p>
            <a:pPr lvl="0" rtl="0"/>
            <a:r>
              <a:rPr lang="fr"/>
              <a:t>Placeholder Text, insert content here.</a:t>
            </a:r>
          </a:p>
          <a:p>
            <a:pPr lvl="0" rtl="0"/>
            <a:r>
              <a:rPr lang="fr"/>
              <a:t>Placeholder Text, insert content here.</a:t>
            </a:r>
            <a:endParaRPr lang="en-CH" dirty="0"/>
          </a:p>
          <a:p>
            <a:pPr lvl="0" rtl="0"/>
            <a:r>
              <a:rPr lang="fr"/>
              <a:t>Placeholder Text, insert content here.</a:t>
            </a:r>
          </a:p>
          <a:p>
            <a:pPr lvl="0" rtl="0"/>
            <a:r>
              <a:rPr lang="fr"/>
              <a:t>Placeholder Text, insert content here.</a:t>
            </a:r>
          </a:p>
          <a:p>
            <a:pPr lvl="0" rtl="0"/>
            <a:r>
              <a:rPr lang="fr"/>
              <a:t>Placeholder Text, insert content here.</a:t>
            </a:r>
            <a:endParaRPr lang="en-CH" dirty="0"/>
          </a:p>
          <a:p>
            <a:pPr lvl="0" rtl="0"/>
            <a:r>
              <a:rPr lang="fr"/>
              <a:t>Placeholder Text, insert content here.</a:t>
            </a:r>
          </a:p>
          <a:p>
            <a:pPr lvl="0" rtl="0"/>
            <a:r>
              <a:rPr lang="fr"/>
              <a:t>Placeholder Text, insert content here.</a:t>
            </a:r>
            <a:endParaRPr lang="en-CH" dirty="0"/>
          </a:p>
        </p:txBody>
      </p:sp>
    </p:spTree>
    <p:extLst>
      <p:ext uri="{BB962C8B-B14F-4D97-AF65-F5344CB8AC3E}">
        <p14:creationId xmlns:p14="http://schemas.microsoft.com/office/powerpoint/2010/main" val="32130420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Group Work">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D570987-6BAC-2D47-B549-AE4DA76E19A4}"/>
              </a:ext>
            </a:extLst>
          </p:cNvPr>
          <p:cNvPicPr>
            <a:picLocks noChangeAspect="1"/>
          </p:cNvPicPr>
          <p:nvPr userDrawn="1"/>
        </p:nvPicPr>
        <p:blipFill rotWithShape="1">
          <a:blip r:embed="rId2" cstate="screen">
            <a:grayscl/>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b="6512"/>
          <a:stretch/>
        </p:blipFill>
        <p:spPr>
          <a:xfrm>
            <a:off x="4565904" y="0"/>
            <a:ext cx="4578096" cy="6411432"/>
          </a:xfrm>
          <a:prstGeom prst="rect">
            <a:avLst/>
          </a:prstGeom>
        </p:spPr>
      </p:pic>
      <p:sp>
        <p:nvSpPr>
          <p:cNvPr id="8" name="Rectangle 7">
            <a:extLst>
              <a:ext uri="{FF2B5EF4-FFF2-40B4-BE49-F238E27FC236}">
                <a16:creationId xmlns:a16="http://schemas.microsoft.com/office/drawing/2014/main" id="{8F93F0E7-036D-4E45-B9B3-0DB0FD4A0C40}"/>
              </a:ext>
            </a:extLst>
          </p:cNvPr>
          <p:cNvSpPr/>
          <p:nvPr userDrawn="1"/>
        </p:nvSpPr>
        <p:spPr>
          <a:xfrm>
            <a:off x="4565904" y="1"/>
            <a:ext cx="4463372" cy="6411432"/>
          </a:xfrm>
          <a:prstGeom prst="rect">
            <a:avLst/>
          </a:prstGeom>
          <a:gradFill flip="none" rotWithShape="1">
            <a:gsLst>
              <a:gs pos="56000">
                <a:schemeClr val="bg1">
                  <a:alpha val="92000"/>
                </a:schemeClr>
              </a:gs>
              <a:gs pos="40000">
                <a:schemeClr val="bg1"/>
              </a:gs>
              <a:gs pos="77000">
                <a:schemeClr val="bg1">
                  <a:alpha val="68000"/>
                </a:schemeClr>
              </a:gs>
              <a:gs pos="100000">
                <a:schemeClr val="bg1">
                  <a:alpha val="0"/>
                </a:schemeClr>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 Placeholder 30">
            <a:extLst>
              <a:ext uri="{FF2B5EF4-FFF2-40B4-BE49-F238E27FC236}">
                <a16:creationId xmlns:a16="http://schemas.microsoft.com/office/drawing/2014/main" id="{87DE28B9-B6DC-164C-98F7-B6BF5F116473}"/>
              </a:ext>
            </a:extLst>
          </p:cNvPr>
          <p:cNvSpPr>
            <a:spLocks noGrp="1"/>
          </p:cNvSpPr>
          <p:nvPr>
            <p:ph type="body" sz="quarter" idx="14" hasCustomPrompt="1"/>
          </p:nvPr>
        </p:nvSpPr>
        <p:spPr>
          <a:xfrm>
            <a:off x="485774" y="1585732"/>
            <a:ext cx="6528484" cy="4314604"/>
          </a:xfrm>
          <a:prstGeom prst="rect">
            <a:avLst/>
          </a:prstGeom>
        </p:spPr>
        <p:txBody>
          <a:bodyPr rtlCol="0" anchor="ctr"/>
          <a:lstStyle>
            <a:lvl1pPr>
              <a:lnSpc>
                <a:spcPct val="150000"/>
              </a:lnSpc>
              <a:defRPr sz="1600" b="0" i="0">
                <a:solidFill>
                  <a:srgbClr val="212121"/>
                </a:solidFill>
                <a:latin typeface="Source Sans Pro Light" panose="020B0403030403020204" pitchFamily="34" charset="0"/>
                <a:ea typeface="Source Sans Pro Light" panose="020B0403030403020204" pitchFamily="34" charset="0"/>
              </a:defRPr>
            </a:lvl1pPr>
          </a:lstStyle>
          <a:p>
            <a:pPr lvl="0" rtl="0"/>
            <a:r>
              <a:rPr lang="fr"/>
              <a:t>Placeholder Text, insert content here.</a:t>
            </a:r>
          </a:p>
          <a:p>
            <a:pPr lvl="0" rtl="0"/>
            <a:r>
              <a:rPr lang="fr"/>
              <a:t>Placeholder Text, insert content here.</a:t>
            </a:r>
            <a:endParaRPr lang="en-CH" dirty="0"/>
          </a:p>
          <a:p>
            <a:pPr lvl="0" rtl="0"/>
            <a:r>
              <a:rPr lang="fr"/>
              <a:t>Placeholder Text, insert content here.</a:t>
            </a:r>
          </a:p>
          <a:p>
            <a:pPr lvl="0" rtl="0"/>
            <a:r>
              <a:rPr lang="fr"/>
              <a:t>Placeholder Text, insert content here.</a:t>
            </a:r>
          </a:p>
          <a:p>
            <a:pPr lvl="0" rtl="0"/>
            <a:r>
              <a:rPr lang="fr"/>
              <a:t>Placeholder Text, insert content here.</a:t>
            </a:r>
            <a:endParaRPr lang="en-CH" dirty="0"/>
          </a:p>
          <a:p>
            <a:pPr lvl="0" rtl="0"/>
            <a:r>
              <a:rPr lang="fr"/>
              <a:t>Placeholder Text, insert content here.</a:t>
            </a:r>
          </a:p>
          <a:p>
            <a:pPr lvl="0" rtl="0"/>
            <a:r>
              <a:rPr lang="fr"/>
              <a:t>Placeholder Text, insert content here.</a:t>
            </a:r>
            <a:endParaRPr lang="en-CH" dirty="0"/>
          </a:p>
        </p:txBody>
      </p:sp>
    </p:spTree>
    <p:extLst>
      <p:ext uri="{BB962C8B-B14F-4D97-AF65-F5344CB8AC3E}">
        <p14:creationId xmlns:p14="http://schemas.microsoft.com/office/powerpoint/2010/main" val="7198100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0ED219E-1493-2247-B0B9-4357F28810F3}"/>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t="-27652" b="1255"/>
          <a:stretch/>
        </p:blipFill>
        <p:spPr>
          <a:xfrm>
            <a:off x="0" y="385762"/>
            <a:ext cx="9144000" cy="6026613"/>
          </a:xfrm>
          <a:prstGeom prst="rect">
            <a:avLst/>
          </a:prstGeom>
        </p:spPr>
      </p:pic>
      <p:sp>
        <p:nvSpPr>
          <p:cNvPr id="15" name="Rectangle 14">
            <a:extLst>
              <a:ext uri="{FF2B5EF4-FFF2-40B4-BE49-F238E27FC236}">
                <a16:creationId xmlns:a16="http://schemas.microsoft.com/office/drawing/2014/main" id="{F38C7339-3368-E74E-A628-41008B4B7AF2}"/>
              </a:ext>
            </a:extLst>
          </p:cNvPr>
          <p:cNvSpPr/>
          <p:nvPr userDrawn="1"/>
        </p:nvSpPr>
        <p:spPr>
          <a:xfrm rot="5400000">
            <a:off x="2503967" y="-2503968"/>
            <a:ext cx="4136065" cy="9144000"/>
          </a:xfrm>
          <a:prstGeom prst="rect">
            <a:avLst/>
          </a:prstGeom>
          <a:gradFill flip="none" rotWithShape="1">
            <a:gsLst>
              <a:gs pos="52000">
                <a:schemeClr val="bg1">
                  <a:alpha val="95000"/>
                </a:schemeClr>
              </a:gs>
              <a:gs pos="40000">
                <a:schemeClr val="bg1"/>
              </a:gs>
              <a:gs pos="77000">
                <a:schemeClr val="bg1">
                  <a:alpha val="35000"/>
                </a:schemeClr>
              </a:gs>
              <a:gs pos="100000">
                <a:schemeClr val="bg1">
                  <a:alpha val="0"/>
                </a:schemeClr>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 Placeholder 19">
            <a:extLst>
              <a:ext uri="{FF2B5EF4-FFF2-40B4-BE49-F238E27FC236}">
                <a16:creationId xmlns:a16="http://schemas.microsoft.com/office/drawing/2014/main" id="{D8636154-4781-4B49-A2BA-120CCCBEB783}"/>
              </a:ext>
            </a:extLst>
          </p:cNvPr>
          <p:cNvSpPr txBox="1">
            <a:spLocks/>
          </p:cNvSpPr>
          <p:nvPr userDrawn="1"/>
        </p:nvSpPr>
        <p:spPr>
          <a:xfrm>
            <a:off x="224901" y="873875"/>
            <a:ext cx="6026089" cy="344050"/>
          </a:xfrm>
          <a:prstGeom prst="rect">
            <a:avLst/>
          </a:prstGeom>
        </p:spPr>
        <p:txBody>
          <a:bodyPr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fr"/>
              <a:t>it’s the closing slide of the closing session.</a:t>
            </a:r>
          </a:p>
        </p:txBody>
      </p:sp>
      <p:sp>
        <p:nvSpPr>
          <p:cNvPr id="11" name="Text Placeholder 19">
            <a:extLst>
              <a:ext uri="{FF2B5EF4-FFF2-40B4-BE49-F238E27FC236}">
                <a16:creationId xmlns:a16="http://schemas.microsoft.com/office/drawing/2014/main" id="{2EB335EE-C723-9D4E-9439-3E76FDBC4A56}"/>
              </a:ext>
            </a:extLst>
          </p:cNvPr>
          <p:cNvSpPr txBox="1">
            <a:spLocks/>
          </p:cNvSpPr>
          <p:nvPr userDrawn="1"/>
        </p:nvSpPr>
        <p:spPr>
          <a:xfrm>
            <a:off x="224901" y="283385"/>
            <a:ext cx="7101874"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fr"/>
              <a:t>HOW SAD!</a:t>
            </a:r>
          </a:p>
        </p:txBody>
      </p:sp>
    </p:spTree>
    <p:extLst>
      <p:ext uri="{BB962C8B-B14F-4D97-AF65-F5344CB8AC3E}">
        <p14:creationId xmlns:p14="http://schemas.microsoft.com/office/powerpoint/2010/main" val="41895447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Big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1" y="1296365"/>
            <a:ext cx="9142031" cy="5127584"/>
          </a:xfrm>
          <a:prstGeom prst="rect">
            <a:avLst/>
          </a:prstGeom>
        </p:spPr>
        <p:txBody>
          <a:bodyPr rtlCol="0" anchor="ctr"/>
          <a:lstStyle>
            <a:lvl1pPr marL="0" indent="0" algn="ctr">
              <a:buNone/>
              <a:defRPr lang="en-CH"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rtl="0"/>
            <a:r>
              <a:rPr lang="fr"/>
              <a:t>Insert Picture Here</a:t>
            </a:r>
          </a:p>
        </p:txBody>
      </p:sp>
    </p:spTree>
    <p:extLst>
      <p:ext uri="{BB962C8B-B14F-4D97-AF65-F5344CB8AC3E}">
        <p14:creationId xmlns:p14="http://schemas.microsoft.com/office/powerpoint/2010/main" val="36240225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odule 1">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3261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odule 2">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74E457A-30EB-3A4A-A80A-8238C1C2FF6E}"/>
              </a:ext>
            </a:extLst>
          </p:cNvPr>
          <p:cNvSpPr txBox="1"/>
          <p:nvPr userDrawn="1"/>
        </p:nvSpPr>
        <p:spPr>
          <a:xfrm>
            <a:off x="2498651" y="2542676"/>
            <a:ext cx="4146698" cy="830997"/>
          </a:xfrm>
          <a:prstGeom prst="rect">
            <a:avLst/>
          </a:prstGeom>
          <a:noFill/>
        </p:spPr>
        <p:txBody>
          <a:bodyPr wrap="square" rtlCol="0">
            <a:spAutoFit/>
          </a:bodyPr>
          <a:lstStyle/>
          <a:p>
            <a:pPr rtl="0"/>
            <a:r>
              <a:rPr lang="fr" sz="4800" b="1" spc="300">
                <a:solidFill>
                  <a:srgbClr val="543900"/>
                </a:solidFill>
                <a:latin typeface="Source Sans Pro Light" panose="020B0403030403020204" pitchFamily="34" charset="0"/>
                <a:ea typeface="Source Sans Pro Light" panose="020B0403030403020204" pitchFamily="34" charset="0"/>
                <a:cs typeface="Arial" panose="020B0604020202020204" pitchFamily="34" charset="0"/>
              </a:rPr>
              <a:t>MODULE 2</a:t>
            </a:r>
          </a:p>
        </p:txBody>
      </p:sp>
      <p:pic>
        <p:nvPicPr>
          <p:cNvPr id="8" name="Picture 2" descr="C:\Users\Darryl\Documents\Darryl's Docs\Work\WHO\WHO SSP 2015 -\SSP Trng Pckg\PPs\Graphics\SSP Icons PNGs\Module 2 Icon Transp.png">
            <a:extLst>
              <a:ext uri="{FF2B5EF4-FFF2-40B4-BE49-F238E27FC236}">
                <a16:creationId xmlns:a16="http://schemas.microsoft.com/office/drawing/2014/main" id="{BCF7A4B3-7625-244C-90D4-8960AFFA2F0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18983" y="1388942"/>
            <a:ext cx="1265296" cy="11998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AF882C4A-89F7-CA48-A297-A85DBFF3DCAB}"/>
              </a:ext>
            </a:extLst>
          </p:cNvPr>
          <p:cNvSpPr txBox="1"/>
          <p:nvPr userDrawn="1"/>
        </p:nvSpPr>
        <p:spPr>
          <a:xfrm>
            <a:off x="114724" y="6496216"/>
            <a:ext cx="1013419" cy="276999"/>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rtl="0"/>
            <a:r>
              <a:rPr lang="fr"/>
              <a:t>MODULE 2:</a:t>
            </a:r>
          </a:p>
        </p:txBody>
      </p:sp>
      <p:sp>
        <p:nvSpPr>
          <p:cNvPr id="10" name="Text Placeholder 33">
            <a:extLst>
              <a:ext uri="{FF2B5EF4-FFF2-40B4-BE49-F238E27FC236}">
                <a16:creationId xmlns:a16="http://schemas.microsoft.com/office/drawing/2014/main" id="{E4BBF251-5DE9-AA4D-AD0E-A05A55F968B3}"/>
              </a:ext>
            </a:extLst>
          </p:cNvPr>
          <p:cNvSpPr>
            <a:spLocks noGrp="1"/>
          </p:cNvSpPr>
          <p:nvPr>
            <p:ph type="body" sz="quarter" idx="12" hasCustomPrompt="1"/>
          </p:nvPr>
        </p:nvSpPr>
        <p:spPr>
          <a:xfrm>
            <a:off x="1024540" y="6448977"/>
            <a:ext cx="5295900" cy="371475"/>
          </a:xfrm>
          <a:prstGeom prst="rect">
            <a:avLst/>
          </a:prstGeom>
        </p:spPr>
        <p:txBody>
          <a:bodyPr rtlCol="0" anchor="ctr"/>
          <a:lstStyle>
            <a:lvl1pPr marL="0" indent="0">
              <a:buNone/>
              <a:defRPr sz="1400" b="0" i="0">
                <a:solidFill>
                  <a:schemeClr val="bg1"/>
                </a:solidFill>
                <a:latin typeface="Source Sans Pro Light" panose="020B0403030403020204" pitchFamily="34" charset="0"/>
                <a:ea typeface="Source Sans Pro Light" panose="020B0403030403020204" pitchFamily="34" charset="0"/>
              </a:defRPr>
            </a:lvl1pPr>
          </a:lstStyle>
          <a:p>
            <a:pPr lvl="0" rtl="0"/>
            <a:r>
              <a:rPr lang="fr"/>
              <a:t>Insert sub-title here.</a:t>
            </a:r>
            <a:endParaRPr lang="en-CH" dirty="0"/>
          </a:p>
        </p:txBody>
      </p:sp>
      <p:sp>
        <p:nvSpPr>
          <p:cNvPr id="11" name="Text Placeholder 19">
            <a:extLst>
              <a:ext uri="{FF2B5EF4-FFF2-40B4-BE49-F238E27FC236}">
                <a16:creationId xmlns:a16="http://schemas.microsoft.com/office/drawing/2014/main" id="{D5B1BB6E-74F0-7A46-9199-27916EB5D777}"/>
              </a:ext>
            </a:extLst>
          </p:cNvPr>
          <p:cNvSpPr>
            <a:spLocks noGrp="1"/>
          </p:cNvSpPr>
          <p:nvPr>
            <p:ph type="body" sz="quarter" idx="13" hasCustomPrompt="1"/>
          </p:nvPr>
        </p:nvSpPr>
        <p:spPr>
          <a:xfrm>
            <a:off x="2527107" y="3205826"/>
            <a:ext cx="3517900" cy="1227138"/>
          </a:xfrm>
          <a:prstGeom prst="rect">
            <a:avLst/>
          </a:prstGeom>
        </p:spPr>
        <p:txBody>
          <a:bodyPr rtlCol="0"/>
          <a:lstStyle>
            <a:lvl1pPr marL="0" indent="0">
              <a:buNone/>
              <a:defRPr sz="3200" b="0" i="0">
                <a:solidFill>
                  <a:srgbClr val="C2B195"/>
                </a:solidFill>
                <a:latin typeface="Source Sans Pro Light" panose="020B0403030403020204" pitchFamily="34" charset="0"/>
                <a:ea typeface="Source Sans Pro Light" panose="020B0403030403020204" pitchFamily="34" charset="0"/>
              </a:defRPr>
            </a:lvl1pPr>
          </a:lstStyle>
          <a:p>
            <a:pPr lvl="0" rtl="0"/>
            <a:r>
              <a:rPr lang="fr"/>
              <a:t>Insert Subtitle here</a:t>
            </a:r>
            <a:endParaRPr lang="en-CH" dirty="0"/>
          </a:p>
        </p:txBody>
      </p:sp>
    </p:spTree>
    <p:extLst>
      <p:ext uri="{BB962C8B-B14F-4D97-AF65-F5344CB8AC3E}">
        <p14:creationId xmlns:p14="http://schemas.microsoft.com/office/powerpoint/2010/main" val="31623677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odule 3">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1E005F4-5EA6-4B43-96FF-4DB49C29AB55}"/>
              </a:ext>
            </a:extLst>
          </p:cNvPr>
          <p:cNvSpPr txBox="1"/>
          <p:nvPr userDrawn="1"/>
        </p:nvSpPr>
        <p:spPr>
          <a:xfrm>
            <a:off x="2498651" y="2542676"/>
            <a:ext cx="4146698" cy="830997"/>
          </a:xfrm>
          <a:prstGeom prst="rect">
            <a:avLst/>
          </a:prstGeom>
          <a:noFill/>
        </p:spPr>
        <p:txBody>
          <a:bodyPr wrap="square" rtlCol="0">
            <a:spAutoFit/>
          </a:bodyPr>
          <a:lstStyle/>
          <a:p>
            <a:pPr rtl="0"/>
            <a:r>
              <a:rPr lang="fr" sz="4800" b="1" spc="300">
                <a:solidFill>
                  <a:srgbClr val="543900"/>
                </a:solidFill>
                <a:latin typeface="Source Sans Pro Light" panose="020B0403030403020204" pitchFamily="34" charset="0"/>
                <a:ea typeface="Source Sans Pro Light" panose="020B0403030403020204" pitchFamily="34" charset="0"/>
                <a:cs typeface="Arial" panose="020B0604020202020204" pitchFamily="34" charset="0"/>
              </a:rPr>
              <a:t>MODULE 3</a:t>
            </a:r>
          </a:p>
        </p:txBody>
      </p:sp>
      <p:pic>
        <p:nvPicPr>
          <p:cNvPr id="8" name="Picture 1" descr="C:\Users\Darryl\Documents\Darryl's Docs\Work\WHO\WHO SSP 2015 -\SSP Trng Pckg\SSP icons\14118_SSP Manual-Module 3-ICON transparent.tif">
            <a:extLst>
              <a:ext uri="{FF2B5EF4-FFF2-40B4-BE49-F238E27FC236}">
                <a16:creationId xmlns:a16="http://schemas.microsoft.com/office/drawing/2014/main" id="{9E95E759-5B1F-7640-945D-95205D5A1AD4}"/>
              </a:ext>
            </a:extLst>
          </p:cNvPr>
          <p:cNvPicPr>
            <a:picLocks noChangeAspect="1" noChangeArrowheads="1"/>
          </p:cNvPicPr>
          <p:nvPr userDrawn="1"/>
        </p:nvPicPr>
        <p:blipFill>
          <a:blip r:embed="rId2">
            <a:clrChange>
              <a:clrFrom>
                <a:srgbClr val="FFFFFF"/>
              </a:clrFrom>
              <a:clrTo>
                <a:srgbClr val="FFFFFF">
                  <a:alpha val="0"/>
                </a:srgbClr>
              </a:clrTo>
            </a:clrChange>
          </a:blip>
          <a:srcRect/>
          <a:stretch>
            <a:fillRect/>
          </a:stretch>
        </p:blipFill>
        <p:spPr bwMode="auto">
          <a:xfrm>
            <a:off x="2447045" y="1280801"/>
            <a:ext cx="1169005" cy="1261875"/>
          </a:xfrm>
          <a:prstGeom prst="rect">
            <a:avLst/>
          </a:prstGeom>
          <a:noFill/>
          <a:ln w="9525">
            <a:noFill/>
            <a:miter lim="800000"/>
            <a:headEnd/>
            <a:tailEnd/>
          </a:ln>
        </p:spPr>
      </p:pic>
      <p:sp>
        <p:nvSpPr>
          <p:cNvPr id="9" name="TextBox 8">
            <a:extLst>
              <a:ext uri="{FF2B5EF4-FFF2-40B4-BE49-F238E27FC236}">
                <a16:creationId xmlns:a16="http://schemas.microsoft.com/office/drawing/2014/main" id="{9F8B0874-00CE-4548-BAD1-9C75B3074CBB}"/>
              </a:ext>
            </a:extLst>
          </p:cNvPr>
          <p:cNvSpPr txBox="1"/>
          <p:nvPr userDrawn="1"/>
        </p:nvSpPr>
        <p:spPr>
          <a:xfrm>
            <a:off x="114724" y="6496216"/>
            <a:ext cx="1013419" cy="276999"/>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rtl="0"/>
            <a:r>
              <a:rPr lang="fr"/>
              <a:t>MODULE 3:</a:t>
            </a:r>
          </a:p>
        </p:txBody>
      </p:sp>
      <p:sp>
        <p:nvSpPr>
          <p:cNvPr id="10" name="Text Placeholder 33">
            <a:extLst>
              <a:ext uri="{FF2B5EF4-FFF2-40B4-BE49-F238E27FC236}">
                <a16:creationId xmlns:a16="http://schemas.microsoft.com/office/drawing/2014/main" id="{25D96256-81A1-1C4F-B487-3E2DA1312FDB}"/>
              </a:ext>
            </a:extLst>
          </p:cNvPr>
          <p:cNvSpPr>
            <a:spLocks noGrp="1"/>
          </p:cNvSpPr>
          <p:nvPr>
            <p:ph type="body" sz="quarter" idx="12" hasCustomPrompt="1"/>
          </p:nvPr>
        </p:nvSpPr>
        <p:spPr>
          <a:xfrm>
            <a:off x="1024540" y="6448977"/>
            <a:ext cx="5295900" cy="371475"/>
          </a:xfrm>
          <a:prstGeom prst="rect">
            <a:avLst/>
          </a:prstGeom>
        </p:spPr>
        <p:txBody>
          <a:bodyPr rtlCol="0" anchor="ctr"/>
          <a:lstStyle>
            <a:lvl1pPr marL="0" indent="0">
              <a:buNone/>
              <a:defRPr sz="1400" b="0" i="0">
                <a:solidFill>
                  <a:schemeClr val="bg1"/>
                </a:solidFill>
                <a:latin typeface="Source Sans Pro Light" panose="020B0403030403020204" pitchFamily="34" charset="0"/>
                <a:ea typeface="Source Sans Pro Light" panose="020B0403030403020204" pitchFamily="34" charset="0"/>
              </a:defRPr>
            </a:lvl1pPr>
          </a:lstStyle>
          <a:p>
            <a:pPr lvl="0" rtl="0"/>
            <a:r>
              <a:rPr lang="fr"/>
              <a:t>Insert sub-title here.</a:t>
            </a:r>
            <a:endParaRPr lang="en-CH" dirty="0"/>
          </a:p>
        </p:txBody>
      </p:sp>
      <p:sp>
        <p:nvSpPr>
          <p:cNvPr id="11" name="Text Placeholder 19">
            <a:extLst>
              <a:ext uri="{FF2B5EF4-FFF2-40B4-BE49-F238E27FC236}">
                <a16:creationId xmlns:a16="http://schemas.microsoft.com/office/drawing/2014/main" id="{E8FD6E68-A427-3B40-A7C7-B89E197FF6EF}"/>
              </a:ext>
            </a:extLst>
          </p:cNvPr>
          <p:cNvSpPr>
            <a:spLocks noGrp="1"/>
          </p:cNvSpPr>
          <p:nvPr>
            <p:ph type="body" sz="quarter" idx="13" hasCustomPrompt="1"/>
          </p:nvPr>
        </p:nvSpPr>
        <p:spPr>
          <a:xfrm>
            <a:off x="2527107" y="3205826"/>
            <a:ext cx="3517900" cy="1227138"/>
          </a:xfrm>
          <a:prstGeom prst="rect">
            <a:avLst/>
          </a:prstGeom>
        </p:spPr>
        <p:txBody>
          <a:bodyPr rtlCol="0"/>
          <a:lstStyle>
            <a:lvl1pPr marL="0" indent="0">
              <a:buNone/>
              <a:defRPr sz="3200" b="0" i="0">
                <a:solidFill>
                  <a:srgbClr val="C2B195"/>
                </a:solidFill>
                <a:latin typeface="Source Sans Pro Light" panose="020B0403030403020204" pitchFamily="34" charset="0"/>
                <a:ea typeface="Source Sans Pro Light" panose="020B0403030403020204" pitchFamily="34" charset="0"/>
              </a:defRPr>
            </a:lvl1pPr>
          </a:lstStyle>
          <a:p>
            <a:pPr lvl="0" rtl="0"/>
            <a:r>
              <a:rPr lang="fr"/>
              <a:t>Insert Subtitle here</a:t>
            </a:r>
            <a:endParaRPr lang="en-CH" dirty="0"/>
          </a:p>
        </p:txBody>
      </p:sp>
    </p:spTree>
    <p:extLst>
      <p:ext uri="{BB962C8B-B14F-4D97-AF65-F5344CB8AC3E}">
        <p14:creationId xmlns:p14="http://schemas.microsoft.com/office/powerpoint/2010/main" val="40189611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odule 4">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62CEB50-E8E4-664C-ABC9-9AA7ABFD3EFE}"/>
              </a:ext>
            </a:extLst>
          </p:cNvPr>
          <p:cNvSpPr txBox="1"/>
          <p:nvPr userDrawn="1"/>
        </p:nvSpPr>
        <p:spPr>
          <a:xfrm>
            <a:off x="2498651" y="2542676"/>
            <a:ext cx="4146698" cy="830997"/>
          </a:xfrm>
          <a:prstGeom prst="rect">
            <a:avLst/>
          </a:prstGeom>
          <a:noFill/>
        </p:spPr>
        <p:txBody>
          <a:bodyPr wrap="square" rtlCol="0">
            <a:spAutoFit/>
          </a:bodyPr>
          <a:lstStyle/>
          <a:p>
            <a:pPr rtl="0"/>
            <a:r>
              <a:rPr lang="fr" sz="4800" b="1" spc="300">
                <a:solidFill>
                  <a:srgbClr val="543900"/>
                </a:solidFill>
                <a:latin typeface="Source Sans Pro Light" panose="020B0403030403020204" pitchFamily="34" charset="0"/>
                <a:ea typeface="Source Sans Pro Light" panose="020B0403030403020204" pitchFamily="34" charset="0"/>
                <a:cs typeface="Arial" panose="020B0604020202020204" pitchFamily="34" charset="0"/>
              </a:rPr>
              <a:t>MODULE 4</a:t>
            </a:r>
          </a:p>
        </p:txBody>
      </p:sp>
      <p:pic>
        <p:nvPicPr>
          <p:cNvPr id="9" name="Picture 2" descr="C:\Users\Darryl\Documents\Darryl's Docs\Work\WHO\WHO SSP 2015 -\SSP Trng Pckg\SSP icons\14118_SSP Manual-Module 4-Icon.jpg">
            <a:extLst>
              <a:ext uri="{FF2B5EF4-FFF2-40B4-BE49-F238E27FC236}">
                <a16:creationId xmlns:a16="http://schemas.microsoft.com/office/drawing/2014/main" id="{F29350B6-4A73-C842-8642-58D5867D93CD}"/>
              </a:ext>
            </a:extLst>
          </p:cNvPr>
          <p:cNvPicPr>
            <a:picLocks noChangeAspect="1" noChangeArrowheads="1"/>
          </p:cNvPicPr>
          <p:nvPr userDrawn="1"/>
        </p:nvPicPr>
        <p:blipFill>
          <a:blip r:embed="rId2">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2467116" y="1470668"/>
            <a:ext cx="1462797" cy="1048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630E1BD7-5C20-3147-8DDF-3E0A4FFE5274}"/>
              </a:ext>
            </a:extLst>
          </p:cNvPr>
          <p:cNvSpPr txBox="1"/>
          <p:nvPr userDrawn="1"/>
        </p:nvSpPr>
        <p:spPr>
          <a:xfrm>
            <a:off x="114724" y="6496216"/>
            <a:ext cx="1013419" cy="276999"/>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rtl="0"/>
            <a:r>
              <a:rPr lang="fr"/>
              <a:t>MODULE 4:</a:t>
            </a:r>
          </a:p>
        </p:txBody>
      </p:sp>
      <p:sp>
        <p:nvSpPr>
          <p:cNvPr id="11" name="Text Placeholder 33">
            <a:extLst>
              <a:ext uri="{FF2B5EF4-FFF2-40B4-BE49-F238E27FC236}">
                <a16:creationId xmlns:a16="http://schemas.microsoft.com/office/drawing/2014/main" id="{EB270731-95BE-FE40-8198-7F1394CE7C7F}"/>
              </a:ext>
            </a:extLst>
          </p:cNvPr>
          <p:cNvSpPr>
            <a:spLocks noGrp="1"/>
          </p:cNvSpPr>
          <p:nvPr>
            <p:ph type="body" sz="quarter" idx="12" hasCustomPrompt="1"/>
          </p:nvPr>
        </p:nvSpPr>
        <p:spPr>
          <a:xfrm>
            <a:off x="1024540" y="6448977"/>
            <a:ext cx="5295900" cy="371475"/>
          </a:xfrm>
          <a:prstGeom prst="rect">
            <a:avLst/>
          </a:prstGeom>
        </p:spPr>
        <p:txBody>
          <a:bodyPr rtlCol="0" anchor="ctr"/>
          <a:lstStyle>
            <a:lvl1pPr marL="0" indent="0">
              <a:buNone/>
              <a:defRPr sz="1400" b="0" i="0">
                <a:solidFill>
                  <a:schemeClr val="bg1"/>
                </a:solidFill>
                <a:latin typeface="Source Sans Pro Light" panose="020B0403030403020204" pitchFamily="34" charset="0"/>
                <a:ea typeface="Source Sans Pro Light" panose="020B0403030403020204" pitchFamily="34" charset="0"/>
              </a:defRPr>
            </a:lvl1pPr>
          </a:lstStyle>
          <a:p>
            <a:pPr lvl="0" rtl="0"/>
            <a:r>
              <a:rPr lang="fr"/>
              <a:t>Insert sub-title here.</a:t>
            </a:r>
            <a:endParaRPr lang="en-CH" dirty="0"/>
          </a:p>
        </p:txBody>
      </p:sp>
      <p:sp>
        <p:nvSpPr>
          <p:cNvPr id="12" name="Text Placeholder 19">
            <a:extLst>
              <a:ext uri="{FF2B5EF4-FFF2-40B4-BE49-F238E27FC236}">
                <a16:creationId xmlns:a16="http://schemas.microsoft.com/office/drawing/2014/main" id="{2D8C60BA-B809-CD4C-AA88-2556C6DF2B0E}"/>
              </a:ext>
            </a:extLst>
          </p:cNvPr>
          <p:cNvSpPr>
            <a:spLocks noGrp="1"/>
          </p:cNvSpPr>
          <p:nvPr>
            <p:ph type="body" sz="quarter" idx="13" hasCustomPrompt="1"/>
          </p:nvPr>
        </p:nvSpPr>
        <p:spPr>
          <a:xfrm>
            <a:off x="2527107" y="3205826"/>
            <a:ext cx="3517900" cy="1227138"/>
          </a:xfrm>
          <a:prstGeom prst="rect">
            <a:avLst/>
          </a:prstGeom>
        </p:spPr>
        <p:txBody>
          <a:bodyPr rtlCol="0"/>
          <a:lstStyle>
            <a:lvl1pPr marL="0" indent="0">
              <a:buNone/>
              <a:defRPr sz="3200" b="0" i="0">
                <a:solidFill>
                  <a:srgbClr val="C2B195"/>
                </a:solidFill>
                <a:latin typeface="Source Sans Pro Light" panose="020B0403030403020204" pitchFamily="34" charset="0"/>
                <a:ea typeface="Source Sans Pro Light" panose="020B0403030403020204" pitchFamily="34" charset="0"/>
              </a:defRPr>
            </a:lvl1pPr>
          </a:lstStyle>
          <a:p>
            <a:pPr lvl="0" rtl="0"/>
            <a:r>
              <a:rPr lang="fr"/>
              <a:t>Insert Subtitle here</a:t>
            </a:r>
            <a:endParaRPr lang="en-CH" dirty="0"/>
          </a:p>
        </p:txBody>
      </p:sp>
    </p:spTree>
    <p:extLst>
      <p:ext uri="{BB962C8B-B14F-4D97-AF65-F5344CB8AC3E}">
        <p14:creationId xmlns:p14="http://schemas.microsoft.com/office/powerpoint/2010/main" val="25908154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odule 5">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4C57E04-BA3B-9B48-8DCB-6BD4F3D8A641}"/>
              </a:ext>
            </a:extLst>
          </p:cNvPr>
          <p:cNvSpPr txBox="1"/>
          <p:nvPr userDrawn="1"/>
        </p:nvSpPr>
        <p:spPr>
          <a:xfrm>
            <a:off x="2498651" y="2542676"/>
            <a:ext cx="4146698" cy="830997"/>
          </a:xfrm>
          <a:prstGeom prst="rect">
            <a:avLst/>
          </a:prstGeom>
          <a:noFill/>
        </p:spPr>
        <p:txBody>
          <a:bodyPr wrap="square" rtlCol="0">
            <a:spAutoFit/>
          </a:bodyPr>
          <a:lstStyle/>
          <a:p>
            <a:pPr rtl="0"/>
            <a:r>
              <a:rPr lang="fr" sz="4800" b="1" spc="300">
                <a:solidFill>
                  <a:srgbClr val="543900"/>
                </a:solidFill>
                <a:latin typeface="Source Sans Pro Light" panose="020B0403030403020204" pitchFamily="34" charset="0"/>
                <a:ea typeface="Source Sans Pro Light" panose="020B0403030403020204" pitchFamily="34" charset="0"/>
                <a:cs typeface="Arial" panose="020B0604020202020204" pitchFamily="34" charset="0"/>
              </a:rPr>
              <a:t>MODULE 5</a:t>
            </a:r>
          </a:p>
        </p:txBody>
      </p:sp>
      <p:pic>
        <p:nvPicPr>
          <p:cNvPr id="11" name="Picture 2" descr="C:\Users\Darryl\Documents\Darryl's Docs\Work\WHO\WHO SSP 2015 -\SSP Trng Pckg\PPs\Graphics\SSP Icons PNGs\Module 5-Icon Tnspt.png">
            <a:extLst>
              <a:ext uri="{FF2B5EF4-FFF2-40B4-BE49-F238E27FC236}">
                <a16:creationId xmlns:a16="http://schemas.microsoft.com/office/drawing/2014/main" id="{3753BEA8-098C-894B-9E47-79BABD398F3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50257" y="1501568"/>
            <a:ext cx="959644" cy="10411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A2445F1E-60CE-EE42-8751-2C471634ACAD}"/>
              </a:ext>
            </a:extLst>
          </p:cNvPr>
          <p:cNvSpPr txBox="1"/>
          <p:nvPr userDrawn="1"/>
        </p:nvSpPr>
        <p:spPr>
          <a:xfrm>
            <a:off x="114724" y="6496216"/>
            <a:ext cx="1013419" cy="276999"/>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rtl="0"/>
            <a:r>
              <a:rPr lang="fr"/>
              <a:t>MODULE 5:</a:t>
            </a:r>
          </a:p>
        </p:txBody>
      </p:sp>
      <p:sp>
        <p:nvSpPr>
          <p:cNvPr id="13" name="Text Placeholder 33">
            <a:extLst>
              <a:ext uri="{FF2B5EF4-FFF2-40B4-BE49-F238E27FC236}">
                <a16:creationId xmlns:a16="http://schemas.microsoft.com/office/drawing/2014/main" id="{5F973977-68E0-FF48-8563-034C56E7BBD3}"/>
              </a:ext>
            </a:extLst>
          </p:cNvPr>
          <p:cNvSpPr>
            <a:spLocks noGrp="1"/>
          </p:cNvSpPr>
          <p:nvPr>
            <p:ph type="body" sz="quarter" idx="12" hasCustomPrompt="1"/>
          </p:nvPr>
        </p:nvSpPr>
        <p:spPr>
          <a:xfrm>
            <a:off x="1024540" y="6448977"/>
            <a:ext cx="5295900" cy="371475"/>
          </a:xfrm>
          <a:prstGeom prst="rect">
            <a:avLst/>
          </a:prstGeom>
        </p:spPr>
        <p:txBody>
          <a:bodyPr rtlCol="0" anchor="ctr"/>
          <a:lstStyle>
            <a:lvl1pPr marL="0" indent="0">
              <a:buNone/>
              <a:defRPr sz="1400" b="0" i="0">
                <a:solidFill>
                  <a:schemeClr val="bg1"/>
                </a:solidFill>
                <a:latin typeface="Source Sans Pro Light" panose="020B0403030403020204" pitchFamily="34" charset="0"/>
                <a:ea typeface="Source Sans Pro Light" panose="020B0403030403020204" pitchFamily="34" charset="0"/>
              </a:defRPr>
            </a:lvl1pPr>
          </a:lstStyle>
          <a:p>
            <a:pPr lvl="0" rtl="0"/>
            <a:r>
              <a:rPr lang="fr"/>
              <a:t>Insert sub-title here.</a:t>
            </a:r>
            <a:endParaRPr lang="en-CH" dirty="0"/>
          </a:p>
        </p:txBody>
      </p:sp>
      <p:sp>
        <p:nvSpPr>
          <p:cNvPr id="14" name="Text Placeholder 19">
            <a:extLst>
              <a:ext uri="{FF2B5EF4-FFF2-40B4-BE49-F238E27FC236}">
                <a16:creationId xmlns:a16="http://schemas.microsoft.com/office/drawing/2014/main" id="{3AA4CE44-53D2-084A-9FBE-775616D5212D}"/>
              </a:ext>
            </a:extLst>
          </p:cNvPr>
          <p:cNvSpPr>
            <a:spLocks noGrp="1"/>
          </p:cNvSpPr>
          <p:nvPr>
            <p:ph type="body" sz="quarter" idx="13" hasCustomPrompt="1"/>
          </p:nvPr>
        </p:nvSpPr>
        <p:spPr>
          <a:xfrm>
            <a:off x="2527107" y="3205826"/>
            <a:ext cx="3517900" cy="1227138"/>
          </a:xfrm>
          <a:prstGeom prst="rect">
            <a:avLst/>
          </a:prstGeom>
        </p:spPr>
        <p:txBody>
          <a:bodyPr rtlCol="0"/>
          <a:lstStyle>
            <a:lvl1pPr marL="0" indent="0">
              <a:buNone/>
              <a:defRPr sz="3200" b="0" i="0">
                <a:solidFill>
                  <a:srgbClr val="C2B195"/>
                </a:solidFill>
                <a:latin typeface="Source Sans Pro Light" panose="020B0403030403020204" pitchFamily="34" charset="0"/>
                <a:ea typeface="Source Sans Pro Light" panose="020B0403030403020204" pitchFamily="34" charset="0"/>
              </a:defRPr>
            </a:lvl1pPr>
          </a:lstStyle>
          <a:p>
            <a:pPr lvl="0" rtl="0"/>
            <a:r>
              <a:rPr lang="fr"/>
              <a:t>Insert Subtitle here</a:t>
            </a:r>
            <a:endParaRPr lang="en-CH" dirty="0"/>
          </a:p>
        </p:txBody>
      </p:sp>
    </p:spTree>
    <p:extLst>
      <p:ext uri="{BB962C8B-B14F-4D97-AF65-F5344CB8AC3E}">
        <p14:creationId xmlns:p14="http://schemas.microsoft.com/office/powerpoint/2010/main" val="1049103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odule 6">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0C3BCC1-B65C-9142-BE89-DDCF8BD6C933}"/>
              </a:ext>
            </a:extLst>
          </p:cNvPr>
          <p:cNvSpPr txBox="1"/>
          <p:nvPr userDrawn="1"/>
        </p:nvSpPr>
        <p:spPr>
          <a:xfrm>
            <a:off x="2498651" y="2542676"/>
            <a:ext cx="4146698" cy="830997"/>
          </a:xfrm>
          <a:prstGeom prst="rect">
            <a:avLst/>
          </a:prstGeom>
          <a:noFill/>
        </p:spPr>
        <p:txBody>
          <a:bodyPr wrap="square" rtlCol="0">
            <a:spAutoFit/>
          </a:bodyPr>
          <a:lstStyle/>
          <a:p>
            <a:pPr rtl="0"/>
            <a:r>
              <a:rPr lang="fr" sz="4800" b="1" spc="300" dirty="0">
                <a:solidFill>
                  <a:srgbClr val="543900"/>
                </a:solidFill>
                <a:latin typeface="Source Sans Pro Light" panose="020B0403030403020204" pitchFamily="34" charset="0"/>
                <a:ea typeface="Source Sans Pro Light" panose="020B0403030403020204" pitchFamily="34" charset="0"/>
                <a:cs typeface="Arial" panose="020B0604020202020204" pitchFamily="34" charset="0"/>
              </a:rPr>
              <a:t>MODULE 6</a:t>
            </a:r>
          </a:p>
        </p:txBody>
      </p:sp>
      <p:pic>
        <p:nvPicPr>
          <p:cNvPr id="7" name="Picture 2" descr="C:\Users\Darryl\Documents\Darryl's Docs\Work\WHO\WHO SSP 2015 -\SSP Trng Pckg\PPs\Graphics\SSP Icons PNGs\Module 6-Icon Tnspt.png">
            <a:extLst>
              <a:ext uri="{FF2B5EF4-FFF2-40B4-BE49-F238E27FC236}">
                <a16:creationId xmlns:a16="http://schemas.microsoft.com/office/drawing/2014/main" id="{01D8B04F-31F7-A943-9C2C-2F538BCC7AA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09932" y="1298937"/>
            <a:ext cx="1222772" cy="1160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AC686EBB-9077-A54E-B0B7-AEE9A0121A7F}"/>
              </a:ext>
            </a:extLst>
          </p:cNvPr>
          <p:cNvSpPr txBox="1"/>
          <p:nvPr userDrawn="1"/>
        </p:nvSpPr>
        <p:spPr>
          <a:xfrm>
            <a:off x="114724" y="6496216"/>
            <a:ext cx="1013419" cy="276999"/>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rtl="0"/>
            <a:r>
              <a:rPr lang="fr"/>
              <a:t>MODULE 6:</a:t>
            </a:r>
          </a:p>
        </p:txBody>
      </p:sp>
      <p:sp>
        <p:nvSpPr>
          <p:cNvPr id="9" name="Text Placeholder 33">
            <a:extLst>
              <a:ext uri="{FF2B5EF4-FFF2-40B4-BE49-F238E27FC236}">
                <a16:creationId xmlns:a16="http://schemas.microsoft.com/office/drawing/2014/main" id="{CCC43853-D46D-9B49-8915-AB338F0C3124}"/>
              </a:ext>
            </a:extLst>
          </p:cNvPr>
          <p:cNvSpPr>
            <a:spLocks noGrp="1"/>
          </p:cNvSpPr>
          <p:nvPr>
            <p:ph type="body" sz="quarter" idx="12" hasCustomPrompt="1"/>
          </p:nvPr>
        </p:nvSpPr>
        <p:spPr>
          <a:xfrm>
            <a:off x="1024540" y="6448977"/>
            <a:ext cx="5295900" cy="371475"/>
          </a:xfrm>
          <a:prstGeom prst="rect">
            <a:avLst/>
          </a:prstGeom>
        </p:spPr>
        <p:txBody>
          <a:bodyPr rtlCol="0" anchor="ctr"/>
          <a:lstStyle>
            <a:lvl1pPr marL="0" indent="0">
              <a:buNone/>
              <a:defRPr sz="1400" b="0" i="0">
                <a:solidFill>
                  <a:schemeClr val="bg1"/>
                </a:solidFill>
                <a:latin typeface="Source Sans Pro Light" panose="020B0403030403020204" pitchFamily="34" charset="0"/>
                <a:ea typeface="Source Sans Pro Light" panose="020B0403030403020204" pitchFamily="34" charset="0"/>
              </a:defRPr>
            </a:lvl1pPr>
          </a:lstStyle>
          <a:p>
            <a:pPr lvl="0" rtl="0"/>
            <a:r>
              <a:rPr lang="fr"/>
              <a:t>Insert sub-title here.</a:t>
            </a:r>
            <a:endParaRPr lang="en-CH" dirty="0"/>
          </a:p>
        </p:txBody>
      </p:sp>
      <p:sp>
        <p:nvSpPr>
          <p:cNvPr id="10" name="Text Placeholder 19">
            <a:extLst>
              <a:ext uri="{FF2B5EF4-FFF2-40B4-BE49-F238E27FC236}">
                <a16:creationId xmlns:a16="http://schemas.microsoft.com/office/drawing/2014/main" id="{B7012E07-D9C5-AB4C-8EC5-280F2A5B4ED9}"/>
              </a:ext>
            </a:extLst>
          </p:cNvPr>
          <p:cNvSpPr>
            <a:spLocks noGrp="1"/>
          </p:cNvSpPr>
          <p:nvPr>
            <p:ph type="body" sz="quarter" idx="13" hasCustomPrompt="1"/>
          </p:nvPr>
        </p:nvSpPr>
        <p:spPr>
          <a:xfrm>
            <a:off x="2527107" y="3205826"/>
            <a:ext cx="3517900" cy="1227138"/>
          </a:xfrm>
          <a:prstGeom prst="rect">
            <a:avLst/>
          </a:prstGeom>
        </p:spPr>
        <p:txBody>
          <a:bodyPr rtlCol="0"/>
          <a:lstStyle>
            <a:lvl1pPr marL="0" indent="0">
              <a:buNone/>
              <a:defRPr sz="3200" b="0" i="0">
                <a:solidFill>
                  <a:srgbClr val="C2B195"/>
                </a:solidFill>
                <a:latin typeface="Source Sans Pro Light" panose="020B0403030403020204" pitchFamily="34" charset="0"/>
                <a:ea typeface="Source Sans Pro Light" panose="020B0403030403020204" pitchFamily="34" charset="0"/>
              </a:defRPr>
            </a:lvl1pPr>
          </a:lstStyle>
          <a:p>
            <a:pPr lvl="0" rtl="0"/>
            <a:r>
              <a:rPr lang="fr"/>
              <a:t>Insert Subtitle here</a:t>
            </a:r>
            <a:endParaRPr lang="en-CH" dirty="0"/>
          </a:p>
        </p:txBody>
      </p:sp>
    </p:spTree>
    <p:extLst>
      <p:ext uri="{BB962C8B-B14F-4D97-AF65-F5344CB8AC3E}">
        <p14:creationId xmlns:p14="http://schemas.microsoft.com/office/powerpoint/2010/main" val="4103162634"/>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6.xml"/><Relationship Id="rId7" Type="http://schemas.openxmlformats.org/officeDocument/2006/relationships/theme" Target="../theme/theme3.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4" Type="http://schemas.openxmlformats.org/officeDocument/2006/relationships/slideLayout" Target="../slideLayouts/slideLayout7.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2.xml"/><Relationship Id="rId7" Type="http://schemas.openxmlformats.org/officeDocument/2006/relationships/theme" Target="../theme/theme4.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image" Target="../media/image3.png"/><Relationship Id="rId5" Type="http://schemas.openxmlformats.org/officeDocument/2006/relationships/slideLayout" Target="../slideLayouts/slideLayout20.xml"/><Relationship Id="rId10" Type="http://schemas.openxmlformats.org/officeDocument/2006/relationships/theme" Target="../theme/theme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10" Type="http://schemas.openxmlformats.org/officeDocument/2006/relationships/image" Target="../media/image3.png"/><Relationship Id="rId4" Type="http://schemas.openxmlformats.org/officeDocument/2006/relationships/slideLayout" Target="../slideLayouts/slideLayout28.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image" Target="../media/image3.png"/><Relationship Id="rId5" Type="http://schemas.openxmlformats.org/officeDocument/2006/relationships/theme" Target="../theme/theme7.xml"/><Relationship Id="rId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8378834"/>
      </p:ext>
    </p:extLst>
  </p:cSld>
  <p:clrMap bg1="lt1" tx1="dk1" bg2="lt2" tx2="dk2" accent1="accent1" accent2="accent2" accent3="accent3" accent4="accent4" accent5="accent5" accent6="accent6" hlink="hlink" folHlink="folHlink"/>
  <p:sldLayoutIdLst>
    <p:sldLayoutId id="214748364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E88525F-CE1A-B148-BEFF-8659AEF7251E}"/>
              </a:ext>
            </a:extLst>
          </p:cNvPr>
          <p:cNvSpPr/>
          <p:nvPr userDrawn="1"/>
        </p:nvSpPr>
        <p:spPr>
          <a:xfrm>
            <a:off x="0" y="5741580"/>
            <a:ext cx="9144000" cy="1132368"/>
          </a:xfrm>
          <a:prstGeom prst="rect">
            <a:avLst/>
          </a:prstGeom>
          <a:gradFill>
            <a:gsLst>
              <a:gs pos="0">
                <a:schemeClr val="bg1">
                  <a:alpha val="88000"/>
                </a:schemeClr>
              </a:gs>
              <a:gs pos="69000">
                <a:schemeClr val="bg1">
                  <a:alpha val="98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CH"/>
          </a:p>
        </p:txBody>
      </p:sp>
      <p:sp>
        <p:nvSpPr>
          <p:cNvPr id="12" name="Rectangle 11">
            <a:extLst>
              <a:ext uri="{FF2B5EF4-FFF2-40B4-BE49-F238E27FC236}">
                <a16:creationId xmlns:a16="http://schemas.microsoft.com/office/drawing/2014/main" id="{95087187-7DB8-6A4E-AB47-966BBB9F0ED1}"/>
              </a:ext>
            </a:extLst>
          </p:cNvPr>
          <p:cNvSpPr/>
          <p:nvPr userDrawn="1"/>
        </p:nvSpPr>
        <p:spPr>
          <a:xfrm>
            <a:off x="0" y="15043"/>
            <a:ext cx="9144000" cy="1035463"/>
          </a:xfrm>
          <a:prstGeom prst="rect">
            <a:avLst/>
          </a:prstGeom>
          <a:solidFill>
            <a:srgbClr val="379175"/>
          </a:solidFill>
          <a:ln>
            <a:solidFill>
              <a:srgbClr val="3791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en-CH"/>
          </a:p>
        </p:txBody>
      </p:sp>
      <p:pic>
        <p:nvPicPr>
          <p:cNvPr id="13" name="Picture 12" descr="A picture containing drawing&#10;&#10;Description automatically generated">
            <a:extLst>
              <a:ext uri="{FF2B5EF4-FFF2-40B4-BE49-F238E27FC236}">
                <a16:creationId xmlns:a16="http://schemas.microsoft.com/office/drawing/2014/main" id="{30B41ACD-35AC-8943-A422-82E1F4E77ED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6696191" y="15043"/>
            <a:ext cx="2258745" cy="820860"/>
          </a:xfrm>
          <a:prstGeom prst="rect">
            <a:avLst/>
          </a:prstGeom>
        </p:spPr>
      </p:pic>
      <p:pic>
        <p:nvPicPr>
          <p:cNvPr id="8" name="Picture 7" descr="Graphical user interface, application&#10;&#10;Description automatically generated">
            <a:extLst>
              <a:ext uri="{FF2B5EF4-FFF2-40B4-BE49-F238E27FC236}">
                <a16:creationId xmlns:a16="http://schemas.microsoft.com/office/drawing/2014/main" id="{40B14A4B-9C81-8343-99D1-A66654BA1150}"/>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3240" t="13733" r="2533" b="11376"/>
          <a:stretch/>
        </p:blipFill>
        <p:spPr>
          <a:xfrm>
            <a:off x="142505" y="6248387"/>
            <a:ext cx="2101931" cy="521085"/>
          </a:xfrm>
          <a:prstGeom prst="rect">
            <a:avLst/>
          </a:prstGeom>
          <a:ln>
            <a:noFill/>
          </a:ln>
        </p:spPr>
      </p:pic>
    </p:spTree>
    <p:extLst>
      <p:ext uri="{BB962C8B-B14F-4D97-AF65-F5344CB8AC3E}">
        <p14:creationId xmlns:p14="http://schemas.microsoft.com/office/powerpoint/2010/main" val="2850626881"/>
      </p:ext>
    </p:extLst>
  </p:cSld>
  <p:clrMap bg1="lt1" tx1="dk1" bg2="lt2" tx2="dk2" accent1="accent1" accent2="accent2" accent3="accent3" accent4="accent4" accent5="accent5" accent6="accent6" hlink="hlink" folHlink="folHlink"/>
  <p:sldLayoutIdLst>
    <p:sldLayoutId id="2147483704" r:id="rId1"/>
    <p:sldLayoutId id="2147483719"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77C7C3C-1BA1-7145-9B81-ECAF5FFC5D56}"/>
              </a:ext>
            </a:extLst>
          </p:cNvPr>
          <p:cNvSpPr/>
          <p:nvPr userDrawn="1"/>
        </p:nvSpPr>
        <p:spPr>
          <a:xfrm>
            <a:off x="0" y="6411433"/>
            <a:ext cx="9144000" cy="446567"/>
          </a:xfrm>
          <a:prstGeom prst="rect">
            <a:avLst/>
          </a:prstGeom>
          <a:solidFill>
            <a:srgbClr val="3791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CH"/>
          </a:p>
        </p:txBody>
      </p:sp>
      <p:pic>
        <p:nvPicPr>
          <p:cNvPr id="11" name="Picture 10" descr="A picture containing drawing&#10;&#10;Description automatically generated">
            <a:extLst>
              <a:ext uri="{FF2B5EF4-FFF2-40B4-BE49-F238E27FC236}">
                <a16:creationId xmlns:a16="http://schemas.microsoft.com/office/drawing/2014/main" id="{2D788298-CD0F-3B4D-B5B6-134873A483C4}"/>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7975553" y="6400442"/>
            <a:ext cx="1053723" cy="382937"/>
          </a:xfrm>
          <a:prstGeom prst="rect">
            <a:avLst/>
          </a:prstGeom>
        </p:spPr>
      </p:pic>
    </p:spTree>
    <p:extLst>
      <p:ext uri="{BB962C8B-B14F-4D97-AF65-F5344CB8AC3E}">
        <p14:creationId xmlns:p14="http://schemas.microsoft.com/office/powerpoint/2010/main" val="2943922240"/>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4E8CDAE-2C15-974B-939F-8E88430F646F}"/>
              </a:ext>
            </a:extLst>
          </p:cNvPr>
          <p:cNvGrpSpPr/>
          <p:nvPr userDrawn="1"/>
        </p:nvGrpSpPr>
        <p:grpSpPr>
          <a:xfrm>
            <a:off x="3577490" y="1190932"/>
            <a:ext cx="1989021" cy="4687992"/>
            <a:chOff x="3544909" y="1190932"/>
            <a:chExt cx="1989021" cy="4687992"/>
          </a:xfrm>
        </p:grpSpPr>
        <p:grpSp>
          <p:nvGrpSpPr>
            <p:cNvPr id="9" name="Group 8">
              <a:extLst>
                <a:ext uri="{FF2B5EF4-FFF2-40B4-BE49-F238E27FC236}">
                  <a16:creationId xmlns:a16="http://schemas.microsoft.com/office/drawing/2014/main" id="{36DAB557-3F36-964A-9ACD-E6607DA8720C}"/>
                </a:ext>
              </a:extLst>
            </p:cNvPr>
            <p:cNvGrpSpPr/>
            <p:nvPr/>
          </p:nvGrpSpPr>
          <p:grpSpPr>
            <a:xfrm rot="16200000">
              <a:off x="2187826" y="3416475"/>
              <a:ext cx="4687992" cy="236905"/>
              <a:chOff x="3748461" y="3161096"/>
              <a:chExt cx="4687992" cy="236905"/>
            </a:xfrm>
          </p:grpSpPr>
          <p:cxnSp>
            <p:nvCxnSpPr>
              <p:cNvPr id="14" name="Straight Connector 13">
                <a:extLst>
                  <a:ext uri="{FF2B5EF4-FFF2-40B4-BE49-F238E27FC236}">
                    <a16:creationId xmlns:a16="http://schemas.microsoft.com/office/drawing/2014/main" id="{4602C8BC-32A0-8042-A356-897189B7D9AF}"/>
                  </a:ext>
                </a:extLst>
              </p:cNvPr>
              <p:cNvCxnSpPr>
                <a:cxnSpLocks/>
              </p:cNvCxnSpPr>
              <p:nvPr/>
            </p:nvCxnSpPr>
            <p:spPr>
              <a:xfrm rot="5400000">
                <a:off x="6092457" y="912087"/>
                <a:ext cx="0" cy="4687992"/>
              </a:xfrm>
              <a:prstGeom prst="line">
                <a:avLst/>
              </a:prstGeom>
              <a:ln>
                <a:solidFill>
                  <a:srgbClr val="E0DCD5"/>
                </a:solidFill>
              </a:ln>
            </p:spPr>
            <p:style>
              <a:lnRef idx="1">
                <a:schemeClr val="accent1"/>
              </a:lnRef>
              <a:fillRef idx="0">
                <a:schemeClr val="accent1"/>
              </a:fillRef>
              <a:effectRef idx="0">
                <a:schemeClr val="accent1"/>
              </a:effectRef>
              <a:fontRef idx="minor">
                <a:schemeClr val="tx1"/>
              </a:fontRef>
            </p:style>
          </p:cxnSp>
          <p:sp>
            <p:nvSpPr>
              <p:cNvPr id="15" name="Down Arrow 14">
                <a:extLst>
                  <a:ext uri="{FF2B5EF4-FFF2-40B4-BE49-F238E27FC236}">
                    <a16:creationId xmlns:a16="http://schemas.microsoft.com/office/drawing/2014/main" id="{3F68EC76-93D6-F14B-B97E-FDD3AA35069C}"/>
                  </a:ext>
                </a:extLst>
              </p:cNvPr>
              <p:cNvSpPr/>
              <p:nvPr/>
            </p:nvSpPr>
            <p:spPr>
              <a:xfrm>
                <a:off x="4041659" y="3161096"/>
                <a:ext cx="188816" cy="236905"/>
              </a:xfrm>
              <a:prstGeom prst="downArrow">
                <a:avLst/>
              </a:prstGeom>
              <a:solidFill>
                <a:srgbClr val="E0DC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CH"/>
              </a:p>
            </p:txBody>
          </p:sp>
          <p:sp>
            <p:nvSpPr>
              <p:cNvPr id="16" name="Down Arrow 15">
                <a:extLst>
                  <a:ext uri="{FF2B5EF4-FFF2-40B4-BE49-F238E27FC236}">
                    <a16:creationId xmlns:a16="http://schemas.microsoft.com/office/drawing/2014/main" id="{749547D3-B696-DD4C-A812-AAEF8A36F54E}"/>
                  </a:ext>
                </a:extLst>
              </p:cNvPr>
              <p:cNvSpPr/>
              <p:nvPr/>
            </p:nvSpPr>
            <p:spPr>
              <a:xfrm>
                <a:off x="4686701" y="3161096"/>
                <a:ext cx="188816" cy="236905"/>
              </a:xfrm>
              <a:prstGeom prst="downArrow">
                <a:avLst/>
              </a:prstGeom>
              <a:solidFill>
                <a:srgbClr val="E0DC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CH"/>
              </a:p>
            </p:txBody>
          </p:sp>
          <p:sp>
            <p:nvSpPr>
              <p:cNvPr id="17" name="Down Arrow 16">
                <a:extLst>
                  <a:ext uri="{FF2B5EF4-FFF2-40B4-BE49-F238E27FC236}">
                    <a16:creationId xmlns:a16="http://schemas.microsoft.com/office/drawing/2014/main" id="{021851FB-C4B1-FA44-ADCA-5B13C1CDE123}"/>
                  </a:ext>
                </a:extLst>
              </p:cNvPr>
              <p:cNvSpPr/>
              <p:nvPr/>
            </p:nvSpPr>
            <p:spPr>
              <a:xfrm>
                <a:off x="5331743" y="3161096"/>
                <a:ext cx="188816" cy="236905"/>
              </a:xfrm>
              <a:prstGeom prst="down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CH"/>
              </a:p>
            </p:txBody>
          </p:sp>
          <p:sp>
            <p:nvSpPr>
              <p:cNvPr id="18" name="Down Arrow 17">
                <a:extLst>
                  <a:ext uri="{FF2B5EF4-FFF2-40B4-BE49-F238E27FC236}">
                    <a16:creationId xmlns:a16="http://schemas.microsoft.com/office/drawing/2014/main" id="{4EB5F96C-CC84-E34C-934E-4CC798BFB783}"/>
                  </a:ext>
                </a:extLst>
              </p:cNvPr>
              <p:cNvSpPr/>
              <p:nvPr/>
            </p:nvSpPr>
            <p:spPr>
              <a:xfrm>
                <a:off x="5976785" y="3161096"/>
                <a:ext cx="188816" cy="236905"/>
              </a:xfrm>
              <a:prstGeom prst="down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CH"/>
              </a:p>
            </p:txBody>
          </p:sp>
          <p:sp>
            <p:nvSpPr>
              <p:cNvPr id="19" name="Down Arrow 18">
                <a:extLst>
                  <a:ext uri="{FF2B5EF4-FFF2-40B4-BE49-F238E27FC236}">
                    <a16:creationId xmlns:a16="http://schemas.microsoft.com/office/drawing/2014/main" id="{0F1FB291-DAFF-6E48-9E07-A7C43FC23D3F}"/>
                  </a:ext>
                </a:extLst>
              </p:cNvPr>
              <p:cNvSpPr/>
              <p:nvPr/>
            </p:nvSpPr>
            <p:spPr>
              <a:xfrm>
                <a:off x="6621827" y="3161096"/>
                <a:ext cx="188816" cy="236905"/>
              </a:xfrm>
              <a:prstGeom prst="down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CH"/>
              </a:p>
            </p:txBody>
          </p:sp>
          <p:sp>
            <p:nvSpPr>
              <p:cNvPr id="20" name="Down Arrow 19">
                <a:extLst>
                  <a:ext uri="{FF2B5EF4-FFF2-40B4-BE49-F238E27FC236}">
                    <a16:creationId xmlns:a16="http://schemas.microsoft.com/office/drawing/2014/main" id="{3B618FE2-B28E-D048-872A-7085AD433CE2}"/>
                  </a:ext>
                </a:extLst>
              </p:cNvPr>
              <p:cNvSpPr/>
              <p:nvPr/>
            </p:nvSpPr>
            <p:spPr>
              <a:xfrm>
                <a:off x="7266869" y="3161096"/>
                <a:ext cx="188816" cy="236905"/>
              </a:xfrm>
              <a:prstGeom prst="downArrow">
                <a:avLst/>
              </a:prstGeom>
              <a:solidFill>
                <a:srgbClr val="E0DC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CH"/>
              </a:p>
            </p:txBody>
          </p:sp>
          <p:sp>
            <p:nvSpPr>
              <p:cNvPr id="21" name="Down Arrow 20">
                <a:extLst>
                  <a:ext uri="{FF2B5EF4-FFF2-40B4-BE49-F238E27FC236}">
                    <a16:creationId xmlns:a16="http://schemas.microsoft.com/office/drawing/2014/main" id="{ABD25A1E-EF80-EB4E-9306-E58398063D4F}"/>
                  </a:ext>
                </a:extLst>
              </p:cNvPr>
              <p:cNvSpPr/>
              <p:nvPr/>
            </p:nvSpPr>
            <p:spPr>
              <a:xfrm>
                <a:off x="7911909" y="3161096"/>
                <a:ext cx="188816" cy="236905"/>
              </a:xfrm>
              <a:prstGeom prst="downArrow">
                <a:avLst/>
              </a:prstGeom>
              <a:solidFill>
                <a:srgbClr val="E0DC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CH"/>
              </a:p>
            </p:txBody>
          </p:sp>
        </p:grpSp>
        <p:sp>
          <p:nvSpPr>
            <p:cNvPr id="10" name="Oval 9">
              <a:extLst>
                <a:ext uri="{FF2B5EF4-FFF2-40B4-BE49-F238E27FC236}">
                  <a16:creationId xmlns:a16="http://schemas.microsoft.com/office/drawing/2014/main" id="{021F8FE1-0888-0D44-A941-4E2668D5AE06}"/>
                </a:ext>
              </a:extLst>
            </p:cNvPr>
            <p:cNvSpPr/>
            <p:nvPr/>
          </p:nvSpPr>
          <p:spPr>
            <a:xfrm>
              <a:off x="3598804" y="2624252"/>
              <a:ext cx="1935126" cy="177563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CH"/>
            </a:p>
          </p:txBody>
        </p:sp>
        <p:sp>
          <p:nvSpPr>
            <p:cNvPr id="12" name="Doughnut 11">
              <a:extLst>
                <a:ext uri="{FF2B5EF4-FFF2-40B4-BE49-F238E27FC236}">
                  <a16:creationId xmlns:a16="http://schemas.microsoft.com/office/drawing/2014/main" id="{DAA18B67-FBF3-D24E-BEA9-D9C7E67946D1}"/>
                </a:ext>
              </a:extLst>
            </p:cNvPr>
            <p:cNvSpPr/>
            <p:nvPr/>
          </p:nvSpPr>
          <p:spPr>
            <a:xfrm flipH="1">
              <a:off x="3544909" y="2547092"/>
              <a:ext cx="1952525" cy="1952525"/>
            </a:xfrm>
            <a:prstGeom prst="donut">
              <a:avLst>
                <a:gd name="adj" fmla="val 12611"/>
              </a:avLst>
            </a:prstGeom>
            <a:solidFill>
              <a:srgbClr val="B1C936"/>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CH">
                <a:solidFill>
                  <a:schemeClr val="tx1"/>
                </a:solidFill>
              </a:endParaRPr>
            </a:p>
          </p:txBody>
        </p:sp>
        <p:sp>
          <p:nvSpPr>
            <p:cNvPr id="13" name="Freeform 12">
              <a:extLst>
                <a:ext uri="{FF2B5EF4-FFF2-40B4-BE49-F238E27FC236}">
                  <a16:creationId xmlns:a16="http://schemas.microsoft.com/office/drawing/2014/main" id="{AC56BD5F-60BF-564E-B1D1-43ED28D7F052}"/>
                </a:ext>
              </a:extLst>
            </p:cNvPr>
            <p:cNvSpPr/>
            <p:nvPr/>
          </p:nvSpPr>
          <p:spPr>
            <a:xfrm flipH="1">
              <a:off x="4535260" y="2547092"/>
              <a:ext cx="976263" cy="1952525"/>
            </a:xfrm>
            <a:custGeom>
              <a:avLst/>
              <a:gdLst>
                <a:gd name="connsiteX0" fmla="*/ 1073889 w 1073889"/>
                <a:gd name="connsiteY0" fmla="*/ 0 h 2147778"/>
                <a:gd name="connsiteX1" fmla="*/ 1073889 w 1073889"/>
                <a:gd name="connsiteY1" fmla="*/ 270857 h 2147778"/>
                <a:gd name="connsiteX2" fmla="*/ 1073888 w 1073889"/>
                <a:gd name="connsiteY2" fmla="*/ 270857 h 2147778"/>
                <a:gd name="connsiteX3" fmla="*/ 270856 w 1073889"/>
                <a:gd name="connsiteY3" fmla="*/ 1073889 h 2147778"/>
                <a:gd name="connsiteX4" fmla="*/ 1073888 w 1073889"/>
                <a:gd name="connsiteY4" fmla="*/ 1876921 h 2147778"/>
                <a:gd name="connsiteX5" fmla="*/ 1073889 w 1073889"/>
                <a:gd name="connsiteY5" fmla="*/ 1876921 h 2147778"/>
                <a:gd name="connsiteX6" fmla="*/ 1073889 w 1073889"/>
                <a:gd name="connsiteY6" fmla="*/ 2147778 h 2147778"/>
                <a:gd name="connsiteX7" fmla="*/ 0 w 1073889"/>
                <a:gd name="connsiteY7" fmla="*/ 1073889 h 2147778"/>
                <a:gd name="connsiteX8" fmla="*/ 1073889 w 1073889"/>
                <a:gd name="connsiteY8" fmla="*/ 0 h 2147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3889" h="2147778">
                  <a:moveTo>
                    <a:pt x="1073889" y="0"/>
                  </a:moveTo>
                  <a:lnTo>
                    <a:pt x="1073889" y="270857"/>
                  </a:lnTo>
                  <a:lnTo>
                    <a:pt x="1073888" y="270857"/>
                  </a:lnTo>
                  <a:cubicBezTo>
                    <a:pt x="630386" y="270857"/>
                    <a:pt x="270856" y="630387"/>
                    <a:pt x="270856" y="1073889"/>
                  </a:cubicBezTo>
                  <a:cubicBezTo>
                    <a:pt x="270856" y="1517391"/>
                    <a:pt x="630386" y="1876921"/>
                    <a:pt x="1073888" y="1876921"/>
                  </a:cubicBezTo>
                  <a:lnTo>
                    <a:pt x="1073889" y="1876921"/>
                  </a:lnTo>
                  <a:lnTo>
                    <a:pt x="1073889" y="2147778"/>
                  </a:lnTo>
                  <a:cubicBezTo>
                    <a:pt x="480796" y="2147778"/>
                    <a:pt x="0" y="1666982"/>
                    <a:pt x="0" y="1073889"/>
                  </a:cubicBezTo>
                  <a:cubicBezTo>
                    <a:pt x="0" y="480796"/>
                    <a:pt x="480796" y="0"/>
                    <a:pt x="1073889" y="0"/>
                  </a:cubicBezTo>
                  <a:close/>
                </a:path>
              </a:pathLst>
            </a:custGeom>
            <a:solidFill>
              <a:srgbClr val="73B9E7"/>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CH">
                <a:solidFill>
                  <a:schemeClr val="tx1"/>
                </a:solidFill>
              </a:endParaRPr>
            </a:p>
          </p:txBody>
        </p:sp>
      </p:grpSp>
      <p:sp>
        <p:nvSpPr>
          <p:cNvPr id="22" name="TextBox 21">
            <a:extLst>
              <a:ext uri="{FF2B5EF4-FFF2-40B4-BE49-F238E27FC236}">
                <a16:creationId xmlns:a16="http://schemas.microsoft.com/office/drawing/2014/main" id="{9095E5B5-9351-AB4B-B47F-F43A5332209E}"/>
              </a:ext>
            </a:extLst>
          </p:cNvPr>
          <p:cNvSpPr txBox="1"/>
          <p:nvPr userDrawn="1"/>
        </p:nvSpPr>
        <p:spPr>
          <a:xfrm>
            <a:off x="418000" y="1815758"/>
            <a:ext cx="2841556" cy="523220"/>
          </a:xfrm>
          <a:prstGeom prst="rect">
            <a:avLst/>
          </a:prstGeom>
          <a:noFill/>
        </p:spPr>
        <p:txBody>
          <a:bodyPr wrap="square" rtlCol="0">
            <a:spAutoFit/>
          </a:bodyPr>
          <a:lstStyle/>
          <a:p>
            <a:pPr algn="ctr" rtl="0"/>
            <a:r>
              <a:rPr lang="fr" sz="2800" b="1" spc="300">
                <a:solidFill>
                  <a:srgbClr val="B1C936"/>
                </a:solidFill>
                <a:latin typeface="Source Sans Pro Semibold" panose="020B0503030403020204" pitchFamily="34" charset="0"/>
                <a:ea typeface="Source Sans Pro Semibold" panose="020B0503030403020204" pitchFamily="34" charset="0"/>
                <a:cs typeface="Arial" panose="020B0604020202020204" pitchFamily="34" charset="0"/>
              </a:rPr>
              <a:t>MODULES</a:t>
            </a:r>
          </a:p>
        </p:txBody>
      </p:sp>
      <p:sp>
        <p:nvSpPr>
          <p:cNvPr id="23" name="TextBox 22">
            <a:extLst>
              <a:ext uri="{FF2B5EF4-FFF2-40B4-BE49-F238E27FC236}">
                <a16:creationId xmlns:a16="http://schemas.microsoft.com/office/drawing/2014/main" id="{C1FEFBA1-76C9-9A4B-B892-B9CA7AF31596}"/>
              </a:ext>
            </a:extLst>
          </p:cNvPr>
          <p:cNvSpPr txBox="1"/>
          <p:nvPr userDrawn="1"/>
        </p:nvSpPr>
        <p:spPr>
          <a:xfrm>
            <a:off x="5833954" y="1820647"/>
            <a:ext cx="2841556" cy="523220"/>
          </a:xfrm>
          <a:prstGeom prst="rect">
            <a:avLst/>
          </a:prstGeom>
          <a:noFill/>
        </p:spPr>
        <p:txBody>
          <a:bodyPr wrap="square" rtlCol="0">
            <a:spAutoFit/>
          </a:bodyPr>
          <a:lstStyle/>
          <a:p>
            <a:pPr algn="ctr" rtl="0"/>
            <a:r>
              <a:rPr lang="fr" sz="2800" b="1" spc="300">
                <a:solidFill>
                  <a:srgbClr val="73B9E7"/>
                </a:solidFill>
                <a:latin typeface="Source Sans Pro Semibold" panose="020B0503030403020204" pitchFamily="34" charset="0"/>
                <a:ea typeface="Source Sans Pro Semibold" panose="020B0503030403020204" pitchFamily="34" charset="0"/>
                <a:cs typeface="Arial" panose="020B0604020202020204" pitchFamily="34" charset="0"/>
              </a:rPr>
              <a:t>OUTPUTS</a:t>
            </a:r>
          </a:p>
        </p:txBody>
      </p:sp>
      <p:sp>
        <p:nvSpPr>
          <p:cNvPr id="26" name="Rectangle 25">
            <a:extLst>
              <a:ext uri="{FF2B5EF4-FFF2-40B4-BE49-F238E27FC236}">
                <a16:creationId xmlns:a16="http://schemas.microsoft.com/office/drawing/2014/main" id="{AE902589-ADF1-C74A-84B6-D7ECE385A2D7}"/>
              </a:ext>
            </a:extLst>
          </p:cNvPr>
          <p:cNvSpPr/>
          <p:nvPr userDrawn="1"/>
        </p:nvSpPr>
        <p:spPr>
          <a:xfrm>
            <a:off x="0" y="6411433"/>
            <a:ext cx="9144000" cy="446567"/>
          </a:xfrm>
          <a:prstGeom prst="rect">
            <a:avLst/>
          </a:prstGeom>
          <a:solidFill>
            <a:srgbClr val="C2B1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CH"/>
          </a:p>
        </p:txBody>
      </p:sp>
      <p:pic>
        <p:nvPicPr>
          <p:cNvPr id="28" name="Picture 27" descr="A picture containing drawing&#10;&#10;Description automatically generated">
            <a:extLst>
              <a:ext uri="{FF2B5EF4-FFF2-40B4-BE49-F238E27FC236}">
                <a16:creationId xmlns:a16="http://schemas.microsoft.com/office/drawing/2014/main" id="{85931751-8687-994B-A0AC-18C3DE0B7E64}"/>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7975553" y="6400442"/>
            <a:ext cx="1053723" cy="382937"/>
          </a:xfrm>
          <a:prstGeom prst="rect">
            <a:avLst/>
          </a:prstGeom>
        </p:spPr>
      </p:pic>
    </p:spTree>
    <p:extLst>
      <p:ext uri="{BB962C8B-B14F-4D97-AF65-F5344CB8AC3E}">
        <p14:creationId xmlns:p14="http://schemas.microsoft.com/office/powerpoint/2010/main" val="3395697430"/>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AE902589-ADF1-C74A-84B6-D7ECE385A2D7}"/>
              </a:ext>
            </a:extLst>
          </p:cNvPr>
          <p:cNvSpPr/>
          <p:nvPr userDrawn="1"/>
        </p:nvSpPr>
        <p:spPr>
          <a:xfrm>
            <a:off x="0" y="6411433"/>
            <a:ext cx="9144000" cy="446567"/>
          </a:xfrm>
          <a:prstGeom prst="rect">
            <a:avLst/>
          </a:prstGeom>
          <a:solidFill>
            <a:srgbClr val="3791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CH"/>
          </a:p>
        </p:txBody>
      </p:sp>
      <p:pic>
        <p:nvPicPr>
          <p:cNvPr id="28" name="Picture 27" descr="A picture containing drawing&#10;&#10;Description automatically generated">
            <a:extLst>
              <a:ext uri="{FF2B5EF4-FFF2-40B4-BE49-F238E27FC236}">
                <a16:creationId xmlns:a16="http://schemas.microsoft.com/office/drawing/2014/main" id="{85931751-8687-994B-A0AC-18C3DE0B7E64}"/>
              </a:ext>
            </a:extLst>
          </p:cNvPr>
          <p:cNvPicPr>
            <a:picLocks noChangeAspect="1"/>
          </p:cNvPicPr>
          <p:nvPr userDrawn="1"/>
        </p:nvPicPr>
        <p:blipFill rotWithShape="1">
          <a:blip r:embed="rId11" cstate="screen">
            <a:extLst>
              <a:ext uri="{28A0092B-C50C-407E-A947-70E740481C1C}">
                <a14:useLocalDpi xmlns:a14="http://schemas.microsoft.com/office/drawing/2010/main"/>
              </a:ext>
            </a:extLst>
          </a:blip>
          <a:srcRect/>
          <a:stretch/>
        </p:blipFill>
        <p:spPr>
          <a:xfrm>
            <a:off x="7975553" y="6400442"/>
            <a:ext cx="1053723" cy="382937"/>
          </a:xfrm>
          <a:prstGeom prst="rect">
            <a:avLst/>
          </a:prstGeom>
        </p:spPr>
      </p:pic>
    </p:spTree>
    <p:extLst>
      <p:ext uri="{BB962C8B-B14F-4D97-AF65-F5344CB8AC3E}">
        <p14:creationId xmlns:p14="http://schemas.microsoft.com/office/powerpoint/2010/main" val="2347674478"/>
      </p:ext>
    </p:extLst>
  </p:cSld>
  <p:clrMap bg1="lt1" tx1="dk1" bg2="lt2" tx2="dk2" accent1="accent1" accent2="accent2" accent3="accent3" accent4="accent4" accent5="accent5" accent6="accent6" hlink="hlink" folHlink="folHlink"/>
  <p:sldLayoutIdLst>
    <p:sldLayoutId id="2147483689" r:id="rId1"/>
    <p:sldLayoutId id="2147483691" r:id="rId2"/>
    <p:sldLayoutId id="2147483692" r:id="rId3"/>
    <p:sldLayoutId id="2147483699" r:id="rId4"/>
    <p:sldLayoutId id="2147483705" r:id="rId5"/>
    <p:sldLayoutId id="2147483706" r:id="rId6"/>
    <p:sldLayoutId id="2147483709" r:id="rId7"/>
    <p:sldLayoutId id="2147483710" r:id="rId8"/>
    <p:sldLayoutId id="2147483721"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AE902589-ADF1-C74A-84B6-D7ECE385A2D7}"/>
              </a:ext>
            </a:extLst>
          </p:cNvPr>
          <p:cNvSpPr/>
          <p:nvPr userDrawn="1"/>
        </p:nvSpPr>
        <p:spPr>
          <a:xfrm>
            <a:off x="0" y="6411433"/>
            <a:ext cx="9144000" cy="446567"/>
          </a:xfrm>
          <a:prstGeom prst="rect">
            <a:avLst/>
          </a:prstGeom>
          <a:solidFill>
            <a:srgbClr val="3791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CH"/>
          </a:p>
        </p:txBody>
      </p:sp>
      <p:pic>
        <p:nvPicPr>
          <p:cNvPr id="28" name="Picture 27" descr="A picture containing drawing&#10;&#10;Description automatically generated">
            <a:extLst>
              <a:ext uri="{FF2B5EF4-FFF2-40B4-BE49-F238E27FC236}">
                <a16:creationId xmlns:a16="http://schemas.microsoft.com/office/drawing/2014/main" id="{85931751-8687-994B-A0AC-18C3DE0B7E64}"/>
              </a:ext>
            </a:extLst>
          </p:cNvPr>
          <p:cNvPicPr>
            <a:picLocks noChangeAspect="1"/>
          </p:cNvPicPr>
          <p:nvPr userDrawn="1"/>
        </p:nvPicPr>
        <p:blipFill rotWithShape="1">
          <a:blip r:embed="rId10" cstate="screen">
            <a:extLst>
              <a:ext uri="{28A0092B-C50C-407E-A947-70E740481C1C}">
                <a14:useLocalDpi xmlns:a14="http://schemas.microsoft.com/office/drawing/2010/main"/>
              </a:ext>
            </a:extLst>
          </a:blip>
          <a:srcRect/>
          <a:stretch/>
        </p:blipFill>
        <p:spPr>
          <a:xfrm>
            <a:off x="7975553" y="6400442"/>
            <a:ext cx="1053723" cy="382937"/>
          </a:xfrm>
          <a:prstGeom prst="rect">
            <a:avLst/>
          </a:prstGeom>
        </p:spPr>
      </p:pic>
    </p:spTree>
    <p:extLst>
      <p:ext uri="{BB962C8B-B14F-4D97-AF65-F5344CB8AC3E}">
        <p14:creationId xmlns:p14="http://schemas.microsoft.com/office/powerpoint/2010/main" val="2697228355"/>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698" r:id="rId4"/>
    <p:sldLayoutId id="2147483707" r:id="rId5"/>
    <p:sldLayoutId id="2147483708" r:id="rId6"/>
    <p:sldLayoutId id="2147483711" r:id="rId7"/>
    <p:sldLayoutId id="2147483712"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FCA4E0-8181-A64C-9B0C-389DAEAB4C09}"/>
              </a:ext>
            </a:extLst>
          </p:cNvPr>
          <p:cNvSpPr/>
          <p:nvPr userDrawn="1"/>
        </p:nvSpPr>
        <p:spPr>
          <a:xfrm>
            <a:off x="0" y="6411433"/>
            <a:ext cx="9144000" cy="446567"/>
          </a:xfrm>
          <a:prstGeom prst="rect">
            <a:avLst/>
          </a:prstGeom>
          <a:solidFill>
            <a:srgbClr val="3791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CH"/>
          </a:p>
        </p:txBody>
      </p:sp>
      <p:pic>
        <p:nvPicPr>
          <p:cNvPr id="8" name="Picture 7" descr="A picture containing drawing&#10;&#10;Description automatically generated">
            <a:extLst>
              <a:ext uri="{FF2B5EF4-FFF2-40B4-BE49-F238E27FC236}">
                <a16:creationId xmlns:a16="http://schemas.microsoft.com/office/drawing/2014/main" id="{061177B0-6583-6845-8AA1-8C9FE4883601}"/>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7975553" y="6400442"/>
            <a:ext cx="1053723" cy="382937"/>
          </a:xfrm>
          <a:prstGeom prst="rect">
            <a:avLst/>
          </a:prstGeom>
        </p:spPr>
      </p:pic>
    </p:spTree>
    <p:extLst>
      <p:ext uri="{BB962C8B-B14F-4D97-AF65-F5344CB8AC3E}">
        <p14:creationId xmlns:p14="http://schemas.microsoft.com/office/powerpoint/2010/main" val="4107240798"/>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20"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8" Type="http://schemas.openxmlformats.org/officeDocument/2006/relationships/notesSlide" Target="../notesSlides/notesSlide10.xml"/><Relationship Id="rId3" Type="http://schemas.openxmlformats.org/officeDocument/2006/relationships/tags" Target="../tags/tag49.xml"/><Relationship Id="rId7" Type="http://schemas.openxmlformats.org/officeDocument/2006/relationships/slideLayout" Target="../slideLayouts/slideLayout19.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tags" Target="../tags/tag52.xml"/><Relationship Id="rId5" Type="http://schemas.openxmlformats.org/officeDocument/2006/relationships/tags" Target="../tags/tag51.xml"/><Relationship Id="rId4" Type="http://schemas.openxmlformats.org/officeDocument/2006/relationships/tags" Target="../tags/tag50.xml"/><Relationship Id="rId9"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tags" Target="../tags/tag53.xml"/><Relationship Id="rId4"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tags" Target="../tags/tag58.xml"/><Relationship Id="rId7" Type="http://schemas.openxmlformats.org/officeDocument/2006/relationships/notesSlide" Target="../notesSlides/notesSlide11.xml"/><Relationship Id="rId2" Type="http://schemas.openxmlformats.org/officeDocument/2006/relationships/tags" Target="../tags/tag57.xml"/><Relationship Id="rId1" Type="http://schemas.openxmlformats.org/officeDocument/2006/relationships/tags" Target="../tags/tag56.xml"/><Relationship Id="rId6" Type="http://schemas.openxmlformats.org/officeDocument/2006/relationships/slideLayout" Target="../slideLayouts/slideLayout22.xml"/><Relationship Id="rId5" Type="http://schemas.openxmlformats.org/officeDocument/2006/relationships/tags" Target="../tags/tag60.xml"/><Relationship Id="rId4" Type="http://schemas.openxmlformats.org/officeDocument/2006/relationships/tags" Target="../tags/tag59.xml"/></Relationships>
</file>

<file path=ppt/slides/_rels/slide13.xml.rels><?xml version="1.0" encoding="UTF-8" standalone="yes"?>
<Relationships xmlns="http://schemas.openxmlformats.org/package/2006/relationships"><Relationship Id="rId3" Type="http://schemas.openxmlformats.org/officeDocument/2006/relationships/tags" Target="../tags/tag63.xml"/><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slideLayout" Target="../slideLayouts/slideLayout23.xml"/><Relationship Id="rId5" Type="http://schemas.openxmlformats.org/officeDocument/2006/relationships/tags" Target="../tags/tag65.xml"/><Relationship Id="rId4" Type="http://schemas.openxmlformats.org/officeDocument/2006/relationships/tags" Target="../tags/tag64.xml"/></Relationships>
</file>

<file path=ppt/slides/_rels/slide14.xml.rels><?xml version="1.0" encoding="UTF-8" standalone="yes"?>
<Relationships xmlns="http://schemas.openxmlformats.org/package/2006/relationships"><Relationship Id="rId3" Type="http://schemas.openxmlformats.org/officeDocument/2006/relationships/tags" Target="../tags/tag68.xml"/><Relationship Id="rId2" Type="http://schemas.openxmlformats.org/officeDocument/2006/relationships/tags" Target="../tags/tag67.xml"/><Relationship Id="rId1" Type="http://schemas.openxmlformats.org/officeDocument/2006/relationships/tags" Target="../tags/tag66.xml"/><Relationship Id="rId6" Type="http://schemas.openxmlformats.org/officeDocument/2006/relationships/slideLayout" Target="../slideLayouts/slideLayout23.xml"/><Relationship Id="rId5" Type="http://schemas.openxmlformats.org/officeDocument/2006/relationships/tags" Target="../tags/tag70.xml"/><Relationship Id="rId4" Type="http://schemas.openxmlformats.org/officeDocument/2006/relationships/tags" Target="../tags/tag69.xml"/></Relationships>
</file>

<file path=ppt/slides/_rels/slide15.xml.rels><?xml version="1.0" encoding="UTF-8" standalone="yes"?>
<Relationships xmlns="http://schemas.openxmlformats.org/package/2006/relationships"><Relationship Id="rId3" Type="http://schemas.openxmlformats.org/officeDocument/2006/relationships/tags" Target="../tags/tag73.xml"/><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slideLayout" Target="../slideLayouts/slideLayout23.xml"/><Relationship Id="rId5" Type="http://schemas.openxmlformats.org/officeDocument/2006/relationships/tags" Target="../tags/tag75.xml"/><Relationship Id="rId4" Type="http://schemas.openxmlformats.org/officeDocument/2006/relationships/tags" Target="../tags/tag74.xml"/></Relationships>
</file>

<file path=ppt/slides/_rels/slide16.xml.rels><?xml version="1.0" encoding="UTF-8" standalone="yes"?>
<Relationships xmlns="http://schemas.openxmlformats.org/package/2006/relationships"><Relationship Id="rId8" Type="http://schemas.openxmlformats.org/officeDocument/2006/relationships/notesSlide" Target="../notesSlides/notesSlide12.xml"/><Relationship Id="rId3" Type="http://schemas.openxmlformats.org/officeDocument/2006/relationships/tags" Target="../tags/tag78.xml"/><Relationship Id="rId7" Type="http://schemas.openxmlformats.org/officeDocument/2006/relationships/slideLayout" Target="../slideLayouts/slideLayout20.xml"/><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tags" Target="../tags/tag81.xml"/><Relationship Id="rId5" Type="http://schemas.openxmlformats.org/officeDocument/2006/relationships/tags" Target="../tags/tag80.xml"/><Relationship Id="rId4" Type="http://schemas.openxmlformats.org/officeDocument/2006/relationships/tags" Target="../tags/tag79.xml"/></Relationships>
</file>

<file path=ppt/slides/_rels/slide17.xml.rels><?xml version="1.0" encoding="UTF-8" standalone="yes"?>
<Relationships xmlns="http://schemas.openxmlformats.org/package/2006/relationships"><Relationship Id="rId3" Type="http://schemas.openxmlformats.org/officeDocument/2006/relationships/tags" Target="../tags/tag84.xml"/><Relationship Id="rId2" Type="http://schemas.openxmlformats.org/officeDocument/2006/relationships/tags" Target="../tags/tag83.xml"/><Relationship Id="rId1" Type="http://schemas.openxmlformats.org/officeDocument/2006/relationships/tags" Target="../tags/tag82.xml"/><Relationship Id="rId6" Type="http://schemas.openxmlformats.org/officeDocument/2006/relationships/image" Target="../media/image22.png"/><Relationship Id="rId5" Type="http://schemas.openxmlformats.org/officeDocument/2006/relationships/notesSlide" Target="../notesSlides/notesSlide13.xml"/><Relationship Id="rId4"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87.xml"/><Relationship Id="rId7" Type="http://schemas.openxmlformats.org/officeDocument/2006/relationships/slideLayout" Target="../slideLayouts/slideLayout22.xml"/><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tags" Target="../tags/tag90.xml"/><Relationship Id="rId5" Type="http://schemas.openxmlformats.org/officeDocument/2006/relationships/tags" Target="../tags/tag89.xml"/><Relationship Id="rId4" Type="http://schemas.openxmlformats.org/officeDocument/2006/relationships/tags" Target="../tags/tag88.xml"/></Relationships>
</file>

<file path=ppt/slides/_rels/slide1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tags" Target="../tags/tag93.xml"/><Relationship Id="rId7" Type="http://schemas.openxmlformats.org/officeDocument/2006/relationships/image" Target="../media/image25.png"/><Relationship Id="rId2" Type="http://schemas.openxmlformats.org/officeDocument/2006/relationships/tags" Target="../tags/tag92.xml"/><Relationship Id="rId1" Type="http://schemas.openxmlformats.org/officeDocument/2006/relationships/tags" Target="../tags/tag91.xml"/><Relationship Id="rId6" Type="http://schemas.openxmlformats.org/officeDocument/2006/relationships/image" Target="../media/image24.png"/><Relationship Id="rId5" Type="http://schemas.openxmlformats.org/officeDocument/2006/relationships/slideLayout" Target="../slideLayouts/slideLayout17.xml"/><Relationship Id="rId4" Type="http://schemas.openxmlformats.org/officeDocument/2006/relationships/tags" Target="../tags/tag94.xml"/><Relationship Id="rId9" Type="http://schemas.openxmlformats.org/officeDocument/2006/relationships/image" Target="../media/image27.png"/></Relationships>
</file>

<file path=ppt/slides/_rels/slide2.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notesSlide" Target="../notesSlides/notesSlide2.xml"/><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slideLayout" Target="../slideLayouts/slideLayout18.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5" Type="http://schemas.openxmlformats.org/officeDocument/2006/relationships/tags" Target="../tags/tag6.xml"/><Relationship Id="rId15" Type="http://schemas.openxmlformats.org/officeDocument/2006/relationships/image" Target="../media/image15.png"/><Relationship Id="rId10" Type="http://schemas.openxmlformats.org/officeDocument/2006/relationships/tags" Target="../tags/tag11.xml"/><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tags" Target="../tags/tag97.xml"/><Relationship Id="rId7" Type="http://schemas.openxmlformats.org/officeDocument/2006/relationships/notesSlide" Target="../notesSlides/notesSlide14.xml"/><Relationship Id="rId2" Type="http://schemas.openxmlformats.org/officeDocument/2006/relationships/tags" Target="../tags/tag96.xml"/><Relationship Id="rId1" Type="http://schemas.openxmlformats.org/officeDocument/2006/relationships/tags" Target="../tags/tag95.xml"/><Relationship Id="rId6" Type="http://schemas.openxmlformats.org/officeDocument/2006/relationships/slideLayout" Target="../slideLayouts/slideLayout19.xml"/><Relationship Id="rId11" Type="http://schemas.openxmlformats.org/officeDocument/2006/relationships/image" Target="../media/image30.png"/><Relationship Id="rId5" Type="http://schemas.openxmlformats.org/officeDocument/2006/relationships/tags" Target="../tags/tag99.xml"/><Relationship Id="rId10" Type="http://schemas.openxmlformats.org/officeDocument/2006/relationships/image" Target="../media/image29.png"/><Relationship Id="rId4" Type="http://schemas.openxmlformats.org/officeDocument/2006/relationships/tags" Target="../tags/tag98.xml"/><Relationship Id="rId9" Type="http://schemas.openxmlformats.org/officeDocument/2006/relationships/image" Target="../media/image23.png"/></Relationships>
</file>

<file path=ppt/slides/_rels/slide21.xml.rels><?xml version="1.0" encoding="UTF-8" standalone="yes"?>
<Relationships xmlns="http://schemas.openxmlformats.org/package/2006/relationships"><Relationship Id="rId8" Type="http://schemas.openxmlformats.org/officeDocument/2006/relationships/tags" Target="../tags/tag107.xml"/><Relationship Id="rId3" Type="http://schemas.openxmlformats.org/officeDocument/2006/relationships/tags" Target="../tags/tag102.xml"/><Relationship Id="rId7" Type="http://schemas.openxmlformats.org/officeDocument/2006/relationships/tags" Target="../tags/tag106.xml"/><Relationship Id="rId12" Type="http://schemas.openxmlformats.org/officeDocument/2006/relationships/slideLayout" Target="../slideLayouts/slideLayout22.xml"/><Relationship Id="rId2" Type="http://schemas.openxmlformats.org/officeDocument/2006/relationships/tags" Target="../tags/tag101.xml"/><Relationship Id="rId1" Type="http://schemas.openxmlformats.org/officeDocument/2006/relationships/tags" Target="../tags/tag100.xml"/><Relationship Id="rId6" Type="http://schemas.openxmlformats.org/officeDocument/2006/relationships/tags" Target="../tags/tag105.xml"/><Relationship Id="rId11" Type="http://schemas.openxmlformats.org/officeDocument/2006/relationships/tags" Target="../tags/tag110.xml"/><Relationship Id="rId5" Type="http://schemas.openxmlformats.org/officeDocument/2006/relationships/tags" Target="../tags/tag104.xml"/><Relationship Id="rId10" Type="http://schemas.openxmlformats.org/officeDocument/2006/relationships/tags" Target="../tags/tag109.xml"/><Relationship Id="rId4" Type="http://schemas.openxmlformats.org/officeDocument/2006/relationships/tags" Target="../tags/tag103.xml"/><Relationship Id="rId9" Type="http://schemas.openxmlformats.org/officeDocument/2006/relationships/tags" Target="../tags/tag108.xml"/></Relationships>
</file>

<file path=ppt/slides/_rels/slide22.xml.rels><?xml version="1.0" encoding="UTF-8" standalone="yes"?>
<Relationships xmlns="http://schemas.openxmlformats.org/package/2006/relationships"><Relationship Id="rId3" Type="http://schemas.openxmlformats.org/officeDocument/2006/relationships/tags" Target="../tags/tag113.xml"/><Relationship Id="rId2" Type="http://schemas.openxmlformats.org/officeDocument/2006/relationships/tags" Target="../tags/tag112.xml"/><Relationship Id="rId1" Type="http://schemas.openxmlformats.org/officeDocument/2006/relationships/tags" Target="../tags/tag111.xml"/><Relationship Id="rId6" Type="http://schemas.openxmlformats.org/officeDocument/2006/relationships/image" Target="../media/image23.png"/><Relationship Id="rId5" Type="http://schemas.openxmlformats.org/officeDocument/2006/relationships/slideLayout" Target="../slideLayouts/slideLayout20.xml"/><Relationship Id="rId4" Type="http://schemas.openxmlformats.org/officeDocument/2006/relationships/tags" Target="../tags/tag114.xml"/></Relationships>
</file>

<file path=ppt/slides/_rels/slide23.xml.rels><?xml version="1.0" encoding="UTF-8" standalone="yes"?>
<Relationships xmlns="http://schemas.openxmlformats.org/package/2006/relationships"><Relationship Id="rId8" Type="http://schemas.openxmlformats.org/officeDocument/2006/relationships/tags" Target="../tags/tag122.xml"/><Relationship Id="rId3" Type="http://schemas.openxmlformats.org/officeDocument/2006/relationships/tags" Target="../tags/tag117.xml"/><Relationship Id="rId7" Type="http://schemas.openxmlformats.org/officeDocument/2006/relationships/tags" Target="../tags/tag121.xml"/><Relationship Id="rId2" Type="http://schemas.openxmlformats.org/officeDocument/2006/relationships/tags" Target="../tags/tag116.xml"/><Relationship Id="rId1" Type="http://schemas.openxmlformats.org/officeDocument/2006/relationships/tags" Target="../tags/tag115.xml"/><Relationship Id="rId6" Type="http://schemas.openxmlformats.org/officeDocument/2006/relationships/tags" Target="../tags/tag120.xml"/><Relationship Id="rId11" Type="http://schemas.openxmlformats.org/officeDocument/2006/relationships/image" Target="../media/image31.png"/><Relationship Id="rId5" Type="http://schemas.openxmlformats.org/officeDocument/2006/relationships/tags" Target="../tags/tag119.xml"/><Relationship Id="rId10" Type="http://schemas.openxmlformats.org/officeDocument/2006/relationships/notesSlide" Target="../notesSlides/notesSlide15.xml"/><Relationship Id="rId4" Type="http://schemas.openxmlformats.org/officeDocument/2006/relationships/tags" Target="../tags/tag118.xml"/><Relationship Id="rId9"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3" Type="http://schemas.openxmlformats.org/officeDocument/2006/relationships/tags" Target="../tags/tag125.xml"/><Relationship Id="rId7" Type="http://schemas.openxmlformats.org/officeDocument/2006/relationships/slideLayout" Target="../slideLayouts/slideLayout17.xml"/><Relationship Id="rId2" Type="http://schemas.openxmlformats.org/officeDocument/2006/relationships/tags" Target="../tags/tag124.xml"/><Relationship Id="rId1" Type="http://schemas.openxmlformats.org/officeDocument/2006/relationships/tags" Target="../tags/tag123.xml"/><Relationship Id="rId6" Type="http://schemas.openxmlformats.org/officeDocument/2006/relationships/tags" Target="../tags/tag128.xml"/><Relationship Id="rId5" Type="http://schemas.openxmlformats.org/officeDocument/2006/relationships/tags" Target="../tags/tag127.xml"/><Relationship Id="rId4" Type="http://schemas.openxmlformats.org/officeDocument/2006/relationships/tags" Target="../tags/tag126.xml"/></Relationships>
</file>

<file path=ppt/slides/_rels/slide25.xml.rels><?xml version="1.0" encoding="UTF-8" standalone="yes"?>
<Relationships xmlns="http://schemas.openxmlformats.org/package/2006/relationships"><Relationship Id="rId3" Type="http://schemas.openxmlformats.org/officeDocument/2006/relationships/tags" Target="../tags/tag131.xml"/><Relationship Id="rId2" Type="http://schemas.openxmlformats.org/officeDocument/2006/relationships/tags" Target="../tags/tag130.xml"/><Relationship Id="rId1" Type="http://schemas.openxmlformats.org/officeDocument/2006/relationships/tags" Target="../tags/tag129.xml"/><Relationship Id="rId5" Type="http://schemas.openxmlformats.org/officeDocument/2006/relationships/image" Target="../media/image23.png"/><Relationship Id="rId4"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tags" Target="../tags/tag134.xml"/><Relationship Id="rId2" Type="http://schemas.openxmlformats.org/officeDocument/2006/relationships/tags" Target="../tags/tag133.xml"/><Relationship Id="rId1" Type="http://schemas.openxmlformats.org/officeDocument/2006/relationships/tags" Target="../tags/tag132.xml"/><Relationship Id="rId5" Type="http://schemas.openxmlformats.org/officeDocument/2006/relationships/slideLayout" Target="../slideLayouts/slideLayout34.xml"/><Relationship Id="rId4" Type="http://schemas.openxmlformats.org/officeDocument/2006/relationships/tags" Target="../tags/tag135.xml"/></Relationships>
</file>

<file path=ppt/slides/_rels/slide27.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tags" Target="../tags/tag138.xml"/><Relationship Id="rId7" Type="http://schemas.openxmlformats.org/officeDocument/2006/relationships/notesSlide" Target="../notesSlides/notesSlide16.xml"/><Relationship Id="rId2" Type="http://schemas.openxmlformats.org/officeDocument/2006/relationships/tags" Target="../tags/tag137.xml"/><Relationship Id="rId1" Type="http://schemas.openxmlformats.org/officeDocument/2006/relationships/tags" Target="../tags/tag136.xml"/><Relationship Id="rId6" Type="http://schemas.openxmlformats.org/officeDocument/2006/relationships/slideLayout" Target="../slideLayouts/slideLayout36.xml"/><Relationship Id="rId5" Type="http://schemas.openxmlformats.org/officeDocument/2006/relationships/tags" Target="../tags/tag140.xml"/><Relationship Id="rId4" Type="http://schemas.openxmlformats.org/officeDocument/2006/relationships/tags" Target="../tags/tag139.xml"/></Relationships>
</file>

<file path=ppt/slides/_rels/slide28.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tags" Target="../tags/tag143.xml"/><Relationship Id="rId7" Type="http://schemas.openxmlformats.org/officeDocument/2006/relationships/notesSlide" Target="../notesSlides/notesSlide17.xml"/><Relationship Id="rId2" Type="http://schemas.openxmlformats.org/officeDocument/2006/relationships/tags" Target="../tags/tag142.xml"/><Relationship Id="rId1" Type="http://schemas.openxmlformats.org/officeDocument/2006/relationships/tags" Target="../tags/tag141.xml"/><Relationship Id="rId6" Type="http://schemas.openxmlformats.org/officeDocument/2006/relationships/slideLayout" Target="../slideLayouts/slideLayout36.xml"/><Relationship Id="rId5" Type="http://schemas.openxmlformats.org/officeDocument/2006/relationships/tags" Target="../tags/tag145.xml"/><Relationship Id="rId4" Type="http://schemas.openxmlformats.org/officeDocument/2006/relationships/tags" Target="../tags/tag144.xml"/></Relationships>
</file>

<file path=ppt/slides/_rels/slide29.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tags" Target="../tags/tag148.xml"/><Relationship Id="rId7" Type="http://schemas.openxmlformats.org/officeDocument/2006/relationships/tags" Target="../tags/tag152.xml"/><Relationship Id="rId2" Type="http://schemas.openxmlformats.org/officeDocument/2006/relationships/tags" Target="../tags/tag147.xml"/><Relationship Id="rId1" Type="http://schemas.openxmlformats.org/officeDocument/2006/relationships/tags" Target="../tags/tag146.xml"/><Relationship Id="rId6" Type="http://schemas.openxmlformats.org/officeDocument/2006/relationships/tags" Target="../tags/tag151.xml"/><Relationship Id="rId11" Type="http://schemas.openxmlformats.org/officeDocument/2006/relationships/image" Target="../media/image35.tiff"/><Relationship Id="rId5" Type="http://schemas.openxmlformats.org/officeDocument/2006/relationships/tags" Target="../tags/tag150.xml"/><Relationship Id="rId10" Type="http://schemas.openxmlformats.org/officeDocument/2006/relationships/image" Target="../media/image34.tiff"/><Relationship Id="rId4" Type="http://schemas.openxmlformats.org/officeDocument/2006/relationships/tags" Target="../tags/tag149.xml"/><Relationship Id="rId9" Type="http://schemas.openxmlformats.org/officeDocument/2006/relationships/notesSlide" Target="../notesSlides/notesSlide18.xml"/></Relationships>
</file>

<file path=ppt/slides/_rels/slide3.xml.rels><?xml version="1.0" encoding="UTF-8" standalone="yes"?>
<Relationships xmlns="http://schemas.openxmlformats.org/package/2006/relationships"><Relationship Id="rId8" Type="http://schemas.openxmlformats.org/officeDocument/2006/relationships/tags" Target="../tags/tag20.xml"/><Relationship Id="rId13" Type="http://schemas.openxmlformats.org/officeDocument/2006/relationships/image" Target="../media/image16.jpeg"/><Relationship Id="rId3" Type="http://schemas.openxmlformats.org/officeDocument/2006/relationships/tags" Target="../tags/tag15.xml"/><Relationship Id="rId7" Type="http://schemas.openxmlformats.org/officeDocument/2006/relationships/tags" Target="../tags/tag19.xml"/><Relationship Id="rId12" Type="http://schemas.openxmlformats.org/officeDocument/2006/relationships/notesSlide" Target="../notesSlides/notesSlide3.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tags" Target="../tags/tag18.xml"/><Relationship Id="rId11" Type="http://schemas.openxmlformats.org/officeDocument/2006/relationships/slideLayout" Target="../slideLayouts/slideLayout18.xml"/><Relationship Id="rId5" Type="http://schemas.openxmlformats.org/officeDocument/2006/relationships/tags" Target="../tags/tag17.xml"/><Relationship Id="rId15" Type="http://schemas.openxmlformats.org/officeDocument/2006/relationships/image" Target="../media/image18.png"/><Relationship Id="rId10" Type="http://schemas.openxmlformats.org/officeDocument/2006/relationships/tags" Target="../tags/tag22.xml"/><Relationship Id="rId4" Type="http://schemas.openxmlformats.org/officeDocument/2006/relationships/tags" Target="../tags/tag16.xml"/><Relationship Id="rId9" Type="http://schemas.openxmlformats.org/officeDocument/2006/relationships/tags" Target="../tags/tag21.xml"/><Relationship Id="rId14" Type="http://schemas.openxmlformats.org/officeDocument/2006/relationships/image" Target="../media/image17.jpeg"/></Relationships>
</file>

<file path=ppt/slides/_rels/slide30.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tags" Target="../tags/tag155.xml"/><Relationship Id="rId7" Type="http://schemas.openxmlformats.org/officeDocument/2006/relationships/notesSlide" Target="../notesSlides/notesSlide19.xml"/><Relationship Id="rId2" Type="http://schemas.openxmlformats.org/officeDocument/2006/relationships/tags" Target="../tags/tag154.xml"/><Relationship Id="rId1" Type="http://schemas.openxmlformats.org/officeDocument/2006/relationships/tags" Target="../tags/tag153.xml"/><Relationship Id="rId6" Type="http://schemas.openxmlformats.org/officeDocument/2006/relationships/slideLayout" Target="../slideLayouts/slideLayout22.xml"/><Relationship Id="rId5" Type="http://schemas.openxmlformats.org/officeDocument/2006/relationships/tags" Target="../tags/tag157.xml"/><Relationship Id="rId4" Type="http://schemas.openxmlformats.org/officeDocument/2006/relationships/tags" Target="../tags/tag156.xml"/></Relationships>
</file>

<file path=ppt/slides/_rels/slide31.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tags" Target="../tags/tag160.xml"/><Relationship Id="rId7" Type="http://schemas.openxmlformats.org/officeDocument/2006/relationships/notesSlide" Target="../notesSlides/notesSlide20.xml"/><Relationship Id="rId2" Type="http://schemas.openxmlformats.org/officeDocument/2006/relationships/tags" Target="../tags/tag159.xml"/><Relationship Id="rId1" Type="http://schemas.openxmlformats.org/officeDocument/2006/relationships/tags" Target="../tags/tag158.xml"/><Relationship Id="rId6" Type="http://schemas.openxmlformats.org/officeDocument/2006/relationships/slideLayout" Target="../slideLayouts/slideLayout22.xml"/><Relationship Id="rId5" Type="http://schemas.openxmlformats.org/officeDocument/2006/relationships/tags" Target="../tags/tag162.xml"/><Relationship Id="rId4" Type="http://schemas.openxmlformats.org/officeDocument/2006/relationships/tags" Target="../tags/tag161.xml"/></Relationships>
</file>

<file path=ppt/slides/_rels/slide32.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tags" Target="../tags/tag165.xml"/><Relationship Id="rId7" Type="http://schemas.openxmlformats.org/officeDocument/2006/relationships/notesSlide" Target="../notesSlides/notesSlide21.xml"/><Relationship Id="rId2" Type="http://schemas.openxmlformats.org/officeDocument/2006/relationships/tags" Target="../tags/tag164.xml"/><Relationship Id="rId1" Type="http://schemas.openxmlformats.org/officeDocument/2006/relationships/tags" Target="../tags/tag163.xml"/><Relationship Id="rId6" Type="http://schemas.openxmlformats.org/officeDocument/2006/relationships/slideLayout" Target="../slideLayouts/slideLayout22.xml"/><Relationship Id="rId5" Type="http://schemas.openxmlformats.org/officeDocument/2006/relationships/tags" Target="../tags/tag167.xml"/><Relationship Id="rId4" Type="http://schemas.openxmlformats.org/officeDocument/2006/relationships/tags" Target="../tags/tag166.xml"/></Relationships>
</file>

<file path=ppt/slides/_rels/slide33.xml.rels><?xml version="1.0" encoding="UTF-8" standalone="yes"?>
<Relationships xmlns="http://schemas.openxmlformats.org/package/2006/relationships"><Relationship Id="rId8" Type="http://schemas.openxmlformats.org/officeDocument/2006/relationships/tags" Target="../tags/tag175.xml"/><Relationship Id="rId13" Type="http://schemas.openxmlformats.org/officeDocument/2006/relationships/image" Target="../media/image41.jpg"/><Relationship Id="rId3" Type="http://schemas.openxmlformats.org/officeDocument/2006/relationships/tags" Target="../tags/tag170.xml"/><Relationship Id="rId7" Type="http://schemas.openxmlformats.org/officeDocument/2006/relationships/tags" Target="../tags/tag174.xml"/><Relationship Id="rId12" Type="http://schemas.openxmlformats.org/officeDocument/2006/relationships/image" Target="../media/image40.tiff"/><Relationship Id="rId2" Type="http://schemas.openxmlformats.org/officeDocument/2006/relationships/tags" Target="../tags/tag169.xml"/><Relationship Id="rId1" Type="http://schemas.openxmlformats.org/officeDocument/2006/relationships/tags" Target="../tags/tag168.xml"/><Relationship Id="rId6" Type="http://schemas.openxmlformats.org/officeDocument/2006/relationships/tags" Target="../tags/tag173.xml"/><Relationship Id="rId11" Type="http://schemas.openxmlformats.org/officeDocument/2006/relationships/image" Target="../media/image39.png"/><Relationship Id="rId5" Type="http://schemas.openxmlformats.org/officeDocument/2006/relationships/tags" Target="../tags/tag172.xml"/><Relationship Id="rId10" Type="http://schemas.openxmlformats.org/officeDocument/2006/relationships/notesSlide" Target="../notesSlides/notesSlide22.xml"/><Relationship Id="rId4" Type="http://schemas.openxmlformats.org/officeDocument/2006/relationships/tags" Target="../tags/tag171.xml"/><Relationship Id="rId9"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8" Type="http://schemas.openxmlformats.org/officeDocument/2006/relationships/image" Target="../media/image42.tiff"/><Relationship Id="rId3" Type="http://schemas.openxmlformats.org/officeDocument/2006/relationships/tags" Target="../tags/tag178.xml"/><Relationship Id="rId7" Type="http://schemas.openxmlformats.org/officeDocument/2006/relationships/notesSlide" Target="../notesSlides/notesSlide23.xml"/><Relationship Id="rId2" Type="http://schemas.openxmlformats.org/officeDocument/2006/relationships/tags" Target="../tags/tag177.xml"/><Relationship Id="rId1" Type="http://schemas.openxmlformats.org/officeDocument/2006/relationships/tags" Target="../tags/tag176.xml"/><Relationship Id="rId6" Type="http://schemas.openxmlformats.org/officeDocument/2006/relationships/slideLayout" Target="../slideLayouts/slideLayout22.xml"/><Relationship Id="rId5" Type="http://schemas.openxmlformats.org/officeDocument/2006/relationships/tags" Target="../tags/tag180.xml"/><Relationship Id="rId4" Type="http://schemas.openxmlformats.org/officeDocument/2006/relationships/tags" Target="../tags/tag179.xml"/></Relationships>
</file>

<file path=ppt/slides/_rels/slide35.xml.rels><?xml version="1.0" encoding="UTF-8" standalone="yes"?>
<Relationships xmlns="http://schemas.openxmlformats.org/package/2006/relationships"><Relationship Id="rId8" Type="http://schemas.openxmlformats.org/officeDocument/2006/relationships/notesSlide" Target="../notesSlides/notesSlide24.xml"/><Relationship Id="rId3" Type="http://schemas.openxmlformats.org/officeDocument/2006/relationships/tags" Target="../tags/tag183.xml"/><Relationship Id="rId7" Type="http://schemas.openxmlformats.org/officeDocument/2006/relationships/slideLayout" Target="../slideLayouts/slideLayout17.xml"/><Relationship Id="rId2" Type="http://schemas.openxmlformats.org/officeDocument/2006/relationships/tags" Target="../tags/tag182.xml"/><Relationship Id="rId1" Type="http://schemas.openxmlformats.org/officeDocument/2006/relationships/tags" Target="../tags/tag181.xml"/><Relationship Id="rId6" Type="http://schemas.openxmlformats.org/officeDocument/2006/relationships/tags" Target="../tags/tag186.xml"/><Relationship Id="rId5" Type="http://schemas.openxmlformats.org/officeDocument/2006/relationships/tags" Target="../tags/tag185.xml"/><Relationship Id="rId4" Type="http://schemas.openxmlformats.org/officeDocument/2006/relationships/tags" Target="../tags/tag184.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tags" Target="../tags/tag188.xml"/><Relationship Id="rId1" Type="http://schemas.openxmlformats.org/officeDocument/2006/relationships/tags" Target="../tags/tag187.xml"/><Relationship Id="rId4" Type="http://schemas.openxmlformats.org/officeDocument/2006/relationships/image" Target="../media/image43.png"/></Relationships>
</file>

<file path=ppt/slides/_rels/slide3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tags" Target="../tags/tag191.xml"/><Relationship Id="rId7" Type="http://schemas.openxmlformats.org/officeDocument/2006/relationships/notesSlide" Target="../notesSlides/notesSlide25.xml"/><Relationship Id="rId2" Type="http://schemas.openxmlformats.org/officeDocument/2006/relationships/tags" Target="../tags/tag190.xml"/><Relationship Id="rId1" Type="http://schemas.openxmlformats.org/officeDocument/2006/relationships/tags" Target="../tags/tag189.xml"/><Relationship Id="rId6" Type="http://schemas.openxmlformats.org/officeDocument/2006/relationships/slideLayout" Target="../slideLayouts/slideLayout22.xml"/><Relationship Id="rId5" Type="http://schemas.openxmlformats.org/officeDocument/2006/relationships/tags" Target="../tags/tag193.xml"/><Relationship Id="rId4" Type="http://schemas.openxmlformats.org/officeDocument/2006/relationships/tags" Target="../tags/tag192.xml"/></Relationships>
</file>

<file path=ppt/slides/_rels/slide38.xml.rels><?xml version="1.0" encoding="UTF-8" standalone="yes"?>
<Relationships xmlns="http://schemas.openxmlformats.org/package/2006/relationships"><Relationship Id="rId3" Type="http://schemas.openxmlformats.org/officeDocument/2006/relationships/tags" Target="../tags/tag196.xml"/><Relationship Id="rId7" Type="http://schemas.openxmlformats.org/officeDocument/2006/relationships/image" Target="../media/image45.png"/><Relationship Id="rId2" Type="http://schemas.openxmlformats.org/officeDocument/2006/relationships/tags" Target="../tags/tag195.xml"/><Relationship Id="rId1" Type="http://schemas.openxmlformats.org/officeDocument/2006/relationships/tags" Target="../tags/tag194.xml"/><Relationship Id="rId6" Type="http://schemas.openxmlformats.org/officeDocument/2006/relationships/slideLayout" Target="../slideLayouts/slideLayout24.xml"/><Relationship Id="rId5" Type="http://schemas.openxmlformats.org/officeDocument/2006/relationships/tags" Target="../tags/tag198.xml"/><Relationship Id="rId4" Type="http://schemas.openxmlformats.org/officeDocument/2006/relationships/tags" Target="../tags/tag197.xml"/></Relationships>
</file>

<file path=ppt/slides/_rels/slide39.xml.rels><?xml version="1.0" encoding="UTF-8" standalone="yes"?>
<Relationships xmlns="http://schemas.openxmlformats.org/package/2006/relationships"><Relationship Id="rId3" Type="http://schemas.openxmlformats.org/officeDocument/2006/relationships/tags" Target="../tags/tag201.xml"/><Relationship Id="rId2" Type="http://schemas.openxmlformats.org/officeDocument/2006/relationships/tags" Target="../tags/tag200.xml"/><Relationship Id="rId1" Type="http://schemas.openxmlformats.org/officeDocument/2006/relationships/tags" Target="../tags/tag199.xml"/><Relationship Id="rId6" Type="http://schemas.openxmlformats.org/officeDocument/2006/relationships/image" Target="../media/image23.png"/><Relationship Id="rId5" Type="http://schemas.openxmlformats.org/officeDocument/2006/relationships/slideLayout" Target="../slideLayouts/slideLayout21.xml"/><Relationship Id="rId4" Type="http://schemas.openxmlformats.org/officeDocument/2006/relationships/tags" Target="../tags/tag202.xml"/></Relationships>
</file>

<file path=ppt/slides/_rels/slide4.xml.rels><?xml version="1.0" encoding="UTF-8" standalone="yes"?>
<Relationships xmlns="http://schemas.openxmlformats.org/package/2006/relationships"><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tags" Target="../tags/tag23.xml"/><Relationship Id="rId5" Type="http://schemas.openxmlformats.org/officeDocument/2006/relationships/notesSlide" Target="../notesSlides/notesSlide4.xml"/><Relationship Id="rId4" Type="http://schemas.openxmlformats.org/officeDocument/2006/relationships/slideLayout" Target="../slideLayouts/slideLayout22.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203.xml"/></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tags" Target="../tags/tag28.xml"/><Relationship Id="rId7" Type="http://schemas.openxmlformats.org/officeDocument/2006/relationships/tags" Target="../tags/tag32.xml"/><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tags" Target="../tags/tag31.xml"/><Relationship Id="rId5" Type="http://schemas.openxmlformats.org/officeDocument/2006/relationships/tags" Target="../tags/tag30.xml"/><Relationship Id="rId10" Type="http://schemas.openxmlformats.org/officeDocument/2006/relationships/image" Target="../media/image19.png"/><Relationship Id="rId4" Type="http://schemas.openxmlformats.org/officeDocument/2006/relationships/tags" Target="../tags/tag29.xml"/><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tags" Target="../tags/tag35.xml"/><Relationship Id="rId7" Type="http://schemas.openxmlformats.org/officeDocument/2006/relationships/image" Target="../media/image20.png"/><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notesSlide" Target="../notesSlides/notesSlide6.xml"/><Relationship Id="rId5" Type="http://schemas.openxmlformats.org/officeDocument/2006/relationships/slideLayout" Target="../slideLayouts/slideLayout22.xml"/><Relationship Id="rId4" Type="http://schemas.openxmlformats.org/officeDocument/2006/relationships/tags" Target="../tags/tag36.xml"/></Relationships>
</file>

<file path=ppt/slides/_rels/slide7.xml.rels><?xml version="1.0" encoding="UTF-8" standalone="yes"?>
<Relationships xmlns="http://schemas.openxmlformats.org/package/2006/relationships"><Relationship Id="rId3" Type="http://schemas.openxmlformats.org/officeDocument/2006/relationships/tags" Target="../tags/tag39.xml"/><Relationship Id="rId7" Type="http://schemas.openxmlformats.org/officeDocument/2006/relationships/notesSlide" Target="../notesSlides/notesSlide7.xml"/><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slideLayout" Target="../slideLayouts/slideLayout22.xml"/><Relationship Id="rId5" Type="http://schemas.openxmlformats.org/officeDocument/2006/relationships/tags" Target="../tags/tag41.xml"/><Relationship Id="rId4" Type="http://schemas.openxmlformats.org/officeDocument/2006/relationships/tags" Target="../tags/tag40.xml"/></Relationships>
</file>

<file path=ppt/slides/_rels/slide8.xml.rels><?xml version="1.0" encoding="UTF-8" standalone="yes"?>
<Relationships xmlns="http://schemas.openxmlformats.org/package/2006/relationships"><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tags" Target="../tags/tag42.xml"/><Relationship Id="rId5" Type="http://schemas.openxmlformats.org/officeDocument/2006/relationships/notesSlide" Target="../notesSlides/notesSlide8.xml"/><Relationship Id="rId4"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tags" Target="../tags/tag46.xml"/><Relationship Id="rId1" Type="http://schemas.openxmlformats.org/officeDocument/2006/relationships/tags" Target="../tags/tag45.xml"/><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BE54819-F27C-454F-AE88-96EF11BC5333}"/>
              </a:ext>
            </a:extLst>
          </p:cNvPr>
          <p:cNvSpPr txBox="1"/>
          <p:nvPr>
            <p:custDataLst>
              <p:tags r:id="rId1"/>
            </p:custDataLst>
          </p:nvPr>
        </p:nvSpPr>
        <p:spPr>
          <a:xfrm>
            <a:off x="464949" y="2447070"/>
            <a:ext cx="8105614" cy="2123658"/>
          </a:xfrm>
          <a:prstGeom prst="rect">
            <a:avLst/>
          </a:prstGeom>
          <a:noFill/>
        </p:spPr>
        <p:txBody>
          <a:bodyPr wrap="square" rtlCol="0">
            <a:spAutoFit/>
          </a:bodyPr>
          <a:lstStyle/>
          <a:p>
            <a:pPr algn="ctr" rtl="0"/>
            <a:r>
              <a:rPr lang="fr" sz="2800" spc="300" dirty="0">
                <a:solidFill>
                  <a:schemeClr val="tx2"/>
                </a:solidFill>
                <a:latin typeface="Source Sans Pro" panose="020B0503030403020204" pitchFamily="34" charset="0"/>
                <a:ea typeface="Source Sans Pro" panose="020B0503030403020204" pitchFamily="34" charset="0"/>
                <a:cs typeface="Arial" panose="020B0604020202020204" pitchFamily="34" charset="0"/>
              </a:rPr>
              <a:t>Introduction à la </a:t>
            </a:r>
          </a:p>
          <a:p>
            <a:pPr algn="ctr" rtl="0"/>
            <a:r>
              <a:rPr lang="fr" sz="3200" spc="300" dirty="0">
                <a:solidFill>
                  <a:srgbClr val="379175"/>
                </a:solidFill>
                <a:latin typeface="Source Sans Pro" panose="020B0503030403020204" pitchFamily="34" charset="0"/>
                <a:ea typeface="Source Sans Pro" panose="020B0503030403020204" pitchFamily="34" charset="0"/>
                <a:cs typeface="Arial" panose="020B0604020202020204" pitchFamily="34" charset="0"/>
              </a:rPr>
              <a:t>planification de la gestion de la sécurité sanitaire de l’assainissement</a:t>
            </a:r>
          </a:p>
          <a:p>
            <a:pPr algn="ctr" rtl="0"/>
            <a:r>
              <a:rPr lang="fr" sz="2000" spc="300" dirty="0">
                <a:solidFill>
                  <a:schemeClr val="tx2"/>
                </a:solidFill>
                <a:latin typeface="Source Sans Pro" panose="020B0503030403020204" pitchFamily="34" charset="0"/>
                <a:ea typeface="Source Sans Pro" panose="020B0503030403020204" pitchFamily="34" charset="0"/>
                <a:cs typeface="Arial" panose="020B0604020202020204" pitchFamily="34" charset="0"/>
              </a:rPr>
              <a:t>Gestion des risques étape par étape pour des systèmes d’assainissement gérés en toute sécurité</a:t>
            </a:r>
          </a:p>
        </p:txBody>
      </p:sp>
    </p:spTree>
    <p:extLst>
      <p:ext uri="{BB962C8B-B14F-4D97-AF65-F5344CB8AC3E}">
        <p14:creationId xmlns:p14="http://schemas.microsoft.com/office/powerpoint/2010/main" val="26677256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03B67BA-EC8F-624A-B72D-74388047EE81}"/>
              </a:ext>
            </a:extLst>
          </p:cNvPr>
          <p:cNvSpPr>
            <a:spLocks noGrp="1"/>
          </p:cNvSpPr>
          <p:nvPr>
            <p:ph type="body" sz="quarter" idx="14"/>
            <p:custDataLst>
              <p:tags r:id="rId1"/>
            </p:custDataLst>
          </p:nvPr>
        </p:nvSpPr>
        <p:spPr>
          <a:xfrm>
            <a:off x="438628" y="3209458"/>
            <a:ext cx="5479619" cy="2625664"/>
          </a:xfrm>
        </p:spPr>
        <p:txBody>
          <a:bodyPr rtlCol="0" anchor="t"/>
          <a:lstStyle/>
          <a:p>
            <a:pPr rtl="0">
              <a:lnSpc>
                <a:spcPct val="100000"/>
              </a:lnSpc>
            </a:pPr>
            <a:r>
              <a:rPr lang="fr" sz="1800" dirty="0">
                <a:solidFill>
                  <a:srgbClr val="212121"/>
                </a:solidFill>
                <a:latin typeface="Source Sans Pro" panose="020B0503030403020204" pitchFamily="34" charset="0"/>
                <a:ea typeface="Source Sans Pro" panose="020B0503030403020204" pitchFamily="34" charset="0"/>
              </a:rPr>
              <a:t>S’assurer que les systèmes sanitaires sont conçus et gérés de manière sûre afin de protéger la santé humaine des dangers microbiologiques causés par les excreta humains.</a:t>
            </a:r>
          </a:p>
          <a:p>
            <a:pPr rtl="0">
              <a:lnSpc>
                <a:spcPct val="100000"/>
              </a:lnSpc>
            </a:pPr>
            <a:r>
              <a:rPr lang="fr" sz="1800" dirty="0">
                <a:solidFill>
                  <a:srgbClr val="212121"/>
                </a:solidFill>
                <a:latin typeface="Source Sans Pro" panose="020B0503030403020204" pitchFamily="34" charset="0"/>
                <a:ea typeface="Source Sans Pro" panose="020B0503030403020204" pitchFamily="34" charset="0"/>
              </a:rPr>
              <a:t>Optimiser les impacts sur la santé des interventions en matière d’assainissement.</a:t>
            </a:r>
          </a:p>
          <a:p>
            <a:pPr rtl="0">
              <a:lnSpc>
                <a:spcPct val="100000"/>
              </a:lnSpc>
            </a:pPr>
            <a:r>
              <a:rPr lang="fr" sz="1800" dirty="0">
                <a:solidFill>
                  <a:srgbClr val="212121"/>
                </a:solidFill>
                <a:latin typeface="Source Sans Pro" panose="020B0503030403020204" pitchFamily="34" charset="0"/>
                <a:ea typeface="Source Sans Pro" panose="020B0503030403020204" pitchFamily="34" charset="0"/>
              </a:rPr>
              <a:t>Définir le rôle du secteur de la santé en matière d’assainissement.</a:t>
            </a:r>
          </a:p>
          <a:p>
            <a:pPr rtl="0">
              <a:lnSpc>
                <a:spcPct val="100000"/>
              </a:lnSpc>
            </a:pPr>
            <a:endParaRPr lang="en-GB" sz="1800" dirty="0">
              <a:solidFill>
                <a:srgbClr val="212121"/>
              </a:solidFill>
              <a:latin typeface="Source Sans Pro" panose="020B0503030403020204" pitchFamily="34" charset="0"/>
              <a:ea typeface="Source Sans Pro" panose="020B0503030403020204" pitchFamily="34" charset="0"/>
            </a:endParaRPr>
          </a:p>
          <a:p>
            <a:pPr rtl="0">
              <a:lnSpc>
                <a:spcPct val="100000"/>
              </a:lnSpc>
            </a:pPr>
            <a:endParaRPr lang="en-GB" sz="1800" dirty="0">
              <a:solidFill>
                <a:srgbClr val="212121"/>
              </a:solidFill>
              <a:latin typeface="Source Sans Pro" panose="020B0503030403020204" pitchFamily="34" charset="0"/>
              <a:ea typeface="Source Sans Pro" panose="020B0503030403020204" pitchFamily="34" charset="0"/>
            </a:endParaRPr>
          </a:p>
        </p:txBody>
      </p:sp>
      <p:sp>
        <p:nvSpPr>
          <p:cNvPr id="4" name="Text Placeholder 19">
            <a:extLst>
              <a:ext uri="{FF2B5EF4-FFF2-40B4-BE49-F238E27FC236}">
                <a16:creationId xmlns:a16="http://schemas.microsoft.com/office/drawing/2014/main" id="{C646335A-067D-2343-AFC2-A2DACD213320}"/>
              </a:ext>
            </a:extLst>
          </p:cNvPr>
          <p:cNvSpPr txBox="1">
            <a:spLocks/>
          </p:cNvSpPr>
          <p:nvPr>
            <p:custDataLst>
              <p:tags r:id="rId2"/>
            </p:custDataLst>
          </p:nvPr>
        </p:nvSpPr>
        <p:spPr>
          <a:xfrm>
            <a:off x="301101" y="1361866"/>
            <a:ext cx="6026089" cy="702588"/>
          </a:xfrm>
          <a:prstGeom prst="rect">
            <a:avLst/>
          </a:prstGeom>
        </p:spPr>
        <p:txBody>
          <a:bodyPr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fr" sz="1600" dirty="0">
                <a:solidFill>
                  <a:srgbClr val="212121"/>
                </a:solidFill>
                <a:latin typeface="Source Sans Pro" panose="020B0503030403020204" pitchFamily="34" charset="0"/>
                <a:ea typeface="Source Sans Pro" panose="020B0503030403020204" pitchFamily="34" charset="0"/>
              </a:rPr>
              <a:t>Orientations sur la santé faisant autorité et portant sur le rôle de l’assainissement dans l’amélioration de la santé.</a:t>
            </a:r>
            <a:endParaRPr lang="en-CH" sz="1600" dirty="0">
              <a:solidFill>
                <a:srgbClr val="212121"/>
              </a:solidFill>
              <a:latin typeface="Source Sans Pro" panose="020B0503030403020204" pitchFamily="34" charset="0"/>
              <a:ea typeface="Source Sans Pro" panose="020B0503030403020204" pitchFamily="34" charset="0"/>
            </a:endParaRPr>
          </a:p>
        </p:txBody>
      </p:sp>
      <p:sp>
        <p:nvSpPr>
          <p:cNvPr id="5" name="Text Placeholder 19">
            <a:extLst>
              <a:ext uri="{FF2B5EF4-FFF2-40B4-BE49-F238E27FC236}">
                <a16:creationId xmlns:a16="http://schemas.microsoft.com/office/drawing/2014/main" id="{1358EFB8-8561-AD46-81E8-C87D2CB33259}"/>
              </a:ext>
            </a:extLst>
          </p:cNvPr>
          <p:cNvSpPr txBox="1">
            <a:spLocks/>
          </p:cNvSpPr>
          <p:nvPr>
            <p:custDataLst>
              <p:tags r:id="rId3"/>
            </p:custDataLst>
          </p:nvPr>
        </p:nvSpPr>
        <p:spPr>
          <a:xfrm>
            <a:off x="301101" y="323522"/>
            <a:ext cx="8195627"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fr" sz="2800" dirty="0">
                <a:solidFill>
                  <a:srgbClr val="379175"/>
                </a:solidFill>
              </a:rPr>
              <a:t>Lignes directrices de l’OMS relatives à l’assainissement et à la santé 2018</a:t>
            </a:r>
          </a:p>
        </p:txBody>
      </p:sp>
      <p:sp>
        <p:nvSpPr>
          <p:cNvPr id="10" name="Text Placeholder 19">
            <a:extLst>
              <a:ext uri="{FF2B5EF4-FFF2-40B4-BE49-F238E27FC236}">
                <a16:creationId xmlns:a16="http://schemas.microsoft.com/office/drawing/2014/main" id="{4175826C-EA73-A743-B777-D91F9F83CF15}"/>
              </a:ext>
            </a:extLst>
          </p:cNvPr>
          <p:cNvSpPr txBox="1">
            <a:spLocks/>
          </p:cNvSpPr>
          <p:nvPr>
            <p:custDataLst>
              <p:tags r:id="rId4"/>
            </p:custDataLst>
          </p:nvPr>
        </p:nvSpPr>
        <p:spPr>
          <a:xfrm>
            <a:off x="301101" y="2832059"/>
            <a:ext cx="4062829" cy="300942"/>
          </a:xfrm>
          <a:prstGeom prst="rect">
            <a:avLst/>
          </a:prstGeom>
        </p:spPr>
        <p:txBody>
          <a:bodyPr rtlCol="0" anchor="ctr"/>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fr" sz="1600" dirty="0">
                <a:solidFill>
                  <a:srgbClr val="379175"/>
                </a:solidFill>
                <a:latin typeface="Source Sans Pro" panose="020B0503030403020204" pitchFamily="34" charset="0"/>
                <a:ea typeface="Source Sans Pro" panose="020B0503030403020204" pitchFamily="34" charset="0"/>
              </a:rPr>
              <a:t>Objectifs</a:t>
            </a:r>
          </a:p>
        </p:txBody>
      </p:sp>
      <p:sp>
        <p:nvSpPr>
          <p:cNvPr id="13" name="Text Placeholder 7">
            <a:extLst>
              <a:ext uri="{FF2B5EF4-FFF2-40B4-BE49-F238E27FC236}">
                <a16:creationId xmlns:a16="http://schemas.microsoft.com/office/drawing/2014/main" id="{1FB5B240-DC3F-5B4D-B4BF-A785EFAE1D26}"/>
              </a:ext>
            </a:extLst>
          </p:cNvPr>
          <p:cNvSpPr txBox="1">
            <a:spLocks/>
          </p:cNvSpPr>
          <p:nvPr>
            <p:custDataLst>
              <p:tags r:id="rId5"/>
            </p:custDataLst>
          </p:nvPr>
        </p:nvSpPr>
        <p:spPr>
          <a:xfrm>
            <a:off x="245881" y="2263330"/>
            <a:ext cx="5672366" cy="756918"/>
          </a:xfrm>
          <a:prstGeom prst="rect">
            <a:avLst/>
          </a:prstGeom>
        </p:spPr>
        <p:txBody>
          <a:bodyPr rtlCol="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rtl="0">
              <a:lnSpc>
                <a:spcPct val="100000"/>
              </a:lnSpc>
            </a:pPr>
            <a:r>
              <a:rPr lang="fr" dirty="0">
                <a:solidFill>
                  <a:srgbClr val="212121"/>
                </a:solidFill>
                <a:latin typeface="Source Sans Pro" panose="020B0503030403020204" pitchFamily="34" charset="0"/>
                <a:ea typeface="Source Sans Pro" panose="020B0503030403020204" pitchFamily="34" charset="0"/>
              </a:rPr>
              <a:t>Preuves · Recommandations · Orientations · Outils · Ressources</a:t>
            </a:r>
          </a:p>
        </p:txBody>
      </p:sp>
      <p:sp>
        <p:nvSpPr>
          <p:cNvPr id="9" name="Text Placeholder 33">
            <a:extLst>
              <a:ext uri="{FF2B5EF4-FFF2-40B4-BE49-F238E27FC236}">
                <a16:creationId xmlns:a16="http://schemas.microsoft.com/office/drawing/2014/main" id="{E0EE6A0F-0007-0943-B60A-F42F6F079F41}"/>
              </a:ext>
            </a:extLst>
          </p:cNvPr>
          <p:cNvSpPr txBox="1">
            <a:spLocks/>
          </p:cNvSpPr>
          <p:nvPr>
            <p:custDataLst>
              <p:tags r:id="rId6"/>
            </p:custDataLst>
          </p:nvPr>
        </p:nvSpPr>
        <p:spPr>
          <a:xfrm>
            <a:off x="132100" y="6455808"/>
            <a:ext cx="1882438" cy="371475"/>
          </a:xfrm>
          <a:prstGeom prst="rect">
            <a:avLst/>
          </a:prstGeom>
        </p:spPr>
        <p:txBody>
          <a:bodyPr rtlCol="0" anchor="ctr"/>
          <a:lstStyle>
            <a:lvl1pPr marL="0" indent="0" algn="l" defTabSz="457200" rtl="0" eaLnBrk="1" latinLnBrk="0" hangingPunct="1">
              <a:lnSpc>
                <a:spcPct val="90000"/>
              </a:lnSpc>
              <a:spcBef>
                <a:spcPts val="1000"/>
              </a:spcBef>
              <a:buFont typeface="Arial" panose="020B0604020202020204" pitchFamily="34" charset="0"/>
              <a:buNone/>
              <a:defRPr lang="en-CH" sz="1400" kern="1200" dirty="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fr" sz="1100"/>
              <a:t>INTRODUCTION</a:t>
            </a:r>
          </a:p>
        </p:txBody>
      </p:sp>
      <p:pic>
        <p:nvPicPr>
          <p:cNvPr id="8" name="Picture 7">
            <a:extLst>
              <a:ext uri="{FF2B5EF4-FFF2-40B4-BE49-F238E27FC236}">
                <a16:creationId xmlns:a16="http://schemas.microsoft.com/office/drawing/2014/main" id="{561E15C8-1A0F-9F20-A93D-7FF20D2D514F}"/>
              </a:ext>
            </a:extLst>
          </p:cNvPr>
          <p:cNvPicPr>
            <a:picLocks noChangeAspect="1"/>
          </p:cNvPicPr>
          <p:nvPr/>
        </p:nvPicPr>
        <p:blipFill>
          <a:blip r:embed="rId9"/>
          <a:stretch>
            <a:fillRect/>
          </a:stretch>
        </p:blipFill>
        <p:spPr>
          <a:xfrm>
            <a:off x="6032028" y="1963514"/>
            <a:ext cx="2665366" cy="3307194"/>
          </a:xfrm>
          <a:prstGeom prst="rect">
            <a:avLst/>
          </a:prstGeom>
        </p:spPr>
      </p:pic>
    </p:spTree>
    <p:extLst>
      <p:ext uri="{BB962C8B-B14F-4D97-AF65-F5344CB8AC3E}">
        <p14:creationId xmlns:p14="http://schemas.microsoft.com/office/powerpoint/2010/main" val="2034407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0"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3">
            <a:extLst>
              <a:ext uri="{FF2B5EF4-FFF2-40B4-BE49-F238E27FC236}">
                <a16:creationId xmlns:a16="http://schemas.microsoft.com/office/drawing/2014/main" id="{D6B3D957-73AE-1F4E-8D50-31C68F928182}"/>
              </a:ext>
            </a:extLst>
          </p:cNvPr>
          <p:cNvSpPr txBox="1">
            <a:spLocks/>
          </p:cNvSpPr>
          <p:nvPr>
            <p:custDataLst>
              <p:tags r:id="rId1"/>
            </p:custDataLst>
          </p:nvPr>
        </p:nvSpPr>
        <p:spPr>
          <a:xfrm>
            <a:off x="132100" y="6455808"/>
            <a:ext cx="1882438" cy="371475"/>
          </a:xfrm>
          <a:prstGeom prst="rect">
            <a:avLst/>
          </a:prstGeom>
        </p:spPr>
        <p:txBody>
          <a:bodyPr rtlCol="0" anchor="ctr"/>
          <a:lstStyle>
            <a:lvl1pPr marL="0" indent="0" algn="l" defTabSz="457200" rtl="0" eaLnBrk="1" latinLnBrk="0" hangingPunct="1">
              <a:lnSpc>
                <a:spcPct val="90000"/>
              </a:lnSpc>
              <a:spcBef>
                <a:spcPts val="1000"/>
              </a:spcBef>
              <a:buFont typeface="Arial" panose="020B0604020202020204" pitchFamily="34" charset="0"/>
              <a:buNone/>
              <a:defRPr lang="en-CH" sz="1400" kern="1200" dirty="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fr"/>
              <a:t>INTRODUCTION</a:t>
            </a:r>
          </a:p>
        </p:txBody>
      </p:sp>
      <p:graphicFrame>
        <p:nvGraphicFramePr>
          <p:cNvPr id="5" name="Table 4">
            <a:extLst>
              <a:ext uri="{FF2B5EF4-FFF2-40B4-BE49-F238E27FC236}">
                <a16:creationId xmlns:a16="http://schemas.microsoft.com/office/drawing/2014/main" id="{23D78181-D40C-2C40-9C22-D222B71AA8C6}"/>
              </a:ext>
            </a:extLst>
          </p:cNvPr>
          <p:cNvGraphicFramePr>
            <a:graphicFrameLocks noGrp="1"/>
          </p:cNvGraphicFramePr>
          <p:nvPr>
            <p:custDataLst>
              <p:tags r:id="rId2"/>
            </p:custDataLst>
            <p:extLst>
              <p:ext uri="{D42A27DB-BD31-4B8C-83A1-F6EECF244321}">
                <p14:modId xmlns:p14="http://schemas.microsoft.com/office/powerpoint/2010/main" val="3859012281"/>
              </p:ext>
            </p:extLst>
          </p:nvPr>
        </p:nvGraphicFramePr>
        <p:xfrm>
          <a:off x="177800" y="993903"/>
          <a:ext cx="8788400" cy="5212080"/>
        </p:xfrm>
        <a:graphic>
          <a:graphicData uri="http://schemas.openxmlformats.org/drawingml/2006/table">
            <a:tbl>
              <a:tblPr firstRow="1" firstCol="1" bandRow="1">
                <a:tableStyleId>{5C22544A-7EE6-4342-B048-85BDC9FD1C3A}</a:tableStyleId>
              </a:tblPr>
              <a:tblGrid>
                <a:gridCol w="3441700">
                  <a:extLst>
                    <a:ext uri="{9D8B030D-6E8A-4147-A177-3AD203B41FA5}">
                      <a16:colId xmlns:a16="http://schemas.microsoft.com/office/drawing/2014/main" val="778790498"/>
                    </a:ext>
                  </a:extLst>
                </a:gridCol>
                <a:gridCol w="5346700">
                  <a:extLst>
                    <a:ext uri="{9D8B030D-6E8A-4147-A177-3AD203B41FA5}">
                      <a16:colId xmlns:a16="http://schemas.microsoft.com/office/drawing/2014/main" val="3366198897"/>
                    </a:ext>
                  </a:extLst>
                </a:gridCol>
              </a:tblGrid>
              <a:tr h="516154">
                <a:tc>
                  <a:txBody>
                    <a:bodyPr/>
                    <a:lstStyle/>
                    <a:p>
                      <a:pPr marL="0" marR="0" rtl="0">
                        <a:spcBef>
                          <a:spcPts val="0"/>
                        </a:spcBef>
                        <a:spcAft>
                          <a:spcPts val="0"/>
                        </a:spcAft>
                      </a:pPr>
                      <a:r>
                        <a:rPr lang="fr" sz="1800" b="0" i="0" dirty="0">
                          <a:effectLst/>
                          <a:latin typeface="Source Sans Pro" panose="020B0503030403020204" pitchFamily="34" charset="0"/>
                          <a:ea typeface="Source Sans Pro" panose="020B0503030403020204" pitchFamily="34" charset="0"/>
                        </a:rPr>
                        <a:t>Introduction, champ d’application et objectifs</a:t>
                      </a:r>
                      <a:endParaRPr lang="en-US" sz="1800" b="0" i="0" dirty="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68580" marR="68580" marT="0" marB="0">
                    <a:solidFill>
                      <a:srgbClr val="339966">
                        <a:alpha val="74000"/>
                      </a:srgbClr>
                    </a:solidFill>
                  </a:tcPr>
                </a:tc>
                <a:tc>
                  <a:txBody>
                    <a:bodyPr/>
                    <a:lstStyle/>
                    <a:p>
                      <a:pPr marL="0" marR="0" algn="l" defTabSz="914400" rtl="0" eaLnBrk="1" latinLnBrk="0" hangingPunct="1">
                        <a:spcBef>
                          <a:spcPts val="0"/>
                        </a:spcBef>
                        <a:spcAft>
                          <a:spcPts val="0"/>
                        </a:spcAft>
                      </a:pPr>
                      <a:r>
                        <a:rPr lang="fr" sz="1800" b="0" i="0" kern="1200" dirty="0">
                          <a:solidFill>
                            <a:srgbClr val="212121"/>
                          </a:solidFill>
                          <a:effectLst/>
                          <a:latin typeface="Source Sans Pro" panose="020B0503030403020204" pitchFamily="34" charset="0"/>
                          <a:ea typeface="Source Sans Pro" panose="020B0503030403020204" pitchFamily="34" charset="0"/>
                          <a:cs typeface="+mn-cs"/>
                        </a:rPr>
                        <a:t>Chapitre 1 : Introduction</a:t>
                      </a:r>
                    </a:p>
                    <a:p>
                      <a:pPr marL="0" marR="0" algn="l" defTabSz="914400" rtl="0" eaLnBrk="1" latinLnBrk="0" hangingPunct="1">
                        <a:spcBef>
                          <a:spcPts val="0"/>
                        </a:spcBef>
                        <a:spcAft>
                          <a:spcPts val="0"/>
                        </a:spcAft>
                      </a:pPr>
                      <a:r>
                        <a:rPr lang="fr" sz="1800" b="0" i="0" kern="1200" dirty="0">
                          <a:solidFill>
                            <a:srgbClr val="212121"/>
                          </a:solidFill>
                          <a:effectLst/>
                          <a:latin typeface="Source Sans Pro" panose="020B0503030403020204" pitchFamily="34" charset="0"/>
                          <a:ea typeface="Source Sans Pro" panose="020B0503030403020204" pitchFamily="34" charset="0"/>
                          <a:cs typeface="+mn-cs"/>
                        </a:rPr>
                        <a:t> </a:t>
                      </a:r>
                    </a:p>
                  </a:txBody>
                  <a:tcPr marL="68580" marR="68580" marT="0" marB="0">
                    <a:solidFill>
                      <a:srgbClr val="339966">
                        <a:alpha val="32000"/>
                      </a:srgbClr>
                    </a:solidFill>
                  </a:tcPr>
                </a:tc>
                <a:extLst>
                  <a:ext uri="{0D108BD9-81ED-4DB2-BD59-A6C34878D82A}">
                    <a16:rowId xmlns:a16="http://schemas.microsoft.com/office/drawing/2014/main" val="394329456"/>
                  </a:ext>
                </a:extLst>
              </a:tr>
              <a:tr h="516154">
                <a:tc>
                  <a:txBody>
                    <a:bodyPr/>
                    <a:lstStyle/>
                    <a:p>
                      <a:pPr marL="0" marR="0" rtl="0">
                        <a:spcBef>
                          <a:spcPts val="0"/>
                        </a:spcBef>
                        <a:spcAft>
                          <a:spcPts val="0"/>
                        </a:spcAft>
                      </a:pPr>
                      <a:r>
                        <a:rPr lang="fr" sz="1800" b="0" i="0">
                          <a:effectLst/>
                          <a:latin typeface="Source Sans Pro" panose="020B0503030403020204" pitchFamily="34" charset="0"/>
                          <a:ea typeface="Source Sans Pro" panose="020B0503030403020204" pitchFamily="34" charset="0"/>
                        </a:rPr>
                        <a:t>Recommandations et actions </a:t>
                      </a:r>
                    </a:p>
                  </a:txBody>
                  <a:tcPr marL="68580" marR="68580" marT="0" marB="0">
                    <a:solidFill>
                      <a:srgbClr val="339966">
                        <a:alpha val="74000"/>
                      </a:srgbClr>
                    </a:solidFill>
                  </a:tcPr>
                </a:tc>
                <a:tc>
                  <a:txBody>
                    <a:bodyPr/>
                    <a:lstStyle/>
                    <a:p>
                      <a:pPr marL="914400" marR="0" indent="-914400" algn="l" defTabSz="914400" rtl="0" eaLnBrk="1" latinLnBrk="0" hangingPunct="1">
                        <a:spcBef>
                          <a:spcPts val="0"/>
                        </a:spcBef>
                        <a:spcAft>
                          <a:spcPts val="0"/>
                        </a:spcAft>
                      </a:pPr>
                      <a:r>
                        <a:rPr lang="fr" sz="1800" b="0" i="0" kern="1200" dirty="0">
                          <a:solidFill>
                            <a:srgbClr val="212121"/>
                          </a:solidFill>
                          <a:effectLst/>
                          <a:latin typeface="Source Sans Pro" panose="020B0503030403020204" pitchFamily="34" charset="0"/>
                          <a:ea typeface="Source Sans Pro" panose="020B0503030403020204" pitchFamily="34" charset="0"/>
                          <a:cs typeface="+mn-cs"/>
                        </a:rPr>
                        <a:t>Chapitre 2 : Recommandations et mesures de bonnes</a:t>
                      </a:r>
                    </a:p>
                    <a:p>
                      <a:pPr marL="914400" marR="0" indent="-914400" algn="l" defTabSz="914400" rtl="0" eaLnBrk="1" latinLnBrk="0" hangingPunct="1">
                        <a:spcBef>
                          <a:spcPts val="0"/>
                        </a:spcBef>
                        <a:spcAft>
                          <a:spcPts val="0"/>
                        </a:spcAft>
                      </a:pPr>
                      <a:r>
                        <a:rPr lang="en-US" sz="1800" b="0" i="0" kern="1200" dirty="0">
                          <a:solidFill>
                            <a:srgbClr val="212121"/>
                          </a:solidFill>
                          <a:effectLst/>
                          <a:latin typeface="Source Sans Pro" panose="020B0503030403020204" pitchFamily="34" charset="0"/>
                          <a:ea typeface="Source Sans Pro" panose="020B0503030403020204" pitchFamily="34" charset="0"/>
                          <a:cs typeface="+mn-cs"/>
                        </a:rPr>
                        <a:t>P</a:t>
                      </a:r>
                      <a:r>
                        <a:rPr lang="fr" sz="1800" b="0" i="0" kern="1200" dirty="0">
                          <a:solidFill>
                            <a:srgbClr val="212121"/>
                          </a:solidFill>
                          <a:effectLst/>
                          <a:latin typeface="Source Sans Pro" panose="020B0503030403020204" pitchFamily="34" charset="0"/>
                          <a:ea typeface="Source Sans Pro" panose="020B0503030403020204" pitchFamily="34" charset="0"/>
                          <a:cs typeface="+mn-cs"/>
                        </a:rPr>
                        <a:t>ratiques</a:t>
                      </a:r>
                    </a:p>
                  </a:txBody>
                  <a:tcPr marL="68580" marR="68580" marT="0" marB="0">
                    <a:solidFill>
                      <a:srgbClr val="339966">
                        <a:alpha val="32000"/>
                      </a:srgbClr>
                    </a:solidFill>
                  </a:tcPr>
                </a:tc>
                <a:extLst>
                  <a:ext uri="{0D108BD9-81ED-4DB2-BD59-A6C34878D82A}">
                    <a16:rowId xmlns:a16="http://schemas.microsoft.com/office/drawing/2014/main" val="3754040682"/>
                  </a:ext>
                </a:extLst>
              </a:tr>
              <a:tr h="1290385">
                <a:tc>
                  <a:txBody>
                    <a:bodyPr/>
                    <a:lstStyle/>
                    <a:p>
                      <a:pPr marL="0" marR="0" rtl="0">
                        <a:spcBef>
                          <a:spcPts val="0"/>
                        </a:spcBef>
                        <a:spcAft>
                          <a:spcPts val="0"/>
                        </a:spcAft>
                      </a:pPr>
                      <a:r>
                        <a:rPr lang="fr" sz="1800" b="0" i="0" dirty="0">
                          <a:effectLst/>
                          <a:latin typeface="Source Sans Pro" panose="020B0503030403020204" pitchFamily="34" charset="0"/>
                          <a:ea typeface="Source Sans Pro" panose="020B0503030403020204" pitchFamily="34" charset="0"/>
                        </a:rPr>
                        <a:t>Orientations concernant la mise en œuvre</a:t>
                      </a:r>
                      <a:endParaRPr lang="en-US" sz="1800" b="0" i="0" dirty="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68580" marR="68580" marT="0" marB="0">
                    <a:solidFill>
                      <a:srgbClr val="339966">
                        <a:alpha val="74000"/>
                      </a:srgbClr>
                    </a:solidFill>
                  </a:tcPr>
                </a:tc>
                <a:tc>
                  <a:txBody>
                    <a:bodyPr/>
                    <a:lstStyle/>
                    <a:p>
                      <a:pPr marL="0" marR="0" algn="l" defTabSz="914400" rtl="0" eaLnBrk="1" latinLnBrk="0" hangingPunct="1">
                        <a:spcBef>
                          <a:spcPts val="0"/>
                        </a:spcBef>
                        <a:spcAft>
                          <a:spcPts val="0"/>
                        </a:spcAft>
                      </a:pPr>
                      <a:r>
                        <a:rPr lang="fr" sz="1800" b="0" i="0" kern="1200" dirty="0">
                          <a:solidFill>
                            <a:srgbClr val="212121"/>
                          </a:solidFill>
                          <a:effectLst/>
                          <a:latin typeface="Source Sans Pro" panose="020B0503030403020204" pitchFamily="34" charset="0"/>
                          <a:ea typeface="Source Sans Pro" panose="020B0503030403020204" pitchFamily="34" charset="0"/>
                          <a:cs typeface="+mn-cs"/>
                        </a:rPr>
                        <a:t>Chapitre 3 :  Systèmes d’assainissement sûrs</a:t>
                      </a:r>
                    </a:p>
                    <a:p>
                      <a:pPr marL="0" marR="0" algn="l" defTabSz="914400" rtl="0" eaLnBrk="1" latinLnBrk="0" hangingPunct="1">
                        <a:spcBef>
                          <a:spcPts val="0"/>
                        </a:spcBef>
                        <a:spcAft>
                          <a:spcPts val="0"/>
                        </a:spcAft>
                      </a:pPr>
                      <a:r>
                        <a:rPr lang="fr" sz="1800" b="0" i="0" kern="1200" dirty="0">
                          <a:solidFill>
                            <a:srgbClr val="212121"/>
                          </a:solidFill>
                          <a:effectLst/>
                          <a:latin typeface="Source Sans Pro" panose="020B0503030403020204" pitchFamily="34" charset="0"/>
                          <a:ea typeface="Source Sans Pro" panose="020B0503030403020204" pitchFamily="34" charset="0"/>
                          <a:cs typeface="+mn-cs"/>
                        </a:rPr>
                        <a:t>Chapitre 4 :  Favoriser la fourniture de services d’assainissement sûrs</a:t>
                      </a:r>
                    </a:p>
                    <a:p>
                      <a:pPr marL="0" marR="0" algn="l" defTabSz="914400" rtl="0" eaLnBrk="1" latinLnBrk="0" hangingPunct="1">
                        <a:spcBef>
                          <a:spcPts val="0"/>
                        </a:spcBef>
                        <a:spcAft>
                          <a:spcPts val="0"/>
                        </a:spcAft>
                      </a:pPr>
                      <a:r>
                        <a:rPr lang="fr" sz="1800" b="0" i="0" kern="1200" dirty="0">
                          <a:solidFill>
                            <a:srgbClr val="212121"/>
                          </a:solidFill>
                          <a:effectLst/>
                          <a:latin typeface="Source Sans Pro" panose="020B0503030403020204" pitchFamily="34" charset="0"/>
                          <a:ea typeface="Source Sans Pro" panose="020B0503030403020204" pitchFamily="34" charset="0"/>
                          <a:cs typeface="+mn-cs"/>
                        </a:rPr>
                        <a:t>Chapitre 5 :  Changement de comportement en matière d’assainissement</a:t>
                      </a:r>
                    </a:p>
                  </a:txBody>
                  <a:tcPr marL="68580" marR="68580" marT="0" marB="0">
                    <a:solidFill>
                      <a:srgbClr val="339966">
                        <a:alpha val="32000"/>
                      </a:srgbClr>
                    </a:solidFill>
                  </a:tcPr>
                </a:tc>
                <a:extLst>
                  <a:ext uri="{0D108BD9-81ED-4DB2-BD59-A6C34878D82A}">
                    <a16:rowId xmlns:a16="http://schemas.microsoft.com/office/drawing/2014/main" val="3425702712"/>
                  </a:ext>
                </a:extLst>
              </a:tr>
              <a:tr h="2580770">
                <a:tc>
                  <a:txBody>
                    <a:bodyPr/>
                    <a:lstStyle/>
                    <a:p>
                      <a:pPr marL="0" marR="0" rtl="0">
                        <a:spcBef>
                          <a:spcPts val="0"/>
                        </a:spcBef>
                        <a:spcAft>
                          <a:spcPts val="0"/>
                        </a:spcAft>
                      </a:pPr>
                      <a:r>
                        <a:rPr lang="fr" sz="1800" b="0" i="0" dirty="0">
                          <a:effectLst/>
                          <a:latin typeface="Source Sans Pro" panose="020B0503030403020204" pitchFamily="34" charset="0"/>
                          <a:ea typeface="Source Sans Pro" panose="020B0503030403020204" pitchFamily="34" charset="0"/>
                        </a:rPr>
                        <a:t>Ressources techniques</a:t>
                      </a:r>
                      <a:endParaRPr lang="en-US" sz="1800" b="0" i="0" dirty="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68580" marR="68580" marT="0" marB="0">
                    <a:solidFill>
                      <a:srgbClr val="339966">
                        <a:alpha val="74000"/>
                      </a:srgbClr>
                    </a:solidFill>
                  </a:tcPr>
                </a:tc>
                <a:tc>
                  <a:txBody>
                    <a:bodyPr/>
                    <a:lstStyle/>
                    <a:p>
                      <a:pPr marL="977900" marR="0" indent="-977900" algn="l" defTabSz="914400" rtl="0" eaLnBrk="1" latinLnBrk="0" hangingPunct="1">
                        <a:spcBef>
                          <a:spcPts val="0"/>
                        </a:spcBef>
                        <a:spcAft>
                          <a:spcPts val="0"/>
                        </a:spcAft>
                      </a:pPr>
                      <a:r>
                        <a:rPr lang="fr" sz="1800" b="0" i="0" kern="1200" dirty="0">
                          <a:solidFill>
                            <a:srgbClr val="212121"/>
                          </a:solidFill>
                          <a:effectLst/>
                          <a:latin typeface="Source Sans Pro" panose="020B0503030403020204" pitchFamily="34" charset="0"/>
                          <a:ea typeface="Source Sans Pro" panose="020B0503030403020204" pitchFamily="34" charset="0"/>
                          <a:cs typeface="+mn-cs"/>
                        </a:rPr>
                        <a:t>Chapitre 6 :  </a:t>
                      </a:r>
                      <a:r>
                        <a:rPr lang="fr-FR" sz="1800" b="0" i="0" kern="1200" dirty="0">
                          <a:solidFill>
                            <a:srgbClr val="212121"/>
                          </a:solidFill>
                          <a:effectLst/>
                          <a:latin typeface="Source Sans Pro" panose="020B0503030403020204" pitchFamily="34" charset="0"/>
                          <a:ea typeface="Source Sans Pro" panose="020B0503030403020204" pitchFamily="34" charset="0"/>
                          <a:cs typeface="+mn-cs"/>
                        </a:rPr>
                        <a:t>Agents pathogènes liés aux excreta</a:t>
                      </a:r>
                      <a:endParaRPr lang="fr" sz="1800" b="0" i="0" kern="1200" dirty="0">
                        <a:solidFill>
                          <a:srgbClr val="212121"/>
                        </a:solidFill>
                        <a:effectLst/>
                        <a:latin typeface="Source Sans Pro" panose="020B0503030403020204" pitchFamily="34" charset="0"/>
                        <a:ea typeface="Source Sans Pro" panose="020B0503030403020204" pitchFamily="34" charset="0"/>
                        <a:cs typeface="+mn-cs"/>
                      </a:endParaRPr>
                    </a:p>
                    <a:p>
                      <a:pPr marL="977900" marR="0" indent="-977900" algn="l" defTabSz="914400" rtl="0" eaLnBrk="1" latinLnBrk="0" hangingPunct="1">
                        <a:spcBef>
                          <a:spcPts val="0"/>
                        </a:spcBef>
                        <a:spcAft>
                          <a:spcPts val="0"/>
                        </a:spcAft>
                      </a:pPr>
                      <a:r>
                        <a:rPr lang="fr" sz="1800" b="0" i="0" kern="1200" dirty="0">
                          <a:solidFill>
                            <a:srgbClr val="212121"/>
                          </a:solidFill>
                          <a:effectLst/>
                          <a:latin typeface="Source Sans Pro" panose="020B0503030403020204" pitchFamily="34" charset="0"/>
                          <a:ea typeface="Source Sans Pro" panose="020B0503030403020204" pitchFamily="34" charset="0"/>
                          <a:cs typeface="+mn-cs"/>
                        </a:rPr>
                        <a:t>Chapitre 7 :  Méthodes</a:t>
                      </a:r>
                    </a:p>
                    <a:p>
                      <a:pPr marL="977900" marR="0" indent="-977900" algn="l" defTabSz="914400" rtl="0" eaLnBrk="1" latinLnBrk="0" hangingPunct="1">
                        <a:spcBef>
                          <a:spcPts val="0"/>
                        </a:spcBef>
                        <a:spcAft>
                          <a:spcPts val="0"/>
                        </a:spcAft>
                      </a:pPr>
                      <a:r>
                        <a:rPr lang="fr" sz="1800" b="0" i="0" kern="1200" dirty="0">
                          <a:solidFill>
                            <a:srgbClr val="212121"/>
                          </a:solidFill>
                          <a:effectLst/>
                          <a:latin typeface="Source Sans Pro" panose="020B0503030403020204" pitchFamily="34" charset="0"/>
                          <a:ea typeface="Source Sans Pro" panose="020B0503030403020204" pitchFamily="34" charset="0"/>
                          <a:cs typeface="+mn-cs"/>
                        </a:rPr>
                        <a:t>Chapitre 8 :  Données factuelles sur l’efficacité et la mise en œuvre d’interventions d’assainissement</a:t>
                      </a:r>
                    </a:p>
                    <a:p>
                      <a:pPr marL="977900" marR="0" indent="-977900" algn="l" defTabSz="914400" rtl="0" eaLnBrk="1" latinLnBrk="0" hangingPunct="1">
                        <a:spcBef>
                          <a:spcPts val="0"/>
                        </a:spcBef>
                        <a:spcAft>
                          <a:spcPts val="0"/>
                        </a:spcAft>
                      </a:pPr>
                      <a:r>
                        <a:rPr lang="fr" sz="1800" b="0" i="0" kern="1200" dirty="0">
                          <a:solidFill>
                            <a:srgbClr val="212121"/>
                          </a:solidFill>
                          <a:effectLst/>
                          <a:latin typeface="Source Sans Pro" panose="020B0503030403020204" pitchFamily="34" charset="0"/>
                          <a:ea typeface="Source Sans Pro" panose="020B0503030403020204" pitchFamily="34" charset="0"/>
                          <a:cs typeface="+mn-cs"/>
                        </a:rPr>
                        <a:t>Chapitre 9 :  Besoins en matière de recherche</a:t>
                      </a:r>
                    </a:p>
                    <a:p>
                      <a:pPr marL="977900" marR="0" indent="-977900" algn="l" defTabSz="914400" rtl="0" eaLnBrk="1" latinLnBrk="0" hangingPunct="1">
                        <a:spcBef>
                          <a:spcPts val="0"/>
                        </a:spcBef>
                        <a:spcAft>
                          <a:spcPts val="0"/>
                        </a:spcAft>
                      </a:pPr>
                      <a:r>
                        <a:rPr lang="fr" sz="1800" b="0" i="0" kern="1200" dirty="0">
                          <a:solidFill>
                            <a:srgbClr val="212121"/>
                          </a:solidFill>
                          <a:effectLst/>
                          <a:latin typeface="Source Sans Pro" panose="020B0503030403020204" pitchFamily="34" charset="0"/>
                          <a:ea typeface="Source Sans Pro" panose="020B0503030403020204" pitchFamily="34" charset="0"/>
                          <a:cs typeface="+mn-cs"/>
                        </a:rPr>
                        <a:t>Annexe 1 : Aide-mémoire sur les systèmes d’assainissement</a:t>
                      </a:r>
                    </a:p>
                    <a:p>
                      <a:pPr marL="977900" marR="0" indent="-977900" algn="l" defTabSz="914400" rtl="0" eaLnBrk="1" latinLnBrk="0" hangingPunct="1">
                        <a:spcBef>
                          <a:spcPts val="0"/>
                        </a:spcBef>
                        <a:spcAft>
                          <a:spcPts val="0"/>
                        </a:spcAft>
                      </a:pPr>
                      <a:r>
                        <a:rPr lang="fr" sz="1800" b="0" i="0" kern="1200" dirty="0">
                          <a:solidFill>
                            <a:srgbClr val="212121"/>
                          </a:solidFill>
                          <a:effectLst/>
                          <a:latin typeface="Source Sans Pro" panose="020B0503030403020204" pitchFamily="34" charset="0"/>
                          <a:ea typeface="Source Sans Pro" panose="020B0503030403020204" pitchFamily="34" charset="0"/>
                          <a:cs typeface="+mn-cs"/>
                        </a:rPr>
                        <a:t>Annexe 2 :  Glossaire terminologique sur l’assainissement</a:t>
                      </a:r>
                    </a:p>
                  </a:txBody>
                  <a:tcPr marL="68580" marR="68580" marT="0" marB="0">
                    <a:solidFill>
                      <a:srgbClr val="339966">
                        <a:alpha val="32000"/>
                      </a:srgbClr>
                    </a:solidFill>
                  </a:tcPr>
                </a:tc>
                <a:extLst>
                  <a:ext uri="{0D108BD9-81ED-4DB2-BD59-A6C34878D82A}">
                    <a16:rowId xmlns:a16="http://schemas.microsoft.com/office/drawing/2014/main" val="2312751213"/>
                  </a:ext>
                </a:extLst>
              </a:tr>
            </a:tbl>
          </a:graphicData>
        </a:graphic>
      </p:graphicFrame>
      <p:sp>
        <p:nvSpPr>
          <p:cNvPr id="6" name="Text Placeholder 19">
            <a:extLst>
              <a:ext uri="{FF2B5EF4-FFF2-40B4-BE49-F238E27FC236}">
                <a16:creationId xmlns:a16="http://schemas.microsoft.com/office/drawing/2014/main" id="{899EE2A3-B19D-D447-855C-88783DAF5FFF}"/>
              </a:ext>
            </a:extLst>
          </p:cNvPr>
          <p:cNvSpPr txBox="1">
            <a:spLocks/>
          </p:cNvSpPr>
          <p:nvPr>
            <p:custDataLst>
              <p:tags r:id="rId3"/>
            </p:custDataLst>
          </p:nvPr>
        </p:nvSpPr>
        <p:spPr>
          <a:xfrm>
            <a:off x="132100" y="223217"/>
            <a:ext cx="8035855"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fr" dirty="0">
                <a:solidFill>
                  <a:srgbClr val="379175"/>
                </a:solidFill>
              </a:rPr>
              <a:t>Structure des lignes directrices</a:t>
            </a:r>
          </a:p>
        </p:txBody>
      </p:sp>
    </p:spTree>
    <p:extLst>
      <p:ext uri="{BB962C8B-B14F-4D97-AF65-F5344CB8AC3E}">
        <p14:creationId xmlns:p14="http://schemas.microsoft.com/office/powerpoint/2010/main" val="2973804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9952A0C-7D0A-1C4C-9E77-FE80D529ECF0}"/>
              </a:ext>
            </a:extLst>
          </p:cNvPr>
          <p:cNvSpPr>
            <a:spLocks noGrp="1"/>
          </p:cNvSpPr>
          <p:nvPr>
            <p:ph type="body" sz="quarter" idx="4294967295"/>
            <p:custDataLst>
              <p:tags r:id="rId1"/>
            </p:custDataLst>
          </p:nvPr>
        </p:nvSpPr>
        <p:spPr>
          <a:xfrm>
            <a:off x="304449" y="2516325"/>
            <a:ext cx="8839551" cy="3467800"/>
          </a:xfrm>
          <a:prstGeom prst="rect">
            <a:avLst/>
          </a:prstGeom>
        </p:spPr>
        <p:txBody>
          <a:bodyPr rtlCol="0" anchor="t"/>
          <a:lstStyle/>
          <a:p>
            <a:pPr rtl="0">
              <a:lnSpc>
                <a:spcPct val="100000"/>
              </a:lnSpc>
            </a:pPr>
            <a:r>
              <a:rPr lang="fr" sz="1800" dirty="0">
                <a:solidFill>
                  <a:srgbClr val="212121"/>
                </a:solidFill>
                <a:latin typeface="Source Sans Pro" panose="020B0503030403020204" pitchFamily="34" charset="0"/>
                <a:ea typeface="Source Sans Pro" panose="020B0503030403020204" pitchFamily="34" charset="0"/>
              </a:rPr>
              <a:t>Éliminer la défécation à l’air libre. </a:t>
            </a:r>
          </a:p>
          <a:p>
            <a:pPr rtl="0">
              <a:lnSpc>
                <a:spcPct val="100000"/>
              </a:lnSpc>
            </a:pPr>
            <a:r>
              <a:rPr lang="fr" sz="1800" dirty="0">
                <a:solidFill>
                  <a:srgbClr val="212121"/>
                </a:solidFill>
                <a:latin typeface="Source Sans Pro" panose="020B0503030403020204" pitchFamily="34" charset="0"/>
                <a:ea typeface="Source Sans Pro" panose="020B0503030403020204" pitchFamily="34" charset="0"/>
              </a:rPr>
              <a:t>Accorder la priorité à l’accès universel à des toilettes, tout en assurant des progrès équitables.</a:t>
            </a:r>
          </a:p>
          <a:p>
            <a:pPr rtl="0">
              <a:lnSpc>
                <a:spcPct val="100000"/>
              </a:lnSpc>
            </a:pPr>
            <a:r>
              <a:rPr lang="fr" sz="1800" dirty="0">
                <a:solidFill>
                  <a:srgbClr val="212121"/>
                </a:solidFill>
                <a:latin typeface="Source Sans Pro" panose="020B0503030403020204" pitchFamily="34" charset="0"/>
                <a:ea typeface="Source Sans Pro" panose="020B0503030403020204" pitchFamily="34" charset="0"/>
              </a:rPr>
              <a:t>Assurer une couverture communautaire complète et un niveau de service minimum. </a:t>
            </a:r>
          </a:p>
          <a:p>
            <a:pPr rtl="0">
              <a:lnSpc>
                <a:spcPct val="100000"/>
              </a:lnSpc>
            </a:pPr>
            <a:r>
              <a:rPr lang="fr" sz="1800" dirty="0">
                <a:solidFill>
                  <a:srgbClr val="212121"/>
                </a:solidFill>
                <a:latin typeface="Source Sans Pro" panose="020B0503030403020204" pitchFamily="34" charset="0"/>
                <a:ea typeface="Source Sans Pro" panose="020B0503030403020204" pitchFamily="34" charset="0"/>
              </a:rPr>
              <a:t>Utiliser simultanément des approches axées sur la demande et sur l’offre pour maximiser l’adoption et l’utilisation durable des toilettes.</a:t>
            </a:r>
          </a:p>
          <a:p>
            <a:pPr rtl="0">
              <a:lnSpc>
                <a:spcPct val="100000"/>
              </a:lnSpc>
            </a:pPr>
            <a:r>
              <a:rPr lang="fr" sz="1800" dirty="0">
                <a:solidFill>
                  <a:srgbClr val="212121"/>
                </a:solidFill>
                <a:latin typeface="Source Sans Pro" panose="020B0503030403020204" pitchFamily="34" charset="0"/>
                <a:ea typeface="Source Sans Pro" panose="020B0503030403020204" pitchFamily="34" charset="0"/>
              </a:rPr>
              <a:t>Les installations sanitaires communes et publiques peuvent être encouragées pour les ménages comme une étape progressive lorsqu’il n’est pas possible d’équiper chaque ménage.</a:t>
            </a:r>
          </a:p>
        </p:txBody>
      </p:sp>
      <p:sp>
        <p:nvSpPr>
          <p:cNvPr id="4" name="Text Placeholder 19">
            <a:extLst>
              <a:ext uri="{FF2B5EF4-FFF2-40B4-BE49-F238E27FC236}">
                <a16:creationId xmlns:a16="http://schemas.microsoft.com/office/drawing/2014/main" id="{002B65CD-000F-CC41-BFE4-A425962F2AC6}"/>
              </a:ext>
            </a:extLst>
          </p:cNvPr>
          <p:cNvSpPr txBox="1">
            <a:spLocks/>
          </p:cNvSpPr>
          <p:nvPr>
            <p:custDataLst>
              <p:tags r:id="rId2"/>
            </p:custDataLst>
          </p:nvPr>
        </p:nvSpPr>
        <p:spPr>
          <a:xfrm>
            <a:off x="224901" y="873875"/>
            <a:ext cx="8622216" cy="330085"/>
          </a:xfrm>
          <a:prstGeom prst="rect">
            <a:avLst/>
          </a:prstGeom>
        </p:spPr>
        <p:txBody>
          <a:bodyPr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fr" b="1" dirty="0">
                <a:solidFill>
                  <a:srgbClr val="212121"/>
                </a:solidFill>
              </a:rPr>
              <a:t>À partir de l’examen approfondi des données factuelles ainsi que de la contribution d’experts et d’utilisateurs finaux</a:t>
            </a:r>
            <a:endParaRPr lang="en-CH" b="1" dirty="0">
              <a:solidFill>
                <a:srgbClr val="212121"/>
              </a:solidFill>
            </a:endParaRPr>
          </a:p>
        </p:txBody>
      </p:sp>
      <p:sp>
        <p:nvSpPr>
          <p:cNvPr id="5" name="Text Placeholder 19">
            <a:extLst>
              <a:ext uri="{FF2B5EF4-FFF2-40B4-BE49-F238E27FC236}">
                <a16:creationId xmlns:a16="http://schemas.microsoft.com/office/drawing/2014/main" id="{0E5EE612-C02C-9E4D-B165-AD0FA62C02FE}"/>
              </a:ext>
            </a:extLst>
          </p:cNvPr>
          <p:cNvSpPr txBox="1">
            <a:spLocks/>
          </p:cNvSpPr>
          <p:nvPr>
            <p:custDataLst>
              <p:tags r:id="rId3"/>
            </p:custDataLst>
          </p:nvPr>
        </p:nvSpPr>
        <p:spPr>
          <a:xfrm>
            <a:off x="224901" y="283385"/>
            <a:ext cx="8622216"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fr" sz="3200">
                <a:solidFill>
                  <a:srgbClr val="379175"/>
                </a:solidFill>
              </a:rPr>
              <a:t>Recommandations</a:t>
            </a:r>
          </a:p>
        </p:txBody>
      </p:sp>
      <p:sp>
        <p:nvSpPr>
          <p:cNvPr id="6" name="Text Placeholder 7">
            <a:extLst>
              <a:ext uri="{FF2B5EF4-FFF2-40B4-BE49-F238E27FC236}">
                <a16:creationId xmlns:a16="http://schemas.microsoft.com/office/drawing/2014/main" id="{D721EBFA-A232-524E-9D18-67785531A032}"/>
              </a:ext>
            </a:extLst>
          </p:cNvPr>
          <p:cNvSpPr txBox="1">
            <a:spLocks/>
          </p:cNvSpPr>
          <p:nvPr>
            <p:custDataLst>
              <p:tags r:id="rId4"/>
            </p:custDataLst>
          </p:nvPr>
        </p:nvSpPr>
        <p:spPr>
          <a:xfrm>
            <a:off x="224901" y="1614469"/>
            <a:ext cx="8622216" cy="645846"/>
          </a:xfrm>
          <a:prstGeom prst="rect">
            <a:avLst/>
          </a:prstGeom>
        </p:spPr>
        <p:txBody>
          <a:bodyPr rtlCol="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5425" indent="-225425" rtl="0">
              <a:lnSpc>
                <a:spcPct val="100000"/>
              </a:lnSpc>
            </a:pPr>
            <a:r>
              <a:rPr lang="fr" sz="2000" dirty="0">
                <a:solidFill>
                  <a:srgbClr val="379175"/>
                </a:solidFill>
                <a:latin typeface="Source Sans Pro" panose="020B0503030403020204" pitchFamily="34" charset="0"/>
                <a:ea typeface="Source Sans Pro" panose="020B0503030403020204" pitchFamily="34" charset="0"/>
              </a:rPr>
              <a:t>1. Garantir un accès universel à des toilettes permettant de collecter et de stocker les excreta en toute sécurité</a:t>
            </a:r>
          </a:p>
        </p:txBody>
      </p:sp>
      <p:sp>
        <p:nvSpPr>
          <p:cNvPr id="19" name="Text Placeholder 33">
            <a:extLst>
              <a:ext uri="{FF2B5EF4-FFF2-40B4-BE49-F238E27FC236}">
                <a16:creationId xmlns:a16="http://schemas.microsoft.com/office/drawing/2014/main" id="{DF8F8410-0E5E-CB42-AD92-973B4DF169D6}"/>
              </a:ext>
            </a:extLst>
          </p:cNvPr>
          <p:cNvSpPr txBox="1">
            <a:spLocks/>
          </p:cNvSpPr>
          <p:nvPr>
            <p:custDataLst>
              <p:tags r:id="rId5"/>
            </p:custDataLst>
          </p:nvPr>
        </p:nvSpPr>
        <p:spPr>
          <a:xfrm>
            <a:off x="132100" y="6455808"/>
            <a:ext cx="1882438" cy="371475"/>
          </a:xfrm>
          <a:prstGeom prst="rect">
            <a:avLst/>
          </a:prstGeom>
        </p:spPr>
        <p:txBody>
          <a:bodyPr rtlCol="0" anchor="ctr"/>
          <a:lstStyle>
            <a:lvl1pPr marL="0" indent="0" algn="l" defTabSz="457200" rtl="0" eaLnBrk="1" latinLnBrk="0" hangingPunct="1">
              <a:lnSpc>
                <a:spcPct val="90000"/>
              </a:lnSpc>
              <a:spcBef>
                <a:spcPts val="1000"/>
              </a:spcBef>
              <a:buFont typeface="Arial" panose="020B0604020202020204" pitchFamily="34" charset="0"/>
              <a:buNone/>
              <a:defRPr lang="en-CH" sz="1400" kern="1200" dirty="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fr" sz="1200"/>
              <a:t>INTRODUCTION</a:t>
            </a:r>
          </a:p>
        </p:txBody>
      </p:sp>
    </p:spTree>
    <p:extLst>
      <p:ext uri="{BB962C8B-B14F-4D97-AF65-F5344CB8AC3E}">
        <p14:creationId xmlns:p14="http://schemas.microsoft.com/office/powerpoint/2010/main" val="643028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9">
            <a:extLst>
              <a:ext uri="{FF2B5EF4-FFF2-40B4-BE49-F238E27FC236}">
                <a16:creationId xmlns:a16="http://schemas.microsoft.com/office/drawing/2014/main" id="{002B65CD-000F-CC41-BFE4-A425962F2AC6}"/>
              </a:ext>
            </a:extLst>
          </p:cNvPr>
          <p:cNvSpPr txBox="1">
            <a:spLocks/>
          </p:cNvSpPr>
          <p:nvPr>
            <p:custDataLst>
              <p:tags r:id="rId1"/>
            </p:custDataLst>
          </p:nvPr>
        </p:nvSpPr>
        <p:spPr>
          <a:xfrm>
            <a:off x="224901" y="951075"/>
            <a:ext cx="8622216" cy="330085"/>
          </a:xfrm>
          <a:prstGeom prst="rect">
            <a:avLst/>
          </a:prstGeom>
        </p:spPr>
        <p:txBody>
          <a:bodyPr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fr" b="1" dirty="0">
                <a:solidFill>
                  <a:srgbClr val="212121"/>
                </a:solidFill>
              </a:rPr>
              <a:t>À partir de l’examen approfondi des données factuelles ainsi que de la contribution d’experts et d’utilisateurs finaux</a:t>
            </a:r>
            <a:endParaRPr lang="en-CH" b="1" dirty="0">
              <a:solidFill>
                <a:srgbClr val="212121"/>
              </a:solidFill>
            </a:endParaRPr>
          </a:p>
        </p:txBody>
      </p:sp>
      <p:sp>
        <p:nvSpPr>
          <p:cNvPr id="5" name="Text Placeholder 19">
            <a:extLst>
              <a:ext uri="{FF2B5EF4-FFF2-40B4-BE49-F238E27FC236}">
                <a16:creationId xmlns:a16="http://schemas.microsoft.com/office/drawing/2014/main" id="{0E5EE612-C02C-9E4D-B165-AD0FA62C02FE}"/>
              </a:ext>
            </a:extLst>
          </p:cNvPr>
          <p:cNvSpPr txBox="1">
            <a:spLocks/>
          </p:cNvSpPr>
          <p:nvPr>
            <p:custDataLst>
              <p:tags r:id="rId2"/>
            </p:custDataLst>
          </p:nvPr>
        </p:nvSpPr>
        <p:spPr>
          <a:xfrm>
            <a:off x="224901" y="283385"/>
            <a:ext cx="8622216"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fr">
                <a:solidFill>
                  <a:srgbClr val="379175"/>
                </a:solidFill>
              </a:rPr>
              <a:t>Recommandations</a:t>
            </a:r>
          </a:p>
        </p:txBody>
      </p:sp>
      <p:sp>
        <p:nvSpPr>
          <p:cNvPr id="15" name="Textplatzhalter 1">
            <a:extLst>
              <a:ext uri="{FF2B5EF4-FFF2-40B4-BE49-F238E27FC236}">
                <a16:creationId xmlns:a16="http://schemas.microsoft.com/office/drawing/2014/main" id="{D88B0A52-A0F7-A54D-94F7-A277C6AB50F1}"/>
              </a:ext>
            </a:extLst>
          </p:cNvPr>
          <p:cNvSpPr txBox="1">
            <a:spLocks/>
          </p:cNvSpPr>
          <p:nvPr>
            <p:custDataLst>
              <p:tags r:id="rId3"/>
            </p:custDataLst>
          </p:nvPr>
        </p:nvSpPr>
        <p:spPr>
          <a:xfrm>
            <a:off x="476015" y="2713419"/>
            <a:ext cx="8205647" cy="2356598"/>
          </a:xfrm>
          <a:prstGeom prst="rect">
            <a:avLst/>
          </a:prstGeom>
        </p:spPr>
        <p:txBody>
          <a:bodyPr rtlCol="0" anchor="t"/>
          <a:lstStyle>
            <a:lvl1pPr marL="228600" indent="-228600" algn="l" defTabSz="914400" rtl="0" eaLnBrk="1" latinLnBrk="0" hangingPunct="1">
              <a:lnSpc>
                <a:spcPct val="150000"/>
              </a:lnSpc>
              <a:spcBef>
                <a:spcPts val="1000"/>
              </a:spcBef>
              <a:buFont typeface="Arial" panose="020B0604020202020204" pitchFamily="34" charset="0"/>
              <a:buChar char="•"/>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lnSpc>
                <a:spcPct val="100000"/>
              </a:lnSpc>
            </a:pPr>
            <a:r>
              <a:rPr lang="fr" sz="2000" dirty="0">
                <a:solidFill>
                  <a:srgbClr val="212121"/>
                </a:solidFill>
                <a:latin typeface="Source Sans Pro" panose="020B0503030403020204" pitchFamily="34" charset="0"/>
                <a:ea typeface="Source Sans Pro" panose="020B0503030403020204" pitchFamily="34" charset="0"/>
              </a:rPr>
              <a:t>La sécurité sanitaire doit être garantie tout au long de la chaîne des services d’assainissement (y compris, les toilettes, la collecte, le transfert, le traitement, et la réutilisation/la valorisation/le rejet). </a:t>
            </a:r>
          </a:p>
          <a:p>
            <a:pPr rtl="0">
              <a:lnSpc>
                <a:spcPct val="100000"/>
              </a:lnSpc>
            </a:pPr>
            <a:r>
              <a:rPr lang="fr" sz="2000" dirty="0">
                <a:solidFill>
                  <a:srgbClr val="212121"/>
                </a:solidFill>
                <a:latin typeface="Source Sans Pro" panose="020B0503030403020204" pitchFamily="34" charset="0"/>
                <a:ea typeface="Source Sans Pro" panose="020B0503030403020204" pitchFamily="34" charset="0"/>
              </a:rPr>
              <a:t>Le choix des technologies et des services utilisés doit être basé sur le contexte.</a:t>
            </a:r>
          </a:p>
          <a:p>
            <a:pPr rtl="0">
              <a:lnSpc>
                <a:spcPct val="100000"/>
              </a:lnSpc>
            </a:pPr>
            <a:r>
              <a:rPr lang="fr" sz="2000" dirty="0">
                <a:solidFill>
                  <a:srgbClr val="212121"/>
                </a:solidFill>
                <a:latin typeface="Source Sans Pro" panose="020B0503030403020204" pitchFamily="34" charset="0"/>
                <a:ea typeface="Source Sans Pro" panose="020B0503030403020204" pitchFamily="34" charset="0"/>
              </a:rPr>
              <a:t>Les améliorations progressives doivent être basées sur l’évaluation des risques au niveau local (p. ex., planification de la gestion de la sécurité sanitaire de l’assainissement)</a:t>
            </a:r>
          </a:p>
          <a:p>
            <a:pPr rtl="0">
              <a:lnSpc>
                <a:spcPct val="100000"/>
              </a:lnSpc>
            </a:pPr>
            <a:endParaRPr lang="en-GB" sz="2000" dirty="0">
              <a:solidFill>
                <a:srgbClr val="212121"/>
              </a:solidFill>
              <a:latin typeface="Source Sans Pro" panose="020B0503030403020204" pitchFamily="34" charset="0"/>
              <a:ea typeface="Source Sans Pro" panose="020B0503030403020204" pitchFamily="34" charset="0"/>
            </a:endParaRPr>
          </a:p>
        </p:txBody>
      </p:sp>
      <p:sp>
        <p:nvSpPr>
          <p:cNvPr id="16" name="Text Placeholder 7">
            <a:extLst>
              <a:ext uri="{FF2B5EF4-FFF2-40B4-BE49-F238E27FC236}">
                <a16:creationId xmlns:a16="http://schemas.microsoft.com/office/drawing/2014/main" id="{FA6D3A91-B381-3741-BCE7-A087FC055D91}"/>
              </a:ext>
            </a:extLst>
          </p:cNvPr>
          <p:cNvSpPr txBox="1">
            <a:spLocks/>
          </p:cNvSpPr>
          <p:nvPr>
            <p:custDataLst>
              <p:tags r:id="rId4"/>
            </p:custDataLst>
          </p:nvPr>
        </p:nvSpPr>
        <p:spPr>
          <a:xfrm>
            <a:off x="224901" y="1708027"/>
            <a:ext cx="8622215" cy="371475"/>
          </a:xfrm>
          <a:prstGeom prst="rect">
            <a:avLst/>
          </a:prstGeom>
        </p:spPr>
        <p:txBody>
          <a:bodyPr rtlCol="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5425" indent="-225425" rtl="0">
              <a:lnSpc>
                <a:spcPct val="100000"/>
              </a:lnSpc>
            </a:pPr>
            <a:r>
              <a:rPr lang="fr" sz="2400" dirty="0">
                <a:solidFill>
                  <a:srgbClr val="379175"/>
                </a:solidFill>
                <a:latin typeface="Source Sans Pro" panose="020B0503030403020204" pitchFamily="34" charset="0"/>
                <a:ea typeface="Source Sans Pro" panose="020B0503030403020204" pitchFamily="34" charset="0"/>
              </a:rPr>
              <a:t>2. Garantir un accès universel à des systèmes sûrs tout au long de la chaîne des services d’assainissement</a:t>
            </a:r>
          </a:p>
        </p:txBody>
      </p:sp>
      <p:sp>
        <p:nvSpPr>
          <p:cNvPr id="19" name="Text Placeholder 33">
            <a:extLst>
              <a:ext uri="{FF2B5EF4-FFF2-40B4-BE49-F238E27FC236}">
                <a16:creationId xmlns:a16="http://schemas.microsoft.com/office/drawing/2014/main" id="{DF8F8410-0E5E-CB42-AD92-973B4DF169D6}"/>
              </a:ext>
            </a:extLst>
          </p:cNvPr>
          <p:cNvSpPr txBox="1">
            <a:spLocks/>
          </p:cNvSpPr>
          <p:nvPr>
            <p:custDataLst>
              <p:tags r:id="rId5"/>
            </p:custDataLst>
          </p:nvPr>
        </p:nvSpPr>
        <p:spPr>
          <a:xfrm>
            <a:off x="132100" y="6455808"/>
            <a:ext cx="1882438" cy="371475"/>
          </a:xfrm>
          <a:prstGeom prst="rect">
            <a:avLst/>
          </a:prstGeom>
        </p:spPr>
        <p:txBody>
          <a:bodyPr rtlCol="0" anchor="ctr"/>
          <a:lstStyle>
            <a:lvl1pPr marL="0" indent="0" algn="l" defTabSz="457200" rtl="0" eaLnBrk="1" latinLnBrk="0" hangingPunct="1">
              <a:lnSpc>
                <a:spcPct val="90000"/>
              </a:lnSpc>
              <a:spcBef>
                <a:spcPts val="1000"/>
              </a:spcBef>
              <a:buFont typeface="Arial" panose="020B0604020202020204" pitchFamily="34" charset="0"/>
              <a:buNone/>
              <a:defRPr lang="en-CH" sz="1400" kern="1200" dirty="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fr"/>
              <a:t>INTRODUCTION</a:t>
            </a:r>
          </a:p>
        </p:txBody>
      </p:sp>
    </p:spTree>
    <p:extLst>
      <p:ext uri="{BB962C8B-B14F-4D97-AF65-F5344CB8AC3E}">
        <p14:creationId xmlns:p14="http://schemas.microsoft.com/office/powerpoint/2010/main" val="981477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9">
            <a:extLst>
              <a:ext uri="{FF2B5EF4-FFF2-40B4-BE49-F238E27FC236}">
                <a16:creationId xmlns:a16="http://schemas.microsoft.com/office/drawing/2014/main" id="{002B65CD-000F-CC41-BFE4-A425962F2AC6}"/>
              </a:ext>
            </a:extLst>
          </p:cNvPr>
          <p:cNvSpPr txBox="1">
            <a:spLocks/>
          </p:cNvSpPr>
          <p:nvPr>
            <p:custDataLst>
              <p:tags r:id="rId1"/>
            </p:custDataLst>
          </p:nvPr>
        </p:nvSpPr>
        <p:spPr>
          <a:xfrm>
            <a:off x="224901" y="1036532"/>
            <a:ext cx="8622216" cy="330085"/>
          </a:xfrm>
          <a:prstGeom prst="rect">
            <a:avLst/>
          </a:prstGeom>
        </p:spPr>
        <p:txBody>
          <a:bodyPr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fr" b="1">
                <a:solidFill>
                  <a:srgbClr val="212121"/>
                </a:solidFill>
              </a:rPr>
              <a:t>À partir de l’examen approfondi des données factuelles ainsi que de la contribution d’experts et d’utilisateurs finaux</a:t>
            </a:r>
            <a:endParaRPr lang="en-CH" b="1" dirty="0">
              <a:solidFill>
                <a:srgbClr val="212121"/>
              </a:solidFill>
            </a:endParaRPr>
          </a:p>
        </p:txBody>
      </p:sp>
      <p:sp>
        <p:nvSpPr>
          <p:cNvPr id="5" name="Text Placeholder 19">
            <a:extLst>
              <a:ext uri="{FF2B5EF4-FFF2-40B4-BE49-F238E27FC236}">
                <a16:creationId xmlns:a16="http://schemas.microsoft.com/office/drawing/2014/main" id="{0E5EE612-C02C-9E4D-B165-AD0FA62C02FE}"/>
              </a:ext>
            </a:extLst>
          </p:cNvPr>
          <p:cNvSpPr txBox="1">
            <a:spLocks/>
          </p:cNvSpPr>
          <p:nvPr>
            <p:custDataLst>
              <p:tags r:id="rId2"/>
            </p:custDataLst>
          </p:nvPr>
        </p:nvSpPr>
        <p:spPr>
          <a:xfrm>
            <a:off x="224901" y="283385"/>
            <a:ext cx="8622216"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fr" dirty="0">
                <a:solidFill>
                  <a:srgbClr val="379175"/>
                </a:solidFill>
              </a:rPr>
              <a:t>Recommandations</a:t>
            </a:r>
          </a:p>
        </p:txBody>
      </p:sp>
      <p:sp>
        <p:nvSpPr>
          <p:cNvPr id="13" name="Textplatzhalter 1">
            <a:extLst>
              <a:ext uri="{FF2B5EF4-FFF2-40B4-BE49-F238E27FC236}">
                <a16:creationId xmlns:a16="http://schemas.microsoft.com/office/drawing/2014/main" id="{1096295D-0F9A-1346-B65D-3CDF0EF360A6}"/>
              </a:ext>
            </a:extLst>
          </p:cNvPr>
          <p:cNvSpPr txBox="1">
            <a:spLocks/>
          </p:cNvSpPr>
          <p:nvPr>
            <p:custDataLst>
              <p:tags r:id="rId3"/>
            </p:custDataLst>
          </p:nvPr>
        </p:nvSpPr>
        <p:spPr>
          <a:xfrm>
            <a:off x="367525" y="3015465"/>
            <a:ext cx="8336967" cy="1532026"/>
          </a:xfrm>
          <a:prstGeom prst="rect">
            <a:avLst/>
          </a:prstGeom>
        </p:spPr>
        <p:txBody>
          <a:bodyPr rtlCol="0" anchor="t"/>
          <a:lstStyle>
            <a:lvl1pPr marL="228600" indent="-228600" algn="l" defTabSz="914400" rtl="0" eaLnBrk="1" latinLnBrk="0" hangingPunct="1">
              <a:lnSpc>
                <a:spcPct val="150000"/>
              </a:lnSpc>
              <a:spcBef>
                <a:spcPts val="1000"/>
              </a:spcBef>
              <a:buFont typeface="Arial" panose="020B0604020202020204" pitchFamily="34" charset="0"/>
              <a:buChar char="•"/>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lnSpc>
                <a:spcPct val="100000"/>
              </a:lnSpc>
            </a:pPr>
            <a:r>
              <a:rPr lang="fr" sz="2000" dirty="0">
                <a:solidFill>
                  <a:srgbClr val="212121"/>
                </a:solidFill>
                <a:latin typeface="Source Sans Pro" panose="020B0503030403020204" pitchFamily="34" charset="0"/>
                <a:ea typeface="Source Sans Pro" panose="020B0503030403020204" pitchFamily="34" charset="0"/>
              </a:rPr>
              <a:t>Pour accroître l’efficacité et l’impact sur la santé, la fourniture et la gestion des services d’assainissement devraient s’inscrire dans le cadre de la prestation de services au niveau local (déchets solides, transport, etc.).</a:t>
            </a:r>
          </a:p>
          <a:p>
            <a:pPr rtl="0">
              <a:lnSpc>
                <a:spcPct val="100000"/>
              </a:lnSpc>
            </a:pPr>
            <a:r>
              <a:rPr lang="fr" sz="2000" dirty="0">
                <a:solidFill>
                  <a:srgbClr val="212121"/>
                </a:solidFill>
                <a:latin typeface="Source Sans Pro" panose="020B0503030403020204" pitchFamily="34" charset="0"/>
                <a:ea typeface="Source Sans Pro" panose="020B0503030403020204" pitchFamily="34" charset="0"/>
              </a:rPr>
              <a:t>Pour favoriser la durabilité et les impacts sur la santé, il est essentiel d’intégrer des mesures relatives à l’eau et à l’hygiène, comme l’approvisionnement en eau, l’hygiène, les déjections animales et les excréments des enfants. </a:t>
            </a:r>
          </a:p>
        </p:txBody>
      </p:sp>
      <p:sp>
        <p:nvSpPr>
          <p:cNvPr id="14" name="Text Placeholder 7">
            <a:extLst>
              <a:ext uri="{FF2B5EF4-FFF2-40B4-BE49-F238E27FC236}">
                <a16:creationId xmlns:a16="http://schemas.microsoft.com/office/drawing/2014/main" id="{9AB67EB1-16A1-104E-A5DD-E57831539754}"/>
              </a:ext>
            </a:extLst>
          </p:cNvPr>
          <p:cNvSpPr txBox="1">
            <a:spLocks/>
          </p:cNvSpPr>
          <p:nvPr>
            <p:custDataLst>
              <p:tags r:id="rId4"/>
            </p:custDataLst>
          </p:nvPr>
        </p:nvSpPr>
        <p:spPr>
          <a:xfrm>
            <a:off x="224901" y="1742532"/>
            <a:ext cx="8622216" cy="371475"/>
          </a:xfrm>
          <a:prstGeom prst="rect">
            <a:avLst/>
          </a:prstGeom>
        </p:spPr>
        <p:txBody>
          <a:bodyPr rtlCol="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5425" indent="-225425" rtl="0">
              <a:lnSpc>
                <a:spcPct val="100000"/>
              </a:lnSpc>
            </a:pPr>
            <a:r>
              <a:rPr lang="fr" sz="2000" dirty="0">
                <a:solidFill>
                  <a:srgbClr val="379175"/>
                </a:solidFill>
                <a:latin typeface="Source Sans Pro" panose="020B0503030403020204" pitchFamily="34" charset="0"/>
                <a:ea typeface="Source Sans Pro" panose="020B0503030403020204" pitchFamily="34" charset="0"/>
              </a:rPr>
              <a:t>3. Aborder l’assainissement à la fois comme un ensemble de services devant être fournis localement et comme une composante de programmes et politiques de développement</a:t>
            </a:r>
          </a:p>
        </p:txBody>
      </p:sp>
      <p:sp>
        <p:nvSpPr>
          <p:cNvPr id="19" name="Text Placeholder 33">
            <a:extLst>
              <a:ext uri="{FF2B5EF4-FFF2-40B4-BE49-F238E27FC236}">
                <a16:creationId xmlns:a16="http://schemas.microsoft.com/office/drawing/2014/main" id="{DF8F8410-0E5E-CB42-AD92-973B4DF169D6}"/>
              </a:ext>
            </a:extLst>
          </p:cNvPr>
          <p:cNvSpPr txBox="1">
            <a:spLocks/>
          </p:cNvSpPr>
          <p:nvPr>
            <p:custDataLst>
              <p:tags r:id="rId5"/>
            </p:custDataLst>
          </p:nvPr>
        </p:nvSpPr>
        <p:spPr>
          <a:xfrm>
            <a:off x="132100" y="6455808"/>
            <a:ext cx="1882438" cy="371475"/>
          </a:xfrm>
          <a:prstGeom prst="rect">
            <a:avLst/>
          </a:prstGeom>
        </p:spPr>
        <p:txBody>
          <a:bodyPr rtlCol="0" anchor="ctr"/>
          <a:lstStyle>
            <a:lvl1pPr marL="0" indent="0" algn="l" defTabSz="457200" rtl="0" eaLnBrk="1" latinLnBrk="0" hangingPunct="1">
              <a:lnSpc>
                <a:spcPct val="90000"/>
              </a:lnSpc>
              <a:spcBef>
                <a:spcPts val="1000"/>
              </a:spcBef>
              <a:buFont typeface="Arial" panose="020B0604020202020204" pitchFamily="34" charset="0"/>
              <a:buNone/>
              <a:defRPr lang="en-CH" sz="1400" kern="1200" dirty="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fr"/>
              <a:t>INTRODUCTION</a:t>
            </a:r>
          </a:p>
        </p:txBody>
      </p:sp>
    </p:spTree>
    <p:extLst>
      <p:ext uri="{BB962C8B-B14F-4D97-AF65-F5344CB8AC3E}">
        <p14:creationId xmlns:p14="http://schemas.microsoft.com/office/powerpoint/2010/main" val="1932086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9">
            <a:extLst>
              <a:ext uri="{FF2B5EF4-FFF2-40B4-BE49-F238E27FC236}">
                <a16:creationId xmlns:a16="http://schemas.microsoft.com/office/drawing/2014/main" id="{002B65CD-000F-CC41-BFE4-A425962F2AC6}"/>
              </a:ext>
            </a:extLst>
          </p:cNvPr>
          <p:cNvSpPr txBox="1">
            <a:spLocks/>
          </p:cNvSpPr>
          <p:nvPr>
            <p:custDataLst>
              <p:tags r:id="rId1"/>
            </p:custDataLst>
          </p:nvPr>
        </p:nvSpPr>
        <p:spPr>
          <a:xfrm>
            <a:off x="224901" y="1090517"/>
            <a:ext cx="8622216" cy="330085"/>
          </a:xfrm>
          <a:prstGeom prst="rect">
            <a:avLst/>
          </a:prstGeom>
        </p:spPr>
        <p:txBody>
          <a:bodyPr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fr" b="1" dirty="0">
                <a:solidFill>
                  <a:srgbClr val="212121"/>
                </a:solidFill>
              </a:rPr>
              <a:t>À partir de l’examen approfondi des données factuelles ainsi que de la contribution d’experts et d’utilisateurs finaux</a:t>
            </a:r>
            <a:endParaRPr lang="en-CH" b="1" dirty="0">
              <a:solidFill>
                <a:srgbClr val="212121"/>
              </a:solidFill>
            </a:endParaRPr>
          </a:p>
        </p:txBody>
      </p:sp>
      <p:sp>
        <p:nvSpPr>
          <p:cNvPr id="5" name="Text Placeholder 19">
            <a:extLst>
              <a:ext uri="{FF2B5EF4-FFF2-40B4-BE49-F238E27FC236}">
                <a16:creationId xmlns:a16="http://schemas.microsoft.com/office/drawing/2014/main" id="{0E5EE612-C02C-9E4D-B165-AD0FA62C02FE}"/>
              </a:ext>
            </a:extLst>
          </p:cNvPr>
          <p:cNvSpPr txBox="1">
            <a:spLocks/>
          </p:cNvSpPr>
          <p:nvPr>
            <p:custDataLst>
              <p:tags r:id="rId2"/>
            </p:custDataLst>
          </p:nvPr>
        </p:nvSpPr>
        <p:spPr>
          <a:xfrm>
            <a:off x="224901" y="283385"/>
            <a:ext cx="8622216"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fr">
                <a:solidFill>
                  <a:srgbClr val="379175"/>
                </a:solidFill>
              </a:rPr>
              <a:t>Recommandations</a:t>
            </a:r>
          </a:p>
        </p:txBody>
      </p:sp>
      <p:sp>
        <p:nvSpPr>
          <p:cNvPr id="17" name="Textplatzhalter 1">
            <a:extLst>
              <a:ext uri="{FF2B5EF4-FFF2-40B4-BE49-F238E27FC236}">
                <a16:creationId xmlns:a16="http://schemas.microsoft.com/office/drawing/2014/main" id="{FC3A4590-08EF-C543-8943-7B9C7F90C95E}"/>
              </a:ext>
            </a:extLst>
          </p:cNvPr>
          <p:cNvSpPr txBox="1">
            <a:spLocks/>
          </p:cNvSpPr>
          <p:nvPr>
            <p:custDataLst>
              <p:tags r:id="rId3"/>
            </p:custDataLst>
          </p:nvPr>
        </p:nvSpPr>
        <p:spPr>
          <a:xfrm>
            <a:off x="468529" y="3347314"/>
            <a:ext cx="7884360" cy="1115000"/>
          </a:xfrm>
          <a:prstGeom prst="rect">
            <a:avLst/>
          </a:prstGeom>
        </p:spPr>
        <p:txBody>
          <a:bodyPr rtlCol="0" anchor="t"/>
          <a:lstStyle>
            <a:lvl1pPr marL="228600" indent="-228600" algn="l" defTabSz="914400" rtl="0" eaLnBrk="1" latinLnBrk="0" hangingPunct="1">
              <a:lnSpc>
                <a:spcPct val="150000"/>
              </a:lnSpc>
              <a:spcBef>
                <a:spcPts val="1000"/>
              </a:spcBef>
              <a:buFont typeface="Arial" panose="020B0604020202020204" pitchFamily="34" charset="0"/>
              <a:buChar char="•"/>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lnSpc>
                <a:spcPct val="100000"/>
              </a:lnSpc>
            </a:pPr>
            <a:r>
              <a:rPr lang="fr" sz="2000" dirty="0">
                <a:solidFill>
                  <a:srgbClr val="212121"/>
                </a:solidFill>
                <a:latin typeface="Source Sans Pro" panose="020B0503030403020204" pitchFamily="34" charset="0"/>
                <a:ea typeface="Source Sans Pro" panose="020B0503030403020204" pitchFamily="34" charset="0"/>
              </a:rPr>
              <a:t>Renforcer la participation du secteur de la santé aux fonctions essentielles, telles que la coordination, l’investissement et l’élaboration de normes et de règles (sans pour autant assumer les fonctions que d’autres acteurs exercent plus efficacement)</a:t>
            </a:r>
          </a:p>
          <a:p>
            <a:pPr marL="0" indent="0" rtl="0">
              <a:lnSpc>
                <a:spcPct val="100000"/>
              </a:lnSpc>
              <a:buNone/>
            </a:pPr>
            <a:endParaRPr lang="en-GB" sz="2000" dirty="0">
              <a:solidFill>
                <a:srgbClr val="212121"/>
              </a:solidFill>
              <a:latin typeface="Source Sans Pro" panose="020B0503030403020204" pitchFamily="34" charset="0"/>
              <a:ea typeface="Source Sans Pro" panose="020B0503030403020204" pitchFamily="34" charset="0"/>
            </a:endParaRPr>
          </a:p>
          <a:p>
            <a:pPr rtl="0">
              <a:lnSpc>
                <a:spcPct val="100000"/>
              </a:lnSpc>
            </a:pPr>
            <a:endParaRPr lang="en-GB" sz="2000" dirty="0">
              <a:solidFill>
                <a:srgbClr val="212121"/>
              </a:solidFill>
              <a:latin typeface="Source Sans Pro" panose="020B0503030403020204" pitchFamily="34" charset="0"/>
              <a:ea typeface="Source Sans Pro" panose="020B0503030403020204" pitchFamily="34" charset="0"/>
            </a:endParaRPr>
          </a:p>
        </p:txBody>
      </p:sp>
      <p:sp>
        <p:nvSpPr>
          <p:cNvPr id="18" name="Text Placeholder 7">
            <a:extLst>
              <a:ext uri="{FF2B5EF4-FFF2-40B4-BE49-F238E27FC236}">
                <a16:creationId xmlns:a16="http://schemas.microsoft.com/office/drawing/2014/main" id="{2C368517-699E-D74B-8A55-A3B269160EE7}"/>
              </a:ext>
            </a:extLst>
          </p:cNvPr>
          <p:cNvSpPr txBox="1">
            <a:spLocks/>
          </p:cNvSpPr>
          <p:nvPr>
            <p:custDataLst>
              <p:tags r:id="rId4"/>
            </p:custDataLst>
          </p:nvPr>
        </p:nvSpPr>
        <p:spPr>
          <a:xfrm>
            <a:off x="225480" y="1947417"/>
            <a:ext cx="8370459" cy="371475"/>
          </a:xfrm>
          <a:prstGeom prst="rect">
            <a:avLst/>
          </a:prstGeom>
        </p:spPr>
        <p:txBody>
          <a:bodyPr rtlCol="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5425" indent="-225425" rtl="0">
              <a:lnSpc>
                <a:spcPct val="100000"/>
              </a:lnSpc>
            </a:pPr>
            <a:r>
              <a:rPr lang="fr" sz="2200" dirty="0">
                <a:solidFill>
                  <a:srgbClr val="379175"/>
                </a:solidFill>
                <a:latin typeface="Source Sans Pro" panose="020B0503030403020204" pitchFamily="34" charset="0"/>
                <a:ea typeface="Source Sans Pro" panose="020B0503030403020204" pitchFamily="34" charset="0"/>
              </a:rPr>
              <a:t>4. Veiller à ce que le secteur de la santé remplisse ses fonctions essentielles pour garantir un assainissement sûr, et ainsi protéger la santé humaine</a:t>
            </a:r>
          </a:p>
        </p:txBody>
      </p:sp>
      <p:sp>
        <p:nvSpPr>
          <p:cNvPr id="19" name="Text Placeholder 33">
            <a:extLst>
              <a:ext uri="{FF2B5EF4-FFF2-40B4-BE49-F238E27FC236}">
                <a16:creationId xmlns:a16="http://schemas.microsoft.com/office/drawing/2014/main" id="{DF8F8410-0E5E-CB42-AD92-973B4DF169D6}"/>
              </a:ext>
            </a:extLst>
          </p:cNvPr>
          <p:cNvSpPr txBox="1">
            <a:spLocks/>
          </p:cNvSpPr>
          <p:nvPr>
            <p:custDataLst>
              <p:tags r:id="rId5"/>
            </p:custDataLst>
          </p:nvPr>
        </p:nvSpPr>
        <p:spPr>
          <a:xfrm>
            <a:off x="132100" y="6455808"/>
            <a:ext cx="1882438" cy="371475"/>
          </a:xfrm>
          <a:prstGeom prst="rect">
            <a:avLst/>
          </a:prstGeom>
        </p:spPr>
        <p:txBody>
          <a:bodyPr rtlCol="0" anchor="ctr"/>
          <a:lstStyle>
            <a:lvl1pPr marL="0" indent="0" algn="l" defTabSz="457200" rtl="0" eaLnBrk="1" latinLnBrk="0" hangingPunct="1">
              <a:lnSpc>
                <a:spcPct val="90000"/>
              </a:lnSpc>
              <a:spcBef>
                <a:spcPts val="1000"/>
              </a:spcBef>
              <a:buFont typeface="Arial" panose="020B0604020202020204" pitchFamily="34" charset="0"/>
              <a:buNone/>
              <a:defRPr lang="en-CH" sz="1400" kern="1200" dirty="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fr"/>
              <a:t>INTRODUCTION</a:t>
            </a:r>
          </a:p>
        </p:txBody>
      </p:sp>
    </p:spTree>
    <p:extLst>
      <p:ext uri="{BB962C8B-B14F-4D97-AF65-F5344CB8AC3E}">
        <p14:creationId xmlns:p14="http://schemas.microsoft.com/office/powerpoint/2010/main" val="725663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1616C205-92B1-DE44-9B27-78AFB76902E3}"/>
              </a:ext>
            </a:extLst>
          </p:cNvPr>
          <p:cNvSpPr>
            <a:spLocks noGrp="1"/>
          </p:cNvSpPr>
          <p:nvPr>
            <p:ph type="body" sz="quarter" idx="14"/>
            <p:custDataLst>
              <p:tags r:id="rId1"/>
            </p:custDataLst>
          </p:nvPr>
        </p:nvSpPr>
        <p:spPr>
          <a:xfrm>
            <a:off x="256985" y="2219315"/>
            <a:ext cx="1863887" cy="894297"/>
          </a:xfrm>
        </p:spPr>
        <p:txBody>
          <a:bodyPr rtlCol="0"/>
          <a:lstStyle/>
          <a:p>
            <a:pPr algn="ctr" rtl="0"/>
            <a:r>
              <a:rPr lang="fr" sz="2000" dirty="0">
                <a:solidFill>
                  <a:srgbClr val="379175"/>
                </a:solidFill>
                <a:latin typeface="Source Sans Pro" panose="020B0503030403020204" pitchFamily="34" charset="0"/>
                <a:ea typeface="Source Sans Pro" panose="020B0503030403020204" pitchFamily="34" charset="0"/>
              </a:rPr>
              <a:t>Que pouvons-nous faire en tant que professionnels locaux ? </a:t>
            </a:r>
          </a:p>
        </p:txBody>
      </p:sp>
      <p:sp>
        <p:nvSpPr>
          <p:cNvPr id="5" name="Text Placeholder 19">
            <a:extLst>
              <a:ext uri="{FF2B5EF4-FFF2-40B4-BE49-F238E27FC236}">
                <a16:creationId xmlns:a16="http://schemas.microsoft.com/office/drawing/2014/main" id="{A3581ACA-1DD0-EC46-A4F5-09E8FA1FEF01}"/>
              </a:ext>
            </a:extLst>
          </p:cNvPr>
          <p:cNvSpPr txBox="1">
            <a:spLocks/>
          </p:cNvSpPr>
          <p:nvPr>
            <p:custDataLst>
              <p:tags r:id="rId2"/>
            </p:custDataLst>
          </p:nvPr>
        </p:nvSpPr>
        <p:spPr>
          <a:xfrm>
            <a:off x="256985" y="873875"/>
            <a:ext cx="8100952" cy="520861"/>
          </a:xfrm>
          <a:prstGeom prst="rect">
            <a:avLst/>
          </a:prstGeom>
        </p:spPr>
        <p:txBody>
          <a:bodyPr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fr" dirty="0">
                <a:solidFill>
                  <a:srgbClr val="212121"/>
                </a:solidFill>
                <a:latin typeface="Source Sans Pro" panose="020B0503030403020204" pitchFamily="34" charset="0"/>
                <a:ea typeface="Source Sans Pro" panose="020B0503030403020204" pitchFamily="34" charset="0"/>
              </a:rPr>
              <a:t>Faire en sorte d’optimiser les bénéfices pour la santé des interventions en matière d’assainissement. </a:t>
            </a:r>
            <a:endParaRPr lang="en-CH" dirty="0">
              <a:solidFill>
                <a:srgbClr val="212121"/>
              </a:solidFill>
              <a:latin typeface="Source Sans Pro" panose="020B0503030403020204" pitchFamily="34" charset="0"/>
              <a:ea typeface="Source Sans Pro" panose="020B0503030403020204" pitchFamily="34" charset="0"/>
            </a:endParaRPr>
          </a:p>
        </p:txBody>
      </p:sp>
      <p:sp>
        <p:nvSpPr>
          <p:cNvPr id="6" name="Text Placeholder 19">
            <a:extLst>
              <a:ext uri="{FF2B5EF4-FFF2-40B4-BE49-F238E27FC236}">
                <a16:creationId xmlns:a16="http://schemas.microsoft.com/office/drawing/2014/main" id="{144472F5-CB03-0140-9347-5C8BFC42E228}"/>
              </a:ext>
            </a:extLst>
          </p:cNvPr>
          <p:cNvSpPr txBox="1">
            <a:spLocks/>
          </p:cNvSpPr>
          <p:nvPr>
            <p:custDataLst>
              <p:tags r:id="rId3"/>
            </p:custDataLst>
          </p:nvPr>
        </p:nvSpPr>
        <p:spPr>
          <a:xfrm>
            <a:off x="224901" y="283385"/>
            <a:ext cx="8622216"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fr" sz="3200">
                <a:solidFill>
                  <a:srgbClr val="379175"/>
                </a:solidFill>
              </a:rPr>
              <a:t>Mise en œuvre des recommandations</a:t>
            </a:r>
          </a:p>
        </p:txBody>
      </p:sp>
      <p:sp>
        <p:nvSpPr>
          <p:cNvPr id="7" name="Textplatzhalter 1">
            <a:extLst>
              <a:ext uri="{FF2B5EF4-FFF2-40B4-BE49-F238E27FC236}">
                <a16:creationId xmlns:a16="http://schemas.microsoft.com/office/drawing/2014/main" id="{6BD3BCD1-C5B3-B84C-9256-D3D792A13E17}"/>
              </a:ext>
            </a:extLst>
          </p:cNvPr>
          <p:cNvSpPr txBox="1">
            <a:spLocks/>
          </p:cNvSpPr>
          <p:nvPr>
            <p:custDataLst>
              <p:tags r:id="rId4"/>
            </p:custDataLst>
          </p:nvPr>
        </p:nvSpPr>
        <p:spPr>
          <a:xfrm>
            <a:off x="2945129" y="2208446"/>
            <a:ext cx="5726686" cy="3146967"/>
          </a:xfrm>
          <a:prstGeom prst="rect">
            <a:avLst/>
          </a:prstGeom>
        </p:spPr>
        <p:txBody>
          <a:bodyPr rtlCol="0" anchor="t"/>
          <a:lstStyle>
            <a:lvl1pPr marL="228600" indent="-228600" algn="l" defTabSz="914400" rtl="0" eaLnBrk="1" latinLnBrk="0" hangingPunct="1">
              <a:lnSpc>
                <a:spcPct val="150000"/>
              </a:lnSpc>
              <a:spcBef>
                <a:spcPts val="1000"/>
              </a:spcBef>
              <a:buFont typeface="Arial" panose="020B0604020202020204" pitchFamily="34" charset="0"/>
              <a:buChar char="•"/>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lnSpc>
                <a:spcPct val="100000"/>
              </a:lnSpc>
            </a:pPr>
            <a:r>
              <a:rPr lang="fr" sz="2000" dirty="0">
                <a:solidFill>
                  <a:srgbClr val="212121"/>
                </a:solidFill>
                <a:latin typeface="Source Sans Pro" panose="020B0503030403020204" pitchFamily="34" charset="0"/>
                <a:ea typeface="Source Sans Pro" panose="020B0503030403020204" pitchFamily="34" charset="0"/>
              </a:rPr>
              <a:t>Les systèmes et les services soient sélectionnés de façon à répondre au contexte local.</a:t>
            </a:r>
          </a:p>
          <a:p>
            <a:pPr rtl="0">
              <a:lnSpc>
                <a:spcPct val="100000"/>
              </a:lnSpc>
            </a:pPr>
            <a:r>
              <a:rPr lang="fr" sz="2000" dirty="0">
                <a:solidFill>
                  <a:srgbClr val="212121"/>
                </a:solidFill>
                <a:latin typeface="Source Sans Pro" panose="020B0503030403020204" pitchFamily="34" charset="0"/>
                <a:ea typeface="Source Sans Pro" panose="020B0503030403020204" pitchFamily="34" charset="0"/>
              </a:rPr>
              <a:t>Les investissements et la gestion des systèmes reposent sur les évaluations des risques à l’échelle locale dans l’ensemble de la chaîne d’assainissement.</a:t>
            </a:r>
          </a:p>
          <a:p>
            <a:pPr rtl="0">
              <a:lnSpc>
                <a:spcPct val="100000"/>
              </a:lnSpc>
            </a:pPr>
            <a:r>
              <a:rPr lang="fr" sz="2000" dirty="0">
                <a:solidFill>
                  <a:srgbClr val="212121"/>
                </a:solidFill>
                <a:latin typeface="Source Sans Pro" panose="020B0503030403020204" pitchFamily="34" charset="0"/>
                <a:ea typeface="Source Sans Pro" panose="020B0503030403020204" pitchFamily="34" charset="0"/>
              </a:rPr>
              <a:t>Les améliorations progressives soient basées sur l’évaluation des risques à l’échelle locale.</a:t>
            </a:r>
          </a:p>
          <a:p>
            <a:pPr rtl="0">
              <a:lnSpc>
                <a:spcPct val="100000"/>
              </a:lnSpc>
            </a:pPr>
            <a:r>
              <a:rPr lang="fr" sz="2000" dirty="0">
                <a:solidFill>
                  <a:srgbClr val="212121"/>
                </a:solidFill>
                <a:latin typeface="Source Sans Pro" panose="020B0503030403020204" pitchFamily="34" charset="0"/>
                <a:ea typeface="Source Sans Pro" panose="020B0503030403020204" pitchFamily="34" charset="0"/>
              </a:rPr>
              <a:t>Les communautés, les travailleurs du secteur de l’assainissement, les consommateurs et les agriculteurs soient protégés.</a:t>
            </a:r>
          </a:p>
          <a:p>
            <a:pPr rtl="0">
              <a:lnSpc>
                <a:spcPct val="100000"/>
              </a:lnSpc>
            </a:pPr>
            <a:endParaRPr lang="en-GB" sz="2000" dirty="0">
              <a:solidFill>
                <a:srgbClr val="212121"/>
              </a:solidFill>
              <a:latin typeface="Source Sans Pro" panose="020B0503030403020204" pitchFamily="34" charset="0"/>
              <a:ea typeface="Source Sans Pro" panose="020B0503030403020204" pitchFamily="34" charset="0"/>
            </a:endParaRPr>
          </a:p>
          <a:p>
            <a:pPr rtl="0">
              <a:lnSpc>
                <a:spcPct val="100000"/>
              </a:lnSpc>
            </a:pPr>
            <a:endParaRPr lang="en-GB" sz="2000" dirty="0">
              <a:solidFill>
                <a:srgbClr val="212121"/>
              </a:solidFill>
              <a:latin typeface="Source Sans Pro" panose="020B0503030403020204" pitchFamily="34" charset="0"/>
              <a:ea typeface="Source Sans Pro" panose="020B0503030403020204" pitchFamily="34" charset="0"/>
            </a:endParaRPr>
          </a:p>
        </p:txBody>
      </p:sp>
      <p:sp>
        <p:nvSpPr>
          <p:cNvPr id="9" name="Textplatzhalter 2">
            <a:extLst>
              <a:ext uri="{FF2B5EF4-FFF2-40B4-BE49-F238E27FC236}">
                <a16:creationId xmlns:a16="http://schemas.microsoft.com/office/drawing/2014/main" id="{63A4CA17-EA51-AC4B-A1DD-F946254B584A}"/>
              </a:ext>
            </a:extLst>
          </p:cNvPr>
          <p:cNvSpPr txBox="1">
            <a:spLocks/>
          </p:cNvSpPr>
          <p:nvPr>
            <p:custDataLst>
              <p:tags r:id="rId5"/>
            </p:custDataLst>
          </p:nvPr>
        </p:nvSpPr>
        <p:spPr>
          <a:xfrm>
            <a:off x="2781386" y="1611371"/>
            <a:ext cx="3581227" cy="894297"/>
          </a:xfrm>
          <a:prstGeom prst="rect">
            <a:avLst/>
          </a:prstGeom>
        </p:spPr>
        <p:txBody>
          <a:bodyPr rtlCol="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fr" sz="2000" dirty="0">
                <a:solidFill>
                  <a:srgbClr val="212121"/>
                </a:solidFill>
                <a:latin typeface="Source Sans Pro" panose="020B0503030403020204" pitchFamily="34" charset="0"/>
                <a:ea typeface="Source Sans Pro" panose="020B0503030403020204" pitchFamily="34" charset="0"/>
              </a:rPr>
              <a:t>Nous devons veiller à ce que :</a:t>
            </a:r>
          </a:p>
        </p:txBody>
      </p:sp>
      <p:sp>
        <p:nvSpPr>
          <p:cNvPr id="8" name="Text Placeholder 33">
            <a:extLst>
              <a:ext uri="{FF2B5EF4-FFF2-40B4-BE49-F238E27FC236}">
                <a16:creationId xmlns:a16="http://schemas.microsoft.com/office/drawing/2014/main" id="{EB6A7F60-094C-9640-A380-50524E204C80}"/>
              </a:ext>
            </a:extLst>
          </p:cNvPr>
          <p:cNvSpPr txBox="1">
            <a:spLocks/>
          </p:cNvSpPr>
          <p:nvPr>
            <p:custDataLst>
              <p:tags r:id="rId6"/>
            </p:custDataLst>
          </p:nvPr>
        </p:nvSpPr>
        <p:spPr>
          <a:xfrm>
            <a:off x="132100" y="6455808"/>
            <a:ext cx="1882438" cy="371475"/>
          </a:xfrm>
          <a:prstGeom prst="rect">
            <a:avLst/>
          </a:prstGeom>
        </p:spPr>
        <p:txBody>
          <a:bodyPr rtlCol="0" anchor="ctr"/>
          <a:lstStyle>
            <a:lvl1pPr marL="0" indent="0" algn="l" defTabSz="457200" rtl="0" eaLnBrk="1" latinLnBrk="0" hangingPunct="1">
              <a:lnSpc>
                <a:spcPct val="90000"/>
              </a:lnSpc>
              <a:spcBef>
                <a:spcPts val="1000"/>
              </a:spcBef>
              <a:buFont typeface="Arial" panose="020B0604020202020204" pitchFamily="34" charset="0"/>
              <a:buNone/>
              <a:defRPr lang="en-CH" sz="1400" kern="1200" dirty="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fr" sz="1200"/>
              <a:t>INTRODUCTION</a:t>
            </a:r>
          </a:p>
        </p:txBody>
      </p:sp>
    </p:spTree>
    <p:extLst>
      <p:ext uri="{BB962C8B-B14F-4D97-AF65-F5344CB8AC3E}">
        <p14:creationId xmlns:p14="http://schemas.microsoft.com/office/powerpoint/2010/main" val="2997479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9">
            <a:extLst>
              <a:ext uri="{FF2B5EF4-FFF2-40B4-BE49-F238E27FC236}">
                <a16:creationId xmlns:a16="http://schemas.microsoft.com/office/drawing/2014/main" id="{A30BB751-968C-D242-89CB-359C706B09B7}"/>
              </a:ext>
            </a:extLst>
          </p:cNvPr>
          <p:cNvSpPr txBox="1">
            <a:spLocks/>
          </p:cNvSpPr>
          <p:nvPr>
            <p:custDataLst>
              <p:tags r:id="rId1"/>
            </p:custDataLst>
          </p:nvPr>
        </p:nvSpPr>
        <p:spPr>
          <a:xfrm>
            <a:off x="71438" y="972314"/>
            <a:ext cx="9011900" cy="520861"/>
          </a:xfrm>
          <a:prstGeom prst="rect">
            <a:avLst/>
          </a:prstGeom>
        </p:spPr>
        <p:txBody>
          <a:bodyPr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rtl="0"/>
            <a:r>
              <a:rPr lang="fr" b="1" dirty="0">
                <a:solidFill>
                  <a:srgbClr val="212121"/>
                </a:solidFill>
              </a:rPr>
              <a:t>Évaluation et gestion des risques</a:t>
            </a:r>
            <a:endParaRPr lang="en-CH" b="1" dirty="0">
              <a:solidFill>
                <a:srgbClr val="212121"/>
              </a:solidFill>
            </a:endParaRPr>
          </a:p>
        </p:txBody>
      </p:sp>
      <p:sp>
        <p:nvSpPr>
          <p:cNvPr id="5" name="Text Placeholder 19">
            <a:extLst>
              <a:ext uri="{FF2B5EF4-FFF2-40B4-BE49-F238E27FC236}">
                <a16:creationId xmlns:a16="http://schemas.microsoft.com/office/drawing/2014/main" id="{61094B98-5332-3A48-8D0B-0AB6206410C8}"/>
              </a:ext>
            </a:extLst>
          </p:cNvPr>
          <p:cNvSpPr txBox="1">
            <a:spLocks/>
          </p:cNvSpPr>
          <p:nvPr>
            <p:custDataLst>
              <p:tags r:id="rId2"/>
            </p:custDataLst>
          </p:nvPr>
        </p:nvSpPr>
        <p:spPr>
          <a:xfrm>
            <a:off x="461122" y="300117"/>
            <a:ext cx="8622216"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fr" sz="3200" dirty="0">
                <a:solidFill>
                  <a:srgbClr val="379175"/>
                </a:solidFill>
              </a:rPr>
              <a:t>Mise en œuvre des recommandations</a:t>
            </a:r>
          </a:p>
        </p:txBody>
      </p:sp>
      <p:sp>
        <p:nvSpPr>
          <p:cNvPr id="7" name="Text Placeholder 33">
            <a:extLst>
              <a:ext uri="{FF2B5EF4-FFF2-40B4-BE49-F238E27FC236}">
                <a16:creationId xmlns:a16="http://schemas.microsoft.com/office/drawing/2014/main" id="{C59A09D9-6B07-2942-A44C-D861FD1C09DE}"/>
              </a:ext>
            </a:extLst>
          </p:cNvPr>
          <p:cNvSpPr txBox="1">
            <a:spLocks/>
          </p:cNvSpPr>
          <p:nvPr>
            <p:custDataLst>
              <p:tags r:id="rId3"/>
            </p:custDataLst>
          </p:nvPr>
        </p:nvSpPr>
        <p:spPr>
          <a:xfrm>
            <a:off x="132100" y="6455808"/>
            <a:ext cx="1882438" cy="371475"/>
          </a:xfrm>
          <a:prstGeom prst="rect">
            <a:avLst/>
          </a:prstGeom>
        </p:spPr>
        <p:txBody>
          <a:bodyPr rtlCol="0" anchor="ctr"/>
          <a:lstStyle>
            <a:lvl1pPr marL="0" indent="0" algn="l" defTabSz="457200" rtl="0" eaLnBrk="1" latinLnBrk="0" hangingPunct="1">
              <a:lnSpc>
                <a:spcPct val="90000"/>
              </a:lnSpc>
              <a:spcBef>
                <a:spcPts val="1000"/>
              </a:spcBef>
              <a:buFont typeface="Arial" panose="020B0604020202020204" pitchFamily="34" charset="0"/>
              <a:buNone/>
              <a:defRPr lang="en-CH" sz="1400" kern="1200" dirty="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fr" sz="1200"/>
              <a:t>INTRODUCTION</a:t>
            </a:r>
          </a:p>
        </p:txBody>
      </p:sp>
      <p:pic>
        <p:nvPicPr>
          <p:cNvPr id="6" name="Picture 5">
            <a:extLst>
              <a:ext uri="{FF2B5EF4-FFF2-40B4-BE49-F238E27FC236}">
                <a16:creationId xmlns:a16="http://schemas.microsoft.com/office/drawing/2014/main" id="{F359C6E9-7C14-8CDA-7653-908C066B71A2}"/>
              </a:ext>
            </a:extLst>
          </p:cNvPr>
          <p:cNvPicPr>
            <a:picLocks noChangeAspect="1"/>
          </p:cNvPicPr>
          <p:nvPr/>
        </p:nvPicPr>
        <p:blipFill>
          <a:blip r:embed="rId6"/>
          <a:stretch>
            <a:fillRect/>
          </a:stretch>
        </p:blipFill>
        <p:spPr>
          <a:xfrm>
            <a:off x="671619" y="1554385"/>
            <a:ext cx="7876480" cy="4373343"/>
          </a:xfrm>
          <a:prstGeom prst="rect">
            <a:avLst/>
          </a:prstGeom>
        </p:spPr>
      </p:pic>
    </p:spTree>
    <p:extLst>
      <p:ext uri="{BB962C8B-B14F-4D97-AF65-F5344CB8AC3E}">
        <p14:creationId xmlns:p14="http://schemas.microsoft.com/office/powerpoint/2010/main" val="16708829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7052F5AB-FA11-3140-9FF4-BCD24C4ED8CF}"/>
              </a:ext>
            </a:extLst>
          </p:cNvPr>
          <p:cNvSpPr txBox="1">
            <a:spLocks/>
          </p:cNvSpPr>
          <p:nvPr>
            <p:custDataLst>
              <p:tags r:id="rId1"/>
            </p:custDataLst>
          </p:nvPr>
        </p:nvSpPr>
        <p:spPr>
          <a:xfrm>
            <a:off x="227832" y="1940207"/>
            <a:ext cx="8919099" cy="484817"/>
          </a:xfrm>
          <a:prstGeom prst="rect">
            <a:avLst/>
          </a:prstGeom>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ct val="100000"/>
              </a:lnSpc>
              <a:buNone/>
            </a:pPr>
            <a:r>
              <a:rPr lang="fr" sz="1600" dirty="0">
                <a:solidFill>
                  <a:srgbClr val="212121"/>
                </a:solidFill>
                <a:latin typeface="Source Sans Pro" panose="020B0503030403020204" pitchFamily="34" charset="0"/>
                <a:ea typeface="Source Sans Pro" panose="020B0503030403020204" pitchFamily="34" charset="0"/>
              </a:rPr>
              <a:t>Fondée sur les risques, la PGSSA est un outil de gestion adapté aux systèmes d’assainissement qui :</a:t>
            </a:r>
          </a:p>
        </p:txBody>
      </p:sp>
      <p:sp>
        <p:nvSpPr>
          <p:cNvPr id="4" name="Text Placeholder 19">
            <a:extLst>
              <a:ext uri="{FF2B5EF4-FFF2-40B4-BE49-F238E27FC236}">
                <a16:creationId xmlns:a16="http://schemas.microsoft.com/office/drawing/2014/main" id="{AFAC61F0-5969-4A4D-AB40-3390C28CC0E4}"/>
              </a:ext>
            </a:extLst>
          </p:cNvPr>
          <p:cNvSpPr txBox="1">
            <a:spLocks/>
          </p:cNvSpPr>
          <p:nvPr>
            <p:custDataLst>
              <p:tags r:id="rId2"/>
            </p:custDataLst>
          </p:nvPr>
        </p:nvSpPr>
        <p:spPr>
          <a:xfrm>
            <a:off x="227832" y="1395972"/>
            <a:ext cx="7872162" cy="520861"/>
          </a:xfrm>
          <a:prstGeom prst="rect">
            <a:avLst/>
          </a:prstGeom>
        </p:spPr>
        <p:txBody>
          <a:bodyPr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fr" sz="1600" dirty="0">
                <a:solidFill>
                  <a:srgbClr val="212121"/>
                </a:solidFill>
                <a:latin typeface="Source Sans Pro" panose="020B0503030403020204" pitchFamily="34" charset="0"/>
                <a:ea typeface="Source Sans Pro" panose="020B0503030403020204" pitchFamily="34" charset="0"/>
              </a:rPr>
              <a:t>Approche recommandée par l’OMS</a:t>
            </a:r>
            <a:endParaRPr lang="en-CH" sz="1600" dirty="0">
              <a:solidFill>
                <a:srgbClr val="212121"/>
              </a:solidFill>
              <a:latin typeface="Source Sans Pro" panose="020B0503030403020204" pitchFamily="34" charset="0"/>
              <a:ea typeface="Source Sans Pro" panose="020B0503030403020204" pitchFamily="34" charset="0"/>
            </a:endParaRPr>
          </a:p>
        </p:txBody>
      </p:sp>
      <p:sp>
        <p:nvSpPr>
          <p:cNvPr id="5" name="Text Placeholder 19">
            <a:extLst>
              <a:ext uri="{FF2B5EF4-FFF2-40B4-BE49-F238E27FC236}">
                <a16:creationId xmlns:a16="http://schemas.microsoft.com/office/drawing/2014/main" id="{9A67DA80-4312-704C-BF37-BBF668CB4F49}"/>
              </a:ext>
            </a:extLst>
          </p:cNvPr>
          <p:cNvSpPr txBox="1">
            <a:spLocks/>
          </p:cNvSpPr>
          <p:nvPr>
            <p:custDataLst>
              <p:tags r:id="rId3"/>
            </p:custDataLst>
          </p:nvPr>
        </p:nvSpPr>
        <p:spPr>
          <a:xfrm>
            <a:off x="224901" y="283385"/>
            <a:ext cx="8622216"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fr" sz="2800" dirty="0">
                <a:solidFill>
                  <a:srgbClr val="379175"/>
                </a:solidFill>
              </a:rPr>
              <a:t>Planification de la gestion de la sécurité sanitaire de l’assainissement (PGSSA)</a:t>
            </a:r>
          </a:p>
        </p:txBody>
      </p:sp>
      <p:sp>
        <p:nvSpPr>
          <p:cNvPr id="7" name="Textplatzhalter 2">
            <a:extLst>
              <a:ext uri="{FF2B5EF4-FFF2-40B4-BE49-F238E27FC236}">
                <a16:creationId xmlns:a16="http://schemas.microsoft.com/office/drawing/2014/main" id="{7C269D01-4157-0240-A63E-510BC8E34DE2}"/>
              </a:ext>
            </a:extLst>
          </p:cNvPr>
          <p:cNvSpPr txBox="1">
            <a:spLocks/>
          </p:cNvSpPr>
          <p:nvPr>
            <p:custDataLst>
              <p:tags r:id="rId4"/>
            </p:custDataLst>
          </p:nvPr>
        </p:nvSpPr>
        <p:spPr>
          <a:xfrm>
            <a:off x="1053574" y="5865319"/>
            <a:ext cx="8604774" cy="484816"/>
          </a:xfrm>
          <a:prstGeom prst="rect">
            <a:avLst/>
          </a:prstGeom>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lnSpc>
                <a:spcPct val="100000"/>
              </a:lnSpc>
              <a:buNone/>
            </a:pPr>
            <a:r>
              <a:rPr lang="fr" sz="1600" dirty="0">
                <a:solidFill>
                  <a:srgbClr val="379175"/>
                </a:solidFill>
                <a:latin typeface="Source Sans Pro" panose="020B0503030403020204" pitchFamily="34" charset="0"/>
                <a:ea typeface="Source Sans Pro" panose="020B0503030403020204" pitchFamily="34" charset="0"/>
              </a:rPr>
              <a:t>fournit l’assurance que les produits et les services d’assainissement sont sûrs.</a:t>
            </a:r>
          </a:p>
        </p:txBody>
      </p:sp>
      <p:sp>
        <p:nvSpPr>
          <p:cNvPr id="9" name="Text Placeholder 33">
            <a:extLst>
              <a:ext uri="{FF2B5EF4-FFF2-40B4-BE49-F238E27FC236}">
                <a16:creationId xmlns:a16="http://schemas.microsoft.com/office/drawing/2014/main" id="{73BABB83-0F37-3741-B7A7-D552B268492E}"/>
              </a:ext>
            </a:extLst>
          </p:cNvPr>
          <p:cNvSpPr txBox="1">
            <a:spLocks/>
          </p:cNvSpPr>
          <p:nvPr>
            <p:custDataLst>
              <p:tags r:id="rId5"/>
            </p:custDataLst>
          </p:nvPr>
        </p:nvSpPr>
        <p:spPr>
          <a:xfrm>
            <a:off x="132100" y="6455808"/>
            <a:ext cx="1882438" cy="371475"/>
          </a:xfrm>
          <a:prstGeom prst="rect">
            <a:avLst/>
          </a:prstGeom>
        </p:spPr>
        <p:txBody>
          <a:bodyPr rtlCol="0" anchor="ctr"/>
          <a:lstStyle>
            <a:lvl1pPr marL="0" indent="0" algn="l" defTabSz="457200" rtl="0" eaLnBrk="1" latinLnBrk="0" hangingPunct="1">
              <a:lnSpc>
                <a:spcPct val="90000"/>
              </a:lnSpc>
              <a:spcBef>
                <a:spcPts val="1000"/>
              </a:spcBef>
              <a:buFont typeface="Arial" panose="020B0604020202020204" pitchFamily="34" charset="0"/>
              <a:buNone/>
              <a:defRPr lang="en-CH" sz="1400" kern="1200" dirty="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fr" sz="1100"/>
              <a:t>INTRODUCTION</a:t>
            </a:r>
          </a:p>
        </p:txBody>
      </p:sp>
      <p:sp>
        <p:nvSpPr>
          <p:cNvPr id="10" name="Textplatzhalter 2">
            <a:extLst>
              <a:ext uri="{FF2B5EF4-FFF2-40B4-BE49-F238E27FC236}">
                <a16:creationId xmlns:a16="http://schemas.microsoft.com/office/drawing/2014/main" id="{E73C5886-C0CD-A043-AC48-D0AFE85786E5}"/>
              </a:ext>
            </a:extLst>
          </p:cNvPr>
          <p:cNvSpPr txBox="1">
            <a:spLocks/>
          </p:cNvSpPr>
          <p:nvPr>
            <p:custDataLst>
              <p:tags r:id="rId6"/>
            </p:custDataLst>
          </p:nvPr>
        </p:nvSpPr>
        <p:spPr>
          <a:xfrm>
            <a:off x="224901" y="2418526"/>
            <a:ext cx="4070414" cy="3420944"/>
          </a:xfrm>
          <a:prstGeom prst="rect">
            <a:avLst/>
          </a:prstGeom>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lnSpc>
                <a:spcPct val="100000"/>
              </a:lnSpc>
            </a:pPr>
            <a:r>
              <a:rPr lang="fr" sz="1600" dirty="0">
                <a:solidFill>
                  <a:srgbClr val="212121"/>
                </a:solidFill>
                <a:latin typeface="Source Sans Pro" panose="020B0503030403020204" pitchFamily="34" charset="0"/>
                <a:ea typeface="Source Sans Pro" panose="020B0503030403020204" pitchFamily="34" charset="0"/>
              </a:rPr>
              <a:t>contribue à l’identification et à la hiérarchisation systématiques des risques sanitaires tout au long de la chaîne d’assainissement ;</a:t>
            </a:r>
          </a:p>
          <a:p>
            <a:pPr rtl="0">
              <a:lnSpc>
                <a:spcPct val="100000"/>
              </a:lnSpc>
            </a:pPr>
            <a:r>
              <a:rPr lang="fr" sz="1600" dirty="0">
                <a:solidFill>
                  <a:srgbClr val="212121"/>
                </a:solidFill>
                <a:latin typeface="Source Sans Pro" panose="020B0503030403020204" pitchFamily="34" charset="0"/>
                <a:ea typeface="Source Sans Pro" panose="020B0503030403020204" pitchFamily="34" charset="0"/>
              </a:rPr>
              <a:t>oriente la gestion des systèmes d’assainissement et les investissements associés en fonction des risques ;</a:t>
            </a:r>
          </a:p>
          <a:p>
            <a:pPr rtl="0">
              <a:lnSpc>
                <a:spcPct val="100000"/>
              </a:lnSpc>
            </a:pPr>
            <a:r>
              <a:rPr lang="fr" sz="1600" dirty="0">
                <a:solidFill>
                  <a:srgbClr val="212121"/>
                </a:solidFill>
                <a:latin typeface="Source Sans Pro" panose="020B0503030403020204" pitchFamily="34" charset="0"/>
                <a:ea typeface="Source Sans Pro" panose="020B0503030403020204" pitchFamily="34" charset="0"/>
              </a:rPr>
              <a:t>définit les priorités du suivi opérationnel et les mécanismes de surveillance réglementaire en tenant compte des principaux risques ;</a:t>
            </a:r>
          </a:p>
        </p:txBody>
      </p:sp>
      <p:pic>
        <p:nvPicPr>
          <p:cNvPr id="8" name="Picture 7">
            <a:extLst>
              <a:ext uri="{FF2B5EF4-FFF2-40B4-BE49-F238E27FC236}">
                <a16:creationId xmlns:a16="http://schemas.microsoft.com/office/drawing/2014/main" id="{5FB96AED-3237-16CB-B835-998E4B839A6D}"/>
              </a:ext>
            </a:extLst>
          </p:cNvPr>
          <p:cNvPicPr>
            <a:picLocks noChangeAspect="1"/>
          </p:cNvPicPr>
          <p:nvPr/>
        </p:nvPicPr>
        <p:blipFill>
          <a:blip r:embed="rId8"/>
          <a:stretch>
            <a:fillRect/>
          </a:stretch>
        </p:blipFill>
        <p:spPr>
          <a:xfrm>
            <a:off x="4443542" y="2495432"/>
            <a:ext cx="4242433" cy="2995051"/>
          </a:xfrm>
          <a:prstGeom prst="rect">
            <a:avLst/>
          </a:prstGeom>
        </p:spPr>
      </p:pic>
    </p:spTree>
    <p:extLst>
      <p:ext uri="{BB962C8B-B14F-4D97-AF65-F5344CB8AC3E}">
        <p14:creationId xmlns:p14="http://schemas.microsoft.com/office/powerpoint/2010/main" val="2465696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8">
            <a:extLst>
              <a:ext uri="{FF2B5EF4-FFF2-40B4-BE49-F238E27FC236}">
                <a16:creationId xmlns:a16="http://schemas.microsoft.com/office/drawing/2014/main" id="{C4F9760B-B5D1-3942-9A25-D4EDC3061956}"/>
              </a:ext>
            </a:extLst>
          </p:cNvPr>
          <p:cNvGrpSpPr/>
          <p:nvPr>
            <p:custDataLst>
              <p:tags r:id="rId1"/>
            </p:custDataLst>
          </p:nvPr>
        </p:nvGrpSpPr>
        <p:grpSpPr>
          <a:xfrm>
            <a:off x="5384584" y="1715783"/>
            <a:ext cx="3122417" cy="4140811"/>
            <a:chOff x="5292097" y="1268712"/>
            <a:chExt cx="2880386" cy="4564158"/>
          </a:xfrm>
          <a:effectLst>
            <a:outerShdw blurRad="50800" dist="38100" dir="2700000" algn="tl" rotWithShape="0">
              <a:prstClr val="black">
                <a:alpha val="40000"/>
              </a:prstClr>
            </a:outerShdw>
          </a:effectLst>
        </p:grpSpPr>
        <p:pic>
          <p:nvPicPr>
            <p:cNvPr id="5" name="Picture 2">
              <a:extLst>
                <a:ext uri="{FF2B5EF4-FFF2-40B4-BE49-F238E27FC236}">
                  <a16:creationId xmlns:a16="http://schemas.microsoft.com/office/drawing/2014/main" id="{2A46D891-0CFD-5D41-B3E4-2C57CD259805}"/>
                </a:ext>
              </a:extLst>
            </p:cNvPr>
            <p:cNvPicPr>
              <a:picLocks noChangeAspect="1" noChangeArrowheads="1"/>
            </p:cNvPicPr>
            <p:nvPr/>
          </p:nvPicPr>
          <p:blipFill>
            <a:blip r:embed="rId6" cstate="print"/>
            <a:srcRect/>
            <a:stretch>
              <a:fillRect/>
            </a:stretch>
          </p:blipFill>
          <p:spPr bwMode="auto">
            <a:xfrm>
              <a:off x="5292098" y="1268712"/>
              <a:ext cx="1552230" cy="2160288"/>
            </a:xfrm>
            <a:prstGeom prst="rect">
              <a:avLst/>
            </a:prstGeom>
            <a:noFill/>
            <a:ln w="9525">
              <a:noFill/>
              <a:miter lim="800000"/>
              <a:headEnd/>
              <a:tailEnd/>
            </a:ln>
          </p:spPr>
        </p:pic>
        <p:pic>
          <p:nvPicPr>
            <p:cNvPr id="6" name="Picture 3">
              <a:extLst>
                <a:ext uri="{FF2B5EF4-FFF2-40B4-BE49-F238E27FC236}">
                  <a16:creationId xmlns:a16="http://schemas.microsoft.com/office/drawing/2014/main" id="{EF2DB351-7AC5-924E-A1BB-6CC5F03E7E97}"/>
                </a:ext>
              </a:extLst>
            </p:cNvPr>
            <p:cNvPicPr>
              <a:picLocks noChangeAspect="1" noChangeArrowheads="1"/>
            </p:cNvPicPr>
            <p:nvPr/>
          </p:nvPicPr>
          <p:blipFill>
            <a:blip r:embed="rId7" cstate="print"/>
            <a:srcRect/>
            <a:stretch>
              <a:fillRect/>
            </a:stretch>
          </p:blipFill>
          <p:spPr bwMode="auto">
            <a:xfrm>
              <a:off x="6642279" y="1448736"/>
              <a:ext cx="1530204" cy="2138671"/>
            </a:xfrm>
            <a:prstGeom prst="rect">
              <a:avLst/>
            </a:prstGeom>
            <a:noFill/>
            <a:ln w="9525">
              <a:noFill/>
              <a:miter lim="800000"/>
              <a:headEnd/>
              <a:tailEnd/>
            </a:ln>
          </p:spPr>
        </p:pic>
        <p:pic>
          <p:nvPicPr>
            <p:cNvPr id="7" name="Picture 4">
              <a:extLst>
                <a:ext uri="{FF2B5EF4-FFF2-40B4-BE49-F238E27FC236}">
                  <a16:creationId xmlns:a16="http://schemas.microsoft.com/office/drawing/2014/main" id="{DE5568A8-E322-8A4E-87D9-E195DC82318C}"/>
                </a:ext>
              </a:extLst>
            </p:cNvPr>
            <p:cNvPicPr>
              <a:picLocks noChangeAspect="1" noChangeArrowheads="1"/>
            </p:cNvPicPr>
            <p:nvPr/>
          </p:nvPicPr>
          <p:blipFill>
            <a:blip r:embed="rId8" cstate="print"/>
            <a:srcRect/>
            <a:stretch>
              <a:fillRect/>
            </a:stretch>
          </p:blipFill>
          <p:spPr bwMode="auto">
            <a:xfrm>
              <a:off x="5292097" y="3519012"/>
              <a:ext cx="1556140" cy="2160288"/>
            </a:xfrm>
            <a:prstGeom prst="rect">
              <a:avLst/>
            </a:prstGeom>
            <a:noFill/>
            <a:ln w="9525">
              <a:noFill/>
              <a:miter lim="800000"/>
              <a:headEnd/>
              <a:tailEnd/>
            </a:ln>
          </p:spPr>
        </p:pic>
        <p:pic>
          <p:nvPicPr>
            <p:cNvPr id="8" name="Picture 5">
              <a:extLst>
                <a:ext uri="{FF2B5EF4-FFF2-40B4-BE49-F238E27FC236}">
                  <a16:creationId xmlns:a16="http://schemas.microsoft.com/office/drawing/2014/main" id="{67D8C200-6A3E-324B-8DDC-AD1D758C49B4}"/>
                </a:ext>
              </a:extLst>
            </p:cNvPr>
            <p:cNvPicPr>
              <a:picLocks noChangeAspect="1" noChangeArrowheads="1"/>
            </p:cNvPicPr>
            <p:nvPr/>
          </p:nvPicPr>
          <p:blipFill>
            <a:blip r:embed="rId9" cstate="print"/>
            <a:srcRect/>
            <a:stretch>
              <a:fillRect/>
            </a:stretch>
          </p:blipFill>
          <p:spPr bwMode="auto">
            <a:xfrm>
              <a:off x="6642276" y="3699036"/>
              <a:ext cx="1530204" cy="2133834"/>
            </a:xfrm>
            <a:prstGeom prst="rect">
              <a:avLst/>
            </a:prstGeom>
            <a:noFill/>
            <a:ln w="9525">
              <a:noFill/>
              <a:miter lim="800000"/>
              <a:headEnd/>
              <a:tailEnd/>
            </a:ln>
          </p:spPr>
        </p:pic>
      </p:grpSp>
      <p:sp>
        <p:nvSpPr>
          <p:cNvPr id="10" name="Text Placeholder 19">
            <a:extLst>
              <a:ext uri="{FF2B5EF4-FFF2-40B4-BE49-F238E27FC236}">
                <a16:creationId xmlns:a16="http://schemas.microsoft.com/office/drawing/2014/main" id="{5864AF3D-21A0-1546-823E-5EE33FAEABEB}"/>
              </a:ext>
            </a:extLst>
          </p:cNvPr>
          <p:cNvSpPr txBox="1">
            <a:spLocks/>
          </p:cNvSpPr>
          <p:nvPr>
            <p:custDataLst>
              <p:tags r:id="rId2"/>
            </p:custDataLst>
          </p:nvPr>
        </p:nvSpPr>
        <p:spPr>
          <a:xfrm>
            <a:off x="131174" y="255798"/>
            <a:ext cx="8622216"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fr" sz="2800" dirty="0">
                <a:solidFill>
                  <a:srgbClr val="379175"/>
                </a:solidFill>
              </a:rPr>
              <a:t>Directives OMS pour </a:t>
            </a:r>
            <a:br>
              <a:rPr lang="en-GB" sz="2800" dirty="0">
                <a:solidFill>
                  <a:srgbClr val="379175"/>
                </a:solidFill>
              </a:rPr>
            </a:br>
            <a:r>
              <a:rPr lang="fr" sz="2800" dirty="0">
                <a:solidFill>
                  <a:srgbClr val="379175"/>
                </a:solidFill>
              </a:rPr>
              <a:t>l’utilisation sans risque des eaux usées, des excreta et des eaux ménagères (2006) </a:t>
            </a:r>
          </a:p>
        </p:txBody>
      </p:sp>
      <p:sp>
        <p:nvSpPr>
          <p:cNvPr id="11" name="Text Placeholder 33">
            <a:extLst>
              <a:ext uri="{FF2B5EF4-FFF2-40B4-BE49-F238E27FC236}">
                <a16:creationId xmlns:a16="http://schemas.microsoft.com/office/drawing/2014/main" id="{383166CE-3AB4-9B44-A651-35EE1B460CC7}"/>
              </a:ext>
            </a:extLst>
          </p:cNvPr>
          <p:cNvSpPr txBox="1">
            <a:spLocks/>
          </p:cNvSpPr>
          <p:nvPr>
            <p:custDataLst>
              <p:tags r:id="rId3"/>
            </p:custDataLst>
          </p:nvPr>
        </p:nvSpPr>
        <p:spPr>
          <a:xfrm>
            <a:off x="132100" y="6455808"/>
            <a:ext cx="1882438" cy="371475"/>
          </a:xfrm>
          <a:prstGeom prst="rect">
            <a:avLst/>
          </a:prstGeom>
        </p:spPr>
        <p:txBody>
          <a:bodyPr rtlCol="0" anchor="ctr"/>
          <a:lstStyle>
            <a:lvl1pPr marL="0" indent="0" algn="l" defTabSz="457200" rtl="0" eaLnBrk="1" latinLnBrk="0" hangingPunct="1">
              <a:lnSpc>
                <a:spcPct val="90000"/>
              </a:lnSpc>
              <a:spcBef>
                <a:spcPts val="1000"/>
              </a:spcBef>
              <a:buFont typeface="Arial" panose="020B0604020202020204" pitchFamily="34" charset="0"/>
              <a:buNone/>
              <a:defRPr lang="en-CH" sz="1400" kern="1200" dirty="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fr" sz="1100"/>
              <a:t>INTRODUCTION</a:t>
            </a:r>
          </a:p>
        </p:txBody>
      </p:sp>
      <p:sp>
        <p:nvSpPr>
          <p:cNvPr id="12" name="Textplatzhalter 2">
            <a:extLst>
              <a:ext uri="{FF2B5EF4-FFF2-40B4-BE49-F238E27FC236}">
                <a16:creationId xmlns:a16="http://schemas.microsoft.com/office/drawing/2014/main" id="{0176E1B2-18DB-7A48-B754-62E635DFF84A}"/>
              </a:ext>
            </a:extLst>
          </p:cNvPr>
          <p:cNvSpPr txBox="1">
            <a:spLocks/>
          </p:cNvSpPr>
          <p:nvPr>
            <p:custDataLst>
              <p:tags r:id="rId4"/>
            </p:custDataLst>
          </p:nvPr>
        </p:nvSpPr>
        <p:spPr>
          <a:xfrm>
            <a:off x="155568" y="1749002"/>
            <a:ext cx="4286714" cy="4140811"/>
          </a:xfrm>
          <a:prstGeom prst="rect">
            <a:avLst/>
          </a:prstGeom>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ct val="100000"/>
              </a:lnSpc>
              <a:buNone/>
            </a:pPr>
            <a:r>
              <a:rPr lang="fr" sz="1700" dirty="0">
                <a:solidFill>
                  <a:srgbClr val="212121"/>
                </a:solidFill>
                <a:latin typeface="Source Sans Pro" panose="020B0503030403020204" pitchFamily="34" charset="0"/>
                <a:ea typeface="Source Sans Pro" panose="020B0503030403020204" pitchFamily="34" charset="0"/>
              </a:rPr>
              <a:t>La PGSSA a été initialement publiée pour la mise en </a:t>
            </a:r>
            <a:r>
              <a:rPr lang="en-US" sz="1700" dirty="0">
                <a:solidFill>
                  <a:srgbClr val="212121"/>
                </a:solidFill>
                <a:latin typeface="Source Sans Pro" panose="020B0503030403020204" pitchFamily="34" charset="0"/>
                <a:ea typeface="Source Sans Pro" panose="020B0503030403020204" pitchFamily="34" charset="0"/>
              </a:rPr>
              <a:t>œ</a:t>
            </a:r>
            <a:r>
              <a:rPr lang="fr" sz="1700" dirty="0">
                <a:solidFill>
                  <a:srgbClr val="212121"/>
                </a:solidFill>
                <a:latin typeface="Source Sans Pro" panose="020B0503030403020204" pitchFamily="34" charset="0"/>
                <a:ea typeface="Source Sans Pro" panose="020B0503030403020204" pitchFamily="34" charset="0"/>
              </a:rPr>
              <a:t>uvre des directives OMS de 2006 </a:t>
            </a:r>
          </a:p>
          <a:p>
            <a:pPr marL="0" indent="0" rtl="0">
              <a:lnSpc>
                <a:spcPct val="100000"/>
              </a:lnSpc>
              <a:buNone/>
            </a:pPr>
            <a:r>
              <a:rPr lang="fr" sz="1700" dirty="0">
                <a:solidFill>
                  <a:srgbClr val="212121"/>
                </a:solidFill>
                <a:latin typeface="Source Sans Pro" panose="020B0503030403020204" pitchFamily="34" charset="0"/>
                <a:ea typeface="Source Sans Pro" panose="020B0503030403020204" pitchFamily="34" charset="0"/>
              </a:rPr>
              <a:t>Ces directives traitent des incidences sur la santé de la réutilisation des eaux usées et visent à protéger les agriculteurs, les communautés et les consommateurs tout en optimisant les avantages pour la santé d’une réutilisation s</a:t>
            </a:r>
            <a:r>
              <a:rPr lang="en-US" sz="1700" dirty="0">
                <a:solidFill>
                  <a:srgbClr val="212121"/>
                </a:solidFill>
                <a:latin typeface="Source Sans Pro" panose="020B0503030403020204" pitchFamily="34" charset="0"/>
                <a:ea typeface="Source Sans Pro" panose="020B0503030403020204" pitchFamily="34" charset="0"/>
              </a:rPr>
              <a:t>û</a:t>
            </a:r>
            <a:r>
              <a:rPr lang="fr" sz="1700" dirty="0">
                <a:solidFill>
                  <a:srgbClr val="212121"/>
                </a:solidFill>
                <a:latin typeface="Source Sans Pro" panose="020B0503030403020204" pitchFamily="34" charset="0"/>
                <a:ea typeface="Source Sans Pro" panose="020B0503030403020204" pitchFamily="34" charset="0"/>
              </a:rPr>
              <a:t>re. </a:t>
            </a:r>
          </a:p>
          <a:p>
            <a:pPr marL="0" indent="0" rtl="0">
              <a:lnSpc>
                <a:spcPct val="100000"/>
              </a:lnSpc>
              <a:buNone/>
            </a:pPr>
            <a:r>
              <a:rPr lang="fr" sz="1700" dirty="0">
                <a:solidFill>
                  <a:srgbClr val="212121"/>
                </a:solidFill>
                <a:latin typeface="Source Sans Pro" panose="020B0503030403020204" pitchFamily="34" charset="0"/>
                <a:ea typeface="Source Sans Pro" panose="020B0503030403020204" pitchFamily="34" charset="0"/>
              </a:rPr>
              <a:t>Dans cette deuxieme edition, la PGSSA est utilisée pour le système d’assainissement dans son ensemble.</a:t>
            </a:r>
          </a:p>
        </p:txBody>
      </p:sp>
    </p:spTree>
    <p:extLst>
      <p:ext uri="{BB962C8B-B14F-4D97-AF65-F5344CB8AC3E}">
        <p14:creationId xmlns:p14="http://schemas.microsoft.com/office/powerpoint/2010/main" val="33570183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9">
            <a:extLst>
              <a:ext uri="{FF2B5EF4-FFF2-40B4-BE49-F238E27FC236}">
                <a16:creationId xmlns:a16="http://schemas.microsoft.com/office/drawing/2014/main" id="{5C1016C2-11D6-6145-89B1-3EB4BFFD3DDF}"/>
              </a:ext>
            </a:extLst>
          </p:cNvPr>
          <p:cNvSpPr txBox="1">
            <a:spLocks/>
          </p:cNvSpPr>
          <p:nvPr>
            <p:custDataLst>
              <p:tags r:id="rId1"/>
            </p:custDataLst>
          </p:nvPr>
        </p:nvSpPr>
        <p:spPr>
          <a:xfrm>
            <a:off x="191226" y="857371"/>
            <a:ext cx="8952774" cy="307401"/>
          </a:xfrm>
          <a:prstGeom prst="rect">
            <a:avLst/>
          </a:prstGeom>
        </p:spPr>
        <p:txBody>
          <a:bodyPr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fr" sz="1600" dirty="0">
                <a:solidFill>
                  <a:srgbClr val="212121"/>
                </a:solidFill>
                <a:latin typeface="Source Sans Pro" panose="020B0503030403020204" pitchFamily="34" charset="0"/>
                <a:ea typeface="Source Sans Pro" panose="020B0503030403020204" pitchFamily="34" charset="0"/>
              </a:rPr>
              <a:t>Respect des lignes directrices de l’OMS relatives à l’assainissement et à la santé</a:t>
            </a:r>
            <a:endParaRPr lang="en-CH" sz="1600" dirty="0">
              <a:solidFill>
                <a:srgbClr val="212121"/>
              </a:solidFill>
              <a:latin typeface="Source Sans Pro" panose="020B0503030403020204" pitchFamily="34" charset="0"/>
              <a:ea typeface="Source Sans Pro" panose="020B0503030403020204" pitchFamily="34" charset="0"/>
            </a:endParaRPr>
          </a:p>
        </p:txBody>
      </p:sp>
      <p:sp>
        <p:nvSpPr>
          <p:cNvPr id="13" name="Text Placeholder 33">
            <a:extLst>
              <a:ext uri="{FF2B5EF4-FFF2-40B4-BE49-F238E27FC236}">
                <a16:creationId xmlns:a16="http://schemas.microsoft.com/office/drawing/2014/main" id="{A00BA294-C250-8E41-B9B8-983241631BF6}"/>
              </a:ext>
            </a:extLst>
          </p:cNvPr>
          <p:cNvSpPr txBox="1">
            <a:spLocks/>
          </p:cNvSpPr>
          <p:nvPr>
            <p:custDataLst>
              <p:tags r:id="rId2"/>
            </p:custDataLst>
          </p:nvPr>
        </p:nvSpPr>
        <p:spPr>
          <a:xfrm>
            <a:off x="132100" y="6455808"/>
            <a:ext cx="1882438" cy="371475"/>
          </a:xfrm>
          <a:prstGeom prst="rect">
            <a:avLst/>
          </a:prstGeom>
        </p:spPr>
        <p:txBody>
          <a:bodyPr rtlCol="0" anchor="ctr"/>
          <a:lstStyle>
            <a:lvl1pPr marL="0" indent="0" algn="l" defTabSz="457200" rtl="0" eaLnBrk="1" latinLnBrk="0" hangingPunct="1">
              <a:lnSpc>
                <a:spcPct val="90000"/>
              </a:lnSpc>
              <a:spcBef>
                <a:spcPts val="1000"/>
              </a:spcBef>
              <a:buFont typeface="Arial" panose="020B0604020202020204" pitchFamily="34" charset="0"/>
              <a:buNone/>
              <a:defRPr lang="en-CH" sz="1400" kern="1200" dirty="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fr" sz="1100"/>
              <a:t>INTRODUCTION</a:t>
            </a:r>
          </a:p>
        </p:txBody>
      </p:sp>
      <p:pic>
        <p:nvPicPr>
          <p:cNvPr id="17" name="Picture 4">
            <a:extLst>
              <a:ext uri="{FF2B5EF4-FFF2-40B4-BE49-F238E27FC236}">
                <a16:creationId xmlns:a16="http://schemas.microsoft.com/office/drawing/2014/main" id="{CF6B6D86-72A4-1145-920E-FDD71182B732}"/>
              </a:ext>
            </a:extLst>
          </p:cNvPr>
          <p:cNvPicPr>
            <a:picLocks noChangeAspect="1"/>
          </p:cNvPicPr>
          <p:nvPr>
            <p:custDataLst>
              <p:tags r:id="rId3"/>
            </p:custDataLst>
          </p:nvPr>
        </p:nvPicPr>
        <p:blipFill rotWithShape="1">
          <a:blip r:embed="rId14">
            <a:clrChange>
              <a:clrFrom>
                <a:srgbClr val="FFFFFF"/>
              </a:clrFrom>
              <a:clrTo>
                <a:srgbClr val="FFFFFF">
                  <a:alpha val="0"/>
                </a:srgbClr>
              </a:clrTo>
            </a:clrChange>
          </a:blip>
          <a:srcRect l="3326" r="9385"/>
          <a:stretch/>
        </p:blipFill>
        <p:spPr>
          <a:xfrm>
            <a:off x="4168235" y="3928257"/>
            <a:ext cx="4731527" cy="1838520"/>
          </a:xfrm>
          <a:prstGeom prst="rect">
            <a:avLst/>
          </a:prstGeom>
        </p:spPr>
      </p:pic>
      <p:sp>
        <p:nvSpPr>
          <p:cNvPr id="19" name="Text Placeholder 7">
            <a:extLst>
              <a:ext uri="{FF2B5EF4-FFF2-40B4-BE49-F238E27FC236}">
                <a16:creationId xmlns:a16="http://schemas.microsoft.com/office/drawing/2014/main" id="{060FC40A-4D65-2D48-8D25-0ED22994086A}"/>
              </a:ext>
            </a:extLst>
          </p:cNvPr>
          <p:cNvSpPr>
            <a:spLocks noGrp="1"/>
          </p:cNvSpPr>
          <p:nvPr>
            <p:ph type="body" sz="quarter" idx="14"/>
            <p:custDataLst>
              <p:tags r:id="rId4"/>
            </p:custDataLst>
          </p:nvPr>
        </p:nvSpPr>
        <p:spPr>
          <a:xfrm>
            <a:off x="191221" y="1410897"/>
            <a:ext cx="8708541" cy="677055"/>
          </a:xfrm>
        </p:spPr>
        <p:txBody>
          <a:bodyPr rtlCol="0" anchor="t"/>
          <a:lstStyle/>
          <a:p>
            <a:pPr rtl="0">
              <a:lnSpc>
                <a:spcPct val="100000"/>
              </a:lnSpc>
            </a:pPr>
            <a:r>
              <a:rPr lang="fr" dirty="0">
                <a:latin typeface="Source Sans Pro" panose="020B0503030403020204" pitchFamily="34" charset="0"/>
                <a:ea typeface="Source Sans Pro" panose="020B0503030403020204" pitchFamily="34" charset="0"/>
              </a:rPr>
              <a:t>Accès et utilisation d’installations et de services pour l’évacuation sûre de l’urine et des excréments humains. </a:t>
            </a:r>
          </a:p>
        </p:txBody>
      </p:sp>
      <p:sp>
        <p:nvSpPr>
          <p:cNvPr id="20" name="Text Placeholder 19">
            <a:extLst>
              <a:ext uri="{FF2B5EF4-FFF2-40B4-BE49-F238E27FC236}">
                <a16:creationId xmlns:a16="http://schemas.microsoft.com/office/drawing/2014/main" id="{5DF16C9D-AEDC-7844-BBF0-BA2B9A8991B0}"/>
              </a:ext>
            </a:extLst>
          </p:cNvPr>
          <p:cNvSpPr txBox="1">
            <a:spLocks/>
          </p:cNvSpPr>
          <p:nvPr>
            <p:custDataLst>
              <p:tags r:id="rId5"/>
            </p:custDataLst>
          </p:nvPr>
        </p:nvSpPr>
        <p:spPr>
          <a:xfrm>
            <a:off x="191225" y="293076"/>
            <a:ext cx="4380775"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fr" sz="2800" dirty="0">
                <a:solidFill>
                  <a:srgbClr val="379175"/>
                </a:solidFill>
              </a:rPr>
              <a:t>Assainissement sûr</a:t>
            </a:r>
          </a:p>
        </p:txBody>
      </p:sp>
      <p:sp>
        <p:nvSpPr>
          <p:cNvPr id="23" name="Text Placeholder 7">
            <a:extLst>
              <a:ext uri="{FF2B5EF4-FFF2-40B4-BE49-F238E27FC236}">
                <a16:creationId xmlns:a16="http://schemas.microsoft.com/office/drawing/2014/main" id="{579CE5E1-9B0A-7C4F-A327-823B4EEAAB26}"/>
              </a:ext>
            </a:extLst>
          </p:cNvPr>
          <p:cNvSpPr txBox="1">
            <a:spLocks/>
          </p:cNvSpPr>
          <p:nvPr>
            <p:custDataLst>
              <p:tags r:id="rId6"/>
            </p:custDataLst>
          </p:nvPr>
        </p:nvSpPr>
        <p:spPr>
          <a:xfrm>
            <a:off x="191226" y="2311985"/>
            <a:ext cx="7563110" cy="529921"/>
          </a:xfrm>
          <a:prstGeom prst="rect">
            <a:avLst/>
          </a:prstGeom>
        </p:spPr>
        <p:txBody>
          <a:bodyPr rtlCol="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lnSpc>
                <a:spcPct val="100000"/>
              </a:lnSpc>
            </a:pPr>
            <a:r>
              <a:rPr lang="fr" dirty="0">
                <a:solidFill>
                  <a:schemeClr val="tx2"/>
                </a:solidFill>
                <a:latin typeface="Source Sans Pro" panose="020B0503030403020204" pitchFamily="34" charset="0"/>
                <a:ea typeface="Source Sans Pro" panose="020B0503030403020204" pitchFamily="34" charset="0"/>
              </a:rPr>
              <a:t>Système alliant des technologies et des pratiques qui :</a:t>
            </a:r>
          </a:p>
          <a:p>
            <a:pPr marL="285750" indent="-285750" rtl="0">
              <a:lnSpc>
                <a:spcPct val="100000"/>
              </a:lnSpc>
              <a:buFont typeface="Arial" panose="020B0604020202020204" pitchFamily="34" charset="0"/>
              <a:buChar char="•"/>
            </a:pPr>
            <a:endParaRPr lang="en-GB" dirty="0">
              <a:solidFill>
                <a:schemeClr val="tx2"/>
              </a:solidFill>
              <a:latin typeface="Source Sans Pro" panose="020B0503030403020204" pitchFamily="34" charset="0"/>
              <a:ea typeface="Source Sans Pro" panose="020B0503030403020204" pitchFamily="34" charset="0"/>
            </a:endParaRPr>
          </a:p>
        </p:txBody>
      </p:sp>
      <p:sp>
        <p:nvSpPr>
          <p:cNvPr id="24" name="Text Placeholder 19">
            <a:extLst>
              <a:ext uri="{FF2B5EF4-FFF2-40B4-BE49-F238E27FC236}">
                <a16:creationId xmlns:a16="http://schemas.microsoft.com/office/drawing/2014/main" id="{36F0BF62-AAA8-984F-833A-5306E6E5FD2C}"/>
              </a:ext>
            </a:extLst>
          </p:cNvPr>
          <p:cNvSpPr txBox="1">
            <a:spLocks/>
          </p:cNvSpPr>
          <p:nvPr>
            <p:custDataLst>
              <p:tags r:id="rId7"/>
            </p:custDataLst>
          </p:nvPr>
        </p:nvSpPr>
        <p:spPr>
          <a:xfrm>
            <a:off x="191226" y="1992271"/>
            <a:ext cx="8268170" cy="300942"/>
          </a:xfrm>
          <a:prstGeom prst="rect">
            <a:avLst/>
          </a:prstGeom>
        </p:spPr>
        <p:txBody>
          <a:bodyPr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fr" sz="1600" b="1">
                <a:solidFill>
                  <a:srgbClr val="379175"/>
                </a:solidFill>
                <a:latin typeface="Source Sans Pro" panose="020B0503030403020204" pitchFamily="34" charset="0"/>
                <a:ea typeface="Source Sans Pro" panose="020B0503030403020204" pitchFamily="34" charset="0"/>
              </a:rPr>
              <a:t>Système d’assainissement sûr</a:t>
            </a:r>
            <a:endParaRPr lang="en-CH" sz="1600" b="1" dirty="0">
              <a:solidFill>
                <a:srgbClr val="379175"/>
              </a:solidFill>
              <a:latin typeface="Source Sans Pro" panose="020B0503030403020204" pitchFamily="34" charset="0"/>
              <a:ea typeface="Source Sans Pro" panose="020B0503030403020204" pitchFamily="34" charset="0"/>
            </a:endParaRPr>
          </a:p>
        </p:txBody>
      </p:sp>
      <p:sp>
        <p:nvSpPr>
          <p:cNvPr id="26" name="Text Placeholder 7">
            <a:extLst>
              <a:ext uri="{FF2B5EF4-FFF2-40B4-BE49-F238E27FC236}">
                <a16:creationId xmlns:a16="http://schemas.microsoft.com/office/drawing/2014/main" id="{8FDD8F44-04A3-3B48-A851-758AC38050C2}"/>
              </a:ext>
            </a:extLst>
          </p:cNvPr>
          <p:cNvSpPr txBox="1">
            <a:spLocks/>
          </p:cNvSpPr>
          <p:nvPr>
            <p:custDataLst>
              <p:tags r:id="rId8"/>
            </p:custDataLst>
          </p:nvPr>
        </p:nvSpPr>
        <p:spPr>
          <a:xfrm>
            <a:off x="191226" y="2717644"/>
            <a:ext cx="3417656" cy="797173"/>
          </a:xfrm>
          <a:prstGeom prst="rect">
            <a:avLst/>
          </a:prstGeom>
        </p:spPr>
        <p:txBody>
          <a:bodyPr rtlCol="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rtl="0">
              <a:lnSpc>
                <a:spcPct val="100000"/>
              </a:lnSpc>
              <a:buFont typeface="Arial" panose="020B0604020202020204" pitchFamily="34" charset="0"/>
              <a:buChar char="•"/>
            </a:pPr>
            <a:r>
              <a:rPr lang="fr" dirty="0">
                <a:solidFill>
                  <a:schemeClr val="tx2"/>
                </a:solidFill>
                <a:latin typeface="Source Sans Pro" panose="020B0503030403020204" pitchFamily="34" charset="0"/>
                <a:ea typeface="Source Sans Pro" panose="020B0503030403020204" pitchFamily="34" charset="0"/>
              </a:rPr>
              <a:t>permet d’éviter tout contact entre l’homme et les excreta humains à toutes les étapes de la chaîne des services d’assainissement ;</a:t>
            </a:r>
          </a:p>
        </p:txBody>
      </p:sp>
      <p:sp>
        <p:nvSpPr>
          <p:cNvPr id="27" name="Text Placeholder 7">
            <a:extLst>
              <a:ext uri="{FF2B5EF4-FFF2-40B4-BE49-F238E27FC236}">
                <a16:creationId xmlns:a16="http://schemas.microsoft.com/office/drawing/2014/main" id="{49B9601F-1047-1745-A7BB-BFF736C1F7E3}"/>
              </a:ext>
            </a:extLst>
          </p:cNvPr>
          <p:cNvSpPr txBox="1">
            <a:spLocks/>
          </p:cNvSpPr>
          <p:nvPr>
            <p:custDataLst>
              <p:tags r:id="rId9"/>
            </p:custDataLst>
          </p:nvPr>
        </p:nvSpPr>
        <p:spPr>
          <a:xfrm>
            <a:off x="191220" y="3802776"/>
            <a:ext cx="3977013" cy="802114"/>
          </a:xfrm>
          <a:prstGeom prst="rect">
            <a:avLst/>
          </a:prstGeom>
        </p:spPr>
        <p:txBody>
          <a:bodyPr rtlCol="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rtl="0">
              <a:lnSpc>
                <a:spcPct val="100000"/>
              </a:lnSpc>
              <a:buFont typeface="Arial" panose="020B0604020202020204" pitchFamily="34" charset="0"/>
              <a:buChar char="•"/>
            </a:pPr>
            <a:r>
              <a:rPr lang="fr" dirty="0">
                <a:solidFill>
                  <a:schemeClr val="tx2"/>
                </a:solidFill>
                <a:latin typeface="Source Sans Pro" panose="020B0503030403020204" pitchFamily="34" charset="0"/>
                <a:ea typeface="Source Sans Pro" panose="020B0503030403020204" pitchFamily="34" charset="0"/>
              </a:rPr>
              <a:t>répond aux exigences minimales de conception, de construction ainsi que d’exploitation et d’entretien afin d’assurer la sécurité sanitaire à chaque étape ;</a:t>
            </a:r>
          </a:p>
          <a:p>
            <a:pPr marL="285750" indent="-285750" rtl="0">
              <a:lnSpc>
                <a:spcPct val="100000"/>
              </a:lnSpc>
              <a:buFont typeface="Arial" panose="020B0604020202020204" pitchFamily="34" charset="0"/>
              <a:buChar char="•"/>
            </a:pPr>
            <a:endParaRPr lang="en-GB" dirty="0">
              <a:solidFill>
                <a:schemeClr val="tx2"/>
              </a:solidFill>
              <a:latin typeface="Source Sans Pro" panose="020B0503030403020204" pitchFamily="34" charset="0"/>
              <a:ea typeface="Source Sans Pro" panose="020B0503030403020204" pitchFamily="34" charset="0"/>
            </a:endParaRPr>
          </a:p>
        </p:txBody>
      </p:sp>
      <p:sp>
        <p:nvSpPr>
          <p:cNvPr id="28" name="Text Placeholder 7">
            <a:extLst>
              <a:ext uri="{FF2B5EF4-FFF2-40B4-BE49-F238E27FC236}">
                <a16:creationId xmlns:a16="http://schemas.microsoft.com/office/drawing/2014/main" id="{4F17E077-0235-6444-B519-FC255AF5A883}"/>
              </a:ext>
            </a:extLst>
          </p:cNvPr>
          <p:cNvSpPr txBox="1">
            <a:spLocks/>
          </p:cNvSpPr>
          <p:nvPr>
            <p:custDataLst>
              <p:tags r:id="rId10"/>
            </p:custDataLst>
          </p:nvPr>
        </p:nvSpPr>
        <p:spPr>
          <a:xfrm>
            <a:off x="191221" y="5147978"/>
            <a:ext cx="3977013" cy="408159"/>
          </a:xfrm>
          <a:prstGeom prst="rect">
            <a:avLst/>
          </a:prstGeom>
        </p:spPr>
        <p:txBody>
          <a:bodyPr rtlCol="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rtl="0">
              <a:lnSpc>
                <a:spcPct val="100000"/>
              </a:lnSpc>
              <a:buFont typeface="Arial" panose="020B0604020202020204" pitchFamily="34" charset="0"/>
              <a:buChar char="•"/>
            </a:pPr>
            <a:r>
              <a:rPr lang="fr" dirty="0">
                <a:solidFill>
                  <a:schemeClr val="tx2"/>
                </a:solidFill>
                <a:latin typeface="Source Sans Pro" panose="020B0503030403020204" pitchFamily="34" charset="0"/>
                <a:ea typeface="Source Sans Pro" panose="020B0503030403020204" pitchFamily="34" charset="0"/>
              </a:rPr>
              <a:t>est associé aux pratiques d’hygiène ;</a:t>
            </a:r>
          </a:p>
          <a:p>
            <a:pPr marL="285750" indent="-285750" rtl="0">
              <a:lnSpc>
                <a:spcPct val="100000"/>
              </a:lnSpc>
              <a:buFont typeface="Arial" panose="020B0604020202020204" pitchFamily="34" charset="0"/>
              <a:buChar char="•"/>
            </a:pPr>
            <a:endParaRPr lang="en-GB" dirty="0">
              <a:solidFill>
                <a:schemeClr val="tx2"/>
              </a:solidFill>
              <a:latin typeface="Source Sans Pro" panose="020B0503030403020204" pitchFamily="34" charset="0"/>
              <a:ea typeface="Source Sans Pro" panose="020B0503030403020204" pitchFamily="34" charset="0"/>
            </a:endParaRPr>
          </a:p>
        </p:txBody>
      </p:sp>
      <p:sp>
        <p:nvSpPr>
          <p:cNvPr id="29" name="Text Placeholder 7">
            <a:extLst>
              <a:ext uri="{FF2B5EF4-FFF2-40B4-BE49-F238E27FC236}">
                <a16:creationId xmlns:a16="http://schemas.microsoft.com/office/drawing/2014/main" id="{5854835B-6A6D-6E4D-AF04-136E5CBEC917}"/>
              </a:ext>
            </a:extLst>
          </p:cNvPr>
          <p:cNvSpPr txBox="1">
            <a:spLocks/>
          </p:cNvSpPr>
          <p:nvPr>
            <p:custDataLst>
              <p:tags r:id="rId11"/>
            </p:custDataLst>
          </p:nvPr>
        </p:nvSpPr>
        <p:spPr>
          <a:xfrm>
            <a:off x="191224" y="5600918"/>
            <a:ext cx="5290882" cy="582680"/>
          </a:xfrm>
          <a:prstGeom prst="rect">
            <a:avLst/>
          </a:prstGeom>
        </p:spPr>
        <p:txBody>
          <a:bodyPr rtlCol="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rtl="0">
              <a:lnSpc>
                <a:spcPct val="100000"/>
              </a:lnSpc>
              <a:buFont typeface="Arial" panose="020B0604020202020204" pitchFamily="34" charset="0"/>
              <a:buChar char="•"/>
            </a:pPr>
            <a:r>
              <a:rPr lang="fr" dirty="0">
                <a:solidFill>
                  <a:schemeClr val="tx2"/>
                </a:solidFill>
                <a:latin typeface="Source Sans Pro" panose="020B0503030403020204" pitchFamily="34" charset="0"/>
                <a:ea typeface="Source Sans Pro" panose="020B0503030403020204" pitchFamily="34" charset="0"/>
              </a:rPr>
              <a:t>est intégré à un cadre de mise en œuvre visant à garantir la prestation sûre des services.</a:t>
            </a:r>
          </a:p>
        </p:txBody>
      </p:sp>
      <p:pic>
        <p:nvPicPr>
          <p:cNvPr id="3" name="Picture 2">
            <a:extLst>
              <a:ext uri="{FF2B5EF4-FFF2-40B4-BE49-F238E27FC236}">
                <a16:creationId xmlns:a16="http://schemas.microsoft.com/office/drawing/2014/main" id="{293F319F-79AD-942C-5A4E-E797B1192417}"/>
              </a:ext>
            </a:extLst>
          </p:cNvPr>
          <p:cNvPicPr>
            <a:picLocks noChangeAspect="1"/>
          </p:cNvPicPr>
          <p:nvPr/>
        </p:nvPicPr>
        <p:blipFill>
          <a:blip r:embed="rId15"/>
          <a:stretch>
            <a:fillRect/>
          </a:stretch>
        </p:blipFill>
        <p:spPr>
          <a:xfrm>
            <a:off x="3924487" y="3005077"/>
            <a:ext cx="5127286" cy="731164"/>
          </a:xfrm>
          <a:prstGeom prst="rect">
            <a:avLst/>
          </a:prstGeom>
        </p:spPr>
      </p:pic>
    </p:spTree>
    <p:extLst>
      <p:ext uri="{BB962C8B-B14F-4D97-AF65-F5344CB8AC3E}">
        <p14:creationId xmlns:p14="http://schemas.microsoft.com/office/powerpoint/2010/main" val="1586240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P spid="23" grpId="0"/>
      <p:bldP spid="24" grpId="0"/>
      <p:bldP spid="26" grpId="0"/>
      <p:bldP spid="27" grpId="0"/>
      <p:bldP spid="28" grpId="0"/>
      <p:bldP spid="2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9">
            <a:extLst>
              <a:ext uri="{FF2B5EF4-FFF2-40B4-BE49-F238E27FC236}">
                <a16:creationId xmlns:a16="http://schemas.microsoft.com/office/drawing/2014/main" id="{DDEAB813-3C4C-9C42-B7F6-5DBE1288A271}"/>
              </a:ext>
            </a:extLst>
          </p:cNvPr>
          <p:cNvSpPr txBox="1">
            <a:spLocks/>
          </p:cNvSpPr>
          <p:nvPr>
            <p:custDataLst>
              <p:tags r:id="rId1"/>
            </p:custDataLst>
          </p:nvPr>
        </p:nvSpPr>
        <p:spPr>
          <a:xfrm>
            <a:off x="297757" y="361069"/>
            <a:ext cx="8919099"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fr" sz="2800" dirty="0">
                <a:solidFill>
                  <a:srgbClr val="379175"/>
                </a:solidFill>
              </a:rPr>
              <a:t>Deuxième édition du Manuel de PGSSA (2022)</a:t>
            </a:r>
          </a:p>
        </p:txBody>
      </p:sp>
      <p:sp>
        <p:nvSpPr>
          <p:cNvPr id="5" name="TextBox 4">
            <a:extLst>
              <a:ext uri="{FF2B5EF4-FFF2-40B4-BE49-F238E27FC236}">
                <a16:creationId xmlns:a16="http://schemas.microsoft.com/office/drawing/2014/main" id="{44879A8B-6243-2D47-B444-09648C3A7335}"/>
              </a:ext>
            </a:extLst>
          </p:cNvPr>
          <p:cNvSpPr txBox="1"/>
          <p:nvPr>
            <p:custDataLst>
              <p:tags r:id="rId2"/>
            </p:custDataLst>
          </p:nvPr>
        </p:nvSpPr>
        <p:spPr>
          <a:xfrm>
            <a:off x="297757" y="1058293"/>
            <a:ext cx="8389043" cy="646331"/>
          </a:xfrm>
          <a:prstGeom prst="rect">
            <a:avLst/>
          </a:prstGeom>
          <a:noFill/>
        </p:spPr>
        <p:txBody>
          <a:bodyPr wrap="square" rtlCol="0">
            <a:spAutoFit/>
          </a:bodyPr>
          <a:lstStyle/>
          <a:p>
            <a:pPr rtl="0"/>
            <a:r>
              <a:rPr lang="fr" dirty="0">
                <a:solidFill>
                  <a:srgbClr val="212121"/>
                </a:solidFill>
                <a:latin typeface="Source Sans Pro" panose="020B0503030403020204" pitchFamily="34" charset="0"/>
                <a:ea typeface="Source Sans Pro" panose="020B0503030403020204" pitchFamily="34" charset="0"/>
              </a:rPr>
              <a:t>Les principales nouveautés de la deuxième édition du manuel de </a:t>
            </a:r>
            <a:r>
              <a:rPr lang="en" i="1" dirty="0">
                <a:solidFill>
                  <a:srgbClr val="212121"/>
                </a:solidFill>
                <a:latin typeface="Source Sans Pro" panose="020B0503030403020204" pitchFamily="34" charset="0"/>
                <a:ea typeface="Source Sans Pro" panose="020B0503030403020204" pitchFamily="34" charset="0"/>
              </a:rPr>
              <a:t>Planification de la gestion de la sécurité sanitaire de l’assainissement</a:t>
            </a:r>
            <a:r>
              <a:rPr lang="en" dirty="0">
                <a:solidFill>
                  <a:srgbClr val="212121"/>
                </a:solidFill>
                <a:latin typeface="Source Sans Pro" panose="020B0503030403020204" pitchFamily="34" charset="0"/>
                <a:ea typeface="Source Sans Pro" panose="020B0503030403020204" pitchFamily="34" charset="0"/>
              </a:rPr>
              <a:t> sont les suivantes :</a:t>
            </a:r>
          </a:p>
        </p:txBody>
      </p:sp>
      <p:sp>
        <p:nvSpPr>
          <p:cNvPr id="6" name="TextBox 5">
            <a:extLst>
              <a:ext uri="{FF2B5EF4-FFF2-40B4-BE49-F238E27FC236}">
                <a16:creationId xmlns:a16="http://schemas.microsoft.com/office/drawing/2014/main" id="{2E98127A-7781-F349-A26D-2EE452B99A5A}"/>
              </a:ext>
            </a:extLst>
          </p:cNvPr>
          <p:cNvSpPr txBox="1"/>
          <p:nvPr>
            <p:custDataLst>
              <p:tags r:id="rId3"/>
            </p:custDataLst>
          </p:nvPr>
        </p:nvSpPr>
        <p:spPr>
          <a:xfrm>
            <a:off x="309457" y="2126695"/>
            <a:ext cx="4366348" cy="3293209"/>
          </a:xfrm>
          <a:prstGeom prst="rect">
            <a:avLst/>
          </a:prstGeom>
          <a:noFill/>
        </p:spPr>
        <p:txBody>
          <a:bodyPr wrap="square" rtlCol="0">
            <a:spAutoFit/>
          </a:bodyPr>
          <a:lstStyle/>
          <a:p>
            <a:pPr marL="285750" indent="-285750" rtl="0">
              <a:buFont typeface="Arial" panose="020B0604020202020204" pitchFamily="34" charset="0"/>
              <a:buChar char="•"/>
            </a:pPr>
            <a:r>
              <a:rPr lang="fr" sz="1600" dirty="0">
                <a:solidFill>
                  <a:srgbClr val="212121"/>
                </a:solidFill>
                <a:latin typeface="Source Sans Pro" panose="020B0503030403020204" pitchFamily="34" charset="0"/>
                <a:ea typeface="Source Sans Pro" panose="020B0503030403020204" pitchFamily="34" charset="0"/>
              </a:rPr>
              <a:t>la simplification du processus de PGSSA ;</a:t>
            </a:r>
          </a:p>
          <a:p>
            <a:pPr marL="285750" indent="-285750" rtl="0">
              <a:buFont typeface="Arial" panose="020B0604020202020204" pitchFamily="34" charset="0"/>
              <a:buChar char="•"/>
            </a:pPr>
            <a:endParaRPr lang="en-US" sz="1600" dirty="0">
              <a:solidFill>
                <a:srgbClr val="212121"/>
              </a:solidFill>
              <a:latin typeface="Source Sans Pro" panose="020B0503030403020204" pitchFamily="34" charset="0"/>
              <a:ea typeface="Source Sans Pro" panose="020B0503030403020204" pitchFamily="34" charset="0"/>
            </a:endParaRPr>
          </a:p>
          <a:p>
            <a:pPr marL="285750" indent="-285750" rtl="0">
              <a:buFont typeface="Arial" panose="020B0604020202020204" pitchFamily="34" charset="0"/>
              <a:buChar char="•"/>
            </a:pPr>
            <a:r>
              <a:rPr lang="fr" sz="1600" dirty="0">
                <a:solidFill>
                  <a:srgbClr val="212121"/>
                </a:solidFill>
                <a:latin typeface="Source Sans Pro" panose="020B0503030403020204" pitchFamily="34" charset="0"/>
                <a:ea typeface="Source Sans Pro" panose="020B0503030403020204" pitchFamily="34" charset="0"/>
              </a:rPr>
              <a:t>la réorientation de l’approche à l’appui des recommandations, formulées dans les Lignes directrices de l’OMS relatives à l’assainissement et à la santé de 2018, sur l’évaluation et la gestion des risques au niveau local, en couvrant toutes les étapes de la chaîne d’assainissement, y compris, le cas échéant, la réutilisation et la valorisation dans des conditions s</a:t>
            </a:r>
            <a:r>
              <a:rPr lang="en-US" sz="1600" dirty="0">
                <a:solidFill>
                  <a:srgbClr val="212121"/>
                </a:solidFill>
                <a:latin typeface="Source Sans Pro" panose="020B0503030403020204" pitchFamily="34" charset="0"/>
                <a:ea typeface="Source Sans Pro" panose="020B0503030403020204" pitchFamily="34" charset="0"/>
              </a:rPr>
              <a:t>û</a:t>
            </a:r>
            <a:r>
              <a:rPr lang="fr" sz="1600" dirty="0">
                <a:solidFill>
                  <a:srgbClr val="212121"/>
                </a:solidFill>
                <a:latin typeface="Source Sans Pro" panose="020B0503030403020204" pitchFamily="34" charset="0"/>
                <a:ea typeface="Source Sans Pro" panose="020B0503030403020204" pitchFamily="34" charset="0"/>
              </a:rPr>
              <a:t>res;</a:t>
            </a:r>
          </a:p>
          <a:p>
            <a:pPr marL="285750" indent="-285750" rtl="0">
              <a:buFont typeface="Arial" panose="020B0604020202020204" pitchFamily="34" charset="0"/>
              <a:buChar char="•"/>
            </a:pPr>
            <a:endParaRPr lang="en-US" sz="1600" dirty="0">
              <a:solidFill>
                <a:srgbClr val="212121"/>
              </a:solidFill>
              <a:latin typeface="Source Sans Pro" panose="020B0503030403020204" pitchFamily="34" charset="0"/>
              <a:ea typeface="Source Sans Pro" panose="020B0503030403020204" pitchFamily="34" charset="0"/>
            </a:endParaRPr>
          </a:p>
          <a:p>
            <a:pPr marL="285750" indent="-285750" rtl="0">
              <a:buFont typeface="Arial" panose="020B0604020202020204" pitchFamily="34" charset="0"/>
              <a:buChar char="•"/>
            </a:pPr>
            <a:r>
              <a:rPr lang="fr" sz="1600" dirty="0">
                <a:solidFill>
                  <a:srgbClr val="212121"/>
                </a:solidFill>
                <a:latin typeface="Source Sans Pro" panose="020B0503030403020204" pitchFamily="34" charset="0"/>
                <a:ea typeface="Source Sans Pro" panose="020B0503030403020204" pitchFamily="34" charset="0"/>
              </a:rPr>
              <a:t>la prise en compte des risques climatiques.</a:t>
            </a:r>
          </a:p>
        </p:txBody>
      </p:sp>
      <p:pic>
        <p:nvPicPr>
          <p:cNvPr id="9" name="Picture 8">
            <a:extLst>
              <a:ext uri="{FF2B5EF4-FFF2-40B4-BE49-F238E27FC236}">
                <a16:creationId xmlns:a16="http://schemas.microsoft.com/office/drawing/2014/main" id="{75600630-C9E4-D94A-BA6A-04A769155FB6}"/>
              </a:ext>
            </a:extLst>
          </p:cNvPr>
          <p:cNvPicPr>
            <a:picLocks noChangeAspect="1"/>
          </p:cNvPicPr>
          <p:nvPr>
            <p:custDataLst>
              <p:tags r:id="rId4"/>
            </p:custDataLst>
          </p:nvPr>
        </p:nvPicPr>
        <p:blipFill>
          <a:blip r:embed="rId8"/>
          <a:stretch>
            <a:fillRect/>
          </a:stretch>
        </p:blipFill>
        <p:spPr>
          <a:xfrm>
            <a:off x="4877858" y="2882865"/>
            <a:ext cx="1108273" cy="1571581"/>
          </a:xfrm>
          <a:prstGeom prst="rect">
            <a:avLst/>
          </a:prstGeom>
          <a:ln>
            <a:solidFill>
              <a:schemeClr val="bg1">
                <a:lumMod val="85000"/>
              </a:schemeClr>
            </a:solidFill>
          </a:ln>
        </p:spPr>
      </p:pic>
      <p:sp>
        <p:nvSpPr>
          <p:cNvPr id="10" name="Quad Arrow 9">
            <a:extLst>
              <a:ext uri="{FF2B5EF4-FFF2-40B4-BE49-F238E27FC236}">
                <a16:creationId xmlns:a16="http://schemas.microsoft.com/office/drawing/2014/main" id="{D0083CD8-46E1-944C-9E3D-E1C02D90A247}"/>
              </a:ext>
            </a:extLst>
          </p:cNvPr>
          <p:cNvSpPr/>
          <p:nvPr>
            <p:custDataLst>
              <p:tags r:id="rId5"/>
            </p:custDataLst>
          </p:nvPr>
        </p:nvSpPr>
        <p:spPr>
          <a:xfrm>
            <a:off x="6188184" y="3196189"/>
            <a:ext cx="1297171" cy="1154222"/>
          </a:xfrm>
          <a:prstGeom prst="quadArrow">
            <a:avLst>
              <a:gd name="adj1" fmla="val 11818"/>
              <a:gd name="adj2" fmla="val 22500"/>
              <a:gd name="adj3" fmla="val 18049"/>
            </a:avLst>
          </a:prstGeom>
          <a:solidFill>
            <a:srgbClr val="2266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400"/>
          </a:p>
        </p:txBody>
      </p:sp>
      <p:pic>
        <p:nvPicPr>
          <p:cNvPr id="3" name="Picture 2">
            <a:extLst>
              <a:ext uri="{FF2B5EF4-FFF2-40B4-BE49-F238E27FC236}">
                <a16:creationId xmlns:a16="http://schemas.microsoft.com/office/drawing/2014/main" id="{075E30A6-DECE-9E1F-53E6-A1CED2896D83}"/>
              </a:ext>
            </a:extLst>
          </p:cNvPr>
          <p:cNvPicPr>
            <a:picLocks noChangeAspect="1"/>
          </p:cNvPicPr>
          <p:nvPr/>
        </p:nvPicPr>
        <p:blipFill>
          <a:blip r:embed="rId9"/>
          <a:stretch>
            <a:fillRect/>
          </a:stretch>
        </p:blipFill>
        <p:spPr>
          <a:xfrm>
            <a:off x="6058083" y="4598649"/>
            <a:ext cx="1701277" cy="1201058"/>
          </a:xfrm>
          <a:prstGeom prst="rect">
            <a:avLst/>
          </a:prstGeom>
          <a:ln>
            <a:solidFill>
              <a:schemeClr val="bg1">
                <a:lumMod val="85000"/>
              </a:schemeClr>
            </a:solidFill>
          </a:ln>
        </p:spPr>
      </p:pic>
      <p:pic>
        <p:nvPicPr>
          <p:cNvPr id="15" name="Picture 14">
            <a:extLst>
              <a:ext uri="{FF2B5EF4-FFF2-40B4-BE49-F238E27FC236}">
                <a16:creationId xmlns:a16="http://schemas.microsoft.com/office/drawing/2014/main" id="{28965632-8B06-58F0-05E3-864B3E871F5A}"/>
              </a:ext>
            </a:extLst>
          </p:cNvPr>
          <p:cNvPicPr>
            <a:picLocks noChangeAspect="1"/>
          </p:cNvPicPr>
          <p:nvPr/>
        </p:nvPicPr>
        <p:blipFill>
          <a:blip r:embed="rId10"/>
          <a:stretch>
            <a:fillRect/>
          </a:stretch>
        </p:blipFill>
        <p:spPr>
          <a:xfrm>
            <a:off x="7687408" y="2887601"/>
            <a:ext cx="1182904" cy="1462314"/>
          </a:xfrm>
          <a:prstGeom prst="rect">
            <a:avLst/>
          </a:prstGeom>
          <a:ln>
            <a:solidFill>
              <a:schemeClr val="bg1">
                <a:lumMod val="75000"/>
              </a:schemeClr>
            </a:solidFill>
          </a:ln>
        </p:spPr>
      </p:pic>
      <p:pic>
        <p:nvPicPr>
          <p:cNvPr id="17" name="Picture 16">
            <a:extLst>
              <a:ext uri="{FF2B5EF4-FFF2-40B4-BE49-F238E27FC236}">
                <a16:creationId xmlns:a16="http://schemas.microsoft.com/office/drawing/2014/main" id="{778279A4-DE51-01AA-6F68-3CD1CC9880F2}"/>
              </a:ext>
            </a:extLst>
          </p:cNvPr>
          <p:cNvPicPr>
            <a:picLocks noChangeAspect="1"/>
          </p:cNvPicPr>
          <p:nvPr/>
        </p:nvPicPr>
        <p:blipFill>
          <a:blip r:embed="rId11"/>
          <a:stretch>
            <a:fillRect/>
          </a:stretch>
        </p:blipFill>
        <p:spPr>
          <a:xfrm>
            <a:off x="6058083" y="1771381"/>
            <a:ext cx="1494420" cy="1044726"/>
          </a:xfrm>
          <a:prstGeom prst="rect">
            <a:avLst/>
          </a:prstGeom>
          <a:ln>
            <a:solidFill>
              <a:schemeClr val="bg1">
                <a:lumMod val="85000"/>
              </a:schemeClr>
            </a:solidFill>
          </a:ln>
        </p:spPr>
      </p:pic>
    </p:spTree>
    <p:extLst>
      <p:ext uri="{BB962C8B-B14F-4D97-AF65-F5344CB8AC3E}">
        <p14:creationId xmlns:p14="http://schemas.microsoft.com/office/powerpoint/2010/main" val="37289627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7052F5AB-FA11-3140-9FF4-BCD24C4ED8CF}"/>
              </a:ext>
            </a:extLst>
          </p:cNvPr>
          <p:cNvSpPr txBox="1">
            <a:spLocks/>
          </p:cNvSpPr>
          <p:nvPr>
            <p:custDataLst>
              <p:tags r:id="rId1"/>
            </p:custDataLst>
          </p:nvPr>
        </p:nvSpPr>
        <p:spPr>
          <a:xfrm>
            <a:off x="322396" y="2467426"/>
            <a:ext cx="2573558" cy="1309673"/>
          </a:xfrm>
          <a:prstGeom prst="rect">
            <a:avLst/>
          </a:prstGeom>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lnSpc>
                <a:spcPct val="100000"/>
              </a:lnSpc>
              <a:buNone/>
            </a:pPr>
            <a:r>
              <a:rPr lang="fr" sz="1800" dirty="0">
                <a:solidFill>
                  <a:srgbClr val="212121"/>
                </a:solidFill>
                <a:latin typeface="Source Sans Pro" panose="020B0503030403020204" pitchFamily="34" charset="0"/>
                <a:ea typeface="Source Sans Pro" panose="020B0503030403020204" pitchFamily="34" charset="0"/>
              </a:rPr>
              <a:t>Déterminer les voies de transmission des maladies et les personnes affectées.</a:t>
            </a:r>
          </a:p>
          <a:p>
            <a:pPr marL="0" indent="0" algn="ctr" rtl="0">
              <a:lnSpc>
                <a:spcPct val="100000"/>
              </a:lnSpc>
              <a:buNone/>
            </a:pPr>
            <a:endParaRPr lang="en-GB" sz="1800" dirty="0">
              <a:solidFill>
                <a:srgbClr val="212121"/>
              </a:solidFill>
              <a:latin typeface="Source Sans Pro" panose="020B0503030403020204" pitchFamily="34" charset="0"/>
              <a:ea typeface="Source Sans Pro" panose="020B0503030403020204" pitchFamily="34" charset="0"/>
            </a:endParaRPr>
          </a:p>
          <a:p>
            <a:pPr marL="0" indent="0" algn="ctr" rtl="0">
              <a:lnSpc>
                <a:spcPct val="100000"/>
              </a:lnSpc>
              <a:buNone/>
            </a:pPr>
            <a:r>
              <a:rPr lang="fr" sz="1800" dirty="0">
                <a:solidFill>
                  <a:srgbClr val="212121"/>
                </a:solidFill>
                <a:latin typeface="Source Sans Pro" panose="020B0503030403020204" pitchFamily="34" charset="0"/>
                <a:ea typeface="Source Sans Pro" panose="020B0503030403020204" pitchFamily="34" charset="0"/>
              </a:rPr>
              <a:t>Déterminer les dangers et les circonstances dangereuses.</a:t>
            </a:r>
          </a:p>
        </p:txBody>
      </p:sp>
      <p:sp>
        <p:nvSpPr>
          <p:cNvPr id="5" name="Text Placeholder 19">
            <a:extLst>
              <a:ext uri="{FF2B5EF4-FFF2-40B4-BE49-F238E27FC236}">
                <a16:creationId xmlns:a16="http://schemas.microsoft.com/office/drawing/2014/main" id="{9A67DA80-4312-704C-BF37-BBF668CB4F49}"/>
              </a:ext>
            </a:extLst>
          </p:cNvPr>
          <p:cNvSpPr txBox="1">
            <a:spLocks/>
          </p:cNvSpPr>
          <p:nvPr>
            <p:custDataLst>
              <p:tags r:id="rId2"/>
            </p:custDataLst>
          </p:nvPr>
        </p:nvSpPr>
        <p:spPr>
          <a:xfrm>
            <a:off x="361105" y="333263"/>
            <a:ext cx="8622216"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fr" dirty="0">
                <a:solidFill>
                  <a:srgbClr val="379175"/>
                </a:solidFill>
              </a:rPr>
              <a:t>Comment fonctionne la PGSSA ?</a:t>
            </a:r>
          </a:p>
        </p:txBody>
      </p:sp>
      <p:cxnSp>
        <p:nvCxnSpPr>
          <p:cNvPr id="8" name="Straight Connector 5">
            <a:extLst>
              <a:ext uri="{FF2B5EF4-FFF2-40B4-BE49-F238E27FC236}">
                <a16:creationId xmlns:a16="http://schemas.microsoft.com/office/drawing/2014/main" id="{BFDFA62A-0DF3-E748-9DFA-A82E7C6048AA}"/>
              </a:ext>
            </a:extLst>
          </p:cNvPr>
          <p:cNvCxnSpPr>
            <a:cxnSpLocks/>
          </p:cNvCxnSpPr>
          <p:nvPr>
            <p:custDataLst>
              <p:tags r:id="rId3"/>
            </p:custDataLst>
          </p:nvPr>
        </p:nvCxnSpPr>
        <p:spPr>
          <a:xfrm flipH="1" flipV="1">
            <a:off x="3070868" y="1950746"/>
            <a:ext cx="5578" cy="3849112"/>
          </a:xfrm>
          <a:prstGeom prst="line">
            <a:avLst/>
          </a:prstGeom>
          <a:ln>
            <a:solidFill>
              <a:srgbClr val="379175"/>
            </a:solidFill>
          </a:ln>
        </p:spPr>
        <p:style>
          <a:lnRef idx="1">
            <a:schemeClr val="accent1"/>
          </a:lnRef>
          <a:fillRef idx="0">
            <a:schemeClr val="accent1"/>
          </a:fillRef>
          <a:effectRef idx="0">
            <a:schemeClr val="accent1"/>
          </a:effectRef>
          <a:fontRef idx="minor">
            <a:schemeClr val="tx1"/>
          </a:fontRef>
        </p:style>
      </p:cxnSp>
      <p:sp>
        <p:nvSpPr>
          <p:cNvPr id="9" name="Text Placeholder 7">
            <a:extLst>
              <a:ext uri="{FF2B5EF4-FFF2-40B4-BE49-F238E27FC236}">
                <a16:creationId xmlns:a16="http://schemas.microsoft.com/office/drawing/2014/main" id="{EAFE2B29-7A14-474C-8D01-1CDE6200EA02}"/>
              </a:ext>
            </a:extLst>
          </p:cNvPr>
          <p:cNvSpPr txBox="1">
            <a:spLocks/>
          </p:cNvSpPr>
          <p:nvPr>
            <p:custDataLst>
              <p:tags r:id="rId4"/>
            </p:custDataLst>
          </p:nvPr>
        </p:nvSpPr>
        <p:spPr>
          <a:xfrm>
            <a:off x="215579" y="1316696"/>
            <a:ext cx="5672366" cy="312939"/>
          </a:xfrm>
          <a:prstGeom prst="rect">
            <a:avLst/>
          </a:prstGeom>
        </p:spPr>
        <p:txBody>
          <a:bodyPr rtlCol="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rtl="0">
              <a:lnSpc>
                <a:spcPct val="100000"/>
              </a:lnSpc>
            </a:pPr>
            <a:r>
              <a:rPr lang="fr" sz="1800" b="1" dirty="0">
                <a:solidFill>
                  <a:srgbClr val="379175"/>
                </a:solidFill>
                <a:latin typeface="Source Sans Pro Semibold" panose="020B0503030403020204" pitchFamily="34" charset="0"/>
                <a:ea typeface="Source Sans Pro Semibold" panose="020B0503030403020204" pitchFamily="34" charset="0"/>
              </a:rPr>
              <a:t>Phase d’évaluation du système</a:t>
            </a:r>
          </a:p>
        </p:txBody>
      </p:sp>
      <p:cxnSp>
        <p:nvCxnSpPr>
          <p:cNvPr id="10" name="Straight Connector 5">
            <a:extLst>
              <a:ext uri="{FF2B5EF4-FFF2-40B4-BE49-F238E27FC236}">
                <a16:creationId xmlns:a16="http://schemas.microsoft.com/office/drawing/2014/main" id="{578F1643-7DE3-2C47-BC13-FFA5D40D2C50}"/>
              </a:ext>
            </a:extLst>
          </p:cNvPr>
          <p:cNvCxnSpPr>
            <a:cxnSpLocks/>
          </p:cNvCxnSpPr>
          <p:nvPr>
            <p:custDataLst>
              <p:tags r:id="rId5"/>
            </p:custDataLst>
          </p:nvPr>
        </p:nvCxnSpPr>
        <p:spPr>
          <a:xfrm rot="10800000">
            <a:off x="5961124" y="1536979"/>
            <a:ext cx="0" cy="4261811"/>
          </a:xfrm>
          <a:prstGeom prst="line">
            <a:avLst/>
          </a:prstGeom>
          <a:ln>
            <a:solidFill>
              <a:srgbClr val="379175"/>
            </a:solidFill>
          </a:ln>
        </p:spPr>
        <p:style>
          <a:lnRef idx="1">
            <a:schemeClr val="accent1"/>
          </a:lnRef>
          <a:fillRef idx="0">
            <a:schemeClr val="accent1"/>
          </a:fillRef>
          <a:effectRef idx="0">
            <a:schemeClr val="accent1"/>
          </a:effectRef>
          <a:fontRef idx="minor">
            <a:schemeClr val="tx1"/>
          </a:fontRef>
        </p:style>
      </p:cxnSp>
      <p:sp>
        <p:nvSpPr>
          <p:cNvPr id="11" name="Textplatzhalter 2">
            <a:extLst>
              <a:ext uri="{FF2B5EF4-FFF2-40B4-BE49-F238E27FC236}">
                <a16:creationId xmlns:a16="http://schemas.microsoft.com/office/drawing/2014/main" id="{E80B6588-F8A7-9C45-837C-283A13E4E41F}"/>
              </a:ext>
            </a:extLst>
          </p:cNvPr>
          <p:cNvSpPr txBox="1">
            <a:spLocks/>
          </p:cNvSpPr>
          <p:nvPr>
            <p:custDataLst>
              <p:tags r:id="rId6"/>
            </p:custDataLst>
          </p:nvPr>
        </p:nvSpPr>
        <p:spPr>
          <a:xfrm>
            <a:off x="3249230" y="1950746"/>
            <a:ext cx="2573558" cy="1033360"/>
          </a:xfrm>
          <a:prstGeom prst="rect">
            <a:avLst/>
          </a:prstGeom>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lnSpc>
                <a:spcPct val="100000"/>
              </a:lnSpc>
              <a:buNone/>
            </a:pPr>
            <a:r>
              <a:rPr lang="fr" sz="1800" dirty="0">
                <a:solidFill>
                  <a:srgbClr val="212121"/>
                </a:solidFill>
                <a:latin typeface="Source Sans Pro" panose="020B0503030403020204" pitchFamily="34" charset="0"/>
                <a:ea typeface="Source Sans Pro" panose="020B0503030403020204" pitchFamily="34" charset="0"/>
              </a:rPr>
              <a:t>Réaliser une évaluation des risques.</a:t>
            </a:r>
          </a:p>
          <a:p>
            <a:pPr marL="0" indent="0" algn="ctr" rtl="0">
              <a:lnSpc>
                <a:spcPct val="100000"/>
              </a:lnSpc>
              <a:buNone/>
            </a:pPr>
            <a:endParaRPr lang="en-GB" sz="1800" dirty="0">
              <a:solidFill>
                <a:srgbClr val="212121"/>
              </a:solidFill>
              <a:latin typeface="Source Sans Pro" panose="020B0503030403020204" pitchFamily="34" charset="0"/>
              <a:ea typeface="Source Sans Pro" panose="020B0503030403020204" pitchFamily="34" charset="0"/>
            </a:endParaRPr>
          </a:p>
          <a:p>
            <a:pPr marL="0" indent="0" algn="ctr" rtl="0">
              <a:lnSpc>
                <a:spcPct val="100000"/>
              </a:lnSpc>
              <a:buNone/>
            </a:pPr>
            <a:r>
              <a:rPr lang="fr" sz="1800" dirty="0">
                <a:solidFill>
                  <a:srgbClr val="212121"/>
                </a:solidFill>
                <a:latin typeface="Source Sans Pro" panose="020B0503030403020204" pitchFamily="34" charset="0"/>
                <a:ea typeface="Source Sans Pro" panose="020B0503030403020204" pitchFamily="34" charset="0"/>
              </a:rPr>
              <a:t>Définir les risques les plus élevés.</a:t>
            </a:r>
          </a:p>
        </p:txBody>
      </p:sp>
      <p:sp>
        <p:nvSpPr>
          <p:cNvPr id="12" name="Textplatzhalter 2">
            <a:extLst>
              <a:ext uri="{FF2B5EF4-FFF2-40B4-BE49-F238E27FC236}">
                <a16:creationId xmlns:a16="http://schemas.microsoft.com/office/drawing/2014/main" id="{0421C485-D345-0344-A811-BA6F21EB1531}"/>
              </a:ext>
            </a:extLst>
          </p:cNvPr>
          <p:cNvSpPr txBox="1">
            <a:spLocks/>
          </p:cNvSpPr>
          <p:nvPr>
            <p:custDataLst>
              <p:tags r:id="rId7"/>
            </p:custDataLst>
          </p:nvPr>
        </p:nvSpPr>
        <p:spPr>
          <a:xfrm>
            <a:off x="6248046" y="2927430"/>
            <a:ext cx="2573558" cy="947872"/>
          </a:xfrm>
          <a:prstGeom prst="rect">
            <a:avLst/>
          </a:prstGeom>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lnSpc>
                <a:spcPct val="100000"/>
              </a:lnSpc>
              <a:buNone/>
            </a:pPr>
            <a:r>
              <a:rPr lang="fr" sz="1800" dirty="0">
                <a:solidFill>
                  <a:srgbClr val="212121"/>
                </a:solidFill>
                <a:latin typeface="Source Sans Pro" panose="020B0503030403020204" pitchFamily="34" charset="0"/>
                <a:ea typeface="Source Sans Pro" panose="020B0503030403020204" pitchFamily="34" charset="0"/>
              </a:rPr>
              <a:t>Mettre en œuvre des mesures de contrôle pour réduire les risques les plus élevés.</a:t>
            </a:r>
          </a:p>
        </p:txBody>
      </p:sp>
      <p:sp>
        <p:nvSpPr>
          <p:cNvPr id="13" name="Textplatzhalter 2">
            <a:extLst>
              <a:ext uri="{FF2B5EF4-FFF2-40B4-BE49-F238E27FC236}">
                <a16:creationId xmlns:a16="http://schemas.microsoft.com/office/drawing/2014/main" id="{66485B5B-0020-EF46-9C87-480A00328A27}"/>
              </a:ext>
            </a:extLst>
          </p:cNvPr>
          <p:cNvSpPr txBox="1">
            <a:spLocks/>
          </p:cNvSpPr>
          <p:nvPr>
            <p:custDataLst>
              <p:tags r:id="rId8"/>
            </p:custDataLst>
          </p:nvPr>
        </p:nvSpPr>
        <p:spPr>
          <a:xfrm>
            <a:off x="3271008" y="3997917"/>
            <a:ext cx="2573558" cy="1033360"/>
          </a:xfrm>
          <a:prstGeom prst="rect">
            <a:avLst/>
          </a:prstGeom>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lnSpc>
                <a:spcPct val="100000"/>
              </a:lnSpc>
              <a:buNone/>
            </a:pPr>
            <a:r>
              <a:rPr lang="fr" sz="1800" dirty="0">
                <a:solidFill>
                  <a:srgbClr val="212121"/>
                </a:solidFill>
                <a:latin typeface="Source Sans Pro" panose="020B0503030403020204" pitchFamily="34" charset="0"/>
                <a:ea typeface="Source Sans Pro" panose="020B0503030403020204" pitchFamily="34" charset="0"/>
              </a:rPr>
              <a:t>Identifier et hiérarchiser les mesures de contrôle.</a:t>
            </a:r>
          </a:p>
        </p:txBody>
      </p:sp>
      <p:sp>
        <p:nvSpPr>
          <p:cNvPr id="16" name="Text Placeholder 7">
            <a:extLst>
              <a:ext uri="{FF2B5EF4-FFF2-40B4-BE49-F238E27FC236}">
                <a16:creationId xmlns:a16="http://schemas.microsoft.com/office/drawing/2014/main" id="{8523C0B5-BA95-CE4E-A7ED-9066F51062D1}"/>
              </a:ext>
            </a:extLst>
          </p:cNvPr>
          <p:cNvSpPr txBox="1">
            <a:spLocks/>
          </p:cNvSpPr>
          <p:nvPr>
            <p:custDataLst>
              <p:tags r:id="rId9"/>
            </p:custDataLst>
          </p:nvPr>
        </p:nvSpPr>
        <p:spPr>
          <a:xfrm>
            <a:off x="5887945" y="1361030"/>
            <a:ext cx="3237059" cy="312939"/>
          </a:xfrm>
          <a:prstGeom prst="rect">
            <a:avLst/>
          </a:prstGeom>
        </p:spPr>
        <p:txBody>
          <a:bodyPr rtlCol="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rtl="0">
              <a:lnSpc>
                <a:spcPct val="100000"/>
              </a:lnSpc>
            </a:pPr>
            <a:r>
              <a:rPr lang="fr" sz="1800" b="1" dirty="0">
                <a:solidFill>
                  <a:srgbClr val="379175"/>
                </a:solidFill>
                <a:latin typeface="Source Sans Pro Semibold" panose="020B0503030403020204" pitchFamily="34" charset="0"/>
                <a:ea typeface="Source Sans Pro Semibold" panose="020B0503030403020204" pitchFamily="34" charset="0"/>
              </a:rPr>
              <a:t>Phase d’exploitation, de suivi et de gestion</a:t>
            </a:r>
          </a:p>
        </p:txBody>
      </p:sp>
      <p:sp>
        <p:nvSpPr>
          <p:cNvPr id="18" name="Textplatzhalter 2">
            <a:extLst>
              <a:ext uri="{FF2B5EF4-FFF2-40B4-BE49-F238E27FC236}">
                <a16:creationId xmlns:a16="http://schemas.microsoft.com/office/drawing/2014/main" id="{E09CC88E-1E00-DE4F-B248-50C58FCEC63B}"/>
              </a:ext>
            </a:extLst>
          </p:cNvPr>
          <p:cNvSpPr txBox="1">
            <a:spLocks/>
          </p:cNvSpPr>
          <p:nvPr>
            <p:custDataLst>
              <p:tags r:id="rId10"/>
            </p:custDataLst>
          </p:nvPr>
        </p:nvSpPr>
        <p:spPr>
          <a:xfrm>
            <a:off x="3212651" y="5282110"/>
            <a:ext cx="2573558" cy="1033360"/>
          </a:xfrm>
          <a:prstGeom prst="rect">
            <a:avLst/>
          </a:prstGeom>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lnSpc>
                <a:spcPct val="100000"/>
              </a:lnSpc>
              <a:buNone/>
            </a:pPr>
            <a:r>
              <a:rPr lang="fr" sz="1800" dirty="0">
                <a:solidFill>
                  <a:srgbClr val="212121"/>
                </a:solidFill>
                <a:latin typeface="Source Sans Pro" panose="020B0503030403020204" pitchFamily="34" charset="0"/>
                <a:ea typeface="Source Sans Pro" panose="020B0503030403020204" pitchFamily="34" charset="0"/>
              </a:rPr>
              <a:t>Définir les mécanismes de suivi et de validation. </a:t>
            </a:r>
          </a:p>
        </p:txBody>
      </p:sp>
      <p:sp>
        <p:nvSpPr>
          <p:cNvPr id="14" name="Text Placeholder 33">
            <a:extLst>
              <a:ext uri="{FF2B5EF4-FFF2-40B4-BE49-F238E27FC236}">
                <a16:creationId xmlns:a16="http://schemas.microsoft.com/office/drawing/2014/main" id="{18BF14EA-175E-A24E-9572-0B0AEA5DA4F4}"/>
              </a:ext>
            </a:extLst>
          </p:cNvPr>
          <p:cNvSpPr txBox="1">
            <a:spLocks/>
          </p:cNvSpPr>
          <p:nvPr>
            <p:custDataLst>
              <p:tags r:id="rId11"/>
            </p:custDataLst>
          </p:nvPr>
        </p:nvSpPr>
        <p:spPr>
          <a:xfrm>
            <a:off x="132100" y="6455808"/>
            <a:ext cx="1882438" cy="371475"/>
          </a:xfrm>
          <a:prstGeom prst="rect">
            <a:avLst/>
          </a:prstGeom>
        </p:spPr>
        <p:txBody>
          <a:bodyPr rtlCol="0" anchor="ctr"/>
          <a:lstStyle>
            <a:lvl1pPr marL="0" indent="0" algn="l" defTabSz="457200" rtl="0" eaLnBrk="1" latinLnBrk="0" hangingPunct="1">
              <a:lnSpc>
                <a:spcPct val="90000"/>
              </a:lnSpc>
              <a:spcBef>
                <a:spcPts val="1000"/>
              </a:spcBef>
              <a:buFont typeface="Arial" panose="020B0604020202020204" pitchFamily="34" charset="0"/>
              <a:buNone/>
              <a:defRPr lang="en-CH" sz="1400" kern="1200" dirty="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fr" sz="1100"/>
              <a:t>INTRODUCTION</a:t>
            </a:r>
          </a:p>
        </p:txBody>
      </p:sp>
    </p:spTree>
    <p:extLst>
      <p:ext uri="{BB962C8B-B14F-4D97-AF65-F5344CB8AC3E}">
        <p14:creationId xmlns:p14="http://schemas.microsoft.com/office/powerpoint/2010/main" val="1175521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1" grpId="0"/>
      <p:bldP spid="12" grpId="0"/>
      <p:bldP spid="13" grpId="0"/>
      <p:bldP spid="16" grpId="0"/>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9">
            <a:extLst>
              <a:ext uri="{FF2B5EF4-FFF2-40B4-BE49-F238E27FC236}">
                <a16:creationId xmlns:a16="http://schemas.microsoft.com/office/drawing/2014/main" id="{5EF15C01-54CB-A34B-A15C-EA0063CFB058}"/>
              </a:ext>
            </a:extLst>
          </p:cNvPr>
          <p:cNvSpPr txBox="1">
            <a:spLocks/>
          </p:cNvSpPr>
          <p:nvPr>
            <p:custDataLst>
              <p:tags r:id="rId1"/>
            </p:custDataLst>
          </p:nvPr>
        </p:nvSpPr>
        <p:spPr>
          <a:xfrm>
            <a:off x="2580761" y="5503192"/>
            <a:ext cx="6306385" cy="375797"/>
          </a:xfrm>
          <a:prstGeom prst="rect">
            <a:avLst/>
          </a:prstGeom>
        </p:spPr>
        <p:txBody>
          <a:bodyPr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rtl="0"/>
            <a:r>
              <a:rPr lang="fr" sz="2000" dirty="0">
                <a:solidFill>
                  <a:srgbClr val="212121"/>
                </a:solidFill>
                <a:latin typeface="Source Sans Pro" panose="020B0503030403020204" pitchFamily="34" charset="0"/>
                <a:ea typeface="Source Sans Pro" panose="020B0503030403020204" pitchFamily="34" charset="0"/>
              </a:rPr>
              <a:t>« La PGSSA remet l’assainissement au centre de la santé »</a:t>
            </a:r>
            <a:endParaRPr lang="en-CH" sz="2000" dirty="0">
              <a:solidFill>
                <a:srgbClr val="212121"/>
              </a:solidFill>
              <a:latin typeface="Source Sans Pro" panose="020B0503030403020204" pitchFamily="34" charset="0"/>
              <a:ea typeface="Source Sans Pro" panose="020B0503030403020204" pitchFamily="34" charset="0"/>
            </a:endParaRPr>
          </a:p>
        </p:txBody>
      </p:sp>
      <p:sp>
        <p:nvSpPr>
          <p:cNvPr id="7" name="Text Placeholder 19">
            <a:extLst>
              <a:ext uri="{FF2B5EF4-FFF2-40B4-BE49-F238E27FC236}">
                <a16:creationId xmlns:a16="http://schemas.microsoft.com/office/drawing/2014/main" id="{E2D540B3-F156-CC4C-A63E-85F687EB20F3}"/>
              </a:ext>
            </a:extLst>
          </p:cNvPr>
          <p:cNvSpPr txBox="1">
            <a:spLocks/>
          </p:cNvSpPr>
          <p:nvPr>
            <p:custDataLst>
              <p:tags r:id="rId2"/>
            </p:custDataLst>
          </p:nvPr>
        </p:nvSpPr>
        <p:spPr>
          <a:xfrm>
            <a:off x="224901" y="501062"/>
            <a:ext cx="8662245"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fr" sz="2800" dirty="0">
                <a:solidFill>
                  <a:srgbClr val="379175"/>
                </a:solidFill>
              </a:rPr>
              <a:t>Avantages de la planification de la gestion de la sécurité sanitaire de l’assainissement</a:t>
            </a:r>
          </a:p>
        </p:txBody>
      </p:sp>
      <p:sp>
        <p:nvSpPr>
          <p:cNvPr id="15" name="Textplatzhalter 1">
            <a:extLst>
              <a:ext uri="{FF2B5EF4-FFF2-40B4-BE49-F238E27FC236}">
                <a16:creationId xmlns:a16="http://schemas.microsoft.com/office/drawing/2014/main" id="{3402A17B-CDE3-0246-98A3-84CEBA92677E}"/>
              </a:ext>
            </a:extLst>
          </p:cNvPr>
          <p:cNvSpPr txBox="1">
            <a:spLocks/>
          </p:cNvSpPr>
          <p:nvPr>
            <p:custDataLst>
              <p:tags r:id="rId3"/>
            </p:custDataLst>
          </p:nvPr>
        </p:nvSpPr>
        <p:spPr>
          <a:xfrm>
            <a:off x="2756194" y="1989227"/>
            <a:ext cx="6018212" cy="2879546"/>
          </a:xfrm>
          <a:prstGeom prst="rect">
            <a:avLst/>
          </a:prstGeom>
        </p:spPr>
        <p:txBody>
          <a:bodyPr rtlCol="0" anchor="t"/>
          <a:lstStyle>
            <a:lvl1pPr marL="228600" indent="-228600" algn="l" defTabSz="914400" rtl="0" eaLnBrk="1" latinLnBrk="0" hangingPunct="1">
              <a:lnSpc>
                <a:spcPct val="150000"/>
              </a:lnSpc>
              <a:spcBef>
                <a:spcPts val="1000"/>
              </a:spcBef>
              <a:buFont typeface="Arial" panose="020B0604020202020204" pitchFamily="34" charset="0"/>
              <a:buChar char="•"/>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lnSpc>
                <a:spcPct val="100000"/>
              </a:lnSpc>
            </a:pPr>
            <a:r>
              <a:rPr lang="fr" sz="2000" dirty="0">
                <a:solidFill>
                  <a:srgbClr val="212121"/>
                </a:solidFill>
                <a:latin typeface="Source Sans Pro" panose="020B0503030403020204" pitchFamily="34" charset="0"/>
                <a:ea typeface="Source Sans Pro" panose="020B0503030403020204" pitchFamily="34" charset="0"/>
              </a:rPr>
              <a:t>Elle contribue à optimiser les bénéfices pour la santé des interventions en matière d’assainissement</a:t>
            </a:r>
          </a:p>
          <a:p>
            <a:pPr rtl="0">
              <a:lnSpc>
                <a:spcPct val="100000"/>
              </a:lnSpc>
            </a:pPr>
            <a:r>
              <a:rPr lang="fr" sz="2000" dirty="0">
                <a:solidFill>
                  <a:srgbClr val="212121"/>
                </a:solidFill>
                <a:latin typeface="Source Sans Pro" panose="020B0503030403020204" pitchFamily="34" charset="0"/>
                <a:ea typeface="Source Sans Pro" panose="020B0503030403020204" pitchFamily="34" charset="0"/>
              </a:rPr>
              <a:t>Elle permet de hiérarchiser les efforts à déployer</a:t>
            </a:r>
          </a:p>
          <a:p>
            <a:pPr rtl="0">
              <a:lnSpc>
                <a:spcPct val="100000"/>
              </a:lnSpc>
            </a:pPr>
            <a:r>
              <a:rPr lang="fr" sz="2000" dirty="0">
                <a:solidFill>
                  <a:srgbClr val="212121"/>
                </a:solidFill>
                <a:latin typeface="Source Sans Pro" panose="020B0503030403020204" pitchFamily="34" charset="0"/>
                <a:ea typeface="Source Sans Pro" panose="020B0503030403020204" pitchFamily="34" charset="0"/>
              </a:rPr>
              <a:t>Elle définit un plan d’amélioration progressive</a:t>
            </a:r>
          </a:p>
          <a:p>
            <a:pPr rtl="0">
              <a:lnSpc>
                <a:spcPct val="100000"/>
              </a:lnSpc>
            </a:pPr>
            <a:r>
              <a:rPr lang="fr" sz="2000" dirty="0">
                <a:solidFill>
                  <a:srgbClr val="212121"/>
                </a:solidFill>
                <a:latin typeface="Source Sans Pro" panose="020B0503030403020204" pitchFamily="34" charset="0"/>
                <a:ea typeface="Source Sans Pro" panose="020B0503030403020204" pitchFamily="34" charset="0"/>
              </a:rPr>
              <a:t>Elle consacre des ressources limitées aux risques sanitaires les plus élevés</a:t>
            </a:r>
          </a:p>
          <a:p>
            <a:pPr rtl="0">
              <a:lnSpc>
                <a:spcPct val="100000"/>
              </a:lnSpc>
            </a:pPr>
            <a:r>
              <a:rPr lang="fr" sz="2000" dirty="0">
                <a:solidFill>
                  <a:srgbClr val="212121"/>
                </a:solidFill>
                <a:latin typeface="Source Sans Pro" panose="020B0503030403020204" pitchFamily="34" charset="0"/>
                <a:ea typeface="Source Sans Pro" panose="020B0503030403020204" pitchFamily="34" charset="0"/>
              </a:rPr>
              <a:t>Elle permet de coordonner les efforts</a:t>
            </a:r>
          </a:p>
          <a:p>
            <a:pPr rtl="0">
              <a:lnSpc>
                <a:spcPct val="100000"/>
              </a:lnSpc>
            </a:pPr>
            <a:endParaRPr lang="en-GB" sz="2000" dirty="0">
              <a:solidFill>
                <a:srgbClr val="212121"/>
              </a:solidFill>
              <a:latin typeface="Source Sans Pro" panose="020B0503030403020204" pitchFamily="34" charset="0"/>
              <a:ea typeface="Source Sans Pro" panose="020B0503030403020204" pitchFamily="34" charset="0"/>
            </a:endParaRPr>
          </a:p>
        </p:txBody>
      </p:sp>
      <p:sp>
        <p:nvSpPr>
          <p:cNvPr id="8" name="Text Placeholder 33">
            <a:extLst>
              <a:ext uri="{FF2B5EF4-FFF2-40B4-BE49-F238E27FC236}">
                <a16:creationId xmlns:a16="http://schemas.microsoft.com/office/drawing/2014/main" id="{E1E769C3-9139-394A-94B8-FDE8394ED137}"/>
              </a:ext>
            </a:extLst>
          </p:cNvPr>
          <p:cNvSpPr txBox="1">
            <a:spLocks/>
          </p:cNvSpPr>
          <p:nvPr>
            <p:custDataLst>
              <p:tags r:id="rId4"/>
            </p:custDataLst>
          </p:nvPr>
        </p:nvSpPr>
        <p:spPr>
          <a:xfrm>
            <a:off x="132100" y="6455808"/>
            <a:ext cx="1882438" cy="371475"/>
          </a:xfrm>
          <a:prstGeom prst="rect">
            <a:avLst/>
          </a:prstGeom>
        </p:spPr>
        <p:txBody>
          <a:bodyPr rtlCol="0" anchor="ctr"/>
          <a:lstStyle>
            <a:lvl1pPr marL="0" indent="0" algn="l" defTabSz="457200" rtl="0" eaLnBrk="1" latinLnBrk="0" hangingPunct="1">
              <a:lnSpc>
                <a:spcPct val="90000"/>
              </a:lnSpc>
              <a:spcBef>
                <a:spcPts val="1000"/>
              </a:spcBef>
              <a:buFont typeface="Arial" panose="020B0604020202020204" pitchFamily="34" charset="0"/>
              <a:buNone/>
              <a:defRPr lang="en-CH" sz="1400" kern="1200" dirty="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fr" sz="1200"/>
              <a:t>INTRODUCTION</a:t>
            </a:r>
          </a:p>
        </p:txBody>
      </p:sp>
      <p:pic>
        <p:nvPicPr>
          <p:cNvPr id="2" name="Picture 1">
            <a:extLst>
              <a:ext uri="{FF2B5EF4-FFF2-40B4-BE49-F238E27FC236}">
                <a16:creationId xmlns:a16="http://schemas.microsoft.com/office/drawing/2014/main" id="{2EEA6195-DDD6-54E2-EF8C-CF6E1EDE0847}"/>
              </a:ext>
            </a:extLst>
          </p:cNvPr>
          <p:cNvPicPr>
            <a:picLocks noChangeAspect="1"/>
          </p:cNvPicPr>
          <p:nvPr/>
        </p:nvPicPr>
        <p:blipFill>
          <a:blip r:embed="rId6"/>
          <a:stretch>
            <a:fillRect/>
          </a:stretch>
        </p:blipFill>
        <p:spPr>
          <a:xfrm>
            <a:off x="369594" y="2622327"/>
            <a:ext cx="2088301" cy="1474287"/>
          </a:xfrm>
          <a:prstGeom prst="rect">
            <a:avLst/>
          </a:prstGeom>
          <a:ln>
            <a:solidFill>
              <a:schemeClr val="bg1">
                <a:lumMod val="85000"/>
              </a:schemeClr>
            </a:solidFill>
          </a:ln>
        </p:spPr>
      </p:pic>
    </p:spTree>
    <p:extLst>
      <p:ext uri="{BB962C8B-B14F-4D97-AF65-F5344CB8AC3E}">
        <p14:creationId xmlns:p14="http://schemas.microsoft.com/office/powerpoint/2010/main" val="15383904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9">
            <a:extLst>
              <a:ext uri="{FF2B5EF4-FFF2-40B4-BE49-F238E27FC236}">
                <a16:creationId xmlns:a16="http://schemas.microsoft.com/office/drawing/2014/main" id="{35AD2614-9BA8-3B4D-A762-CE55C7632524}"/>
              </a:ext>
            </a:extLst>
          </p:cNvPr>
          <p:cNvSpPr txBox="1">
            <a:spLocks/>
          </p:cNvSpPr>
          <p:nvPr>
            <p:custDataLst>
              <p:tags r:id="rId1"/>
            </p:custDataLst>
          </p:nvPr>
        </p:nvSpPr>
        <p:spPr>
          <a:xfrm>
            <a:off x="224901" y="283385"/>
            <a:ext cx="8622216"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fr">
                <a:solidFill>
                  <a:srgbClr val="379175"/>
                </a:solidFill>
              </a:rPr>
              <a:t>Modules de la PGSSA</a:t>
            </a:r>
          </a:p>
        </p:txBody>
      </p:sp>
      <p:sp>
        <p:nvSpPr>
          <p:cNvPr id="13" name="Text Placeholder 33">
            <a:extLst>
              <a:ext uri="{FF2B5EF4-FFF2-40B4-BE49-F238E27FC236}">
                <a16:creationId xmlns:a16="http://schemas.microsoft.com/office/drawing/2014/main" id="{1783C957-15FB-BC49-89DE-3769BE439F61}"/>
              </a:ext>
            </a:extLst>
          </p:cNvPr>
          <p:cNvSpPr txBox="1">
            <a:spLocks/>
          </p:cNvSpPr>
          <p:nvPr>
            <p:custDataLst>
              <p:tags r:id="rId2"/>
            </p:custDataLst>
          </p:nvPr>
        </p:nvSpPr>
        <p:spPr>
          <a:xfrm>
            <a:off x="132100" y="6455808"/>
            <a:ext cx="1882438" cy="371475"/>
          </a:xfrm>
          <a:prstGeom prst="rect">
            <a:avLst/>
          </a:prstGeom>
        </p:spPr>
        <p:txBody>
          <a:bodyPr rtlCol="0" anchor="ctr"/>
          <a:lstStyle>
            <a:lvl1pPr marL="0" indent="0" algn="l" defTabSz="457200" rtl="0" eaLnBrk="1" latinLnBrk="0" hangingPunct="1">
              <a:lnSpc>
                <a:spcPct val="90000"/>
              </a:lnSpc>
              <a:spcBef>
                <a:spcPts val="1000"/>
              </a:spcBef>
              <a:buFont typeface="Arial" panose="020B0604020202020204" pitchFamily="34" charset="0"/>
              <a:buNone/>
              <a:defRPr lang="en-CH" sz="1400" kern="1200" dirty="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fr"/>
              <a:t>INTRODUCTION</a:t>
            </a:r>
          </a:p>
        </p:txBody>
      </p:sp>
      <p:pic>
        <p:nvPicPr>
          <p:cNvPr id="4" name="Picture 3">
            <a:extLst>
              <a:ext uri="{FF2B5EF4-FFF2-40B4-BE49-F238E27FC236}">
                <a16:creationId xmlns:a16="http://schemas.microsoft.com/office/drawing/2014/main" id="{1FA7781E-7950-5D31-6BA1-B3572B991A09}"/>
              </a:ext>
            </a:extLst>
          </p:cNvPr>
          <p:cNvPicPr>
            <a:picLocks noChangeAspect="1"/>
          </p:cNvPicPr>
          <p:nvPr/>
        </p:nvPicPr>
        <p:blipFill>
          <a:blip r:embed="rId11"/>
          <a:stretch>
            <a:fillRect/>
          </a:stretch>
        </p:blipFill>
        <p:spPr>
          <a:xfrm>
            <a:off x="2014538" y="1013876"/>
            <a:ext cx="4888083" cy="4888083"/>
          </a:xfrm>
          <a:prstGeom prst="rect">
            <a:avLst/>
          </a:prstGeom>
        </p:spPr>
      </p:pic>
      <p:sp>
        <p:nvSpPr>
          <p:cNvPr id="12" name="Title 1">
            <a:extLst>
              <a:ext uri="{FF2B5EF4-FFF2-40B4-BE49-F238E27FC236}">
                <a16:creationId xmlns:a16="http://schemas.microsoft.com/office/drawing/2014/main" id="{41A65C61-C2FC-9677-979A-6CA4FC0E08A9}"/>
              </a:ext>
            </a:extLst>
          </p:cNvPr>
          <p:cNvSpPr txBox="1">
            <a:spLocks/>
          </p:cNvSpPr>
          <p:nvPr>
            <p:custDataLst>
              <p:tags r:id="rId3"/>
            </p:custDataLst>
          </p:nvPr>
        </p:nvSpPr>
        <p:spPr bwMode="auto">
          <a:xfrm>
            <a:off x="5367145" y="1860138"/>
            <a:ext cx="3503009" cy="573974"/>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ヒラギノ角ゴ Pro W3" charset="0"/>
                <a:cs typeface="+mj-cs"/>
              </a:defRPr>
            </a:lvl1pPr>
            <a:lvl2pPr algn="ctr" defTabSz="457200" rtl="0" fontAlgn="base">
              <a:spcBef>
                <a:spcPct val="0"/>
              </a:spcBef>
              <a:spcAft>
                <a:spcPct val="0"/>
              </a:spcAft>
              <a:defRPr sz="4400">
                <a:solidFill>
                  <a:schemeClr val="tx1"/>
                </a:solidFill>
                <a:latin typeface="Calibri" charset="0"/>
                <a:ea typeface="ヒラギノ角ゴ Pro W3" charset="0"/>
              </a:defRPr>
            </a:lvl2pPr>
            <a:lvl3pPr algn="ctr" defTabSz="457200" rtl="0" fontAlgn="base">
              <a:spcBef>
                <a:spcPct val="0"/>
              </a:spcBef>
              <a:spcAft>
                <a:spcPct val="0"/>
              </a:spcAft>
              <a:defRPr sz="4400">
                <a:solidFill>
                  <a:schemeClr val="tx1"/>
                </a:solidFill>
                <a:latin typeface="Calibri" charset="0"/>
                <a:ea typeface="ヒラギノ角ゴ Pro W3" charset="0"/>
              </a:defRPr>
            </a:lvl3pPr>
            <a:lvl4pPr algn="ctr" defTabSz="457200" rtl="0" fontAlgn="base">
              <a:spcBef>
                <a:spcPct val="0"/>
              </a:spcBef>
              <a:spcAft>
                <a:spcPct val="0"/>
              </a:spcAft>
              <a:defRPr sz="4400">
                <a:solidFill>
                  <a:schemeClr val="tx1"/>
                </a:solidFill>
                <a:latin typeface="Calibri" charset="0"/>
                <a:ea typeface="ヒラギノ角ゴ Pro W3" charset="0"/>
              </a:defRPr>
            </a:lvl4pPr>
            <a:lvl5pPr algn="ctr" defTabSz="457200" rtl="0" fontAlgn="base">
              <a:spcBef>
                <a:spcPct val="0"/>
              </a:spcBef>
              <a:spcAft>
                <a:spcPct val="0"/>
              </a:spcAft>
              <a:defRPr sz="4400">
                <a:solidFill>
                  <a:schemeClr val="tx1"/>
                </a:solidFill>
                <a:latin typeface="Calibri" charset="0"/>
                <a:ea typeface="ヒラギノ角ゴ Pro W3" charset="0"/>
              </a:defRPr>
            </a:lvl5pPr>
            <a:lvl6pPr marL="457200" algn="ctr" defTabSz="457200" rtl="0" fontAlgn="base">
              <a:spcBef>
                <a:spcPct val="0"/>
              </a:spcBef>
              <a:spcAft>
                <a:spcPct val="0"/>
              </a:spcAft>
              <a:defRPr sz="4400">
                <a:solidFill>
                  <a:schemeClr val="tx1"/>
                </a:solidFill>
                <a:latin typeface="Calibri" charset="0"/>
                <a:ea typeface="ヒラギノ角ゴ Pro W3" charset="0"/>
              </a:defRPr>
            </a:lvl6pPr>
            <a:lvl7pPr marL="914400" algn="ctr" defTabSz="457200" rtl="0" fontAlgn="base">
              <a:spcBef>
                <a:spcPct val="0"/>
              </a:spcBef>
              <a:spcAft>
                <a:spcPct val="0"/>
              </a:spcAft>
              <a:defRPr sz="4400">
                <a:solidFill>
                  <a:schemeClr val="tx1"/>
                </a:solidFill>
                <a:latin typeface="Calibri" charset="0"/>
                <a:ea typeface="ヒラギノ角ゴ Pro W3" charset="0"/>
              </a:defRPr>
            </a:lvl7pPr>
            <a:lvl8pPr marL="1371600" algn="ctr" defTabSz="457200" rtl="0" fontAlgn="base">
              <a:spcBef>
                <a:spcPct val="0"/>
              </a:spcBef>
              <a:spcAft>
                <a:spcPct val="0"/>
              </a:spcAft>
              <a:defRPr sz="4400">
                <a:solidFill>
                  <a:schemeClr val="tx1"/>
                </a:solidFill>
                <a:latin typeface="Calibri" charset="0"/>
                <a:ea typeface="ヒラギノ角ゴ Pro W3" charset="0"/>
              </a:defRPr>
            </a:lvl8pPr>
            <a:lvl9pPr marL="1828800" algn="ctr" defTabSz="457200" rtl="0" fontAlgn="base">
              <a:spcBef>
                <a:spcPct val="0"/>
              </a:spcBef>
              <a:spcAft>
                <a:spcPct val="0"/>
              </a:spcAft>
              <a:defRPr sz="4400">
                <a:solidFill>
                  <a:schemeClr val="tx1"/>
                </a:solidFill>
                <a:latin typeface="Calibri" charset="0"/>
                <a:ea typeface="ヒラギノ角ゴ Pro W3" charset="0"/>
              </a:defRPr>
            </a:lvl9pPr>
          </a:lstStyle>
          <a:p>
            <a:pPr algn="l" rtl="0" eaLnBrk="1" hangingPunct="1">
              <a:lnSpc>
                <a:spcPct val="80000"/>
              </a:lnSpc>
            </a:pPr>
            <a:r>
              <a:rPr lang="fr" sz="1600" i="1" dirty="0">
                <a:solidFill>
                  <a:srgbClr val="212121"/>
                </a:solidFill>
                <a:latin typeface="Source Sans Pro" panose="020B0503030403020204" pitchFamily="34" charset="0"/>
                <a:ea typeface="Source Sans Pro" panose="020B0503030403020204" pitchFamily="34" charset="0"/>
              </a:rPr>
              <a:t>Comment fonctionne la chaîne des services d’assainissement ?</a:t>
            </a:r>
            <a:endParaRPr lang="en-GB" sz="1600" i="1" dirty="0">
              <a:solidFill>
                <a:srgbClr val="212121"/>
              </a:solidFill>
              <a:latin typeface="Source Sans Pro" panose="020B0503030403020204" pitchFamily="34" charset="0"/>
              <a:ea typeface="Source Sans Pro" panose="020B0503030403020204" pitchFamily="34" charset="0"/>
            </a:endParaRPr>
          </a:p>
        </p:txBody>
      </p:sp>
      <p:sp>
        <p:nvSpPr>
          <p:cNvPr id="14" name="Title 1">
            <a:extLst>
              <a:ext uri="{FF2B5EF4-FFF2-40B4-BE49-F238E27FC236}">
                <a16:creationId xmlns:a16="http://schemas.microsoft.com/office/drawing/2014/main" id="{17C27728-8AED-4F9F-DF74-183D7BC0FF48}"/>
              </a:ext>
            </a:extLst>
          </p:cNvPr>
          <p:cNvSpPr txBox="1">
            <a:spLocks/>
          </p:cNvSpPr>
          <p:nvPr>
            <p:custDataLst>
              <p:tags r:id="rId4"/>
            </p:custDataLst>
          </p:nvPr>
        </p:nvSpPr>
        <p:spPr>
          <a:xfrm>
            <a:off x="282518" y="5214184"/>
            <a:ext cx="2583890" cy="687775"/>
          </a:xfrm>
          <a:prstGeom prst="rect">
            <a:avLst/>
          </a:prstGeom>
        </p:spPr>
        <p:txBody>
          <a:bodyPr rtlCol="0"/>
          <a:lstStyle/>
          <a:p>
            <a:pPr algn="r" rtl="0" eaLnBrk="1" fontAlgn="auto" hangingPunct="1">
              <a:lnSpc>
                <a:spcPct val="80000"/>
              </a:lnSpc>
              <a:spcAft>
                <a:spcPts val="0"/>
              </a:spcAft>
              <a:defRPr/>
            </a:pPr>
            <a:r>
              <a:rPr lang="fr" sz="1600" i="1" dirty="0">
                <a:solidFill>
                  <a:srgbClr val="212121"/>
                </a:solidFill>
                <a:latin typeface="Source Sans Pro" panose="020B0503030403020204" pitchFamily="34" charset="0"/>
                <a:ea typeface="Source Sans Pro" panose="020B0503030403020204" pitchFamily="34" charset="0"/>
                <a:cs typeface="+mj-cs"/>
              </a:rPr>
              <a:t>Le système fonctionne-t-il comme prévu ?</a:t>
            </a:r>
          </a:p>
          <a:p>
            <a:pPr algn="r" rtl="0" eaLnBrk="1" fontAlgn="auto" hangingPunct="1">
              <a:spcAft>
                <a:spcPts val="0"/>
              </a:spcAft>
              <a:defRPr/>
            </a:pPr>
            <a:endParaRPr lang="en-GB" sz="1600" i="1" dirty="0">
              <a:solidFill>
                <a:srgbClr val="212121"/>
              </a:solidFill>
              <a:latin typeface="Source Sans Pro" panose="020B0503030403020204" pitchFamily="34" charset="0"/>
              <a:ea typeface="Source Sans Pro" panose="020B0503030403020204" pitchFamily="34" charset="0"/>
              <a:cs typeface="+mj-cs"/>
            </a:endParaRPr>
          </a:p>
        </p:txBody>
      </p:sp>
      <p:sp>
        <p:nvSpPr>
          <p:cNvPr id="16" name="Title 1">
            <a:extLst>
              <a:ext uri="{FF2B5EF4-FFF2-40B4-BE49-F238E27FC236}">
                <a16:creationId xmlns:a16="http://schemas.microsoft.com/office/drawing/2014/main" id="{AF1A0FAF-5DC9-D849-CC03-1C00E9708AFA}"/>
              </a:ext>
            </a:extLst>
          </p:cNvPr>
          <p:cNvSpPr txBox="1">
            <a:spLocks/>
          </p:cNvSpPr>
          <p:nvPr>
            <p:custDataLst>
              <p:tags r:id="rId5"/>
            </p:custDataLst>
          </p:nvPr>
        </p:nvSpPr>
        <p:spPr bwMode="auto">
          <a:xfrm>
            <a:off x="6711154" y="2753850"/>
            <a:ext cx="2300746" cy="551369"/>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ヒラギノ角ゴ Pro W3" charset="0"/>
                <a:cs typeface="+mj-cs"/>
              </a:defRPr>
            </a:lvl1pPr>
            <a:lvl2pPr algn="ctr" defTabSz="457200" rtl="0" fontAlgn="base">
              <a:spcBef>
                <a:spcPct val="0"/>
              </a:spcBef>
              <a:spcAft>
                <a:spcPct val="0"/>
              </a:spcAft>
              <a:defRPr sz="4400">
                <a:solidFill>
                  <a:schemeClr val="tx1"/>
                </a:solidFill>
                <a:latin typeface="Calibri" charset="0"/>
                <a:ea typeface="ヒラギノ角ゴ Pro W3" charset="0"/>
              </a:defRPr>
            </a:lvl2pPr>
            <a:lvl3pPr algn="ctr" defTabSz="457200" rtl="0" fontAlgn="base">
              <a:spcBef>
                <a:spcPct val="0"/>
              </a:spcBef>
              <a:spcAft>
                <a:spcPct val="0"/>
              </a:spcAft>
              <a:defRPr sz="4400">
                <a:solidFill>
                  <a:schemeClr val="tx1"/>
                </a:solidFill>
                <a:latin typeface="Calibri" charset="0"/>
                <a:ea typeface="ヒラギノ角ゴ Pro W3" charset="0"/>
              </a:defRPr>
            </a:lvl3pPr>
            <a:lvl4pPr algn="ctr" defTabSz="457200" rtl="0" fontAlgn="base">
              <a:spcBef>
                <a:spcPct val="0"/>
              </a:spcBef>
              <a:spcAft>
                <a:spcPct val="0"/>
              </a:spcAft>
              <a:defRPr sz="4400">
                <a:solidFill>
                  <a:schemeClr val="tx1"/>
                </a:solidFill>
                <a:latin typeface="Calibri" charset="0"/>
                <a:ea typeface="ヒラギノ角ゴ Pro W3" charset="0"/>
              </a:defRPr>
            </a:lvl4pPr>
            <a:lvl5pPr algn="ctr" defTabSz="457200" rtl="0" fontAlgn="base">
              <a:spcBef>
                <a:spcPct val="0"/>
              </a:spcBef>
              <a:spcAft>
                <a:spcPct val="0"/>
              </a:spcAft>
              <a:defRPr sz="4400">
                <a:solidFill>
                  <a:schemeClr val="tx1"/>
                </a:solidFill>
                <a:latin typeface="Calibri" charset="0"/>
                <a:ea typeface="ヒラギノ角ゴ Pro W3" charset="0"/>
              </a:defRPr>
            </a:lvl5pPr>
            <a:lvl6pPr marL="457200" algn="ctr" defTabSz="457200" rtl="0" fontAlgn="base">
              <a:spcBef>
                <a:spcPct val="0"/>
              </a:spcBef>
              <a:spcAft>
                <a:spcPct val="0"/>
              </a:spcAft>
              <a:defRPr sz="4400">
                <a:solidFill>
                  <a:schemeClr val="tx1"/>
                </a:solidFill>
                <a:latin typeface="Calibri" charset="0"/>
                <a:ea typeface="ヒラギノ角ゴ Pro W3" charset="0"/>
              </a:defRPr>
            </a:lvl6pPr>
            <a:lvl7pPr marL="914400" algn="ctr" defTabSz="457200" rtl="0" fontAlgn="base">
              <a:spcBef>
                <a:spcPct val="0"/>
              </a:spcBef>
              <a:spcAft>
                <a:spcPct val="0"/>
              </a:spcAft>
              <a:defRPr sz="4400">
                <a:solidFill>
                  <a:schemeClr val="tx1"/>
                </a:solidFill>
                <a:latin typeface="Calibri" charset="0"/>
                <a:ea typeface="ヒラギノ角ゴ Pro W3" charset="0"/>
              </a:defRPr>
            </a:lvl7pPr>
            <a:lvl8pPr marL="1371600" algn="ctr" defTabSz="457200" rtl="0" fontAlgn="base">
              <a:spcBef>
                <a:spcPct val="0"/>
              </a:spcBef>
              <a:spcAft>
                <a:spcPct val="0"/>
              </a:spcAft>
              <a:defRPr sz="4400">
                <a:solidFill>
                  <a:schemeClr val="tx1"/>
                </a:solidFill>
                <a:latin typeface="Calibri" charset="0"/>
                <a:ea typeface="ヒラギノ角ゴ Pro W3" charset="0"/>
              </a:defRPr>
            </a:lvl8pPr>
            <a:lvl9pPr marL="1828800" algn="ctr" defTabSz="457200" rtl="0" fontAlgn="base">
              <a:spcBef>
                <a:spcPct val="0"/>
              </a:spcBef>
              <a:spcAft>
                <a:spcPct val="0"/>
              </a:spcAft>
              <a:defRPr sz="4400">
                <a:solidFill>
                  <a:schemeClr val="tx1"/>
                </a:solidFill>
                <a:latin typeface="Calibri" charset="0"/>
                <a:ea typeface="ヒラギノ角ゴ Pro W3" charset="0"/>
              </a:defRPr>
            </a:lvl9pPr>
          </a:lstStyle>
          <a:p>
            <a:pPr algn="l" rtl="0">
              <a:lnSpc>
                <a:spcPct val="80000"/>
              </a:lnSpc>
              <a:spcAft>
                <a:spcPts val="600"/>
              </a:spcAft>
            </a:pPr>
            <a:r>
              <a:rPr lang="fr" sz="1600" i="1" dirty="0">
                <a:solidFill>
                  <a:srgbClr val="212121"/>
                </a:solidFill>
                <a:latin typeface="Source Sans Pro" panose="020B0503030403020204" pitchFamily="34" charset="0"/>
                <a:ea typeface="Source Sans Pro" panose="020B0503030403020204" pitchFamily="34" charset="0"/>
              </a:rPr>
              <a:t>Qu’est-ce qui pourrait mal se passer ? Quelles sont les mesures de contrôle existantes et quelle est leur efficacité ? Quelle est l’ampleur des risques ? </a:t>
            </a:r>
            <a:endParaRPr lang="en-GB" sz="1600" i="1" dirty="0">
              <a:solidFill>
                <a:srgbClr val="212121"/>
              </a:solidFill>
              <a:latin typeface="Source Sans Pro" panose="020B0503030403020204" pitchFamily="34" charset="0"/>
              <a:ea typeface="Source Sans Pro" panose="020B0503030403020204" pitchFamily="34" charset="0"/>
            </a:endParaRPr>
          </a:p>
        </p:txBody>
      </p:sp>
      <p:sp>
        <p:nvSpPr>
          <p:cNvPr id="17" name="Title 1">
            <a:extLst>
              <a:ext uri="{FF2B5EF4-FFF2-40B4-BE49-F238E27FC236}">
                <a16:creationId xmlns:a16="http://schemas.microsoft.com/office/drawing/2014/main" id="{DE14CAEF-2B7D-8193-1805-6E87C42E793D}"/>
              </a:ext>
            </a:extLst>
          </p:cNvPr>
          <p:cNvSpPr txBox="1">
            <a:spLocks/>
          </p:cNvSpPr>
          <p:nvPr>
            <p:custDataLst>
              <p:tags r:id="rId6"/>
            </p:custDataLst>
          </p:nvPr>
        </p:nvSpPr>
        <p:spPr>
          <a:xfrm>
            <a:off x="6277593" y="5147221"/>
            <a:ext cx="2400206" cy="687775"/>
          </a:xfrm>
          <a:prstGeom prst="rect">
            <a:avLst/>
          </a:prstGeom>
        </p:spPr>
        <p:txBody>
          <a:bodyPr rtlCol="0">
            <a:noAutofit/>
          </a:bodyPr>
          <a:lstStyle/>
          <a:p>
            <a:pPr rtl="0" eaLnBrk="1" fontAlgn="auto" hangingPunct="1">
              <a:spcAft>
                <a:spcPts val="0"/>
              </a:spcAft>
              <a:defRPr/>
            </a:pPr>
            <a:r>
              <a:rPr lang="fr" sz="1600" i="1" dirty="0">
                <a:solidFill>
                  <a:srgbClr val="212121"/>
                </a:solidFill>
                <a:latin typeface="Source Sans Pro" panose="020B0503030403020204" pitchFamily="34" charset="0"/>
                <a:ea typeface="Source Sans Pro" panose="020B0503030403020204" pitchFamily="34" charset="0"/>
                <a:cs typeface="+mj-cs"/>
              </a:rPr>
              <a:t>Qu’est-ce qui doit être amélioré et comment ?</a:t>
            </a:r>
            <a:endParaRPr lang="en-GB" sz="1600" i="1" dirty="0">
              <a:solidFill>
                <a:srgbClr val="212121"/>
              </a:solidFill>
              <a:latin typeface="Source Sans Pro" panose="020B0503030403020204" pitchFamily="34" charset="0"/>
              <a:ea typeface="Source Sans Pro" panose="020B0503030403020204" pitchFamily="34" charset="0"/>
              <a:cs typeface="+mj-cs"/>
            </a:endParaRPr>
          </a:p>
        </p:txBody>
      </p:sp>
      <p:sp>
        <p:nvSpPr>
          <p:cNvPr id="18" name="Title 1">
            <a:extLst>
              <a:ext uri="{FF2B5EF4-FFF2-40B4-BE49-F238E27FC236}">
                <a16:creationId xmlns:a16="http://schemas.microsoft.com/office/drawing/2014/main" id="{ADD2C7E6-F562-02F1-5512-CF9BA7738215}"/>
              </a:ext>
            </a:extLst>
          </p:cNvPr>
          <p:cNvSpPr txBox="1">
            <a:spLocks/>
          </p:cNvSpPr>
          <p:nvPr>
            <p:custDataLst>
              <p:tags r:id="rId7"/>
            </p:custDataLst>
          </p:nvPr>
        </p:nvSpPr>
        <p:spPr bwMode="auto">
          <a:xfrm>
            <a:off x="3386056" y="910698"/>
            <a:ext cx="5291743" cy="925512"/>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ヒラギノ角ゴ Pro W3" charset="0"/>
                <a:cs typeface="+mj-cs"/>
              </a:defRPr>
            </a:lvl1pPr>
            <a:lvl2pPr algn="ctr" defTabSz="457200" rtl="0" fontAlgn="base">
              <a:spcBef>
                <a:spcPct val="0"/>
              </a:spcBef>
              <a:spcAft>
                <a:spcPct val="0"/>
              </a:spcAft>
              <a:defRPr sz="4400">
                <a:solidFill>
                  <a:schemeClr val="tx1"/>
                </a:solidFill>
                <a:latin typeface="Calibri" charset="0"/>
                <a:ea typeface="ヒラギノ角ゴ Pro W3" charset="0"/>
              </a:defRPr>
            </a:lvl2pPr>
            <a:lvl3pPr algn="ctr" defTabSz="457200" rtl="0" fontAlgn="base">
              <a:spcBef>
                <a:spcPct val="0"/>
              </a:spcBef>
              <a:spcAft>
                <a:spcPct val="0"/>
              </a:spcAft>
              <a:defRPr sz="4400">
                <a:solidFill>
                  <a:schemeClr val="tx1"/>
                </a:solidFill>
                <a:latin typeface="Calibri" charset="0"/>
                <a:ea typeface="ヒラギノ角ゴ Pro W3" charset="0"/>
              </a:defRPr>
            </a:lvl3pPr>
            <a:lvl4pPr algn="ctr" defTabSz="457200" rtl="0" fontAlgn="base">
              <a:spcBef>
                <a:spcPct val="0"/>
              </a:spcBef>
              <a:spcAft>
                <a:spcPct val="0"/>
              </a:spcAft>
              <a:defRPr sz="4400">
                <a:solidFill>
                  <a:schemeClr val="tx1"/>
                </a:solidFill>
                <a:latin typeface="Calibri" charset="0"/>
                <a:ea typeface="ヒラギノ角ゴ Pro W3" charset="0"/>
              </a:defRPr>
            </a:lvl4pPr>
            <a:lvl5pPr algn="ctr" defTabSz="457200" rtl="0" fontAlgn="base">
              <a:spcBef>
                <a:spcPct val="0"/>
              </a:spcBef>
              <a:spcAft>
                <a:spcPct val="0"/>
              </a:spcAft>
              <a:defRPr sz="4400">
                <a:solidFill>
                  <a:schemeClr val="tx1"/>
                </a:solidFill>
                <a:latin typeface="Calibri" charset="0"/>
                <a:ea typeface="ヒラギノ角ゴ Pro W3" charset="0"/>
              </a:defRPr>
            </a:lvl5pPr>
            <a:lvl6pPr marL="457200" algn="ctr" defTabSz="457200" rtl="0" fontAlgn="base">
              <a:spcBef>
                <a:spcPct val="0"/>
              </a:spcBef>
              <a:spcAft>
                <a:spcPct val="0"/>
              </a:spcAft>
              <a:defRPr sz="4400">
                <a:solidFill>
                  <a:schemeClr val="tx1"/>
                </a:solidFill>
                <a:latin typeface="Calibri" charset="0"/>
                <a:ea typeface="ヒラギノ角ゴ Pro W3" charset="0"/>
              </a:defRPr>
            </a:lvl6pPr>
            <a:lvl7pPr marL="914400" algn="ctr" defTabSz="457200" rtl="0" fontAlgn="base">
              <a:spcBef>
                <a:spcPct val="0"/>
              </a:spcBef>
              <a:spcAft>
                <a:spcPct val="0"/>
              </a:spcAft>
              <a:defRPr sz="4400">
                <a:solidFill>
                  <a:schemeClr val="tx1"/>
                </a:solidFill>
                <a:latin typeface="Calibri" charset="0"/>
                <a:ea typeface="ヒラギノ角ゴ Pro W3" charset="0"/>
              </a:defRPr>
            </a:lvl7pPr>
            <a:lvl8pPr marL="1371600" algn="ctr" defTabSz="457200" rtl="0" fontAlgn="base">
              <a:spcBef>
                <a:spcPct val="0"/>
              </a:spcBef>
              <a:spcAft>
                <a:spcPct val="0"/>
              </a:spcAft>
              <a:defRPr sz="4400">
                <a:solidFill>
                  <a:schemeClr val="tx1"/>
                </a:solidFill>
                <a:latin typeface="Calibri" charset="0"/>
                <a:ea typeface="ヒラギノ角ゴ Pro W3" charset="0"/>
              </a:defRPr>
            </a:lvl8pPr>
            <a:lvl9pPr marL="1828800" algn="ctr" defTabSz="457200" rtl="0" fontAlgn="base">
              <a:spcBef>
                <a:spcPct val="0"/>
              </a:spcBef>
              <a:spcAft>
                <a:spcPct val="0"/>
              </a:spcAft>
              <a:defRPr sz="4400">
                <a:solidFill>
                  <a:schemeClr val="tx1"/>
                </a:solidFill>
                <a:latin typeface="Calibri" charset="0"/>
                <a:ea typeface="ヒラギノ角ゴ Pro W3" charset="0"/>
              </a:defRPr>
            </a:lvl9pPr>
          </a:lstStyle>
          <a:p>
            <a:pPr algn="l" rtl="0" eaLnBrk="1" hangingPunct="1"/>
            <a:r>
              <a:rPr lang="fr" sz="1600" i="1" dirty="0">
                <a:solidFill>
                  <a:srgbClr val="212121"/>
                </a:solidFill>
                <a:latin typeface="Source Sans Pro" panose="020B0503030403020204" pitchFamily="34" charset="0"/>
                <a:ea typeface="Source Sans Pro" panose="020B0503030403020204" pitchFamily="34" charset="0"/>
              </a:rPr>
              <a:t>Où la PGSSA doit-elle être mise en œuvre ? Qui doit être impliqué et à quelles fins ?</a:t>
            </a:r>
            <a:endParaRPr lang="en-GB" sz="1600" i="1" dirty="0">
              <a:solidFill>
                <a:srgbClr val="212121"/>
              </a:solidFill>
              <a:latin typeface="Source Sans Pro" panose="020B0503030403020204" pitchFamily="34" charset="0"/>
              <a:ea typeface="Source Sans Pro" panose="020B0503030403020204" pitchFamily="34" charset="0"/>
            </a:endParaRPr>
          </a:p>
        </p:txBody>
      </p:sp>
      <p:sp>
        <p:nvSpPr>
          <p:cNvPr id="19" name="Title 1">
            <a:extLst>
              <a:ext uri="{FF2B5EF4-FFF2-40B4-BE49-F238E27FC236}">
                <a16:creationId xmlns:a16="http://schemas.microsoft.com/office/drawing/2014/main" id="{9AFE2337-A810-6BAF-5AD4-0102FE475AC6}"/>
              </a:ext>
            </a:extLst>
          </p:cNvPr>
          <p:cNvSpPr txBox="1">
            <a:spLocks/>
          </p:cNvSpPr>
          <p:nvPr>
            <p:custDataLst>
              <p:tags r:id="rId8"/>
            </p:custDataLst>
          </p:nvPr>
        </p:nvSpPr>
        <p:spPr>
          <a:xfrm>
            <a:off x="151792" y="3029535"/>
            <a:ext cx="2139307" cy="1720850"/>
          </a:xfrm>
          <a:prstGeom prst="rect">
            <a:avLst/>
          </a:prstGeom>
        </p:spPr>
        <p:txBody>
          <a:bodyPr rtlCol="0">
            <a:normAutofit fontScale="97500"/>
          </a:bodyPr>
          <a:lstStyle/>
          <a:p>
            <a:pPr algn="r" rtl="0" eaLnBrk="1" fontAlgn="auto" hangingPunct="1">
              <a:lnSpc>
                <a:spcPct val="80000"/>
              </a:lnSpc>
              <a:spcAft>
                <a:spcPts val="0"/>
              </a:spcAft>
              <a:defRPr/>
            </a:pPr>
            <a:r>
              <a:rPr lang="fr" sz="1600" i="1" dirty="0">
                <a:solidFill>
                  <a:srgbClr val="212121"/>
                </a:solidFill>
                <a:latin typeface="Source Sans Pro" panose="020B0503030403020204" pitchFamily="34" charset="0"/>
                <a:ea typeface="Source Sans Pro" panose="020B0503030403020204" pitchFamily="34" charset="0"/>
                <a:cs typeface="+mj-cs"/>
              </a:rPr>
              <a:t>Comment soutenir la PGSSA ? Comment s’adapter aux changements  ?</a:t>
            </a:r>
          </a:p>
          <a:p>
            <a:pPr algn="r" rtl="0" eaLnBrk="1" fontAlgn="auto" hangingPunct="1">
              <a:spcAft>
                <a:spcPts val="0"/>
              </a:spcAft>
              <a:defRPr/>
            </a:pPr>
            <a:endParaRPr lang="en-GB" sz="1600" i="1" dirty="0">
              <a:solidFill>
                <a:srgbClr val="212121"/>
              </a:solidFill>
              <a:latin typeface="Source Sans Pro" panose="020B0503030403020204" pitchFamily="34" charset="0"/>
              <a:ea typeface="Source Sans Pro" panose="020B0503030403020204" pitchFamily="34" charset="0"/>
              <a:cs typeface="+mj-cs"/>
            </a:endParaRPr>
          </a:p>
        </p:txBody>
      </p:sp>
    </p:spTree>
    <p:extLst>
      <p:ext uri="{BB962C8B-B14F-4D97-AF65-F5344CB8AC3E}">
        <p14:creationId xmlns:p14="http://schemas.microsoft.com/office/powerpoint/2010/main" val="1940520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6" grpId="0"/>
      <p:bldP spid="17" grpId="0"/>
      <p:bldP spid="18" grpId="0"/>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F0A885E3-B3BA-6946-BA46-7ED8412D2DA4}"/>
              </a:ext>
            </a:extLst>
          </p:cNvPr>
          <p:cNvSpPr>
            <a:spLocks noGrp="1"/>
          </p:cNvSpPr>
          <p:nvPr>
            <p:ph type="body" sz="quarter" idx="14"/>
            <p:custDataLst>
              <p:tags r:id="rId1"/>
            </p:custDataLst>
          </p:nvPr>
        </p:nvSpPr>
        <p:spPr>
          <a:xfrm>
            <a:off x="485775" y="2112824"/>
            <a:ext cx="3738980" cy="2875734"/>
          </a:xfrm>
        </p:spPr>
        <p:txBody>
          <a:bodyPr rtlCol="0"/>
          <a:lstStyle/>
          <a:p>
            <a:pPr rtl="0">
              <a:lnSpc>
                <a:spcPct val="100000"/>
              </a:lnSpc>
            </a:pPr>
            <a:r>
              <a:rPr lang="fr" dirty="0">
                <a:solidFill>
                  <a:schemeClr val="tx2"/>
                </a:solidFill>
                <a:latin typeface="Source Sans Pro" panose="020B0503030403020204" pitchFamily="34" charset="0"/>
                <a:ea typeface="Source Sans Pro" panose="020B0503030403020204" pitchFamily="34" charset="0"/>
              </a:rPr>
              <a:t>Plan d’amélioration progressive prioritaire.</a:t>
            </a:r>
          </a:p>
          <a:p>
            <a:pPr rtl="0">
              <a:lnSpc>
                <a:spcPct val="100000"/>
              </a:lnSpc>
            </a:pPr>
            <a:endParaRPr lang="en-GB" dirty="0">
              <a:solidFill>
                <a:schemeClr val="tx2"/>
              </a:solidFill>
              <a:latin typeface="Source Sans Pro" panose="020B0503030403020204" pitchFamily="34" charset="0"/>
              <a:ea typeface="Source Sans Pro" panose="020B0503030403020204" pitchFamily="34" charset="0"/>
            </a:endParaRPr>
          </a:p>
          <a:p>
            <a:pPr rtl="0">
              <a:lnSpc>
                <a:spcPct val="100000"/>
              </a:lnSpc>
            </a:pPr>
            <a:r>
              <a:rPr lang="fr" dirty="0">
                <a:solidFill>
                  <a:schemeClr val="tx2"/>
                </a:solidFill>
                <a:latin typeface="Source Sans Pro" panose="020B0503030403020204" pitchFamily="34" charset="0"/>
                <a:ea typeface="Source Sans Pro" panose="020B0503030403020204" pitchFamily="34" charset="0"/>
              </a:rPr>
              <a:t>Plan de suivi opérationnel pour un suivi régulier et des vérifications périodiques.</a:t>
            </a:r>
          </a:p>
        </p:txBody>
      </p:sp>
      <p:sp>
        <p:nvSpPr>
          <p:cNvPr id="3" name="Textplatzhalter 2">
            <a:extLst>
              <a:ext uri="{FF2B5EF4-FFF2-40B4-BE49-F238E27FC236}">
                <a16:creationId xmlns:a16="http://schemas.microsoft.com/office/drawing/2014/main" id="{FC63B0CF-3C9D-9042-BC19-7B1394119878}"/>
              </a:ext>
            </a:extLst>
          </p:cNvPr>
          <p:cNvSpPr>
            <a:spLocks noGrp="1"/>
          </p:cNvSpPr>
          <p:nvPr>
            <p:ph type="body" sz="quarter" idx="17"/>
            <p:custDataLst>
              <p:tags r:id="rId2"/>
            </p:custDataLst>
          </p:nvPr>
        </p:nvSpPr>
        <p:spPr>
          <a:xfrm>
            <a:off x="4919247" y="1721331"/>
            <a:ext cx="4167249" cy="4215012"/>
          </a:xfrm>
        </p:spPr>
        <p:txBody>
          <a:bodyPr rtlCol="0"/>
          <a:lstStyle/>
          <a:p>
            <a:pPr rtl="0">
              <a:lnSpc>
                <a:spcPct val="100000"/>
              </a:lnSpc>
            </a:pPr>
            <a:r>
              <a:rPr lang="fr" dirty="0">
                <a:solidFill>
                  <a:schemeClr val="tx2"/>
                </a:solidFill>
                <a:latin typeface="Source Sans Pro" panose="020B0503030403020204" pitchFamily="34" charset="0"/>
                <a:ea typeface="Source Sans Pro" panose="020B0503030403020204" pitchFamily="34" charset="0"/>
              </a:rPr>
              <a:t>Optimisation de l’impact de l’assainissement sur la santé.</a:t>
            </a:r>
          </a:p>
          <a:p>
            <a:pPr rtl="0">
              <a:lnSpc>
                <a:spcPct val="100000"/>
              </a:lnSpc>
            </a:pPr>
            <a:r>
              <a:rPr lang="fr" dirty="0">
                <a:solidFill>
                  <a:schemeClr val="tx2"/>
                </a:solidFill>
                <a:latin typeface="Source Sans Pro" panose="020B0503030403020204" pitchFamily="34" charset="0"/>
                <a:ea typeface="Source Sans Pro" panose="020B0503030403020204" pitchFamily="34" charset="0"/>
              </a:rPr>
              <a:t>Mise en œuvre progressive vers la réalisation des objectifs en matière d’assainissement. </a:t>
            </a:r>
          </a:p>
          <a:p>
            <a:pPr rtl="0">
              <a:lnSpc>
                <a:spcPct val="100000"/>
              </a:lnSpc>
            </a:pPr>
            <a:r>
              <a:rPr lang="fr" dirty="0">
                <a:solidFill>
                  <a:schemeClr val="tx2"/>
                </a:solidFill>
                <a:latin typeface="Source Sans Pro" panose="020B0503030403020204" pitchFamily="34" charset="0"/>
                <a:ea typeface="Source Sans Pro" panose="020B0503030403020204" pitchFamily="34" charset="0"/>
              </a:rPr>
              <a:t>Renforcement des capacités des parties prenantes locales leur permettant de mettre en place et de maintenir une gestion de l’assainissement fondée sur les risques.</a:t>
            </a:r>
          </a:p>
        </p:txBody>
      </p:sp>
      <p:sp>
        <p:nvSpPr>
          <p:cNvPr id="4" name="Text Placeholder 19">
            <a:extLst>
              <a:ext uri="{FF2B5EF4-FFF2-40B4-BE49-F238E27FC236}">
                <a16:creationId xmlns:a16="http://schemas.microsoft.com/office/drawing/2014/main" id="{5A09B177-8819-8645-8CA3-5CFBEAAEAD10}"/>
              </a:ext>
            </a:extLst>
          </p:cNvPr>
          <p:cNvSpPr txBox="1">
            <a:spLocks/>
          </p:cNvSpPr>
          <p:nvPr>
            <p:custDataLst>
              <p:tags r:id="rId3"/>
            </p:custDataLst>
          </p:nvPr>
        </p:nvSpPr>
        <p:spPr>
          <a:xfrm>
            <a:off x="826905" y="1579708"/>
            <a:ext cx="2779066" cy="520861"/>
          </a:xfrm>
          <a:prstGeom prst="rect">
            <a:avLst/>
          </a:prstGeom>
        </p:spPr>
        <p:txBody>
          <a:bodyPr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rtl="0"/>
            <a:r>
              <a:rPr lang="fr" sz="2000" b="1" dirty="0">
                <a:solidFill>
                  <a:srgbClr val="379175"/>
                </a:solidFill>
                <a:latin typeface="Source Sans Pro Semibold" panose="020B0503030403020204" pitchFamily="34" charset="0"/>
                <a:ea typeface="Source Sans Pro Semibold" panose="020B0503030403020204" pitchFamily="34" charset="0"/>
              </a:rPr>
              <a:t>Produits</a:t>
            </a:r>
            <a:endParaRPr lang="en-CH" sz="2000" b="1" dirty="0">
              <a:solidFill>
                <a:srgbClr val="379175"/>
              </a:solidFill>
              <a:latin typeface="Source Sans Pro Semibold" panose="020B0503030403020204" pitchFamily="34" charset="0"/>
              <a:ea typeface="Source Sans Pro Semibold" panose="020B0503030403020204" pitchFamily="34" charset="0"/>
            </a:endParaRPr>
          </a:p>
        </p:txBody>
      </p:sp>
      <p:sp>
        <p:nvSpPr>
          <p:cNvPr id="5" name="Text Placeholder 19">
            <a:extLst>
              <a:ext uri="{FF2B5EF4-FFF2-40B4-BE49-F238E27FC236}">
                <a16:creationId xmlns:a16="http://schemas.microsoft.com/office/drawing/2014/main" id="{98DE82A2-E565-914B-858A-76E0BC4A04DD}"/>
              </a:ext>
            </a:extLst>
          </p:cNvPr>
          <p:cNvSpPr txBox="1">
            <a:spLocks/>
          </p:cNvSpPr>
          <p:nvPr>
            <p:custDataLst>
              <p:tags r:id="rId4"/>
            </p:custDataLst>
          </p:nvPr>
        </p:nvSpPr>
        <p:spPr>
          <a:xfrm>
            <a:off x="224901" y="283385"/>
            <a:ext cx="9095562"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fr" sz="2800" dirty="0">
                <a:solidFill>
                  <a:srgbClr val="379175"/>
                </a:solidFill>
              </a:rPr>
              <a:t>Résultats de la planification de la gestion de la sécurité sanitaire de l’assainissement</a:t>
            </a:r>
          </a:p>
        </p:txBody>
      </p:sp>
      <p:sp>
        <p:nvSpPr>
          <p:cNvPr id="6" name="Text Placeholder 19">
            <a:extLst>
              <a:ext uri="{FF2B5EF4-FFF2-40B4-BE49-F238E27FC236}">
                <a16:creationId xmlns:a16="http://schemas.microsoft.com/office/drawing/2014/main" id="{77B954EC-9461-BC4D-9CB5-A24AA4C97446}"/>
              </a:ext>
            </a:extLst>
          </p:cNvPr>
          <p:cNvSpPr txBox="1">
            <a:spLocks/>
          </p:cNvSpPr>
          <p:nvPr>
            <p:custDataLst>
              <p:tags r:id="rId5"/>
            </p:custDataLst>
          </p:nvPr>
        </p:nvSpPr>
        <p:spPr>
          <a:xfrm>
            <a:off x="5389801" y="1579708"/>
            <a:ext cx="2779066" cy="520861"/>
          </a:xfrm>
          <a:prstGeom prst="rect">
            <a:avLst/>
          </a:prstGeom>
        </p:spPr>
        <p:txBody>
          <a:bodyPr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rtl="0"/>
            <a:r>
              <a:rPr lang="fr" sz="2000" b="1" dirty="0">
                <a:solidFill>
                  <a:srgbClr val="379175"/>
                </a:solidFill>
                <a:latin typeface="Source Sans Pro Semibold" panose="020B0503030403020204" pitchFamily="34" charset="0"/>
                <a:ea typeface="Source Sans Pro Semibold" panose="020B0503030403020204" pitchFamily="34" charset="0"/>
              </a:rPr>
              <a:t>Résultats</a:t>
            </a:r>
            <a:endParaRPr lang="en-CH" sz="2000" b="1" dirty="0">
              <a:solidFill>
                <a:srgbClr val="379175"/>
              </a:solidFill>
              <a:latin typeface="Source Sans Pro Semibold" panose="020B0503030403020204" pitchFamily="34" charset="0"/>
              <a:ea typeface="Source Sans Pro Semibold" panose="020B0503030403020204" pitchFamily="34" charset="0"/>
            </a:endParaRPr>
          </a:p>
        </p:txBody>
      </p:sp>
      <p:sp>
        <p:nvSpPr>
          <p:cNvPr id="8" name="Text Placeholder 33">
            <a:extLst>
              <a:ext uri="{FF2B5EF4-FFF2-40B4-BE49-F238E27FC236}">
                <a16:creationId xmlns:a16="http://schemas.microsoft.com/office/drawing/2014/main" id="{CE18175F-217C-EB4E-8790-C0BE1100538E}"/>
              </a:ext>
            </a:extLst>
          </p:cNvPr>
          <p:cNvSpPr txBox="1">
            <a:spLocks/>
          </p:cNvSpPr>
          <p:nvPr>
            <p:custDataLst>
              <p:tags r:id="rId6"/>
            </p:custDataLst>
          </p:nvPr>
        </p:nvSpPr>
        <p:spPr>
          <a:xfrm>
            <a:off x="132100" y="6455808"/>
            <a:ext cx="1882438" cy="371475"/>
          </a:xfrm>
          <a:prstGeom prst="rect">
            <a:avLst/>
          </a:prstGeom>
        </p:spPr>
        <p:txBody>
          <a:bodyPr rtlCol="0" anchor="ctr"/>
          <a:lstStyle>
            <a:lvl1pPr marL="0" indent="0" algn="l" defTabSz="457200" rtl="0" eaLnBrk="1" latinLnBrk="0" hangingPunct="1">
              <a:lnSpc>
                <a:spcPct val="90000"/>
              </a:lnSpc>
              <a:spcBef>
                <a:spcPts val="1000"/>
              </a:spcBef>
              <a:buFont typeface="Arial" panose="020B0604020202020204" pitchFamily="34" charset="0"/>
              <a:buNone/>
              <a:defRPr lang="en-CH" sz="1400" kern="1200" dirty="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fr" sz="1100"/>
              <a:t>INTRODUCTION</a:t>
            </a:r>
          </a:p>
        </p:txBody>
      </p:sp>
    </p:spTree>
    <p:extLst>
      <p:ext uri="{BB962C8B-B14F-4D97-AF65-F5344CB8AC3E}">
        <p14:creationId xmlns:p14="http://schemas.microsoft.com/office/powerpoint/2010/main" val="506423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9">
            <a:extLst>
              <a:ext uri="{FF2B5EF4-FFF2-40B4-BE49-F238E27FC236}">
                <a16:creationId xmlns:a16="http://schemas.microsoft.com/office/drawing/2014/main" id="{E2D540B3-F156-CC4C-A63E-85F687EB20F3}"/>
              </a:ext>
            </a:extLst>
          </p:cNvPr>
          <p:cNvSpPr txBox="1">
            <a:spLocks/>
          </p:cNvSpPr>
          <p:nvPr>
            <p:custDataLst>
              <p:tags r:id="rId1"/>
            </p:custDataLst>
          </p:nvPr>
        </p:nvSpPr>
        <p:spPr>
          <a:xfrm>
            <a:off x="401208" y="492238"/>
            <a:ext cx="8341583"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fr" sz="2800" dirty="0">
                <a:solidFill>
                  <a:srgbClr val="379175"/>
                </a:solidFill>
              </a:rPr>
              <a:t>La PGSSA en quelques mots</a:t>
            </a:r>
          </a:p>
        </p:txBody>
      </p:sp>
      <p:sp>
        <p:nvSpPr>
          <p:cNvPr id="15" name="Textplatzhalter 1">
            <a:extLst>
              <a:ext uri="{FF2B5EF4-FFF2-40B4-BE49-F238E27FC236}">
                <a16:creationId xmlns:a16="http://schemas.microsoft.com/office/drawing/2014/main" id="{3402A17B-CDE3-0246-98A3-84CEBA92677E}"/>
              </a:ext>
            </a:extLst>
          </p:cNvPr>
          <p:cNvSpPr txBox="1">
            <a:spLocks/>
          </p:cNvSpPr>
          <p:nvPr>
            <p:custDataLst>
              <p:tags r:id="rId2"/>
            </p:custDataLst>
          </p:nvPr>
        </p:nvSpPr>
        <p:spPr>
          <a:xfrm>
            <a:off x="2890756" y="1591491"/>
            <a:ext cx="5883650" cy="4208646"/>
          </a:xfrm>
          <a:prstGeom prst="rect">
            <a:avLst/>
          </a:prstGeom>
        </p:spPr>
        <p:txBody>
          <a:bodyPr rtlCol="0" anchor="t"/>
          <a:lstStyle>
            <a:lvl1pPr marL="228600" indent="-228600" algn="l" defTabSz="914400" rtl="0" eaLnBrk="1" latinLnBrk="0" hangingPunct="1">
              <a:lnSpc>
                <a:spcPct val="150000"/>
              </a:lnSpc>
              <a:spcBef>
                <a:spcPts val="1000"/>
              </a:spcBef>
              <a:buFont typeface="Arial" panose="020B0604020202020204" pitchFamily="34" charset="0"/>
              <a:buChar char="•"/>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lnSpc>
                <a:spcPct val="100000"/>
              </a:lnSpc>
            </a:pPr>
            <a:r>
              <a:rPr lang="fr" sz="2000" dirty="0">
                <a:solidFill>
                  <a:srgbClr val="212121"/>
                </a:solidFill>
                <a:latin typeface="Source Sans Pro" panose="020B0503030403020204" pitchFamily="34" charset="0"/>
                <a:ea typeface="Source Sans Pro" panose="020B0503030403020204" pitchFamily="34" charset="0"/>
              </a:rPr>
              <a:t>La planification de la gestion de la sécurité sanitaire de l’assainissement (PGSSA) est l’approche recommandée par l’OMS s’agissant de l’évaluation et de la gestion des risques liés aux systèmes d’assainissement à l’échelle locale.</a:t>
            </a:r>
          </a:p>
          <a:p>
            <a:pPr rtl="0">
              <a:lnSpc>
                <a:spcPct val="100000"/>
              </a:lnSpc>
            </a:pPr>
            <a:r>
              <a:rPr lang="fr" sz="2000" dirty="0">
                <a:solidFill>
                  <a:srgbClr val="212121"/>
                </a:solidFill>
                <a:latin typeface="Source Sans Pro" panose="020B0503030403020204" pitchFamily="34" charset="0"/>
                <a:ea typeface="Source Sans Pro" panose="020B0503030403020204" pitchFamily="34" charset="0"/>
              </a:rPr>
              <a:t>La PGSSA permet d’optimiser les bénéfices pour la santé et de minimiser les risques y afférents.</a:t>
            </a:r>
          </a:p>
          <a:p>
            <a:pPr rtl="0">
              <a:lnSpc>
                <a:spcPct val="100000"/>
              </a:lnSpc>
            </a:pPr>
            <a:r>
              <a:rPr lang="fr" sz="2000" dirty="0">
                <a:solidFill>
                  <a:srgbClr val="212121"/>
                </a:solidFill>
                <a:latin typeface="Source Sans Pro" panose="020B0503030403020204" pitchFamily="34" charset="0"/>
                <a:ea typeface="Source Sans Pro" panose="020B0503030403020204" pitchFamily="34" charset="0"/>
              </a:rPr>
              <a:t>La PGSSA oriente les mesures de manière à ce qu’elles aient le plus d’impact.</a:t>
            </a:r>
          </a:p>
          <a:p>
            <a:pPr rtl="0">
              <a:lnSpc>
                <a:spcPct val="100000"/>
              </a:lnSpc>
            </a:pPr>
            <a:r>
              <a:rPr lang="fr" sz="2000" dirty="0">
                <a:solidFill>
                  <a:srgbClr val="212121"/>
                </a:solidFill>
                <a:latin typeface="Source Sans Pro" panose="020B0503030403020204" pitchFamily="34" charset="0"/>
                <a:ea typeface="Source Sans Pro" panose="020B0503030403020204" pitchFamily="34" charset="0"/>
              </a:rPr>
              <a:t>La PGSSA contribue à coordonner les activités des nombreuses parties prenantes tout au long de la chaîne d’assainissement et stimule le dialogue stratégique.</a:t>
            </a:r>
          </a:p>
        </p:txBody>
      </p:sp>
      <p:sp>
        <p:nvSpPr>
          <p:cNvPr id="8" name="Text Placeholder 33">
            <a:extLst>
              <a:ext uri="{FF2B5EF4-FFF2-40B4-BE49-F238E27FC236}">
                <a16:creationId xmlns:a16="http://schemas.microsoft.com/office/drawing/2014/main" id="{5306DA64-5C94-034E-B418-00120B9C2D8E}"/>
              </a:ext>
            </a:extLst>
          </p:cNvPr>
          <p:cNvSpPr txBox="1">
            <a:spLocks/>
          </p:cNvSpPr>
          <p:nvPr>
            <p:custDataLst>
              <p:tags r:id="rId3"/>
            </p:custDataLst>
          </p:nvPr>
        </p:nvSpPr>
        <p:spPr>
          <a:xfrm>
            <a:off x="132100" y="6455808"/>
            <a:ext cx="1882438" cy="371475"/>
          </a:xfrm>
          <a:prstGeom prst="rect">
            <a:avLst/>
          </a:prstGeom>
        </p:spPr>
        <p:txBody>
          <a:bodyPr rtlCol="0" anchor="ctr"/>
          <a:lstStyle>
            <a:lvl1pPr marL="0" indent="0" algn="l" defTabSz="457200" rtl="0" eaLnBrk="1" latinLnBrk="0" hangingPunct="1">
              <a:lnSpc>
                <a:spcPct val="90000"/>
              </a:lnSpc>
              <a:spcBef>
                <a:spcPts val="1000"/>
              </a:spcBef>
              <a:buFont typeface="Arial" panose="020B0604020202020204" pitchFamily="34" charset="0"/>
              <a:buNone/>
              <a:defRPr lang="en-CH" sz="1400" kern="1200" dirty="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fr" sz="1200"/>
              <a:t>INTRODUCTION</a:t>
            </a:r>
          </a:p>
        </p:txBody>
      </p:sp>
      <p:pic>
        <p:nvPicPr>
          <p:cNvPr id="2" name="Picture 1">
            <a:extLst>
              <a:ext uri="{FF2B5EF4-FFF2-40B4-BE49-F238E27FC236}">
                <a16:creationId xmlns:a16="http://schemas.microsoft.com/office/drawing/2014/main" id="{C4450BE3-677B-4C90-84E6-EBC18D1D44E3}"/>
              </a:ext>
            </a:extLst>
          </p:cNvPr>
          <p:cNvPicPr>
            <a:picLocks noChangeAspect="1"/>
          </p:cNvPicPr>
          <p:nvPr/>
        </p:nvPicPr>
        <p:blipFill>
          <a:blip r:embed="rId5"/>
          <a:stretch>
            <a:fillRect/>
          </a:stretch>
        </p:blipFill>
        <p:spPr>
          <a:xfrm>
            <a:off x="369594" y="2622327"/>
            <a:ext cx="2088301" cy="1474287"/>
          </a:xfrm>
          <a:prstGeom prst="rect">
            <a:avLst/>
          </a:prstGeom>
          <a:ln>
            <a:solidFill>
              <a:schemeClr val="bg1">
                <a:lumMod val="85000"/>
              </a:schemeClr>
            </a:solidFill>
          </a:ln>
        </p:spPr>
      </p:pic>
    </p:spTree>
    <p:extLst>
      <p:ext uri="{BB962C8B-B14F-4D97-AF65-F5344CB8AC3E}">
        <p14:creationId xmlns:p14="http://schemas.microsoft.com/office/powerpoint/2010/main" val="32050541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78CA6DA-3FFB-B346-BE08-9D8A8B9A0C8D}"/>
              </a:ext>
            </a:extLst>
          </p:cNvPr>
          <p:cNvSpPr>
            <a:spLocks noGrp="1"/>
          </p:cNvSpPr>
          <p:nvPr>
            <p:ph type="body" sz="quarter" idx="14"/>
            <p:custDataLst>
              <p:tags r:id="rId1"/>
            </p:custDataLst>
          </p:nvPr>
        </p:nvSpPr>
        <p:spPr/>
        <p:txBody>
          <a:bodyPr rtlCol="0"/>
          <a:lstStyle/>
          <a:p>
            <a:pPr rtl="0">
              <a:lnSpc>
                <a:spcPct val="100000"/>
              </a:lnSpc>
            </a:pPr>
            <a:r>
              <a:rPr lang="fr" sz="2400" dirty="0">
                <a:latin typeface="Source Sans Pro" panose="020B0503030403020204" pitchFamily="34" charset="0"/>
                <a:ea typeface="Source Sans Pro" panose="020B0503030403020204" pitchFamily="34" charset="0"/>
              </a:rPr>
              <a:t>Votre groupe fait partie d’un groupe consultatif d’experts</a:t>
            </a:r>
          </a:p>
          <a:p>
            <a:pPr rtl="0">
              <a:lnSpc>
                <a:spcPct val="100000"/>
              </a:lnSpc>
            </a:pPr>
            <a:r>
              <a:rPr lang="fr" sz="2400" dirty="0">
                <a:latin typeface="Source Sans Pro" panose="020B0503030403020204" pitchFamily="34" charset="0"/>
                <a:ea typeface="Source Sans Pro" panose="020B0503030403020204" pitchFamily="34" charset="0"/>
              </a:rPr>
              <a:t>Vous êtes sur le point de fournir des recommandations au comité de pilotage de la PGSSA </a:t>
            </a:r>
          </a:p>
          <a:p>
            <a:pPr rtl="0">
              <a:lnSpc>
                <a:spcPct val="100000"/>
              </a:lnSpc>
            </a:pPr>
            <a:r>
              <a:rPr lang="fr" sz="2400" dirty="0">
                <a:latin typeface="Source Sans Pro" panose="020B0503030403020204" pitchFamily="34" charset="0"/>
                <a:ea typeface="Source Sans Pro" panose="020B0503030403020204" pitchFamily="34" charset="0"/>
              </a:rPr>
              <a:t>Vous devez proposer des mesures de mise en œuvre prioritaires à Coppentown, une petite communauté située dans le pays de Sanitola</a:t>
            </a:r>
          </a:p>
        </p:txBody>
      </p:sp>
      <p:sp>
        <p:nvSpPr>
          <p:cNvPr id="9" name="Text Placeholder 19">
            <a:extLst>
              <a:ext uri="{FF2B5EF4-FFF2-40B4-BE49-F238E27FC236}">
                <a16:creationId xmlns:a16="http://schemas.microsoft.com/office/drawing/2014/main" id="{BA151FAD-27BB-DC46-A9C8-4BEEF4D667E2}"/>
              </a:ext>
            </a:extLst>
          </p:cNvPr>
          <p:cNvSpPr txBox="1">
            <a:spLocks/>
          </p:cNvSpPr>
          <p:nvPr>
            <p:custDataLst>
              <p:tags r:id="rId2"/>
            </p:custDataLst>
          </p:nvPr>
        </p:nvSpPr>
        <p:spPr>
          <a:xfrm>
            <a:off x="224901" y="1045900"/>
            <a:ext cx="6026089" cy="344050"/>
          </a:xfrm>
          <a:prstGeom prst="rect">
            <a:avLst/>
          </a:prstGeom>
        </p:spPr>
        <p:txBody>
          <a:bodyPr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fr" sz="2400" dirty="0">
                <a:solidFill>
                  <a:srgbClr val="212121"/>
                </a:solidFill>
                <a:latin typeface="Source Sans Pro" panose="020B0503030403020204" pitchFamily="34" charset="0"/>
                <a:ea typeface="Source Sans Pro" panose="020B0503030403020204" pitchFamily="34" charset="0"/>
              </a:rPr>
              <a:t>Formons des groupes (un par table)</a:t>
            </a:r>
            <a:endParaRPr lang="en-CH" sz="2400" dirty="0">
              <a:solidFill>
                <a:srgbClr val="212121"/>
              </a:solidFill>
              <a:latin typeface="Source Sans Pro" panose="020B0503030403020204" pitchFamily="34" charset="0"/>
              <a:ea typeface="Source Sans Pro" panose="020B0503030403020204" pitchFamily="34" charset="0"/>
            </a:endParaRPr>
          </a:p>
        </p:txBody>
      </p:sp>
      <p:sp>
        <p:nvSpPr>
          <p:cNvPr id="10" name="Text Placeholder 19">
            <a:extLst>
              <a:ext uri="{FF2B5EF4-FFF2-40B4-BE49-F238E27FC236}">
                <a16:creationId xmlns:a16="http://schemas.microsoft.com/office/drawing/2014/main" id="{13B1B0CF-F289-1145-8463-A4B61E7FD7BF}"/>
              </a:ext>
            </a:extLst>
          </p:cNvPr>
          <p:cNvSpPr txBox="1">
            <a:spLocks/>
          </p:cNvSpPr>
          <p:nvPr>
            <p:custDataLst>
              <p:tags r:id="rId3"/>
            </p:custDataLst>
          </p:nvPr>
        </p:nvSpPr>
        <p:spPr>
          <a:xfrm>
            <a:off x="224901" y="453060"/>
            <a:ext cx="7101874"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fr" dirty="0">
                <a:solidFill>
                  <a:srgbClr val="379175"/>
                </a:solidFill>
              </a:rPr>
              <a:t>Travail en groupe</a:t>
            </a:r>
          </a:p>
        </p:txBody>
      </p:sp>
      <p:sp>
        <p:nvSpPr>
          <p:cNvPr id="6" name="Text Placeholder 33">
            <a:extLst>
              <a:ext uri="{FF2B5EF4-FFF2-40B4-BE49-F238E27FC236}">
                <a16:creationId xmlns:a16="http://schemas.microsoft.com/office/drawing/2014/main" id="{CA906516-0B1F-CA49-86D0-012449E4A485}"/>
              </a:ext>
            </a:extLst>
          </p:cNvPr>
          <p:cNvSpPr txBox="1">
            <a:spLocks/>
          </p:cNvSpPr>
          <p:nvPr>
            <p:custDataLst>
              <p:tags r:id="rId4"/>
            </p:custDataLst>
          </p:nvPr>
        </p:nvSpPr>
        <p:spPr>
          <a:xfrm>
            <a:off x="132100" y="6455808"/>
            <a:ext cx="6026089" cy="344051"/>
          </a:xfrm>
          <a:prstGeom prst="rect">
            <a:avLst/>
          </a:prstGeom>
        </p:spPr>
        <p:txBody>
          <a:bodyPr rtlCol="0" anchor="ctr"/>
          <a:lstStyle>
            <a:lvl1pPr marL="0" indent="0" algn="l" defTabSz="457200" rtl="0" eaLnBrk="1" latinLnBrk="0" hangingPunct="1">
              <a:lnSpc>
                <a:spcPct val="90000"/>
              </a:lnSpc>
              <a:spcBef>
                <a:spcPts val="1000"/>
              </a:spcBef>
              <a:buFont typeface="Arial" panose="020B0604020202020204" pitchFamily="34" charset="0"/>
              <a:buNone/>
              <a:defRPr lang="en-CH" sz="1400" kern="1200" dirty="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fr"/>
              <a:t>INTRODUCTION</a:t>
            </a:r>
          </a:p>
        </p:txBody>
      </p:sp>
    </p:spTree>
    <p:extLst>
      <p:ext uri="{BB962C8B-B14F-4D97-AF65-F5344CB8AC3E}">
        <p14:creationId xmlns:p14="http://schemas.microsoft.com/office/powerpoint/2010/main" val="4878999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9">
            <a:extLst>
              <a:ext uri="{FF2B5EF4-FFF2-40B4-BE49-F238E27FC236}">
                <a16:creationId xmlns:a16="http://schemas.microsoft.com/office/drawing/2014/main" id="{A7D3C5BD-28B9-A045-BE67-B700DB5CD772}"/>
              </a:ext>
            </a:extLst>
          </p:cNvPr>
          <p:cNvSpPr txBox="1">
            <a:spLocks/>
          </p:cNvSpPr>
          <p:nvPr>
            <p:custDataLst>
              <p:tags r:id="rId1"/>
            </p:custDataLst>
          </p:nvPr>
        </p:nvSpPr>
        <p:spPr>
          <a:xfrm>
            <a:off x="132099" y="1069405"/>
            <a:ext cx="8851478" cy="688693"/>
          </a:xfrm>
          <a:prstGeom prst="rect">
            <a:avLst/>
          </a:prstGeom>
        </p:spPr>
        <p:txBody>
          <a:bodyPr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fr" dirty="0">
                <a:solidFill>
                  <a:srgbClr val="212121"/>
                </a:solidFill>
                <a:latin typeface="Source Sans Pro" panose="020B0503030403020204" pitchFamily="34" charset="0"/>
                <a:ea typeface="Source Sans Pro" panose="020B0503030403020204" pitchFamily="34" charset="0"/>
              </a:rPr>
              <a:t>Municipalité de 50 000 habitants en périphérie d’une métropole</a:t>
            </a:r>
            <a:endParaRPr lang="en-CH" dirty="0">
              <a:solidFill>
                <a:srgbClr val="212121"/>
              </a:solidFill>
              <a:latin typeface="Source Sans Pro" panose="020B0503030403020204" pitchFamily="34" charset="0"/>
              <a:ea typeface="Source Sans Pro" panose="020B0503030403020204" pitchFamily="34" charset="0"/>
            </a:endParaRPr>
          </a:p>
        </p:txBody>
      </p:sp>
      <p:sp>
        <p:nvSpPr>
          <p:cNvPr id="4" name="Text Placeholder 19">
            <a:extLst>
              <a:ext uri="{FF2B5EF4-FFF2-40B4-BE49-F238E27FC236}">
                <a16:creationId xmlns:a16="http://schemas.microsoft.com/office/drawing/2014/main" id="{87645F8D-7B67-6149-A051-DF06DF030DCE}"/>
              </a:ext>
            </a:extLst>
          </p:cNvPr>
          <p:cNvSpPr txBox="1">
            <a:spLocks/>
          </p:cNvSpPr>
          <p:nvPr>
            <p:custDataLst>
              <p:tags r:id="rId2"/>
            </p:custDataLst>
          </p:nvPr>
        </p:nvSpPr>
        <p:spPr>
          <a:xfrm>
            <a:off x="132098" y="283385"/>
            <a:ext cx="8851479"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fr" dirty="0">
                <a:solidFill>
                  <a:srgbClr val="379175"/>
                </a:solidFill>
              </a:rPr>
              <a:t>Bienvenue à Coppentown, Sanitola</a:t>
            </a:r>
          </a:p>
        </p:txBody>
      </p:sp>
      <p:pic>
        <p:nvPicPr>
          <p:cNvPr id="6" name="Grafik 5" descr="Ein Bild, das Berg, draußen, Natur, Hügel enthält.&#10;&#10;Automatisch generierte Beschreibung">
            <a:extLst>
              <a:ext uri="{FF2B5EF4-FFF2-40B4-BE49-F238E27FC236}">
                <a16:creationId xmlns:a16="http://schemas.microsoft.com/office/drawing/2014/main" id="{0100BADA-C994-7644-A52B-2AA680286BDC}"/>
              </a:ext>
            </a:extLst>
          </p:cNvPr>
          <p:cNvPicPr>
            <a:picLocks noChangeAspect="1"/>
          </p:cNvPicPr>
          <p:nvPr>
            <p:custDataLst>
              <p:tags r:id="rId3"/>
            </p:custDataLst>
          </p:nvPr>
        </p:nvPicPr>
        <p:blipFill rotWithShape="1">
          <a:blip r:embed="rId8"/>
          <a:srcRect t="22908" b="5837"/>
          <a:stretch/>
        </p:blipFill>
        <p:spPr>
          <a:xfrm>
            <a:off x="146260" y="1492939"/>
            <a:ext cx="8851479" cy="4883682"/>
          </a:xfrm>
          <a:prstGeom prst="rect">
            <a:avLst/>
          </a:prstGeom>
        </p:spPr>
      </p:pic>
      <p:sp>
        <p:nvSpPr>
          <p:cNvPr id="8" name="Text Box 9">
            <a:extLst>
              <a:ext uri="{FF2B5EF4-FFF2-40B4-BE49-F238E27FC236}">
                <a16:creationId xmlns:a16="http://schemas.microsoft.com/office/drawing/2014/main" id="{EBA60F9D-96F2-8440-AFB7-A0B0DE641553}"/>
              </a:ext>
            </a:extLst>
          </p:cNvPr>
          <p:cNvSpPr txBox="1">
            <a:spLocks noChangeArrowheads="1"/>
          </p:cNvSpPr>
          <p:nvPr>
            <p:custDataLst>
              <p:tags r:id="rId4"/>
            </p:custDataLst>
          </p:nvPr>
        </p:nvSpPr>
        <p:spPr bwMode="auto">
          <a:xfrm>
            <a:off x="7721600" y="6203954"/>
            <a:ext cx="12903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lvl1pPr eaLnBrk="0" hangingPunct="0">
              <a:defRPr sz="2400">
                <a:solidFill>
                  <a:schemeClr val="tx1"/>
                </a:solidFill>
                <a:latin typeface="Trebuchet MS" panose="020B0703020202090204" pitchFamily="34" charset="0"/>
                <a:ea typeface="ＭＳ Ｐゴシック" panose="020B0600070205080204" pitchFamily="34" charset="-128"/>
              </a:defRPr>
            </a:lvl1pPr>
            <a:lvl2pPr marL="742950" indent="-285750" eaLnBrk="0" hangingPunct="0">
              <a:defRPr sz="2400">
                <a:solidFill>
                  <a:schemeClr val="tx1"/>
                </a:solidFill>
                <a:latin typeface="Trebuchet MS" panose="020B0703020202090204" pitchFamily="34" charset="0"/>
                <a:ea typeface="ＭＳ Ｐゴシック" panose="020B0600070205080204" pitchFamily="34" charset="-128"/>
              </a:defRPr>
            </a:lvl2pPr>
            <a:lvl3pPr marL="1143000" indent="-228600" eaLnBrk="0" hangingPunct="0">
              <a:defRPr sz="2400">
                <a:solidFill>
                  <a:schemeClr val="tx1"/>
                </a:solidFill>
                <a:latin typeface="Trebuchet MS" panose="020B0703020202090204" pitchFamily="34" charset="0"/>
                <a:ea typeface="ＭＳ Ｐゴシック" panose="020B0600070205080204" pitchFamily="34" charset="-128"/>
              </a:defRPr>
            </a:lvl3pPr>
            <a:lvl4pPr marL="1600200" indent="-228600" eaLnBrk="0" hangingPunct="0">
              <a:defRPr sz="2400">
                <a:solidFill>
                  <a:schemeClr val="tx1"/>
                </a:solidFill>
                <a:latin typeface="Trebuchet MS" panose="020B0703020202090204" pitchFamily="34" charset="0"/>
                <a:ea typeface="ＭＳ Ｐゴシック" panose="020B0600070205080204" pitchFamily="34" charset="-128"/>
              </a:defRPr>
            </a:lvl4pPr>
            <a:lvl5pPr marL="2057400" indent="-228600" eaLnBrk="0" hangingPunct="0">
              <a:defRPr sz="2400">
                <a:solidFill>
                  <a:schemeClr val="tx1"/>
                </a:solidFill>
                <a:latin typeface="Trebuchet MS" panose="020B070302020209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9pPr>
          </a:lstStyle>
          <a:p>
            <a:pPr defTabSz="914400" rtl="0" eaLnBrk="1" hangingPunct="1"/>
            <a:r>
              <a:rPr lang="fr" sz="800">
                <a:latin typeface="Source Sans Pro" panose="020B0503030403020204" pitchFamily="34" charset="0"/>
                <a:ea typeface="Source Sans Pro" panose="020B0503030403020204" pitchFamily="34" charset="0"/>
              </a:rPr>
              <a:t>Photo : L. Barreto Dillon</a:t>
            </a:r>
          </a:p>
        </p:txBody>
      </p:sp>
      <p:sp>
        <p:nvSpPr>
          <p:cNvPr id="9" name="Text Placeholder 33">
            <a:extLst>
              <a:ext uri="{FF2B5EF4-FFF2-40B4-BE49-F238E27FC236}">
                <a16:creationId xmlns:a16="http://schemas.microsoft.com/office/drawing/2014/main" id="{44D408C8-BE30-2D42-9903-995989C22D3E}"/>
              </a:ext>
            </a:extLst>
          </p:cNvPr>
          <p:cNvSpPr txBox="1">
            <a:spLocks/>
          </p:cNvSpPr>
          <p:nvPr>
            <p:custDataLst>
              <p:tags r:id="rId5"/>
            </p:custDataLst>
          </p:nvPr>
        </p:nvSpPr>
        <p:spPr>
          <a:xfrm>
            <a:off x="132100" y="6455808"/>
            <a:ext cx="6026089" cy="344051"/>
          </a:xfrm>
          <a:prstGeom prst="rect">
            <a:avLst/>
          </a:prstGeom>
        </p:spPr>
        <p:txBody>
          <a:bodyPr rtlCol="0" anchor="ctr"/>
          <a:lstStyle>
            <a:lvl1pPr marL="0" indent="0" algn="l" defTabSz="457200" rtl="0" eaLnBrk="1" latinLnBrk="0" hangingPunct="1">
              <a:lnSpc>
                <a:spcPct val="90000"/>
              </a:lnSpc>
              <a:spcBef>
                <a:spcPts val="1000"/>
              </a:spcBef>
              <a:buFont typeface="Arial" panose="020B0604020202020204" pitchFamily="34" charset="0"/>
              <a:buNone/>
              <a:defRPr lang="en-CH" sz="1400" kern="1200" dirty="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fr"/>
              <a:t>INTRODUCTION</a:t>
            </a:r>
          </a:p>
        </p:txBody>
      </p:sp>
    </p:spTree>
    <p:extLst>
      <p:ext uri="{BB962C8B-B14F-4D97-AF65-F5344CB8AC3E}">
        <p14:creationId xmlns:p14="http://schemas.microsoft.com/office/powerpoint/2010/main" val="24076947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9">
            <a:extLst>
              <a:ext uri="{FF2B5EF4-FFF2-40B4-BE49-F238E27FC236}">
                <a16:creationId xmlns:a16="http://schemas.microsoft.com/office/drawing/2014/main" id="{A7D3C5BD-28B9-A045-BE67-B700DB5CD772}"/>
              </a:ext>
            </a:extLst>
          </p:cNvPr>
          <p:cNvSpPr txBox="1">
            <a:spLocks/>
          </p:cNvSpPr>
          <p:nvPr>
            <p:custDataLst>
              <p:tags r:id="rId1"/>
            </p:custDataLst>
          </p:nvPr>
        </p:nvSpPr>
        <p:spPr>
          <a:xfrm>
            <a:off x="132100" y="841791"/>
            <a:ext cx="8646383" cy="344050"/>
          </a:xfrm>
          <a:prstGeom prst="rect">
            <a:avLst/>
          </a:prstGeom>
        </p:spPr>
        <p:txBody>
          <a:bodyPr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fr" sz="1600" dirty="0">
                <a:solidFill>
                  <a:srgbClr val="212121"/>
                </a:solidFill>
                <a:latin typeface="Source Sans Pro" panose="020B0503030403020204" pitchFamily="34" charset="0"/>
                <a:ea typeface="Source Sans Pro" panose="020B0503030403020204" pitchFamily="34" charset="0"/>
              </a:rPr>
              <a:t>Approvisionnement en eau ; source d’eau de surface située en amont</a:t>
            </a:r>
            <a:endParaRPr lang="en-CH" sz="1600" dirty="0">
              <a:solidFill>
                <a:srgbClr val="212121"/>
              </a:solidFill>
              <a:latin typeface="Source Sans Pro" panose="020B0503030403020204" pitchFamily="34" charset="0"/>
              <a:ea typeface="Source Sans Pro" panose="020B0503030403020204" pitchFamily="34" charset="0"/>
            </a:endParaRPr>
          </a:p>
        </p:txBody>
      </p:sp>
      <p:sp>
        <p:nvSpPr>
          <p:cNvPr id="4" name="Text Placeholder 19">
            <a:extLst>
              <a:ext uri="{FF2B5EF4-FFF2-40B4-BE49-F238E27FC236}">
                <a16:creationId xmlns:a16="http://schemas.microsoft.com/office/drawing/2014/main" id="{87645F8D-7B67-6149-A051-DF06DF030DCE}"/>
              </a:ext>
            </a:extLst>
          </p:cNvPr>
          <p:cNvSpPr txBox="1">
            <a:spLocks/>
          </p:cNvSpPr>
          <p:nvPr>
            <p:custDataLst>
              <p:tags r:id="rId2"/>
            </p:custDataLst>
          </p:nvPr>
        </p:nvSpPr>
        <p:spPr>
          <a:xfrm>
            <a:off x="132100" y="283385"/>
            <a:ext cx="7101874"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fr" dirty="0">
                <a:solidFill>
                  <a:srgbClr val="379175"/>
                </a:solidFill>
              </a:rPr>
              <a:t>Étude de cas « Coppentown »</a:t>
            </a:r>
          </a:p>
        </p:txBody>
      </p:sp>
      <p:pic>
        <p:nvPicPr>
          <p:cNvPr id="9" name="Grafik 8" descr="Ein Bild, das draußen, Berg, Natur, Gras enthält.&#10;&#10;Automatisch generierte Beschreibung">
            <a:extLst>
              <a:ext uri="{FF2B5EF4-FFF2-40B4-BE49-F238E27FC236}">
                <a16:creationId xmlns:a16="http://schemas.microsoft.com/office/drawing/2014/main" id="{4F847293-2662-3C4C-ACB7-B6E021722A23}"/>
              </a:ext>
            </a:extLst>
          </p:cNvPr>
          <p:cNvPicPr>
            <a:picLocks noChangeAspect="1"/>
          </p:cNvPicPr>
          <p:nvPr>
            <p:custDataLst>
              <p:tags r:id="rId3"/>
            </p:custDataLst>
          </p:nvPr>
        </p:nvPicPr>
        <p:blipFill rotWithShape="1">
          <a:blip r:embed="rId8"/>
          <a:srcRect l="1751" t="20058" b="4154"/>
          <a:stretch/>
        </p:blipFill>
        <p:spPr>
          <a:xfrm>
            <a:off x="224901" y="1223386"/>
            <a:ext cx="8646383" cy="5002252"/>
          </a:xfrm>
          <a:prstGeom prst="rect">
            <a:avLst/>
          </a:prstGeom>
        </p:spPr>
      </p:pic>
      <p:sp>
        <p:nvSpPr>
          <p:cNvPr id="7" name="Text Box 9">
            <a:extLst>
              <a:ext uri="{FF2B5EF4-FFF2-40B4-BE49-F238E27FC236}">
                <a16:creationId xmlns:a16="http://schemas.microsoft.com/office/drawing/2014/main" id="{05AA2BFC-491E-0D40-B0E2-71B5B06EE2E9}"/>
              </a:ext>
            </a:extLst>
          </p:cNvPr>
          <p:cNvSpPr txBox="1">
            <a:spLocks noChangeArrowheads="1"/>
          </p:cNvSpPr>
          <p:nvPr>
            <p:custDataLst>
              <p:tags r:id="rId4"/>
            </p:custDataLst>
          </p:nvPr>
        </p:nvSpPr>
        <p:spPr bwMode="auto">
          <a:xfrm>
            <a:off x="7657432" y="6225638"/>
            <a:ext cx="126166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lvl1pPr eaLnBrk="0" hangingPunct="0">
              <a:defRPr sz="2400">
                <a:solidFill>
                  <a:schemeClr val="tx1"/>
                </a:solidFill>
                <a:latin typeface="Trebuchet MS" panose="020B0703020202090204" pitchFamily="34" charset="0"/>
                <a:ea typeface="ＭＳ Ｐゴシック" panose="020B0600070205080204" pitchFamily="34" charset="-128"/>
              </a:defRPr>
            </a:lvl1pPr>
            <a:lvl2pPr marL="742950" indent="-285750" eaLnBrk="0" hangingPunct="0">
              <a:defRPr sz="2400">
                <a:solidFill>
                  <a:schemeClr val="tx1"/>
                </a:solidFill>
                <a:latin typeface="Trebuchet MS" panose="020B0703020202090204" pitchFamily="34" charset="0"/>
                <a:ea typeface="ＭＳ Ｐゴシック" panose="020B0600070205080204" pitchFamily="34" charset="-128"/>
              </a:defRPr>
            </a:lvl2pPr>
            <a:lvl3pPr marL="1143000" indent="-228600" eaLnBrk="0" hangingPunct="0">
              <a:defRPr sz="2400">
                <a:solidFill>
                  <a:schemeClr val="tx1"/>
                </a:solidFill>
                <a:latin typeface="Trebuchet MS" panose="020B0703020202090204" pitchFamily="34" charset="0"/>
                <a:ea typeface="ＭＳ Ｐゴシック" panose="020B0600070205080204" pitchFamily="34" charset="-128"/>
              </a:defRPr>
            </a:lvl3pPr>
            <a:lvl4pPr marL="1600200" indent="-228600" eaLnBrk="0" hangingPunct="0">
              <a:defRPr sz="2400">
                <a:solidFill>
                  <a:schemeClr val="tx1"/>
                </a:solidFill>
                <a:latin typeface="Trebuchet MS" panose="020B0703020202090204" pitchFamily="34" charset="0"/>
                <a:ea typeface="ＭＳ Ｐゴシック" panose="020B0600070205080204" pitchFamily="34" charset="-128"/>
              </a:defRPr>
            </a:lvl4pPr>
            <a:lvl5pPr marL="2057400" indent="-228600" eaLnBrk="0" hangingPunct="0">
              <a:defRPr sz="2400">
                <a:solidFill>
                  <a:schemeClr val="tx1"/>
                </a:solidFill>
                <a:latin typeface="Trebuchet MS" panose="020B070302020209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9pPr>
          </a:lstStyle>
          <a:p>
            <a:pPr defTabSz="914400" rtl="0" eaLnBrk="1" hangingPunct="1"/>
            <a:r>
              <a:rPr lang="fr" sz="800">
                <a:solidFill>
                  <a:srgbClr val="212121"/>
                </a:solidFill>
                <a:latin typeface="Source Sans Pro" panose="020B0503030403020204" pitchFamily="34" charset="0"/>
                <a:ea typeface="Source Sans Pro" panose="020B0503030403020204" pitchFamily="34" charset="0"/>
              </a:rPr>
              <a:t>Photo : L. Barreto Dillon</a:t>
            </a:r>
          </a:p>
        </p:txBody>
      </p:sp>
      <p:sp>
        <p:nvSpPr>
          <p:cNvPr id="8" name="Text Placeholder 33">
            <a:extLst>
              <a:ext uri="{FF2B5EF4-FFF2-40B4-BE49-F238E27FC236}">
                <a16:creationId xmlns:a16="http://schemas.microsoft.com/office/drawing/2014/main" id="{23B7509B-BC96-B645-AA84-13D0F6A03930}"/>
              </a:ext>
            </a:extLst>
          </p:cNvPr>
          <p:cNvSpPr txBox="1">
            <a:spLocks/>
          </p:cNvSpPr>
          <p:nvPr>
            <p:custDataLst>
              <p:tags r:id="rId5"/>
            </p:custDataLst>
          </p:nvPr>
        </p:nvSpPr>
        <p:spPr>
          <a:xfrm>
            <a:off x="132100" y="6455808"/>
            <a:ext cx="6026089" cy="344051"/>
          </a:xfrm>
          <a:prstGeom prst="rect">
            <a:avLst/>
          </a:prstGeom>
        </p:spPr>
        <p:txBody>
          <a:bodyPr rtlCol="0" anchor="ctr"/>
          <a:lstStyle>
            <a:lvl1pPr marL="0" indent="0" algn="l" defTabSz="457200" rtl="0" eaLnBrk="1" latinLnBrk="0" hangingPunct="1">
              <a:lnSpc>
                <a:spcPct val="90000"/>
              </a:lnSpc>
              <a:spcBef>
                <a:spcPts val="1000"/>
              </a:spcBef>
              <a:buFont typeface="Arial" panose="020B0604020202020204" pitchFamily="34" charset="0"/>
              <a:buNone/>
              <a:defRPr lang="en-CH" sz="1400" kern="1200" dirty="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fr"/>
              <a:t>INTRODUCTION</a:t>
            </a:r>
          </a:p>
        </p:txBody>
      </p:sp>
    </p:spTree>
    <p:extLst>
      <p:ext uri="{BB962C8B-B14F-4D97-AF65-F5344CB8AC3E}">
        <p14:creationId xmlns:p14="http://schemas.microsoft.com/office/powerpoint/2010/main" val="33019851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9">
            <a:extLst>
              <a:ext uri="{FF2B5EF4-FFF2-40B4-BE49-F238E27FC236}">
                <a16:creationId xmlns:a16="http://schemas.microsoft.com/office/drawing/2014/main" id="{A7D3C5BD-28B9-A045-BE67-B700DB5CD772}"/>
              </a:ext>
            </a:extLst>
          </p:cNvPr>
          <p:cNvSpPr txBox="1">
            <a:spLocks/>
          </p:cNvSpPr>
          <p:nvPr>
            <p:custDataLst>
              <p:tags r:id="rId1"/>
            </p:custDataLst>
          </p:nvPr>
        </p:nvSpPr>
        <p:spPr>
          <a:xfrm>
            <a:off x="224901" y="873875"/>
            <a:ext cx="8806804" cy="520860"/>
          </a:xfrm>
          <a:prstGeom prst="rect">
            <a:avLst/>
          </a:prstGeom>
        </p:spPr>
        <p:txBody>
          <a:bodyPr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fr" sz="2000">
                <a:solidFill>
                  <a:srgbClr val="212121"/>
                </a:solidFill>
                <a:latin typeface="Source Sans Pro" panose="020B0503030403020204" pitchFamily="34" charset="0"/>
                <a:ea typeface="Source Sans Pro" panose="020B0503030403020204" pitchFamily="34" charset="0"/>
              </a:rPr>
              <a:t>20 % de la population est raccordée à un réseau d’égouts combiné</a:t>
            </a:r>
            <a:endParaRPr lang="en-CH" sz="2000" dirty="0">
              <a:solidFill>
                <a:srgbClr val="212121"/>
              </a:solidFill>
              <a:latin typeface="Source Sans Pro" panose="020B0503030403020204" pitchFamily="34" charset="0"/>
              <a:ea typeface="Source Sans Pro" panose="020B0503030403020204" pitchFamily="34" charset="0"/>
            </a:endParaRPr>
          </a:p>
        </p:txBody>
      </p:sp>
      <p:pic>
        <p:nvPicPr>
          <p:cNvPr id="8" name="Grafik 7">
            <a:extLst>
              <a:ext uri="{FF2B5EF4-FFF2-40B4-BE49-F238E27FC236}">
                <a16:creationId xmlns:a16="http://schemas.microsoft.com/office/drawing/2014/main" id="{1C3AEFAF-672F-4744-A2DF-B286D623F157}"/>
              </a:ext>
            </a:extLst>
          </p:cNvPr>
          <p:cNvPicPr>
            <a:picLocks noChangeAspect="1"/>
          </p:cNvPicPr>
          <p:nvPr>
            <p:custDataLst>
              <p:tags r:id="rId2"/>
            </p:custDataLst>
          </p:nvPr>
        </p:nvPicPr>
        <p:blipFill>
          <a:blip r:embed="rId10"/>
          <a:stretch>
            <a:fillRect/>
          </a:stretch>
        </p:blipFill>
        <p:spPr>
          <a:xfrm>
            <a:off x="385321" y="1702934"/>
            <a:ext cx="4092826" cy="2308454"/>
          </a:xfrm>
          <a:prstGeom prst="rect">
            <a:avLst/>
          </a:prstGeom>
        </p:spPr>
      </p:pic>
      <p:pic>
        <p:nvPicPr>
          <p:cNvPr id="9" name="Grafik 8">
            <a:extLst>
              <a:ext uri="{FF2B5EF4-FFF2-40B4-BE49-F238E27FC236}">
                <a16:creationId xmlns:a16="http://schemas.microsoft.com/office/drawing/2014/main" id="{1DA6458A-D521-7343-8106-8FB1800C9ED5}"/>
              </a:ext>
            </a:extLst>
          </p:cNvPr>
          <p:cNvPicPr>
            <a:picLocks noChangeAspect="1"/>
          </p:cNvPicPr>
          <p:nvPr>
            <p:custDataLst>
              <p:tags r:id="rId3"/>
            </p:custDataLst>
          </p:nvPr>
        </p:nvPicPr>
        <p:blipFill>
          <a:blip r:embed="rId11"/>
          <a:stretch>
            <a:fillRect/>
          </a:stretch>
        </p:blipFill>
        <p:spPr>
          <a:xfrm>
            <a:off x="4684605" y="3768336"/>
            <a:ext cx="4092827" cy="2273793"/>
          </a:xfrm>
          <a:prstGeom prst="rect">
            <a:avLst/>
          </a:prstGeom>
        </p:spPr>
      </p:pic>
      <p:sp>
        <p:nvSpPr>
          <p:cNvPr id="11" name="Text Box 9">
            <a:extLst>
              <a:ext uri="{FF2B5EF4-FFF2-40B4-BE49-F238E27FC236}">
                <a16:creationId xmlns:a16="http://schemas.microsoft.com/office/drawing/2014/main" id="{25D6E095-8927-7A44-821F-71C3F93F5C00}"/>
              </a:ext>
            </a:extLst>
          </p:cNvPr>
          <p:cNvSpPr txBox="1">
            <a:spLocks noChangeArrowheads="1"/>
          </p:cNvSpPr>
          <p:nvPr>
            <p:custDataLst>
              <p:tags r:id="rId4"/>
            </p:custDataLst>
          </p:nvPr>
        </p:nvSpPr>
        <p:spPr bwMode="auto">
          <a:xfrm>
            <a:off x="7641389" y="6042129"/>
            <a:ext cx="1727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spAutoFit/>
          </a:bodyPr>
          <a:lstStyle>
            <a:lvl1pPr eaLnBrk="0" hangingPunct="0">
              <a:defRPr sz="2400">
                <a:solidFill>
                  <a:schemeClr val="tx1"/>
                </a:solidFill>
                <a:latin typeface="Trebuchet MS" panose="020B0703020202090204" pitchFamily="34" charset="0"/>
                <a:ea typeface="ＭＳ Ｐゴシック" panose="020B0600070205080204" pitchFamily="34" charset="-128"/>
              </a:defRPr>
            </a:lvl1pPr>
            <a:lvl2pPr marL="742950" indent="-285750" eaLnBrk="0" hangingPunct="0">
              <a:defRPr sz="2400">
                <a:solidFill>
                  <a:schemeClr val="tx1"/>
                </a:solidFill>
                <a:latin typeface="Trebuchet MS" panose="020B0703020202090204" pitchFamily="34" charset="0"/>
                <a:ea typeface="ＭＳ Ｐゴシック" panose="020B0600070205080204" pitchFamily="34" charset="-128"/>
              </a:defRPr>
            </a:lvl2pPr>
            <a:lvl3pPr marL="1143000" indent="-228600" eaLnBrk="0" hangingPunct="0">
              <a:defRPr sz="2400">
                <a:solidFill>
                  <a:schemeClr val="tx1"/>
                </a:solidFill>
                <a:latin typeface="Trebuchet MS" panose="020B0703020202090204" pitchFamily="34" charset="0"/>
                <a:ea typeface="ＭＳ Ｐゴシック" panose="020B0600070205080204" pitchFamily="34" charset="-128"/>
              </a:defRPr>
            </a:lvl3pPr>
            <a:lvl4pPr marL="1600200" indent="-228600" eaLnBrk="0" hangingPunct="0">
              <a:defRPr sz="2400">
                <a:solidFill>
                  <a:schemeClr val="tx1"/>
                </a:solidFill>
                <a:latin typeface="Trebuchet MS" panose="020B0703020202090204" pitchFamily="34" charset="0"/>
                <a:ea typeface="ＭＳ Ｐゴシック" panose="020B0600070205080204" pitchFamily="34" charset="-128"/>
              </a:defRPr>
            </a:lvl4pPr>
            <a:lvl5pPr marL="2057400" indent="-228600" eaLnBrk="0" hangingPunct="0">
              <a:defRPr sz="2400">
                <a:solidFill>
                  <a:schemeClr val="tx1"/>
                </a:solidFill>
                <a:latin typeface="Trebuchet MS" panose="020B070302020209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9pPr>
          </a:lstStyle>
          <a:p>
            <a:pPr defTabSz="914400" rtl="0" eaLnBrk="1" hangingPunct="1"/>
            <a:r>
              <a:rPr lang="fr" sz="800">
                <a:solidFill>
                  <a:srgbClr val="212121"/>
                </a:solidFill>
                <a:latin typeface="Source Sans Pro" panose="020B0503030403020204" pitchFamily="34" charset="0"/>
                <a:ea typeface="Source Sans Pro" panose="020B0503030403020204" pitchFamily="34" charset="0"/>
              </a:rPr>
              <a:t>Photo : E. Terán</a:t>
            </a:r>
            <a:endParaRPr lang="en-GB" altLang="de-DE" sz="800" dirty="0">
              <a:solidFill>
                <a:srgbClr val="212121"/>
              </a:solidFill>
              <a:latin typeface="Source Sans Pro" panose="020B0503030403020204" pitchFamily="34" charset="0"/>
              <a:ea typeface="Source Sans Pro" panose="020B0503030403020204" pitchFamily="34" charset="0"/>
            </a:endParaRPr>
          </a:p>
        </p:txBody>
      </p:sp>
      <p:sp>
        <p:nvSpPr>
          <p:cNvPr id="12" name="Text Box 9">
            <a:extLst>
              <a:ext uri="{FF2B5EF4-FFF2-40B4-BE49-F238E27FC236}">
                <a16:creationId xmlns:a16="http://schemas.microsoft.com/office/drawing/2014/main" id="{E6CF3874-11CB-5C4F-B916-DB142BE37753}"/>
              </a:ext>
            </a:extLst>
          </p:cNvPr>
          <p:cNvSpPr txBox="1">
            <a:spLocks noChangeArrowheads="1"/>
          </p:cNvSpPr>
          <p:nvPr>
            <p:custDataLst>
              <p:tags r:id="rId5"/>
            </p:custDataLst>
          </p:nvPr>
        </p:nvSpPr>
        <p:spPr bwMode="auto">
          <a:xfrm>
            <a:off x="3614547" y="4030145"/>
            <a:ext cx="1727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spAutoFit/>
          </a:bodyPr>
          <a:lstStyle>
            <a:lvl1pPr eaLnBrk="0" hangingPunct="0">
              <a:defRPr sz="2400">
                <a:solidFill>
                  <a:schemeClr val="tx1"/>
                </a:solidFill>
                <a:latin typeface="Trebuchet MS" panose="020B0703020202090204" pitchFamily="34" charset="0"/>
                <a:ea typeface="ＭＳ Ｐゴシック" panose="020B0600070205080204" pitchFamily="34" charset="-128"/>
              </a:defRPr>
            </a:lvl1pPr>
            <a:lvl2pPr marL="742950" indent="-285750" eaLnBrk="0" hangingPunct="0">
              <a:defRPr sz="2400">
                <a:solidFill>
                  <a:schemeClr val="tx1"/>
                </a:solidFill>
                <a:latin typeface="Trebuchet MS" panose="020B0703020202090204" pitchFamily="34" charset="0"/>
                <a:ea typeface="ＭＳ Ｐゴシック" panose="020B0600070205080204" pitchFamily="34" charset="-128"/>
              </a:defRPr>
            </a:lvl2pPr>
            <a:lvl3pPr marL="1143000" indent="-228600" eaLnBrk="0" hangingPunct="0">
              <a:defRPr sz="2400">
                <a:solidFill>
                  <a:schemeClr val="tx1"/>
                </a:solidFill>
                <a:latin typeface="Trebuchet MS" panose="020B0703020202090204" pitchFamily="34" charset="0"/>
                <a:ea typeface="ＭＳ Ｐゴシック" panose="020B0600070205080204" pitchFamily="34" charset="-128"/>
              </a:defRPr>
            </a:lvl3pPr>
            <a:lvl4pPr marL="1600200" indent="-228600" eaLnBrk="0" hangingPunct="0">
              <a:defRPr sz="2400">
                <a:solidFill>
                  <a:schemeClr val="tx1"/>
                </a:solidFill>
                <a:latin typeface="Trebuchet MS" panose="020B0703020202090204" pitchFamily="34" charset="0"/>
                <a:ea typeface="ＭＳ Ｐゴシック" panose="020B0600070205080204" pitchFamily="34" charset="-128"/>
              </a:defRPr>
            </a:lvl4pPr>
            <a:lvl5pPr marL="2057400" indent="-228600" eaLnBrk="0" hangingPunct="0">
              <a:defRPr sz="2400">
                <a:solidFill>
                  <a:schemeClr val="tx1"/>
                </a:solidFill>
                <a:latin typeface="Trebuchet MS" panose="020B070302020209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9pPr>
          </a:lstStyle>
          <a:p>
            <a:pPr defTabSz="914400" rtl="0" eaLnBrk="1" hangingPunct="1"/>
            <a:r>
              <a:rPr lang="fr" sz="800" dirty="0">
                <a:solidFill>
                  <a:srgbClr val="212121"/>
                </a:solidFill>
                <a:latin typeface="Source Sans Pro" panose="020B0503030403020204" pitchFamily="34" charset="0"/>
                <a:ea typeface="Source Sans Pro" panose="020B0503030403020204" pitchFamily="34" charset="0"/>
              </a:rPr>
              <a:t>Photo : 20 minutos</a:t>
            </a:r>
            <a:endParaRPr lang="en-GB" altLang="de-DE" sz="800" dirty="0">
              <a:solidFill>
                <a:srgbClr val="212121"/>
              </a:solidFill>
              <a:latin typeface="Source Sans Pro" panose="020B0503030403020204" pitchFamily="34" charset="0"/>
              <a:ea typeface="Source Sans Pro" panose="020B0503030403020204" pitchFamily="34" charset="0"/>
            </a:endParaRPr>
          </a:p>
        </p:txBody>
      </p:sp>
      <p:sp>
        <p:nvSpPr>
          <p:cNvPr id="14" name="Text Placeholder 19">
            <a:extLst>
              <a:ext uri="{FF2B5EF4-FFF2-40B4-BE49-F238E27FC236}">
                <a16:creationId xmlns:a16="http://schemas.microsoft.com/office/drawing/2014/main" id="{002EF845-174E-404F-8974-F96F78A8131E}"/>
              </a:ext>
            </a:extLst>
          </p:cNvPr>
          <p:cNvSpPr txBox="1">
            <a:spLocks/>
          </p:cNvSpPr>
          <p:nvPr>
            <p:custDataLst>
              <p:tags r:id="rId6"/>
            </p:custDataLst>
          </p:nvPr>
        </p:nvSpPr>
        <p:spPr>
          <a:xfrm>
            <a:off x="224901" y="283385"/>
            <a:ext cx="7101874"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fr">
                <a:solidFill>
                  <a:srgbClr val="379175"/>
                </a:solidFill>
              </a:rPr>
              <a:t>Étude de cas « Coppentown »</a:t>
            </a:r>
          </a:p>
        </p:txBody>
      </p:sp>
      <p:sp>
        <p:nvSpPr>
          <p:cNvPr id="15" name="Text Placeholder 33">
            <a:extLst>
              <a:ext uri="{FF2B5EF4-FFF2-40B4-BE49-F238E27FC236}">
                <a16:creationId xmlns:a16="http://schemas.microsoft.com/office/drawing/2014/main" id="{46B61789-EDE5-2C43-9E9F-A2572CE38863}"/>
              </a:ext>
            </a:extLst>
          </p:cNvPr>
          <p:cNvSpPr txBox="1">
            <a:spLocks/>
          </p:cNvSpPr>
          <p:nvPr>
            <p:custDataLst>
              <p:tags r:id="rId7"/>
            </p:custDataLst>
          </p:nvPr>
        </p:nvSpPr>
        <p:spPr>
          <a:xfrm>
            <a:off x="132100" y="6455808"/>
            <a:ext cx="6026089" cy="344051"/>
          </a:xfrm>
          <a:prstGeom prst="rect">
            <a:avLst/>
          </a:prstGeom>
        </p:spPr>
        <p:txBody>
          <a:bodyPr rtlCol="0" anchor="ctr"/>
          <a:lstStyle>
            <a:lvl1pPr marL="0" indent="0" algn="l" defTabSz="457200" rtl="0" eaLnBrk="1" latinLnBrk="0" hangingPunct="1">
              <a:lnSpc>
                <a:spcPct val="90000"/>
              </a:lnSpc>
              <a:spcBef>
                <a:spcPts val="1000"/>
              </a:spcBef>
              <a:buFont typeface="Arial" panose="020B0604020202020204" pitchFamily="34" charset="0"/>
              <a:buNone/>
              <a:defRPr lang="en-CH" sz="1400" kern="1200" dirty="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fr"/>
              <a:t>INTRODUCTION</a:t>
            </a:r>
          </a:p>
        </p:txBody>
      </p:sp>
    </p:spTree>
    <p:extLst>
      <p:ext uri="{BB962C8B-B14F-4D97-AF65-F5344CB8AC3E}">
        <p14:creationId xmlns:p14="http://schemas.microsoft.com/office/powerpoint/2010/main" val="33974584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DEA02F23-24FD-C746-BDD8-8A8508A61F95}"/>
              </a:ext>
            </a:extLst>
          </p:cNvPr>
          <p:cNvSpPr>
            <a:spLocks noGrp="1"/>
          </p:cNvSpPr>
          <p:nvPr>
            <p:ph type="body" sz="quarter" idx="16"/>
            <p:custDataLst>
              <p:tags r:id="rId1"/>
            </p:custDataLst>
          </p:nvPr>
        </p:nvSpPr>
        <p:spPr>
          <a:xfrm>
            <a:off x="128518" y="5102096"/>
            <a:ext cx="4062829" cy="752355"/>
          </a:xfrm>
        </p:spPr>
        <p:txBody>
          <a:bodyPr rtlCol="0"/>
          <a:lstStyle/>
          <a:p>
            <a:pPr marL="285750" indent="-285750" rtl="0">
              <a:lnSpc>
                <a:spcPct val="100000"/>
              </a:lnSpc>
              <a:buFont typeface="Arial" panose="020B0604020202020204" pitchFamily="34" charset="0"/>
              <a:buChar char="•"/>
            </a:pPr>
            <a:r>
              <a:rPr lang="fr" sz="1800" dirty="0">
                <a:solidFill>
                  <a:schemeClr val="tx2"/>
                </a:solidFill>
                <a:latin typeface="Source Sans Pro" panose="020B0503030403020204" pitchFamily="34" charset="0"/>
                <a:ea typeface="Source Sans Pro" panose="020B0503030403020204" pitchFamily="34" charset="0"/>
              </a:rPr>
              <a:t>Urbanisation rapide</a:t>
            </a:r>
          </a:p>
        </p:txBody>
      </p:sp>
      <p:sp>
        <p:nvSpPr>
          <p:cNvPr id="6" name="Textplatzhalter 5">
            <a:extLst>
              <a:ext uri="{FF2B5EF4-FFF2-40B4-BE49-F238E27FC236}">
                <a16:creationId xmlns:a16="http://schemas.microsoft.com/office/drawing/2014/main" id="{530AB295-ACE5-EC4B-BF4B-72806B366B9C}"/>
              </a:ext>
            </a:extLst>
          </p:cNvPr>
          <p:cNvSpPr>
            <a:spLocks noGrp="1"/>
          </p:cNvSpPr>
          <p:nvPr>
            <p:ph type="body" sz="quarter" idx="18"/>
            <p:custDataLst>
              <p:tags r:id="rId2"/>
            </p:custDataLst>
          </p:nvPr>
        </p:nvSpPr>
        <p:spPr>
          <a:xfrm>
            <a:off x="6212878" y="5415760"/>
            <a:ext cx="3095509" cy="752355"/>
          </a:xfrm>
        </p:spPr>
        <p:txBody>
          <a:bodyPr rtlCol="0"/>
          <a:lstStyle/>
          <a:p>
            <a:pPr marL="285750" indent="-285750" rtl="0">
              <a:lnSpc>
                <a:spcPct val="100000"/>
              </a:lnSpc>
              <a:buFont typeface="Arial" panose="020B0604020202020204" pitchFamily="34" charset="0"/>
              <a:buChar char="•"/>
            </a:pPr>
            <a:r>
              <a:rPr lang="fr" sz="1800" dirty="0">
                <a:solidFill>
                  <a:schemeClr val="tx2"/>
                </a:solidFill>
                <a:latin typeface="Source Sans Pro" panose="020B0503030403020204" pitchFamily="34" charset="0"/>
                <a:ea typeface="Source Sans Pro" panose="020B0503030403020204" pitchFamily="34" charset="0"/>
              </a:rPr>
              <a:t>Adaptation aux changements climatiques nécessaire</a:t>
            </a:r>
          </a:p>
        </p:txBody>
      </p:sp>
      <p:sp>
        <p:nvSpPr>
          <p:cNvPr id="8" name="Text Placeholder 19">
            <a:extLst>
              <a:ext uri="{FF2B5EF4-FFF2-40B4-BE49-F238E27FC236}">
                <a16:creationId xmlns:a16="http://schemas.microsoft.com/office/drawing/2014/main" id="{3290E389-6F7B-404D-8098-993369A2B6D9}"/>
              </a:ext>
            </a:extLst>
          </p:cNvPr>
          <p:cNvSpPr txBox="1">
            <a:spLocks/>
          </p:cNvSpPr>
          <p:nvPr>
            <p:custDataLst>
              <p:tags r:id="rId3"/>
            </p:custDataLst>
          </p:nvPr>
        </p:nvSpPr>
        <p:spPr>
          <a:xfrm>
            <a:off x="224901" y="873875"/>
            <a:ext cx="8268170" cy="300942"/>
          </a:xfrm>
          <a:prstGeom prst="rect">
            <a:avLst/>
          </a:prstGeom>
        </p:spPr>
        <p:txBody>
          <a:bodyPr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fr" sz="1600">
                <a:solidFill>
                  <a:schemeClr val="tx2"/>
                </a:solidFill>
                <a:latin typeface="Source Sans Pro" panose="020B0503030403020204" pitchFamily="34" charset="0"/>
                <a:ea typeface="Source Sans Pro" panose="020B0503030403020204" pitchFamily="34" charset="0"/>
              </a:rPr>
              <a:t>pour la santé humaine</a:t>
            </a:r>
            <a:endParaRPr lang="en-CH" sz="1600" dirty="0">
              <a:solidFill>
                <a:schemeClr val="tx2"/>
              </a:solidFill>
              <a:latin typeface="Source Sans Pro" panose="020B0503030403020204" pitchFamily="34" charset="0"/>
              <a:ea typeface="Source Sans Pro" panose="020B0503030403020204" pitchFamily="34" charset="0"/>
            </a:endParaRPr>
          </a:p>
        </p:txBody>
      </p:sp>
      <p:sp>
        <p:nvSpPr>
          <p:cNvPr id="9" name="Text Placeholder 19">
            <a:extLst>
              <a:ext uri="{FF2B5EF4-FFF2-40B4-BE49-F238E27FC236}">
                <a16:creationId xmlns:a16="http://schemas.microsoft.com/office/drawing/2014/main" id="{60792252-6049-F842-BEE9-398AFF243D16}"/>
              </a:ext>
            </a:extLst>
          </p:cNvPr>
          <p:cNvSpPr txBox="1">
            <a:spLocks/>
          </p:cNvSpPr>
          <p:nvPr>
            <p:custDataLst>
              <p:tags r:id="rId4"/>
            </p:custDataLst>
          </p:nvPr>
        </p:nvSpPr>
        <p:spPr>
          <a:xfrm>
            <a:off x="191225" y="293076"/>
            <a:ext cx="8795613"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fr">
                <a:solidFill>
                  <a:srgbClr val="379175"/>
                </a:solidFill>
              </a:rPr>
              <a:t>Importance de l’assainissement</a:t>
            </a:r>
          </a:p>
        </p:txBody>
      </p:sp>
      <p:pic>
        <p:nvPicPr>
          <p:cNvPr id="13" name="Picture 13" descr="C:\Users\Leonellha Barreto D\Pictures\103 BORDA\IMG_4878.JPG">
            <a:extLst>
              <a:ext uri="{FF2B5EF4-FFF2-40B4-BE49-F238E27FC236}">
                <a16:creationId xmlns:a16="http://schemas.microsoft.com/office/drawing/2014/main" id="{1D5185EE-E027-3B47-8008-D5E705DA00CD}"/>
              </a:ext>
            </a:extLst>
          </p:cNvPr>
          <p:cNvPicPr>
            <a:picLocks noChangeAspect="1" noChangeArrowheads="1"/>
          </p:cNvPicPr>
          <p:nvPr>
            <p:custDataLst>
              <p:tags r:id="rId5"/>
            </p:custDataLst>
          </p:nvPr>
        </p:nvPicPr>
        <p:blipFill>
          <a:blip r:embed="rId13">
            <a:extLst>
              <a:ext uri="{28A0092B-C50C-407E-A947-70E740481C1C}">
                <a14:useLocalDpi xmlns:a14="http://schemas.microsoft.com/office/drawing/2010/main" val="0"/>
              </a:ext>
            </a:extLst>
          </a:blip>
          <a:srcRect/>
          <a:stretch>
            <a:fillRect/>
          </a:stretch>
        </p:blipFill>
        <p:spPr bwMode="auto">
          <a:xfrm>
            <a:off x="6079258" y="1453303"/>
            <a:ext cx="2839840" cy="3759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9">
            <a:extLst>
              <a:ext uri="{FF2B5EF4-FFF2-40B4-BE49-F238E27FC236}">
                <a16:creationId xmlns:a16="http://schemas.microsoft.com/office/drawing/2014/main" id="{D7C1DFE4-870D-FA45-BC30-A8FB82FF8E6B}"/>
              </a:ext>
            </a:extLst>
          </p:cNvPr>
          <p:cNvSpPr txBox="1">
            <a:spLocks noChangeArrowheads="1"/>
          </p:cNvSpPr>
          <p:nvPr>
            <p:custDataLst>
              <p:tags r:id="rId6"/>
            </p:custDataLst>
          </p:nvPr>
        </p:nvSpPr>
        <p:spPr bwMode="auto">
          <a:xfrm>
            <a:off x="7416800" y="5185884"/>
            <a:ext cx="1727200"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spAutoFit/>
          </a:bodyPr>
          <a:lstStyle>
            <a:lvl1pPr eaLnBrk="0" hangingPunct="0">
              <a:defRPr sz="2400">
                <a:solidFill>
                  <a:schemeClr val="tx1"/>
                </a:solidFill>
                <a:latin typeface="Trebuchet MS" panose="020B0703020202090204" pitchFamily="34" charset="0"/>
                <a:ea typeface="ＭＳ Ｐゴシック" panose="020B0600070205080204" pitchFamily="34" charset="-128"/>
              </a:defRPr>
            </a:lvl1pPr>
            <a:lvl2pPr marL="742950" indent="-285750" eaLnBrk="0" hangingPunct="0">
              <a:defRPr sz="2400">
                <a:solidFill>
                  <a:schemeClr val="tx1"/>
                </a:solidFill>
                <a:latin typeface="Trebuchet MS" panose="020B0703020202090204" pitchFamily="34" charset="0"/>
                <a:ea typeface="ＭＳ Ｐゴシック" panose="020B0600070205080204" pitchFamily="34" charset="-128"/>
              </a:defRPr>
            </a:lvl2pPr>
            <a:lvl3pPr marL="1143000" indent="-228600" eaLnBrk="0" hangingPunct="0">
              <a:defRPr sz="2400">
                <a:solidFill>
                  <a:schemeClr val="tx1"/>
                </a:solidFill>
                <a:latin typeface="Trebuchet MS" panose="020B0703020202090204" pitchFamily="34" charset="0"/>
                <a:ea typeface="ＭＳ Ｐゴシック" panose="020B0600070205080204" pitchFamily="34" charset="-128"/>
              </a:defRPr>
            </a:lvl3pPr>
            <a:lvl4pPr marL="1600200" indent="-228600" eaLnBrk="0" hangingPunct="0">
              <a:defRPr sz="2400">
                <a:solidFill>
                  <a:schemeClr val="tx1"/>
                </a:solidFill>
                <a:latin typeface="Trebuchet MS" panose="020B0703020202090204" pitchFamily="34" charset="0"/>
                <a:ea typeface="ＭＳ Ｐゴシック" panose="020B0600070205080204" pitchFamily="34" charset="-128"/>
              </a:defRPr>
            </a:lvl4pPr>
            <a:lvl5pPr marL="2057400" indent="-228600" eaLnBrk="0" hangingPunct="0">
              <a:defRPr sz="2400">
                <a:solidFill>
                  <a:schemeClr val="tx1"/>
                </a:solidFill>
                <a:latin typeface="Trebuchet MS" panose="020B070302020209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9pPr>
          </a:lstStyle>
          <a:p>
            <a:pPr defTabSz="914400" rtl="0" eaLnBrk="1" hangingPunct="1"/>
            <a:r>
              <a:rPr lang="fr" sz="700">
                <a:solidFill>
                  <a:schemeClr val="tx2"/>
                </a:solidFill>
                <a:latin typeface="Source Sans Pro" panose="020B0503030403020204" pitchFamily="34" charset="0"/>
                <a:ea typeface="Source Sans Pro" panose="020B0503030403020204" pitchFamily="34" charset="0"/>
              </a:rPr>
              <a:t>Photos : L. Barreto Dillon</a:t>
            </a:r>
          </a:p>
        </p:txBody>
      </p:sp>
      <p:pic>
        <p:nvPicPr>
          <p:cNvPr id="15" name="Picture 2" descr="C:\Users\Leonellha Barreto D\Documents\05 Unit Projects\Pandhapur\Pandhapur 1\IMG_5870.jpg">
            <a:extLst>
              <a:ext uri="{FF2B5EF4-FFF2-40B4-BE49-F238E27FC236}">
                <a16:creationId xmlns:a16="http://schemas.microsoft.com/office/drawing/2014/main" id="{0ACB07C4-B43B-2344-9492-E38394901A69}"/>
              </a:ext>
            </a:extLst>
          </p:cNvPr>
          <p:cNvPicPr>
            <a:picLocks noChangeAspect="1" noChangeArrowheads="1"/>
          </p:cNvPicPr>
          <p:nvPr>
            <p:custDataLst>
              <p:tags r:id="rId7"/>
            </p:custDataLst>
          </p:nvPr>
        </p:nvPicPr>
        <p:blipFill>
          <a:blip r:embed="rId14">
            <a:extLst>
              <a:ext uri="{28A0092B-C50C-407E-A947-70E740481C1C}">
                <a14:useLocalDpi xmlns:a14="http://schemas.microsoft.com/office/drawing/2010/main" val="0"/>
              </a:ext>
            </a:extLst>
          </a:blip>
          <a:srcRect/>
          <a:stretch>
            <a:fillRect/>
          </a:stretch>
        </p:blipFill>
        <p:spPr bwMode="auto">
          <a:xfrm>
            <a:off x="3119600" y="1434042"/>
            <a:ext cx="2834765" cy="3778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Bild 8">
            <a:extLst>
              <a:ext uri="{FF2B5EF4-FFF2-40B4-BE49-F238E27FC236}">
                <a16:creationId xmlns:a16="http://schemas.microsoft.com/office/drawing/2014/main" id="{B9610E26-6640-6849-B531-811A9FE22577}"/>
              </a:ext>
            </a:extLst>
          </p:cNvPr>
          <p:cNvPicPr>
            <a:picLocks noChangeAspect="1"/>
          </p:cNvPicPr>
          <p:nvPr>
            <p:custDataLst>
              <p:tags r:id="rId8"/>
            </p:custDataLst>
          </p:nvPr>
        </p:nvPicPr>
        <p:blipFill>
          <a:blip r:embed="rId15">
            <a:extLst>
              <a:ext uri="{28A0092B-C50C-407E-A947-70E740481C1C}">
                <a14:useLocalDpi xmlns:a14="http://schemas.microsoft.com/office/drawing/2010/main" val="0"/>
              </a:ext>
            </a:extLst>
          </a:blip>
          <a:srcRect/>
          <a:stretch>
            <a:fillRect/>
          </a:stretch>
        </p:blipFill>
        <p:spPr bwMode="auto">
          <a:xfrm>
            <a:off x="128518" y="1429444"/>
            <a:ext cx="2839841" cy="378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platzhalter 3">
            <a:extLst>
              <a:ext uri="{FF2B5EF4-FFF2-40B4-BE49-F238E27FC236}">
                <a16:creationId xmlns:a16="http://schemas.microsoft.com/office/drawing/2014/main" id="{0A83A2D0-705B-624A-B839-E561A49CD845}"/>
              </a:ext>
            </a:extLst>
          </p:cNvPr>
          <p:cNvSpPr txBox="1">
            <a:spLocks/>
          </p:cNvSpPr>
          <p:nvPr>
            <p:custDataLst>
              <p:tags r:id="rId9"/>
            </p:custDataLst>
          </p:nvPr>
        </p:nvSpPr>
        <p:spPr>
          <a:xfrm>
            <a:off x="2968360" y="5415760"/>
            <a:ext cx="2958444" cy="752355"/>
          </a:xfrm>
          <a:prstGeom prst="rect">
            <a:avLst/>
          </a:prstGeom>
        </p:spPr>
        <p:txBody>
          <a:bodyPr rtlCol="0" anchor="ctr"/>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rtl="0">
              <a:lnSpc>
                <a:spcPct val="100000"/>
              </a:lnSpc>
              <a:buFont typeface="Arial" panose="020B0604020202020204" pitchFamily="34" charset="0"/>
              <a:buChar char="•"/>
            </a:pPr>
            <a:r>
              <a:rPr lang="fr" sz="1800">
                <a:solidFill>
                  <a:schemeClr val="tx2"/>
                </a:solidFill>
                <a:latin typeface="Source Sans Pro" panose="020B0503030403020204" pitchFamily="34" charset="0"/>
                <a:ea typeface="Source Sans Pro" panose="020B0503030403020204" pitchFamily="34" charset="0"/>
              </a:rPr>
              <a:t>Opérations d’exploitation et de maintenance difficiles et coûteuses</a:t>
            </a:r>
          </a:p>
        </p:txBody>
      </p:sp>
      <p:sp>
        <p:nvSpPr>
          <p:cNvPr id="12" name="Text Placeholder 33">
            <a:extLst>
              <a:ext uri="{FF2B5EF4-FFF2-40B4-BE49-F238E27FC236}">
                <a16:creationId xmlns:a16="http://schemas.microsoft.com/office/drawing/2014/main" id="{03A2C2FE-3F5C-EA4F-81A6-802F99955FDE}"/>
              </a:ext>
            </a:extLst>
          </p:cNvPr>
          <p:cNvSpPr txBox="1">
            <a:spLocks/>
          </p:cNvSpPr>
          <p:nvPr>
            <p:custDataLst>
              <p:tags r:id="rId10"/>
            </p:custDataLst>
          </p:nvPr>
        </p:nvSpPr>
        <p:spPr>
          <a:xfrm>
            <a:off x="132100" y="6455808"/>
            <a:ext cx="1882438" cy="371475"/>
          </a:xfrm>
          <a:prstGeom prst="rect">
            <a:avLst/>
          </a:prstGeom>
        </p:spPr>
        <p:txBody>
          <a:bodyPr rtlCol="0" anchor="ctr"/>
          <a:lstStyle>
            <a:lvl1pPr marL="0" indent="0" algn="l" defTabSz="457200" rtl="0" eaLnBrk="1" latinLnBrk="0" hangingPunct="1">
              <a:lnSpc>
                <a:spcPct val="90000"/>
              </a:lnSpc>
              <a:spcBef>
                <a:spcPts val="1000"/>
              </a:spcBef>
              <a:buFont typeface="Arial" panose="020B0604020202020204" pitchFamily="34" charset="0"/>
              <a:buNone/>
              <a:defRPr lang="en-CH" sz="1400" kern="1200" dirty="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fr" sz="1200"/>
              <a:t>INTRODUCTION</a:t>
            </a:r>
          </a:p>
        </p:txBody>
      </p:sp>
    </p:spTree>
    <p:extLst>
      <p:ext uri="{BB962C8B-B14F-4D97-AF65-F5344CB8AC3E}">
        <p14:creationId xmlns:p14="http://schemas.microsoft.com/office/powerpoint/2010/main" val="41521663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9">
            <a:extLst>
              <a:ext uri="{FF2B5EF4-FFF2-40B4-BE49-F238E27FC236}">
                <a16:creationId xmlns:a16="http://schemas.microsoft.com/office/drawing/2014/main" id="{A7D3C5BD-28B9-A045-BE67-B700DB5CD772}"/>
              </a:ext>
            </a:extLst>
          </p:cNvPr>
          <p:cNvSpPr txBox="1">
            <a:spLocks/>
          </p:cNvSpPr>
          <p:nvPr>
            <p:custDataLst>
              <p:tags r:id="rId1"/>
            </p:custDataLst>
          </p:nvPr>
        </p:nvSpPr>
        <p:spPr>
          <a:xfrm>
            <a:off x="319292" y="810090"/>
            <a:ext cx="9159731" cy="385970"/>
          </a:xfrm>
          <a:prstGeom prst="rect">
            <a:avLst/>
          </a:prstGeom>
        </p:spPr>
        <p:txBody>
          <a:bodyPr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fr" dirty="0">
                <a:solidFill>
                  <a:srgbClr val="212121"/>
                </a:solidFill>
                <a:latin typeface="Source Sans Pro" panose="020B0503030403020204" pitchFamily="34" charset="0"/>
                <a:ea typeface="Source Sans Pro" panose="020B0503030403020204" pitchFamily="34" charset="0"/>
              </a:rPr>
              <a:t>Le mélange d’eaux usées est transporté par gravité jusqu’à une usine conventionnelle de traitement des eaux usées</a:t>
            </a:r>
            <a:endParaRPr lang="en-CH" dirty="0">
              <a:solidFill>
                <a:srgbClr val="212121"/>
              </a:solidFill>
              <a:latin typeface="Source Sans Pro" panose="020B0503030403020204" pitchFamily="34" charset="0"/>
              <a:ea typeface="Source Sans Pro" panose="020B0503030403020204" pitchFamily="34" charset="0"/>
            </a:endParaRPr>
          </a:p>
        </p:txBody>
      </p:sp>
      <p:pic>
        <p:nvPicPr>
          <p:cNvPr id="6" name="Grafik 5" descr="Ein Bild, das draußen, Zaun, Gras, Gebäude enthält.&#10;&#10;Automatisch generierte Beschreibung">
            <a:extLst>
              <a:ext uri="{FF2B5EF4-FFF2-40B4-BE49-F238E27FC236}">
                <a16:creationId xmlns:a16="http://schemas.microsoft.com/office/drawing/2014/main" id="{DB0CD4B8-F201-9C48-9416-BC016E42983C}"/>
              </a:ext>
            </a:extLst>
          </p:cNvPr>
          <p:cNvPicPr>
            <a:picLocks noChangeAspect="1"/>
          </p:cNvPicPr>
          <p:nvPr>
            <p:custDataLst>
              <p:tags r:id="rId2"/>
            </p:custDataLst>
          </p:nvPr>
        </p:nvPicPr>
        <p:blipFill rotWithShape="1">
          <a:blip r:embed="rId8"/>
          <a:srcRect t="9239" b="4964"/>
          <a:stretch/>
        </p:blipFill>
        <p:spPr>
          <a:xfrm>
            <a:off x="379636" y="1453403"/>
            <a:ext cx="8219834" cy="4803576"/>
          </a:xfrm>
          <a:prstGeom prst="rect">
            <a:avLst/>
          </a:prstGeom>
        </p:spPr>
      </p:pic>
      <p:sp>
        <p:nvSpPr>
          <p:cNvPr id="11" name="Text Box 9">
            <a:extLst>
              <a:ext uri="{FF2B5EF4-FFF2-40B4-BE49-F238E27FC236}">
                <a16:creationId xmlns:a16="http://schemas.microsoft.com/office/drawing/2014/main" id="{C2E8DDFC-7B60-914D-B8EC-1E631D85057E}"/>
              </a:ext>
            </a:extLst>
          </p:cNvPr>
          <p:cNvSpPr txBox="1">
            <a:spLocks noChangeArrowheads="1"/>
          </p:cNvSpPr>
          <p:nvPr>
            <p:custDataLst>
              <p:tags r:id="rId3"/>
            </p:custDataLst>
          </p:nvPr>
        </p:nvSpPr>
        <p:spPr bwMode="auto">
          <a:xfrm>
            <a:off x="7491663" y="6240364"/>
            <a:ext cx="152023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lvl1pPr eaLnBrk="0" hangingPunct="0">
              <a:defRPr sz="2400">
                <a:solidFill>
                  <a:schemeClr val="tx1"/>
                </a:solidFill>
                <a:latin typeface="Trebuchet MS" panose="020B0703020202090204" pitchFamily="34" charset="0"/>
                <a:ea typeface="ＭＳ Ｐゴシック" panose="020B0600070205080204" pitchFamily="34" charset="-128"/>
              </a:defRPr>
            </a:lvl1pPr>
            <a:lvl2pPr marL="742950" indent="-285750" eaLnBrk="0" hangingPunct="0">
              <a:defRPr sz="2400">
                <a:solidFill>
                  <a:schemeClr val="tx1"/>
                </a:solidFill>
                <a:latin typeface="Trebuchet MS" panose="020B0703020202090204" pitchFamily="34" charset="0"/>
                <a:ea typeface="ＭＳ Ｐゴシック" panose="020B0600070205080204" pitchFamily="34" charset="-128"/>
              </a:defRPr>
            </a:lvl2pPr>
            <a:lvl3pPr marL="1143000" indent="-228600" eaLnBrk="0" hangingPunct="0">
              <a:defRPr sz="2400">
                <a:solidFill>
                  <a:schemeClr val="tx1"/>
                </a:solidFill>
                <a:latin typeface="Trebuchet MS" panose="020B0703020202090204" pitchFamily="34" charset="0"/>
                <a:ea typeface="ＭＳ Ｐゴシック" panose="020B0600070205080204" pitchFamily="34" charset="-128"/>
              </a:defRPr>
            </a:lvl3pPr>
            <a:lvl4pPr marL="1600200" indent="-228600" eaLnBrk="0" hangingPunct="0">
              <a:defRPr sz="2400">
                <a:solidFill>
                  <a:schemeClr val="tx1"/>
                </a:solidFill>
                <a:latin typeface="Trebuchet MS" panose="020B0703020202090204" pitchFamily="34" charset="0"/>
                <a:ea typeface="ＭＳ Ｐゴシック" panose="020B0600070205080204" pitchFamily="34" charset="-128"/>
              </a:defRPr>
            </a:lvl4pPr>
            <a:lvl5pPr marL="2057400" indent="-228600" eaLnBrk="0" hangingPunct="0">
              <a:defRPr sz="2400">
                <a:solidFill>
                  <a:schemeClr val="tx1"/>
                </a:solidFill>
                <a:latin typeface="Trebuchet MS" panose="020B070302020209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9pPr>
          </a:lstStyle>
          <a:p>
            <a:pPr defTabSz="914400" rtl="0" eaLnBrk="1" hangingPunct="1"/>
            <a:r>
              <a:rPr lang="fr" sz="800">
                <a:latin typeface="Source Sans Pro" panose="020B0503030403020204" pitchFamily="34" charset="0"/>
                <a:ea typeface="Source Sans Pro" panose="020B0503030403020204" pitchFamily="34" charset="0"/>
              </a:rPr>
              <a:t>Photo : L. Barreto Dillon</a:t>
            </a:r>
          </a:p>
        </p:txBody>
      </p:sp>
      <p:sp>
        <p:nvSpPr>
          <p:cNvPr id="8" name="Text Placeholder 19">
            <a:extLst>
              <a:ext uri="{FF2B5EF4-FFF2-40B4-BE49-F238E27FC236}">
                <a16:creationId xmlns:a16="http://schemas.microsoft.com/office/drawing/2014/main" id="{3950430B-5548-8C43-ACD9-DE067E62E8CE}"/>
              </a:ext>
            </a:extLst>
          </p:cNvPr>
          <p:cNvSpPr txBox="1">
            <a:spLocks/>
          </p:cNvSpPr>
          <p:nvPr>
            <p:custDataLst>
              <p:tags r:id="rId4"/>
            </p:custDataLst>
          </p:nvPr>
        </p:nvSpPr>
        <p:spPr>
          <a:xfrm>
            <a:off x="319292" y="189814"/>
            <a:ext cx="7101874"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fr" dirty="0">
                <a:solidFill>
                  <a:srgbClr val="379175"/>
                </a:solidFill>
              </a:rPr>
              <a:t>Étude de cas « Coppentown »</a:t>
            </a:r>
          </a:p>
        </p:txBody>
      </p:sp>
      <p:sp>
        <p:nvSpPr>
          <p:cNvPr id="9" name="Text Placeholder 33">
            <a:extLst>
              <a:ext uri="{FF2B5EF4-FFF2-40B4-BE49-F238E27FC236}">
                <a16:creationId xmlns:a16="http://schemas.microsoft.com/office/drawing/2014/main" id="{1B7DD20B-2E9E-564A-A7D9-D10A83B4563D}"/>
              </a:ext>
            </a:extLst>
          </p:cNvPr>
          <p:cNvSpPr txBox="1">
            <a:spLocks/>
          </p:cNvSpPr>
          <p:nvPr>
            <p:custDataLst>
              <p:tags r:id="rId5"/>
            </p:custDataLst>
          </p:nvPr>
        </p:nvSpPr>
        <p:spPr>
          <a:xfrm>
            <a:off x="132100" y="6455808"/>
            <a:ext cx="6026089" cy="344051"/>
          </a:xfrm>
          <a:prstGeom prst="rect">
            <a:avLst/>
          </a:prstGeom>
        </p:spPr>
        <p:txBody>
          <a:bodyPr rtlCol="0" anchor="ctr"/>
          <a:lstStyle>
            <a:lvl1pPr marL="0" indent="0" algn="l" defTabSz="457200" rtl="0" eaLnBrk="1" latinLnBrk="0" hangingPunct="1">
              <a:lnSpc>
                <a:spcPct val="90000"/>
              </a:lnSpc>
              <a:spcBef>
                <a:spcPts val="1000"/>
              </a:spcBef>
              <a:buFont typeface="Arial" panose="020B0604020202020204" pitchFamily="34" charset="0"/>
              <a:buNone/>
              <a:defRPr lang="en-CH" sz="1400" kern="1200" dirty="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fr"/>
              <a:t>INTRODUCTION</a:t>
            </a:r>
          </a:p>
        </p:txBody>
      </p:sp>
    </p:spTree>
    <p:extLst>
      <p:ext uri="{BB962C8B-B14F-4D97-AF65-F5344CB8AC3E}">
        <p14:creationId xmlns:p14="http://schemas.microsoft.com/office/powerpoint/2010/main" val="30865722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9">
            <a:extLst>
              <a:ext uri="{FF2B5EF4-FFF2-40B4-BE49-F238E27FC236}">
                <a16:creationId xmlns:a16="http://schemas.microsoft.com/office/drawing/2014/main" id="{A7D3C5BD-28B9-A045-BE67-B700DB5CD772}"/>
              </a:ext>
            </a:extLst>
          </p:cNvPr>
          <p:cNvSpPr txBox="1">
            <a:spLocks/>
          </p:cNvSpPr>
          <p:nvPr>
            <p:custDataLst>
              <p:tags r:id="rId1"/>
            </p:custDataLst>
          </p:nvPr>
        </p:nvSpPr>
        <p:spPr>
          <a:xfrm>
            <a:off x="132100" y="972105"/>
            <a:ext cx="8787000" cy="402054"/>
          </a:xfrm>
          <a:prstGeom prst="rect">
            <a:avLst/>
          </a:prstGeom>
        </p:spPr>
        <p:txBody>
          <a:bodyPr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fr" sz="2000" dirty="0">
                <a:solidFill>
                  <a:srgbClr val="212121"/>
                </a:solidFill>
                <a:latin typeface="Source Sans Pro" panose="020B0503030403020204" pitchFamily="34" charset="0"/>
                <a:ea typeface="Source Sans Pro" panose="020B0503030403020204" pitchFamily="34" charset="0"/>
              </a:rPr>
              <a:t>Les eaux usées traitées sont rejetées dans le cours d’eau</a:t>
            </a:r>
            <a:endParaRPr lang="en-CH" sz="2000" dirty="0">
              <a:solidFill>
                <a:srgbClr val="212121"/>
              </a:solidFill>
              <a:latin typeface="Source Sans Pro" panose="020B0503030403020204" pitchFamily="34" charset="0"/>
              <a:ea typeface="Source Sans Pro" panose="020B0503030403020204" pitchFamily="34" charset="0"/>
            </a:endParaRPr>
          </a:p>
        </p:txBody>
      </p:sp>
      <p:pic>
        <p:nvPicPr>
          <p:cNvPr id="7" name="Grafik 6" descr="Ein Bild, das draußen, Gras, Wasser, Schmutz enthält.&#10;&#10;Automatisch generierte Beschreibung">
            <a:extLst>
              <a:ext uri="{FF2B5EF4-FFF2-40B4-BE49-F238E27FC236}">
                <a16:creationId xmlns:a16="http://schemas.microsoft.com/office/drawing/2014/main" id="{24DB379C-BF1C-1A44-AD6B-9290BE3C2FA6}"/>
              </a:ext>
            </a:extLst>
          </p:cNvPr>
          <p:cNvPicPr>
            <a:picLocks noChangeAspect="1"/>
          </p:cNvPicPr>
          <p:nvPr>
            <p:custDataLst>
              <p:tags r:id="rId2"/>
            </p:custDataLst>
          </p:nvPr>
        </p:nvPicPr>
        <p:blipFill rotWithShape="1">
          <a:blip r:embed="rId8"/>
          <a:srcRect t="32046" b="1749"/>
          <a:stretch/>
        </p:blipFill>
        <p:spPr>
          <a:xfrm>
            <a:off x="174101" y="1443788"/>
            <a:ext cx="8787000" cy="4540337"/>
          </a:xfrm>
          <a:prstGeom prst="rect">
            <a:avLst/>
          </a:prstGeom>
        </p:spPr>
      </p:pic>
      <p:sp>
        <p:nvSpPr>
          <p:cNvPr id="9" name="Text Box 9">
            <a:extLst>
              <a:ext uri="{FF2B5EF4-FFF2-40B4-BE49-F238E27FC236}">
                <a16:creationId xmlns:a16="http://schemas.microsoft.com/office/drawing/2014/main" id="{ABB836F2-FBC3-0849-A432-3DF3D2E49513}"/>
              </a:ext>
            </a:extLst>
          </p:cNvPr>
          <p:cNvSpPr txBox="1">
            <a:spLocks noChangeArrowheads="1"/>
          </p:cNvSpPr>
          <p:nvPr>
            <p:custDataLst>
              <p:tags r:id="rId3"/>
            </p:custDataLst>
          </p:nvPr>
        </p:nvSpPr>
        <p:spPr bwMode="auto">
          <a:xfrm>
            <a:off x="7853700" y="6004522"/>
            <a:ext cx="12903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lvl1pPr eaLnBrk="0" hangingPunct="0">
              <a:defRPr sz="2400">
                <a:solidFill>
                  <a:schemeClr val="tx1"/>
                </a:solidFill>
                <a:latin typeface="Trebuchet MS" panose="020B0703020202090204" pitchFamily="34" charset="0"/>
                <a:ea typeface="ＭＳ Ｐゴシック" panose="020B0600070205080204" pitchFamily="34" charset="-128"/>
              </a:defRPr>
            </a:lvl1pPr>
            <a:lvl2pPr marL="742950" indent="-285750" eaLnBrk="0" hangingPunct="0">
              <a:defRPr sz="2400">
                <a:solidFill>
                  <a:schemeClr val="tx1"/>
                </a:solidFill>
                <a:latin typeface="Trebuchet MS" panose="020B0703020202090204" pitchFamily="34" charset="0"/>
                <a:ea typeface="ＭＳ Ｐゴシック" panose="020B0600070205080204" pitchFamily="34" charset="-128"/>
              </a:defRPr>
            </a:lvl2pPr>
            <a:lvl3pPr marL="1143000" indent="-228600" eaLnBrk="0" hangingPunct="0">
              <a:defRPr sz="2400">
                <a:solidFill>
                  <a:schemeClr val="tx1"/>
                </a:solidFill>
                <a:latin typeface="Trebuchet MS" panose="020B0703020202090204" pitchFamily="34" charset="0"/>
                <a:ea typeface="ＭＳ Ｐゴシック" panose="020B0600070205080204" pitchFamily="34" charset="-128"/>
              </a:defRPr>
            </a:lvl3pPr>
            <a:lvl4pPr marL="1600200" indent="-228600" eaLnBrk="0" hangingPunct="0">
              <a:defRPr sz="2400">
                <a:solidFill>
                  <a:schemeClr val="tx1"/>
                </a:solidFill>
                <a:latin typeface="Trebuchet MS" panose="020B0703020202090204" pitchFamily="34" charset="0"/>
                <a:ea typeface="ＭＳ Ｐゴシック" panose="020B0600070205080204" pitchFamily="34" charset="-128"/>
              </a:defRPr>
            </a:lvl4pPr>
            <a:lvl5pPr marL="2057400" indent="-228600" eaLnBrk="0" hangingPunct="0">
              <a:defRPr sz="2400">
                <a:solidFill>
                  <a:schemeClr val="tx1"/>
                </a:solidFill>
                <a:latin typeface="Trebuchet MS" panose="020B070302020209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9pPr>
          </a:lstStyle>
          <a:p>
            <a:pPr defTabSz="914400" rtl="0" eaLnBrk="1" hangingPunct="1"/>
            <a:r>
              <a:rPr lang="fr" sz="800">
                <a:solidFill>
                  <a:srgbClr val="212121"/>
                </a:solidFill>
                <a:latin typeface="Source Sans Pro" panose="020B0503030403020204" pitchFamily="34" charset="0"/>
                <a:ea typeface="Source Sans Pro" panose="020B0503030403020204" pitchFamily="34" charset="0"/>
              </a:rPr>
              <a:t>Photo : L. Barreto Dillon</a:t>
            </a:r>
          </a:p>
        </p:txBody>
      </p:sp>
      <p:sp>
        <p:nvSpPr>
          <p:cNvPr id="11" name="Text Placeholder 19">
            <a:extLst>
              <a:ext uri="{FF2B5EF4-FFF2-40B4-BE49-F238E27FC236}">
                <a16:creationId xmlns:a16="http://schemas.microsoft.com/office/drawing/2014/main" id="{BEBB7032-0780-9B4C-8F6F-B5E60EEE7E27}"/>
              </a:ext>
            </a:extLst>
          </p:cNvPr>
          <p:cNvSpPr txBox="1">
            <a:spLocks/>
          </p:cNvSpPr>
          <p:nvPr>
            <p:custDataLst>
              <p:tags r:id="rId4"/>
            </p:custDataLst>
          </p:nvPr>
        </p:nvSpPr>
        <p:spPr>
          <a:xfrm>
            <a:off x="132100" y="348723"/>
            <a:ext cx="7101874"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fr" dirty="0">
                <a:solidFill>
                  <a:srgbClr val="379175"/>
                </a:solidFill>
              </a:rPr>
              <a:t>Étude de cas « Coppentown »</a:t>
            </a:r>
          </a:p>
        </p:txBody>
      </p:sp>
      <p:sp>
        <p:nvSpPr>
          <p:cNvPr id="12" name="Text Placeholder 33">
            <a:extLst>
              <a:ext uri="{FF2B5EF4-FFF2-40B4-BE49-F238E27FC236}">
                <a16:creationId xmlns:a16="http://schemas.microsoft.com/office/drawing/2014/main" id="{AC1CA48A-CC44-8C4F-A0E0-429810016295}"/>
              </a:ext>
            </a:extLst>
          </p:cNvPr>
          <p:cNvSpPr txBox="1">
            <a:spLocks/>
          </p:cNvSpPr>
          <p:nvPr>
            <p:custDataLst>
              <p:tags r:id="rId5"/>
            </p:custDataLst>
          </p:nvPr>
        </p:nvSpPr>
        <p:spPr>
          <a:xfrm>
            <a:off x="132100" y="6455808"/>
            <a:ext cx="6026089" cy="344051"/>
          </a:xfrm>
          <a:prstGeom prst="rect">
            <a:avLst/>
          </a:prstGeom>
        </p:spPr>
        <p:txBody>
          <a:bodyPr rtlCol="0" anchor="ctr"/>
          <a:lstStyle>
            <a:lvl1pPr marL="0" indent="0" algn="l" defTabSz="457200" rtl="0" eaLnBrk="1" latinLnBrk="0" hangingPunct="1">
              <a:lnSpc>
                <a:spcPct val="90000"/>
              </a:lnSpc>
              <a:spcBef>
                <a:spcPts val="1000"/>
              </a:spcBef>
              <a:buFont typeface="Arial" panose="020B0604020202020204" pitchFamily="34" charset="0"/>
              <a:buNone/>
              <a:defRPr lang="en-CH" sz="1400" kern="1200" dirty="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fr"/>
              <a:t>INTRODUCTION</a:t>
            </a:r>
          </a:p>
        </p:txBody>
      </p:sp>
    </p:spTree>
    <p:extLst>
      <p:ext uri="{BB962C8B-B14F-4D97-AF65-F5344CB8AC3E}">
        <p14:creationId xmlns:p14="http://schemas.microsoft.com/office/powerpoint/2010/main" val="34103968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9">
            <a:extLst>
              <a:ext uri="{FF2B5EF4-FFF2-40B4-BE49-F238E27FC236}">
                <a16:creationId xmlns:a16="http://schemas.microsoft.com/office/drawing/2014/main" id="{A7D3C5BD-28B9-A045-BE67-B700DB5CD772}"/>
              </a:ext>
            </a:extLst>
          </p:cNvPr>
          <p:cNvSpPr txBox="1">
            <a:spLocks/>
          </p:cNvSpPr>
          <p:nvPr>
            <p:custDataLst>
              <p:tags r:id="rId1"/>
            </p:custDataLst>
          </p:nvPr>
        </p:nvSpPr>
        <p:spPr>
          <a:xfrm>
            <a:off x="224901" y="873875"/>
            <a:ext cx="6026089" cy="344050"/>
          </a:xfrm>
          <a:prstGeom prst="rect">
            <a:avLst/>
          </a:prstGeom>
        </p:spPr>
        <p:txBody>
          <a:bodyPr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fr" sz="2000">
                <a:solidFill>
                  <a:schemeClr val="tx2"/>
                </a:solidFill>
                <a:latin typeface="Source Sans Pro" panose="020B0503030403020204" pitchFamily="34" charset="0"/>
                <a:ea typeface="Source Sans Pro" panose="020B0503030403020204" pitchFamily="34" charset="0"/>
              </a:rPr>
              <a:t>Irrigation pour les agriculteurs voisins</a:t>
            </a:r>
            <a:endParaRPr lang="en-CH" sz="2000" dirty="0">
              <a:solidFill>
                <a:schemeClr val="tx2"/>
              </a:solidFill>
              <a:latin typeface="Source Sans Pro" panose="020B0503030403020204" pitchFamily="34" charset="0"/>
              <a:ea typeface="Source Sans Pro" panose="020B0503030403020204" pitchFamily="34" charset="0"/>
            </a:endParaRPr>
          </a:p>
        </p:txBody>
      </p:sp>
      <p:pic>
        <p:nvPicPr>
          <p:cNvPr id="7" name="Grafik 6">
            <a:extLst>
              <a:ext uri="{FF2B5EF4-FFF2-40B4-BE49-F238E27FC236}">
                <a16:creationId xmlns:a16="http://schemas.microsoft.com/office/drawing/2014/main" id="{874BEAE6-E0C4-F347-93E1-4B1D18B37512}"/>
              </a:ext>
            </a:extLst>
          </p:cNvPr>
          <p:cNvPicPr>
            <a:picLocks noChangeAspect="1"/>
          </p:cNvPicPr>
          <p:nvPr>
            <p:custDataLst>
              <p:tags r:id="rId2"/>
            </p:custDataLst>
          </p:nvPr>
        </p:nvPicPr>
        <p:blipFill rotWithShape="1">
          <a:blip r:embed="rId8"/>
          <a:srcRect t="20801" b="8513"/>
          <a:stretch/>
        </p:blipFill>
        <p:spPr>
          <a:xfrm>
            <a:off x="224900" y="1288046"/>
            <a:ext cx="8726595" cy="4844717"/>
          </a:xfrm>
          <a:prstGeom prst="rect">
            <a:avLst/>
          </a:prstGeom>
        </p:spPr>
      </p:pic>
      <p:sp>
        <p:nvSpPr>
          <p:cNvPr id="9" name="Text Box 9">
            <a:extLst>
              <a:ext uri="{FF2B5EF4-FFF2-40B4-BE49-F238E27FC236}">
                <a16:creationId xmlns:a16="http://schemas.microsoft.com/office/drawing/2014/main" id="{7D959A7E-97CF-B64D-ADA0-FB0B06B3352C}"/>
              </a:ext>
            </a:extLst>
          </p:cNvPr>
          <p:cNvSpPr txBox="1">
            <a:spLocks noChangeArrowheads="1"/>
          </p:cNvSpPr>
          <p:nvPr>
            <p:custDataLst>
              <p:tags r:id="rId3"/>
            </p:custDataLst>
          </p:nvPr>
        </p:nvSpPr>
        <p:spPr bwMode="auto">
          <a:xfrm>
            <a:off x="7853700" y="6131522"/>
            <a:ext cx="12903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lvl1pPr eaLnBrk="0" hangingPunct="0">
              <a:defRPr sz="2400">
                <a:solidFill>
                  <a:schemeClr val="tx1"/>
                </a:solidFill>
                <a:latin typeface="Trebuchet MS" panose="020B0703020202090204" pitchFamily="34" charset="0"/>
                <a:ea typeface="ＭＳ Ｐゴシック" panose="020B0600070205080204" pitchFamily="34" charset="-128"/>
              </a:defRPr>
            </a:lvl1pPr>
            <a:lvl2pPr marL="742950" indent="-285750" eaLnBrk="0" hangingPunct="0">
              <a:defRPr sz="2400">
                <a:solidFill>
                  <a:schemeClr val="tx1"/>
                </a:solidFill>
                <a:latin typeface="Trebuchet MS" panose="020B0703020202090204" pitchFamily="34" charset="0"/>
                <a:ea typeface="ＭＳ Ｐゴシック" panose="020B0600070205080204" pitchFamily="34" charset="-128"/>
              </a:defRPr>
            </a:lvl2pPr>
            <a:lvl3pPr marL="1143000" indent="-228600" eaLnBrk="0" hangingPunct="0">
              <a:defRPr sz="2400">
                <a:solidFill>
                  <a:schemeClr val="tx1"/>
                </a:solidFill>
                <a:latin typeface="Trebuchet MS" panose="020B0703020202090204" pitchFamily="34" charset="0"/>
                <a:ea typeface="ＭＳ Ｐゴシック" panose="020B0600070205080204" pitchFamily="34" charset="-128"/>
              </a:defRPr>
            </a:lvl3pPr>
            <a:lvl4pPr marL="1600200" indent="-228600" eaLnBrk="0" hangingPunct="0">
              <a:defRPr sz="2400">
                <a:solidFill>
                  <a:schemeClr val="tx1"/>
                </a:solidFill>
                <a:latin typeface="Trebuchet MS" panose="020B0703020202090204" pitchFamily="34" charset="0"/>
                <a:ea typeface="ＭＳ Ｐゴシック" panose="020B0600070205080204" pitchFamily="34" charset="-128"/>
              </a:defRPr>
            </a:lvl4pPr>
            <a:lvl5pPr marL="2057400" indent="-228600" eaLnBrk="0" hangingPunct="0">
              <a:defRPr sz="2400">
                <a:solidFill>
                  <a:schemeClr val="tx1"/>
                </a:solidFill>
                <a:latin typeface="Trebuchet MS" panose="020B070302020209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9pPr>
          </a:lstStyle>
          <a:p>
            <a:pPr defTabSz="914400" rtl="0" eaLnBrk="1" hangingPunct="1"/>
            <a:r>
              <a:rPr lang="fr" sz="800">
                <a:solidFill>
                  <a:srgbClr val="212121"/>
                </a:solidFill>
                <a:latin typeface="Source Sans Pro" panose="020B0503030403020204" pitchFamily="34" charset="0"/>
                <a:ea typeface="Source Sans Pro" panose="020B0503030403020204" pitchFamily="34" charset="0"/>
              </a:rPr>
              <a:t>Photo : L. Barreto Dillon</a:t>
            </a:r>
          </a:p>
        </p:txBody>
      </p:sp>
      <p:sp>
        <p:nvSpPr>
          <p:cNvPr id="10" name="Text Placeholder 19">
            <a:extLst>
              <a:ext uri="{FF2B5EF4-FFF2-40B4-BE49-F238E27FC236}">
                <a16:creationId xmlns:a16="http://schemas.microsoft.com/office/drawing/2014/main" id="{6C09FCB2-83B8-2943-A383-A1216AA70554}"/>
              </a:ext>
            </a:extLst>
          </p:cNvPr>
          <p:cNvSpPr txBox="1">
            <a:spLocks/>
          </p:cNvSpPr>
          <p:nvPr>
            <p:custDataLst>
              <p:tags r:id="rId4"/>
            </p:custDataLst>
          </p:nvPr>
        </p:nvSpPr>
        <p:spPr>
          <a:xfrm>
            <a:off x="224901" y="283385"/>
            <a:ext cx="7101874"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fr">
                <a:solidFill>
                  <a:srgbClr val="379175"/>
                </a:solidFill>
              </a:rPr>
              <a:t>Étude de cas « Coppentown »</a:t>
            </a:r>
          </a:p>
        </p:txBody>
      </p:sp>
      <p:sp>
        <p:nvSpPr>
          <p:cNvPr id="11" name="Text Placeholder 33">
            <a:extLst>
              <a:ext uri="{FF2B5EF4-FFF2-40B4-BE49-F238E27FC236}">
                <a16:creationId xmlns:a16="http://schemas.microsoft.com/office/drawing/2014/main" id="{A94516C1-7667-304B-A33B-A1602D1B8F90}"/>
              </a:ext>
            </a:extLst>
          </p:cNvPr>
          <p:cNvSpPr txBox="1">
            <a:spLocks/>
          </p:cNvSpPr>
          <p:nvPr>
            <p:custDataLst>
              <p:tags r:id="rId5"/>
            </p:custDataLst>
          </p:nvPr>
        </p:nvSpPr>
        <p:spPr>
          <a:xfrm>
            <a:off x="132100" y="6455808"/>
            <a:ext cx="6026089" cy="344051"/>
          </a:xfrm>
          <a:prstGeom prst="rect">
            <a:avLst/>
          </a:prstGeom>
        </p:spPr>
        <p:txBody>
          <a:bodyPr rtlCol="0" anchor="ctr"/>
          <a:lstStyle>
            <a:lvl1pPr marL="0" indent="0" algn="l" defTabSz="457200" rtl="0" eaLnBrk="1" latinLnBrk="0" hangingPunct="1">
              <a:lnSpc>
                <a:spcPct val="90000"/>
              </a:lnSpc>
              <a:spcBef>
                <a:spcPts val="1000"/>
              </a:spcBef>
              <a:buFont typeface="Arial" panose="020B0604020202020204" pitchFamily="34" charset="0"/>
              <a:buNone/>
              <a:defRPr lang="en-CH" sz="1400" kern="1200" dirty="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fr"/>
              <a:t>INTRODUCTION</a:t>
            </a:r>
          </a:p>
        </p:txBody>
      </p:sp>
    </p:spTree>
    <p:extLst>
      <p:ext uri="{BB962C8B-B14F-4D97-AF65-F5344CB8AC3E}">
        <p14:creationId xmlns:p14="http://schemas.microsoft.com/office/powerpoint/2010/main" val="3497466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9">
            <a:extLst>
              <a:ext uri="{FF2B5EF4-FFF2-40B4-BE49-F238E27FC236}">
                <a16:creationId xmlns:a16="http://schemas.microsoft.com/office/drawing/2014/main" id="{A7D3C5BD-28B9-A045-BE67-B700DB5CD772}"/>
              </a:ext>
            </a:extLst>
          </p:cNvPr>
          <p:cNvSpPr txBox="1">
            <a:spLocks/>
          </p:cNvSpPr>
          <p:nvPr>
            <p:custDataLst>
              <p:tags r:id="rId1"/>
            </p:custDataLst>
          </p:nvPr>
        </p:nvSpPr>
        <p:spPr>
          <a:xfrm>
            <a:off x="224901" y="752855"/>
            <a:ext cx="8694198" cy="340102"/>
          </a:xfrm>
          <a:prstGeom prst="rect">
            <a:avLst/>
          </a:prstGeom>
        </p:spPr>
        <p:txBody>
          <a:bodyPr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fr" dirty="0">
                <a:solidFill>
                  <a:srgbClr val="212121"/>
                </a:solidFill>
                <a:latin typeface="Source Sans Pro" panose="020B0503030403020204" pitchFamily="34" charset="0"/>
                <a:ea typeface="Source Sans Pro" panose="020B0503030403020204" pitchFamily="34" charset="0"/>
              </a:rPr>
              <a:t>80 % de la population utilise des systèmes d’assainissement individuel</a:t>
            </a:r>
            <a:endParaRPr lang="en-CH" dirty="0">
              <a:solidFill>
                <a:srgbClr val="212121"/>
              </a:solidFill>
              <a:latin typeface="Source Sans Pro" panose="020B0503030403020204" pitchFamily="34" charset="0"/>
              <a:ea typeface="Source Sans Pro" panose="020B0503030403020204" pitchFamily="34" charset="0"/>
            </a:endParaRPr>
          </a:p>
        </p:txBody>
      </p:sp>
      <p:sp>
        <p:nvSpPr>
          <p:cNvPr id="11" name="Text Box 9">
            <a:extLst>
              <a:ext uri="{FF2B5EF4-FFF2-40B4-BE49-F238E27FC236}">
                <a16:creationId xmlns:a16="http://schemas.microsoft.com/office/drawing/2014/main" id="{25D6E095-8927-7A44-821F-71C3F93F5C00}"/>
              </a:ext>
            </a:extLst>
          </p:cNvPr>
          <p:cNvSpPr txBox="1">
            <a:spLocks noChangeArrowheads="1"/>
          </p:cNvSpPr>
          <p:nvPr>
            <p:custDataLst>
              <p:tags r:id="rId2"/>
            </p:custDataLst>
          </p:nvPr>
        </p:nvSpPr>
        <p:spPr bwMode="auto">
          <a:xfrm>
            <a:off x="224901" y="3543581"/>
            <a:ext cx="4223375" cy="34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lvl1pPr eaLnBrk="0" hangingPunct="0">
              <a:defRPr sz="2400">
                <a:solidFill>
                  <a:schemeClr val="tx1"/>
                </a:solidFill>
                <a:latin typeface="Trebuchet MS" panose="020B0703020202090204" pitchFamily="34" charset="0"/>
                <a:ea typeface="ＭＳ Ｐゴシック" panose="020B0600070205080204" pitchFamily="34" charset="-128"/>
              </a:defRPr>
            </a:lvl1pPr>
            <a:lvl2pPr marL="742950" indent="-285750" eaLnBrk="0" hangingPunct="0">
              <a:defRPr sz="2400">
                <a:solidFill>
                  <a:schemeClr val="tx1"/>
                </a:solidFill>
                <a:latin typeface="Trebuchet MS" panose="020B0703020202090204" pitchFamily="34" charset="0"/>
                <a:ea typeface="ＭＳ Ｐゴシック" panose="020B0600070205080204" pitchFamily="34" charset="-128"/>
              </a:defRPr>
            </a:lvl2pPr>
            <a:lvl3pPr marL="1143000" indent="-228600" eaLnBrk="0" hangingPunct="0">
              <a:defRPr sz="2400">
                <a:solidFill>
                  <a:schemeClr val="tx1"/>
                </a:solidFill>
                <a:latin typeface="Trebuchet MS" panose="020B0703020202090204" pitchFamily="34" charset="0"/>
                <a:ea typeface="ＭＳ Ｐゴシック" panose="020B0600070205080204" pitchFamily="34" charset="-128"/>
              </a:defRPr>
            </a:lvl3pPr>
            <a:lvl4pPr marL="1600200" indent="-228600" eaLnBrk="0" hangingPunct="0">
              <a:defRPr sz="2400">
                <a:solidFill>
                  <a:schemeClr val="tx1"/>
                </a:solidFill>
                <a:latin typeface="Trebuchet MS" panose="020B0703020202090204" pitchFamily="34" charset="0"/>
                <a:ea typeface="ＭＳ Ｐゴシック" panose="020B0600070205080204" pitchFamily="34" charset="-128"/>
              </a:defRPr>
            </a:lvl4pPr>
            <a:lvl5pPr marL="2057400" indent="-228600" eaLnBrk="0" hangingPunct="0">
              <a:defRPr sz="2400">
                <a:solidFill>
                  <a:schemeClr val="tx1"/>
                </a:solidFill>
                <a:latin typeface="Trebuchet MS" panose="020B070302020209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9pPr>
          </a:lstStyle>
          <a:p>
            <a:pPr defTabSz="914400" rtl="0" eaLnBrk="1" hangingPunct="1"/>
            <a:r>
              <a:rPr lang="fr" sz="800">
                <a:solidFill>
                  <a:srgbClr val="212121"/>
                </a:solidFill>
                <a:latin typeface="Source Sans Pro" panose="020B0503030403020204" pitchFamily="34" charset="0"/>
                <a:ea typeface="Source Sans Pro" panose="020B0503030403020204" pitchFamily="34" charset="0"/>
              </a:rPr>
              <a:t>Source : Centre de gestion urbain en Inde (en haut), The Hindo (en bas)</a:t>
            </a:r>
          </a:p>
          <a:p>
            <a:pPr defTabSz="914400" rtl="0" eaLnBrk="1" hangingPunct="1"/>
            <a:endParaRPr lang="en-GB" altLang="de-DE" sz="800" dirty="0">
              <a:solidFill>
                <a:srgbClr val="212121"/>
              </a:solidFill>
              <a:latin typeface="Source Sans Pro" panose="020B0503030403020204" pitchFamily="34" charset="0"/>
              <a:ea typeface="Source Sans Pro" panose="020B0503030403020204" pitchFamily="34" charset="0"/>
            </a:endParaRPr>
          </a:p>
        </p:txBody>
      </p:sp>
      <p:pic>
        <p:nvPicPr>
          <p:cNvPr id="10" name="Grafik 9">
            <a:extLst>
              <a:ext uri="{FF2B5EF4-FFF2-40B4-BE49-F238E27FC236}">
                <a16:creationId xmlns:a16="http://schemas.microsoft.com/office/drawing/2014/main" id="{7E113576-73B3-B845-B56B-E21E50F4D97F}"/>
              </a:ext>
            </a:extLst>
          </p:cNvPr>
          <p:cNvPicPr>
            <a:picLocks noChangeAspect="1"/>
          </p:cNvPicPr>
          <p:nvPr>
            <p:custDataLst>
              <p:tags r:id="rId3"/>
            </p:custDataLst>
          </p:nvPr>
        </p:nvPicPr>
        <p:blipFill>
          <a:blip r:embed="rId11"/>
          <a:stretch>
            <a:fillRect/>
          </a:stretch>
        </p:blipFill>
        <p:spPr>
          <a:xfrm>
            <a:off x="321844" y="1332506"/>
            <a:ext cx="4126432" cy="2096494"/>
          </a:xfrm>
          <a:prstGeom prst="rect">
            <a:avLst/>
          </a:prstGeom>
        </p:spPr>
      </p:pic>
      <p:pic>
        <p:nvPicPr>
          <p:cNvPr id="2" name="Grafik 1">
            <a:extLst>
              <a:ext uri="{FF2B5EF4-FFF2-40B4-BE49-F238E27FC236}">
                <a16:creationId xmlns:a16="http://schemas.microsoft.com/office/drawing/2014/main" id="{4041401A-8CAF-5849-91F8-54F59089909E}"/>
              </a:ext>
            </a:extLst>
          </p:cNvPr>
          <p:cNvPicPr>
            <a:picLocks noChangeAspect="1"/>
          </p:cNvPicPr>
          <p:nvPr>
            <p:custDataLst>
              <p:tags r:id="rId4"/>
            </p:custDataLst>
          </p:nvPr>
        </p:nvPicPr>
        <p:blipFill>
          <a:blip r:embed="rId12"/>
          <a:stretch>
            <a:fillRect/>
          </a:stretch>
        </p:blipFill>
        <p:spPr>
          <a:xfrm>
            <a:off x="321844" y="3748687"/>
            <a:ext cx="4191000" cy="2540000"/>
          </a:xfrm>
          <a:prstGeom prst="rect">
            <a:avLst/>
          </a:prstGeom>
        </p:spPr>
      </p:pic>
      <p:pic>
        <p:nvPicPr>
          <p:cNvPr id="7" name="Grafik 6" descr="Ein Bild, das draußen, LKW, Schmutz, Gras enthält.&#10;&#10;Automatisch generierte Beschreibung">
            <a:extLst>
              <a:ext uri="{FF2B5EF4-FFF2-40B4-BE49-F238E27FC236}">
                <a16:creationId xmlns:a16="http://schemas.microsoft.com/office/drawing/2014/main" id="{3FDDEEC7-3D3D-4C46-A35E-BAC228D5B312}"/>
              </a:ext>
            </a:extLst>
          </p:cNvPr>
          <p:cNvPicPr>
            <a:picLocks noChangeAspect="1"/>
          </p:cNvPicPr>
          <p:nvPr>
            <p:custDataLst>
              <p:tags r:id="rId5"/>
            </p:custDataLst>
          </p:nvPr>
        </p:nvPicPr>
        <p:blipFill rotWithShape="1">
          <a:blip r:embed="rId13"/>
          <a:srcRect t="1" b="14025"/>
          <a:stretch/>
        </p:blipFill>
        <p:spPr>
          <a:xfrm>
            <a:off x="4613509" y="1331732"/>
            <a:ext cx="4305590" cy="4736482"/>
          </a:xfrm>
          <a:prstGeom prst="rect">
            <a:avLst/>
          </a:prstGeom>
        </p:spPr>
      </p:pic>
      <p:sp>
        <p:nvSpPr>
          <p:cNvPr id="12" name="Text Box 9">
            <a:extLst>
              <a:ext uri="{FF2B5EF4-FFF2-40B4-BE49-F238E27FC236}">
                <a16:creationId xmlns:a16="http://schemas.microsoft.com/office/drawing/2014/main" id="{BCABF4FC-7A61-DF4D-9F5E-38E067902EAC}"/>
              </a:ext>
            </a:extLst>
          </p:cNvPr>
          <p:cNvSpPr txBox="1">
            <a:spLocks noChangeArrowheads="1"/>
          </p:cNvSpPr>
          <p:nvPr>
            <p:custDataLst>
              <p:tags r:id="rId6"/>
            </p:custDataLst>
          </p:nvPr>
        </p:nvSpPr>
        <p:spPr bwMode="auto">
          <a:xfrm>
            <a:off x="4568592" y="6041355"/>
            <a:ext cx="4223375" cy="34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lvl1pPr eaLnBrk="0" hangingPunct="0">
              <a:defRPr sz="2400">
                <a:solidFill>
                  <a:schemeClr val="tx1"/>
                </a:solidFill>
                <a:latin typeface="Trebuchet MS" panose="020B0703020202090204" pitchFamily="34" charset="0"/>
                <a:ea typeface="ＭＳ Ｐゴシック" panose="020B0600070205080204" pitchFamily="34" charset="-128"/>
              </a:defRPr>
            </a:lvl1pPr>
            <a:lvl2pPr marL="742950" indent="-285750" eaLnBrk="0" hangingPunct="0">
              <a:defRPr sz="2400">
                <a:solidFill>
                  <a:schemeClr val="tx1"/>
                </a:solidFill>
                <a:latin typeface="Trebuchet MS" panose="020B0703020202090204" pitchFamily="34" charset="0"/>
                <a:ea typeface="ＭＳ Ｐゴシック" panose="020B0600070205080204" pitchFamily="34" charset="-128"/>
              </a:defRPr>
            </a:lvl2pPr>
            <a:lvl3pPr marL="1143000" indent="-228600" eaLnBrk="0" hangingPunct="0">
              <a:defRPr sz="2400">
                <a:solidFill>
                  <a:schemeClr val="tx1"/>
                </a:solidFill>
                <a:latin typeface="Trebuchet MS" panose="020B0703020202090204" pitchFamily="34" charset="0"/>
                <a:ea typeface="ＭＳ Ｐゴシック" panose="020B0600070205080204" pitchFamily="34" charset="-128"/>
              </a:defRPr>
            </a:lvl3pPr>
            <a:lvl4pPr marL="1600200" indent="-228600" eaLnBrk="0" hangingPunct="0">
              <a:defRPr sz="2400">
                <a:solidFill>
                  <a:schemeClr val="tx1"/>
                </a:solidFill>
                <a:latin typeface="Trebuchet MS" panose="020B0703020202090204" pitchFamily="34" charset="0"/>
                <a:ea typeface="ＭＳ Ｐゴシック" panose="020B0600070205080204" pitchFamily="34" charset="-128"/>
              </a:defRPr>
            </a:lvl4pPr>
            <a:lvl5pPr marL="2057400" indent="-228600" eaLnBrk="0" hangingPunct="0">
              <a:defRPr sz="2400">
                <a:solidFill>
                  <a:schemeClr val="tx1"/>
                </a:solidFill>
                <a:latin typeface="Trebuchet MS" panose="020B070302020209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9pPr>
          </a:lstStyle>
          <a:p>
            <a:pPr defTabSz="914400" rtl="0" eaLnBrk="1" hangingPunct="1"/>
            <a:r>
              <a:rPr lang="fr" sz="800">
                <a:solidFill>
                  <a:srgbClr val="212121"/>
                </a:solidFill>
                <a:latin typeface="Source Sans Pro" panose="020B0503030403020204" pitchFamily="34" charset="0"/>
                <a:ea typeface="Source Sans Pro" panose="020B0503030403020204" pitchFamily="34" charset="0"/>
              </a:rPr>
              <a:t>Source : Secrétariat de SuSanA, Flickr</a:t>
            </a:r>
          </a:p>
          <a:p>
            <a:pPr defTabSz="914400" rtl="0" eaLnBrk="1" hangingPunct="1"/>
            <a:endParaRPr lang="en-GB" altLang="de-DE" sz="800" dirty="0">
              <a:solidFill>
                <a:srgbClr val="212121"/>
              </a:solidFill>
              <a:latin typeface="Source Sans Pro" panose="020B0503030403020204" pitchFamily="34" charset="0"/>
              <a:ea typeface="Source Sans Pro" panose="020B0503030403020204" pitchFamily="34" charset="0"/>
            </a:endParaRPr>
          </a:p>
        </p:txBody>
      </p:sp>
      <p:sp>
        <p:nvSpPr>
          <p:cNvPr id="14" name="Text Placeholder 19">
            <a:extLst>
              <a:ext uri="{FF2B5EF4-FFF2-40B4-BE49-F238E27FC236}">
                <a16:creationId xmlns:a16="http://schemas.microsoft.com/office/drawing/2014/main" id="{693C2405-C6D0-E34D-87E9-62D6D7994795}"/>
              </a:ext>
            </a:extLst>
          </p:cNvPr>
          <p:cNvSpPr txBox="1">
            <a:spLocks/>
          </p:cNvSpPr>
          <p:nvPr>
            <p:custDataLst>
              <p:tags r:id="rId7"/>
            </p:custDataLst>
          </p:nvPr>
        </p:nvSpPr>
        <p:spPr>
          <a:xfrm>
            <a:off x="224901" y="252875"/>
            <a:ext cx="7101874"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fr" dirty="0">
                <a:solidFill>
                  <a:srgbClr val="379175"/>
                </a:solidFill>
              </a:rPr>
              <a:t>Étude de cas « Coppentown »</a:t>
            </a:r>
          </a:p>
        </p:txBody>
      </p:sp>
      <p:sp>
        <p:nvSpPr>
          <p:cNvPr id="16" name="Text Placeholder 33">
            <a:extLst>
              <a:ext uri="{FF2B5EF4-FFF2-40B4-BE49-F238E27FC236}">
                <a16:creationId xmlns:a16="http://schemas.microsoft.com/office/drawing/2014/main" id="{C8DC1717-8010-4E44-A0F4-85451AFC0CBE}"/>
              </a:ext>
            </a:extLst>
          </p:cNvPr>
          <p:cNvSpPr txBox="1">
            <a:spLocks/>
          </p:cNvSpPr>
          <p:nvPr>
            <p:custDataLst>
              <p:tags r:id="rId8"/>
            </p:custDataLst>
          </p:nvPr>
        </p:nvSpPr>
        <p:spPr>
          <a:xfrm>
            <a:off x="132100" y="6455808"/>
            <a:ext cx="6026089" cy="344051"/>
          </a:xfrm>
          <a:prstGeom prst="rect">
            <a:avLst/>
          </a:prstGeom>
        </p:spPr>
        <p:txBody>
          <a:bodyPr rtlCol="0" anchor="ctr"/>
          <a:lstStyle>
            <a:lvl1pPr marL="0" indent="0" algn="l" defTabSz="457200" rtl="0" eaLnBrk="1" latinLnBrk="0" hangingPunct="1">
              <a:lnSpc>
                <a:spcPct val="90000"/>
              </a:lnSpc>
              <a:spcBef>
                <a:spcPts val="1000"/>
              </a:spcBef>
              <a:buFont typeface="Arial" panose="020B0604020202020204" pitchFamily="34" charset="0"/>
              <a:buNone/>
              <a:defRPr lang="en-CH" sz="1400" kern="1200" dirty="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fr"/>
              <a:t>INTRODUCTION</a:t>
            </a:r>
          </a:p>
        </p:txBody>
      </p:sp>
    </p:spTree>
    <p:extLst>
      <p:ext uri="{BB962C8B-B14F-4D97-AF65-F5344CB8AC3E}">
        <p14:creationId xmlns:p14="http://schemas.microsoft.com/office/powerpoint/2010/main" val="25695913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9">
            <a:extLst>
              <a:ext uri="{FF2B5EF4-FFF2-40B4-BE49-F238E27FC236}">
                <a16:creationId xmlns:a16="http://schemas.microsoft.com/office/drawing/2014/main" id="{A7D3C5BD-28B9-A045-BE67-B700DB5CD772}"/>
              </a:ext>
            </a:extLst>
          </p:cNvPr>
          <p:cNvSpPr txBox="1">
            <a:spLocks/>
          </p:cNvSpPr>
          <p:nvPr>
            <p:custDataLst>
              <p:tags r:id="rId1"/>
            </p:custDataLst>
          </p:nvPr>
        </p:nvSpPr>
        <p:spPr>
          <a:xfrm>
            <a:off x="224901" y="873875"/>
            <a:ext cx="6026089" cy="344050"/>
          </a:xfrm>
          <a:prstGeom prst="rect">
            <a:avLst/>
          </a:prstGeom>
        </p:spPr>
        <p:txBody>
          <a:bodyPr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fr" sz="2000">
                <a:solidFill>
                  <a:srgbClr val="212121"/>
                </a:solidFill>
                <a:latin typeface="Source Sans Pro" panose="020B0503030403020204" pitchFamily="34" charset="0"/>
                <a:ea typeface="Source Sans Pro" panose="020B0503030403020204" pitchFamily="34" charset="0"/>
              </a:rPr>
              <a:t>Réutilisation des boues fécales</a:t>
            </a:r>
            <a:endParaRPr lang="en-CH" sz="2000" dirty="0">
              <a:solidFill>
                <a:srgbClr val="212121"/>
              </a:solidFill>
              <a:latin typeface="Source Sans Pro" panose="020B0503030403020204" pitchFamily="34" charset="0"/>
              <a:ea typeface="Source Sans Pro" panose="020B0503030403020204" pitchFamily="34" charset="0"/>
            </a:endParaRPr>
          </a:p>
        </p:txBody>
      </p:sp>
      <p:sp>
        <p:nvSpPr>
          <p:cNvPr id="11" name="Text Box 9">
            <a:extLst>
              <a:ext uri="{FF2B5EF4-FFF2-40B4-BE49-F238E27FC236}">
                <a16:creationId xmlns:a16="http://schemas.microsoft.com/office/drawing/2014/main" id="{25D6E095-8927-7A44-821F-71C3F93F5C00}"/>
              </a:ext>
            </a:extLst>
          </p:cNvPr>
          <p:cNvSpPr txBox="1">
            <a:spLocks noChangeArrowheads="1"/>
          </p:cNvSpPr>
          <p:nvPr>
            <p:custDataLst>
              <p:tags r:id="rId2"/>
            </p:custDataLst>
          </p:nvPr>
        </p:nvSpPr>
        <p:spPr bwMode="auto">
          <a:xfrm>
            <a:off x="5346044" y="5682590"/>
            <a:ext cx="203703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lvl1pPr eaLnBrk="0" hangingPunct="0">
              <a:defRPr sz="2400">
                <a:solidFill>
                  <a:schemeClr val="tx1"/>
                </a:solidFill>
                <a:latin typeface="Trebuchet MS" panose="020B0703020202090204" pitchFamily="34" charset="0"/>
                <a:ea typeface="ＭＳ Ｐゴシック" panose="020B0600070205080204" pitchFamily="34" charset="-128"/>
              </a:defRPr>
            </a:lvl1pPr>
            <a:lvl2pPr marL="742950" indent="-285750" eaLnBrk="0" hangingPunct="0">
              <a:defRPr sz="2400">
                <a:solidFill>
                  <a:schemeClr val="tx1"/>
                </a:solidFill>
                <a:latin typeface="Trebuchet MS" panose="020B0703020202090204" pitchFamily="34" charset="0"/>
                <a:ea typeface="ＭＳ Ｐゴシック" panose="020B0600070205080204" pitchFamily="34" charset="-128"/>
              </a:defRPr>
            </a:lvl2pPr>
            <a:lvl3pPr marL="1143000" indent="-228600" eaLnBrk="0" hangingPunct="0">
              <a:defRPr sz="2400">
                <a:solidFill>
                  <a:schemeClr val="tx1"/>
                </a:solidFill>
                <a:latin typeface="Trebuchet MS" panose="020B0703020202090204" pitchFamily="34" charset="0"/>
                <a:ea typeface="ＭＳ Ｐゴシック" panose="020B0600070205080204" pitchFamily="34" charset="-128"/>
              </a:defRPr>
            </a:lvl3pPr>
            <a:lvl4pPr marL="1600200" indent="-228600" eaLnBrk="0" hangingPunct="0">
              <a:defRPr sz="2400">
                <a:solidFill>
                  <a:schemeClr val="tx1"/>
                </a:solidFill>
                <a:latin typeface="Trebuchet MS" panose="020B0703020202090204" pitchFamily="34" charset="0"/>
                <a:ea typeface="ＭＳ Ｐゴシック" panose="020B0600070205080204" pitchFamily="34" charset="-128"/>
              </a:defRPr>
            </a:lvl4pPr>
            <a:lvl5pPr marL="2057400" indent="-228600" eaLnBrk="0" hangingPunct="0">
              <a:defRPr sz="2400">
                <a:solidFill>
                  <a:schemeClr val="tx1"/>
                </a:solidFill>
                <a:latin typeface="Trebuchet MS" panose="020B070302020209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9pPr>
          </a:lstStyle>
          <a:p>
            <a:pPr defTabSz="914400" rtl="0" eaLnBrk="1" hangingPunct="1"/>
            <a:r>
              <a:rPr lang="fr" sz="800">
                <a:solidFill>
                  <a:srgbClr val="212121"/>
                </a:solidFill>
                <a:latin typeface="Source Sans Pro" panose="020B0503030403020204" pitchFamily="34" charset="0"/>
                <a:ea typeface="Source Sans Pro" panose="020B0503030403020204" pitchFamily="34" charset="0"/>
              </a:rPr>
              <a:t>Source : www.fsmindia.org</a:t>
            </a:r>
            <a:endParaRPr lang="en-GB" altLang="de-DE" sz="800" dirty="0">
              <a:solidFill>
                <a:srgbClr val="212121"/>
              </a:solidFill>
              <a:latin typeface="Source Sans Pro" panose="020B0503030403020204" pitchFamily="34" charset="0"/>
              <a:ea typeface="Source Sans Pro" panose="020B0503030403020204" pitchFamily="34" charset="0"/>
            </a:endParaRPr>
          </a:p>
        </p:txBody>
      </p:sp>
      <p:pic>
        <p:nvPicPr>
          <p:cNvPr id="14" name="Grafik 13">
            <a:extLst>
              <a:ext uri="{FF2B5EF4-FFF2-40B4-BE49-F238E27FC236}">
                <a16:creationId xmlns:a16="http://schemas.microsoft.com/office/drawing/2014/main" id="{8D59CB29-7845-D142-B69A-88533F73A3CC}"/>
              </a:ext>
            </a:extLst>
          </p:cNvPr>
          <p:cNvPicPr>
            <a:picLocks noChangeAspect="1"/>
          </p:cNvPicPr>
          <p:nvPr>
            <p:custDataLst>
              <p:tags r:id="rId3"/>
            </p:custDataLst>
          </p:nvPr>
        </p:nvPicPr>
        <p:blipFill rotWithShape="1">
          <a:blip r:embed="rId8"/>
          <a:srcRect l="11578" r="12863"/>
          <a:stretch/>
        </p:blipFill>
        <p:spPr>
          <a:xfrm>
            <a:off x="1941094" y="1436623"/>
            <a:ext cx="4827454" cy="4242713"/>
          </a:xfrm>
          <a:prstGeom prst="rect">
            <a:avLst/>
          </a:prstGeom>
        </p:spPr>
      </p:pic>
      <p:sp>
        <p:nvSpPr>
          <p:cNvPr id="8" name="Text Placeholder 19">
            <a:extLst>
              <a:ext uri="{FF2B5EF4-FFF2-40B4-BE49-F238E27FC236}">
                <a16:creationId xmlns:a16="http://schemas.microsoft.com/office/drawing/2014/main" id="{A63DCAB5-8AEA-764C-8146-4D7CB5513317}"/>
              </a:ext>
            </a:extLst>
          </p:cNvPr>
          <p:cNvSpPr txBox="1">
            <a:spLocks/>
          </p:cNvSpPr>
          <p:nvPr>
            <p:custDataLst>
              <p:tags r:id="rId4"/>
            </p:custDataLst>
          </p:nvPr>
        </p:nvSpPr>
        <p:spPr>
          <a:xfrm>
            <a:off x="224901" y="283385"/>
            <a:ext cx="7101874"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fr">
                <a:solidFill>
                  <a:srgbClr val="379175"/>
                </a:solidFill>
              </a:rPr>
              <a:t>Étude de cas « Coppentown »</a:t>
            </a:r>
          </a:p>
        </p:txBody>
      </p:sp>
      <p:sp>
        <p:nvSpPr>
          <p:cNvPr id="9" name="Text Placeholder 33">
            <a:extLst>
              <a:ext uri="{FF2B5EF4-FFF2-40B4-BE49-F238E27FC236}">
                <a16:creationId xmlns:a16="http://schemas.microsoft.com/office/drawing/2014/main" id="{493886E3-6B49-4745-9893-F59546903359}"/>
              </a:ext>
            </a:extLst>
          </p:cNvPr>
          <p:cNvSpPr txBox="1">
            <a:spLocks/>
          </p:cNvSpPr>
          <p:nvPr>
            <p:custDataLst>
              <p:tags r:id="rId5"/>
            </p:custDataLst>
          </p:nvPr>
        </p:nvSpPr>
        <p:spPr>
          <a:xfrm>
            <a:off x="132100" y="6455808"/>
            <a:ext cx="6026089" cy="344051"/>
          </a:xfrm>
          <a:prstGeom prst="rect">
            <a:avLst/>
          </a:prstGeom>
        </p:spPr>
        <p:txBody>
          <a:bodyPr rtlCol="0" anchor="ctr"/>
          <a:lstStyle>
            <a:lvl1pPr marL="0" indent="0" algn="l" defTabSz="457200" rtl="0" eaLnBrk="1" latinLnBrk="0" hangingPunct="1">
              <a:lnSpc>
                <a:spcPct val="90000"/>
              </a:lnSpc>
              <a:spcBef>
                <a:spcPts val="1000"/>
              </a:spcBef>
              <a:buFont typeface="Arial" panose="020B0604020202020204" pitchFamily="34" charset="0"/>
              <a:buNone/>
              <a:defRPr lang="en-CH" sz="1400" kern="1200" dirty="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fr"/>
              <a:t>INTRODUCTION</a:t>
            </a:r>
          </a:p>
        </p:txBody>
      </p:sp>
    </p:spTree>
    <p:extLst>
      <p:ext uri="{BB962C8B-B14F-4D97-AF65-F5344CB8AC3E}">
        <p14:creationId xmlns:p14="http://schemas.microsoft.com/office/powerpoint/2010/main" val="32396226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F0A885E3-B3BA-6946-BA46-7ED8412D2DA4}"/>
              </a:ext>
            </a:extLst>
          </p:cNvPr>
          <p:cNvSpPr>
            <a:spLocks noGrp="1"/>
          </p:cNvSpPr>
          <p:nvPr>
            <p:ph type="body" sz="quarter" idx="14"/>
            <p:custDataLst>
              <p:tags r:id="rId1"/>
            </p:custDataLst>
          </p:nvPr>
        </p:nvSpPr>
        <p:spPr>
          <a:xfrm>
            <a:off x="428268" y="2299658"/>
            <a:ext cx="3738980" cy="3237346"/>
          </a:xfrm>
        </p:spPr>
        <p:txBody>
          <a:bodyPr rtlCol="0"/>
          <a:lstStyle/>
          <a:p>
            <a:pPr rtl="0">
              <a:lnSpc>
                <a:spcPct val="100000"/>
              </a:lnSpc>
            </a:pPr>
            <a:r>
              <a:rPr lang="fr" sz="2000" dirty="0">
                <a:solidFill>
                  <a:srgbClr val="212121"/>
                </a:solidFill>
                <a:latin typeface="Source Sans Pro" panose="020B0503030403020204" pitchFamily="34" charset="0"/>
                <a:ea typeface="Source Sans Pro" panose="020B0503030403020204" pitchFamily="34" charset="0"/>
              </a:rPr>
              <a:t>20 % des habitants de Coppentown ont des problèmes gastro-intestinaux.</a:t>
            </a:r>
          </a:p>
          <a:p>
            <a:pPr rtl="0">
              <a:lnSpc>
                <a:spcPct val="100000"/>
              </a:lnSpc>
            </a:pPr>
            <a:r>
              <a:rPr lang="fr" sz="2000" dirty="0">
                <a:solidFill>
                  <a:srgbClr val="212121"/>
                </a:solidFill>
                <a:latin typeface="Source Sans Pro" panose="020B0503030403020204" pitchFamily="34" charset="0"/>
                <a:ea typeface="Source Sans Pro" panose="020B0503030403020204" pitchFamily="34" charset="0"/>
              </a:rPr>
              <a:t>Les agriculteurs souffrent d’affections cutanées.</a:t>
            </a:r>
          </a:p>
          <a:p>
            <a:pPr rtl="0">
              <a:lnSpc>
                <a:spcPct val="100000"/>
              </a:lnSpc>
            </a:pPr>
            <a:r>
              <a:rPr lang="fr" sz="2000" dirty="0">
                <a:solidFill>
                  <a:srgbClr val="212121"/>
                </a:solidFill>
                <a:latin typeface="Source Sans Pro" panose="020B0503030403020204" pitchFamily="34" charset="0"/>
                <a:ea typeface="Source Sans Pro" panose="020B0503030403020204" pitchFamily="34" charset="0"/>
              </a:rPr>
              <a:t>Incidence des maladies infectieuses chez les travailleurs du secteur de l’assainissement. </a:t>
            </a:r>
          </a:p>
          <a:p>
            <a:pPr rtl="0">
              <a:lnSpc>
                <a:spcPct val="100000"/>
              </a:lnSpc>
            </a:pPr>
            <a:endParaRPr lang="en-GB" sz="2000" dirty="0">
              <a:solidFill>
                <a:srgbClr val="212121"/>
              </a:solidFill>
              <a:latin typeface="Source Sans Pro" panose="020B0503030403020204" pitchFamily="34" charset="0"/>
              <a:ea typeface="Source Sans Pro" panose="020B0503030403020204" pitchFamily="34" charset="0"/>
            </a:endParaRPr>
          </a:p>
        </p:txBody>
      </p:sp>
      <p:sp>
        <p:nvSpPr>
          <p:cNvPr id="3" name="Textplatzhalter 2">
            <a:extLst>
              <a:ext uri="{FF2B5EF4-FFF2-40B4-BE49-F238E27FC236}">
                <a16:creationId xmlns:a16="http://schemas.microsoft.com/office/drawing/2014/main" id="{FC63B0CF-3C9D-9042-BC19-7B1394119878}"/>
              </a:ext>
            </a:extLst>
          </p:cNvPr>
          <p:cNvSpPr>
            <a:spLocks noGrp="1"/>
          </p:cNvSpPr>
          <p:nvPr>
            <p:ph type="body" sz="quarter" idx="17"/>
            <p:custDataLst>
              <p:tags r:id="rId2"/>
            </p:custDataLst>
          </p:nvPr>
        </p:nvSpPr>
        <p:spPr>
          <a:xfrm>
            <a:off x="4832913" y="1998377"/>
            <a:ext cx="4167248" cy="4271422"/>
          </a:xfrm>
        </p:spPr>
        <p:txBody>
          <a:bodyPr rtlCol="0"/>
          <a:lstStyle/>
          <a:p>
            <a:pPr rtl="0">
              <a:lnSpc>
                <a:spcPct val="100000"/>
              </a:lnSpc>
            </a:pPr>
            <a:r>
              <a:rPr lang="fr" sz="2000" dirty="0">
                <a:solidFill>
                  <a:srgbClr val="212121"/>
                </a:solidFill>
                <a:latin typeface="Source Sans Pro" panose="020B0503030403020204" pitchFamily="34" charset="0"/>
                <a:ea typeface="Source Sans Pro" panose="020B0503030403020204" pitchFamily="34" charset="0"/>
              </a:rPr>
              <a:t>Le comité de pilotage a été créé.</a:t>
            </a:r>
          </a:p>
          <a:p>
            <a:pPr rtl="0">
              <a:lnSpc>
                <a:spcPct val="100000"/>
              </a:lnSpc>
            </a:pPr>
            <a:r>
              <a:rPr lang="fr" sz="2000" dirty="0">
                <a:solidFill>
                  <a:srgbClr val="212121"/>
                </a:solidFill>
                <a:latin typeface="Source Sans Pro" panose="020B0503030403020204" pitchFamily="34" charset="0"/>
                <a:ea typeface="Source Sans Pro" panose="020B0503030403020204" pitchFamily="34" charset="0"/>
              </a:rPr>
              <a:t>L’équipe de PGSSA travaille sur cette question depuis plusieurs mois.</a:t>
            </a:r>
          </a:p>
          <a:p>
            <a:pPr rtl="0">
              <a:lnSpc>
                <a:spcPct val="100000"/>
              </a:lnSpc>
            </a:pPr>
            <a:r>
              <a:rPr lang="fr" sz="2000" dirty="0">
                <a:solidFill>
                  <a:srgbClr val="212121"/>
                </a:solidFill>
                <a:latin typeface="Source Sans Pro" panose="020B0503030403020204" pitchFamily="34" charset="0"/>
                <a:ea typeface="Source Sans Pro" panose="020B0503030403020204" pitchFamily="34" charset="0"/>
              </a:rPr>
              <a:t>La PGSSA vise à garantir la gestion sûre de l’ensemble de la chaîne des services d’assainissement afin d’atténuer l’incidence et l’impact des maladies liées à l’assainissement chez les travailleurs, les agriculteurs et les consommateurs, ainsi qu’au sein des communautés.</a:t>
            </a:r>
          </a:p>
        </p:txBody>
      </p:sp>
      <p:sp>
        <p:nvSpPr>
          <p:cNvPr id="4" name="Text Placeholder 19">
            <a:extLst>
              <a:ext uri="{FF2B5EF4-FFF2-40B4-BE49-F238E27FC236}">
                <a16:creationId xmlns:a16="http://schemas.microsoft.com/office/drawing/2014/main" id="{5A09B177-8819-8645-8CA3-5CFBEAAEAD10}"/>
              </a:ext>
            </a:extLst>
          </p:cNvPr>
          <p:cNvSpPr txBox="1">
            <a:spLocks/>
          </p:cNvSpPr>
          <p:nvPr>
            <p:custDataLst>
              <p:tags r:id="rId3"/>
            </p:custDataLst>
          </p:nvPr>
        </p:nvSpPr>
        <p:spPr>
          <a:xfrm>
            <a:off x="908225" y="1033002"/>
            <a:ext cx="2779066" cy="520861"/>
          </a:xfrm>
          <a:prstGeom prst="rect">
            <a:avLst/>
          </a:prstGeom>
        </p:spPr>
        <p:txBody>
          <a:bodyPr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rtl="0"/>
            <a:r>
              <a:rPr lang="fr" sz="2400" b="1" dirty="0">
                <a:solidFill>
                  <a:srgbClr val="379175"/>
                </a:solidFill>
                <a:latin typeface="Source Sans Pro Semibold" panose="020B0503030403020204" pitchFamily="34" charset="0"/>
                <a:ea typeface="Source Sans Pro Semibold" panose="020B0503030403020204" pitchFamily="34" charset="0"/>
              </a:rPr>
              <a:t>Éléments de preuve</a:t>
            </a:r>
            <a:endParaRPr lang="en-CH" sz="2400" b="1" dirty="0">
              <a:solidFill>
                <a:srgbClr val="379175"/>
              </a:solidFill>
              <a:latin typeface="Source Sans Pro Semibold" panose="020B0503030403020204" pitchFamily="34" charset="0"/>
              <a:ea typeface="Source Sans Pro Semibold" panose="020B0503030403020204" pitchFamily="34" charset="0"/>
            </a:endParaRPr>
          </a:p>
        </p:txBody>
      </p:sp>
      <p:sp>
        <p:nvSpPr>
          <p:cNvPr id="6" name="Text Placeholder 19">
            <a:extLst>
              <a:ext uri="{FF2B5EF4-FFF2-40B4-BE49-F238E27FC236}">
                <a16:creationId xmlns:a16="http://schemas.microsoft.com/office/drawing/2014/main" id="{77B954EC-9461-BC4D-9CB5-A24AA4C97446}"/>
              </a:ext>
            </a:extLst>
          </p:cNvPr>
          <p:cNvSpPr txBox="1">
            <a:spLocks/>
          </p:cNvSpPr>
          <p:nvPr>
            <p:custDataLst>
              <p:tags r:id="rId4"/>
            </p:custDataLst>
          </p:nvPr>
        </p:nvSpPr>
        <p:spPr>
          <a:xfrm>
            <a:off x="5241073" y="1083351"/>
            <a:ext cx="2994702" cy="504862"/>
          </a:xfrm>
          <a:prstGeom prst="rect">
            <a:avLst/>
          </a:prstGeom>
        </p:spPr>
        <p:txBody>
          <a:bodyPr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rtl="0"/>
            <a:r>
              <a:rPr lang="fr" sz="2400" b="1" dirty="0">
                <a:solidFill>
                  <a:srgbClr val="379175"/>
                </a:solidFill>
                <a:latin typeface="Source Sans Pro Semibold" panose="020B0503030403020204" pitchFamily="34" charset="0"/>
                <a:ea typeface="Source Sans Pro Semibold" panose="020B0503030403020204" pitchFamily="34" charset="0"/>
              </a:rPr>
              <a:t>Lancement de la PGSSA</a:t>
            </a:r>
            <a:endParaRPr lang="en-CH" sz="2400" b="1" dirty="0">
              <a:solidFill>
                <a:srgbClr val="379175"/>
              </a:solidFill>
              <a:latin typeface="Source Sans Pro Semibold" panose="020B0503030403020204" pitchFamily="34" charset="0"/>
              <a:ea typeface="Source Sans Pro Semibold" panose="020B0503030403020204" pitchFamily="34" charset="0"/>
            </a:endParaRPr>
          </a:p>
        </p:txBody>
      </p:sp>
      <p:sp>
        <p:nvSpPr>
          <p:cNvPr id="9" name="Text Placeholder 19">
            <a:extLst>
              <a:ext uri="{FF2B5EF4-FFF2-40B4-BE49-F238E27FC236}">
                <a16:creationId xmlns:a16="http://schemas.microsoft.com/office/drawing/2014/main" id="{D51D91A6-97C1-4D44-80EC-D4C05EBE6D3B}"/>
              </a:ext>
            </a:extLst>
          </p:cNvPr>
          <p:cNvSpPr txBox="1">
            <a:spLocks/>
          </p:cNvSpPr>
          <p:nvPr>
            <p:custDataLst>
              <p:tags r:id="rId5"/>
            </p:custDataLst>
          </p:nvPr>
        </p:nvSpPr>
        <p:spPr>
          <a:xfrm>
            <a:off x="224901" y="283385"/>
            <a:ext cx="7101874"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fr" sz="3200">
                <a:solidFill>
                  <a:srgbClr val="379175"/>
                </a:solidFill>
              </a:rPr>
              <a:t>Étude de cas « Coppentown »</a:t>
            </a:r>
          </a:p>
        </p:txBody>
      </p:sp>
      <p:sp>
        <p:nvSpPr>
          <p:cNvPr id="10" name="Text Placeholder 33">
            <a:extLst>
              <a:ext uri="{FF2B5EF4-FFF2-40B4-BE49-F238E27FC236}">
                <a16:creationId xmlns:a16="http://schemas.microsoft.com/office/drawing/2014/main" id="{1FD0A4B4-B482-C64F-BBD4-AD960EB1BCDD}"/>
              </a:ext>
            </a:extLst>
          </p:cNvPr>
          <p:cNvSpPr txBox="1">
            <a:spLocks/>
          </p:cNvSpPr>
          <p:nvPr>
            <p:custDataLst>
              <p:tags r:id="rId6"/>
            </p:custDataLst>
          </p:nvPr>
        </p:nvSpPr>
        <p:spPr>
          <a:xfrm>
            <a:off x="132100" y="6455808"/>
            <a:ext cx="6026089" cy="344051"/>
          </a:xfrm>
          <a:prstGeom prst="rect">
            <a:avLst/>
          </a:prstGeom>
        </p:spPr>
        <p:txBody>
          <a:bodyPr rtlCol="0" anchor="ctr"/>
          <a:lstStyle>
            <a:lvl1pPr marL="0" indent="0" algn="l" defTabSz="457200" rtl="0" eaLnBrk="1" latinLnBrk="0" hangingPunct="1">
              <a:lnSpc>
                <a:spcPct val="90000"/>
              </a:lnSpc>
              <a:spcBef>
                <a:spcPts val="1000"/>
              </a:spcBef>
              <a:buFont typeface="Arial" panose="020B0604020202020204" pitchFamily="34" charset="0"/>
              <a:buNone/>
              <a:defRPr lang="en-CH" sz="1400" kern="1200" dirty="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fr" sz="1200"/>
              <a:t>INTRODUCTION</a:t>
            </a:r>
          </a:p>
        </p:txBody>
      </p:sp>
    </p:spTree>
    <p:extLst>
      <p:ext uri="{BB962C8B-B14F-4D97-AF65-F5344CB8AC3E}">
        <p14:creationId xmlns:p14="http://schemas.microsoft.com/office/powerpoint/2010/main" val="29095734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9">
            <a:extLst>
              <a:ext uri="{FF2B5EF4-FFF2-40B4-BE49-F238E27FC236}">
                <a16:creationId xmlns:a16="http://schemas.microsoft.com/office/drawing/2014/main" id="{6EEB8B20-8108-A94D-BF2B-F022B462B36E}"/>
              </a:ext>
            </a:extLst>
          </p:cNvPr>
          <p:cNvSpPr txBox="1">
            <a:spLocks/>
          </p:cNvSpPr>
          <p:nvPr>
            <p:custDataLst>
              <p:tags r:id="rId1"/>
            </p:custDataLst>
          </p:nvPr>
        </p:nvSpPr>
        <p:spPr>
          <a:xfrm>
            <a:off x="224901" y="283385"/>
            <a:ext cx="7101874"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fr">
                <a:solidFill>
                  <a:srgbClr val="379175"/>
                </a:solidFill>
              </a:rPr>
              <a:t>Étude de cas « Coppentown »</a:t>
            </a:r>
          </a:p>
        </p:txBody>
      </p:sp>
      <p:sp>
        <p:nvSpPr>
          <p:cNvPr id="16" name="Text Placeholder 33">
            <a:extLst>
              <a:ext uri="{FF2B5EF4-FFF2-40B4-BE49-F238E27FC236}">
                <a16:creationId xmlns:a16="http://schemas.microsoft.com/office/drawing/2014/main" id="{5F228E59-B44B-7F44-B554-6B3E0A55827C}"/>
              </a:ext>
            </a:extLst>
          </p:cNvPr>
          <p:cNvSpPr txBox="1">
            <a:spLocks/>
          </p:cNvSpPr>
          <p:nvPr>
            <p:custDataLst>
              <p:tags r:id="rId2"/>
            </p:custDataLst>
          </p:nvPr>
        </p:nvSpPr>
        <p:spPr>
          <a:xfrm>
            <a:off x="132100" y="6455808"/>
            <a:ext cx="6026089" cy="344051"/>
          </a:xfrm>
          <a:prstGeom prst="rect">
            <a:avLst/>
          </a:prstGeom>
        </p:spPr>
        <p:txBody>
          <a:bodyPr rtlCol="0" anchor="ctr"/>
          <a:lstStyle>
            <a:lvl1pPr marL="0" indent="0" algn="l" defTabSz="457200" rtl="0" eaLnBrk="1" latinLnBrk="0" hangingPunct="1">
              <a:lnSpc>
                <a:spcPct val="90000"/>
              </a:lnSpc>
              <a:spcBef>
                <a:spcPts val="1000"/>
              </a:spcBef>
              <a:buFont typeface="Arial" panose="020B0604020202020204" pitchFamily="34" charset="0"/>
              <a:buNone/>
              <a:defRPr lang="en-CH" sz="1400" kern="1200" dirty="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fr"/>
              <a:t>INTRODUCTION</a:t>
            </a:r>
          </a:p>
        </p:txBody>
      </p:sp>
      <p:pic>
        <p:nvPicPr>
          <p:cNvPr id="4" name="Picture 3">
            <a:extLst>
              <a:ext uri="{FF2B5EF4-FFF2-40B4-BE49-F238E27FC236}">
                <a16:creationId xmlns:a16="http://schemas.microsoft.com/office/drawing/2014/main" id="{8DB97F43-B1F0-93EC-5DC8-A3A65A5DF133}"/>
              </a:ext>
            </a:extLst>
          </p:cNvPr>
          <p:cNvPicPr>
            <a:picLocks noChangeAspect="1"/>
          </p:cNvPicPr>
          <p:nvPr/>
        </p:nvPicPr>
        <p:blipFill>
          <a:blip r:embed="rId4"/>
          <a:stretch>
            <a:fillRect/>
          </a:stretch>
        </p:blipFill>
        <p:spPr>
          <a:xfrm>
            <a:off x="308225" y="905054"/>
            <a:ext cx="8527550" cy="5060083"/>
          </a:xfrm>
          <a:prstGeom prst="rect">
            <a:avLst/>
          </a:prstGeom>
        </p:spPr>
      </p:pic>
    </p:spTree>
    <p:extLst>
      <p:ext uri="{BB962C8B-B14F-4D97-AF65-F5344CB8AC3E}">
        <p14:creationId xmlns:p14="http://schemas.microsoft.com/office/powerpoint/2010/main" val="285308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9">
            <a:extLst>
              <a:ext uri="{FF2B5EF4-FFF2-40B4-BE49-F238E27FC236}">
                <a16:creationId xmlns:a16="http://schemas.microsoft.com/office/drawing/2014/main" id="{A5EC20BD-409E-234A-A78F-B077D68FFDA4}"/>
              </a:ext>
            </a:extLst>
          </p:cNvPr>
          <p:cNvSpPr txBox="1">
            <a:spLocks/>
          </p:cNvSpPr>
          <p:nvPr>
            <p:custDataLst>
              <p:tags r:id="rId1"/>
            </p:custDataLst>
          </p:nvPr>
        </p:nvSpPr>
        <p:spPr>
          <a:xfrm>
            <a:off x="48438" y="671254"/>
            <a:ext cx="8638363" cy="520861"/>
          </a:xfrm>
          <a:prstGeom prst="rect">
            <a:avLst/>
          </a:prstGeom>
        </p:spPr>
        <p:txBody>
          <a:bodyPr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fr" sz="2400" b="1">
                <a:solidFill>
                  <a:srgbClr val="212121"/>
                </a:solidFill>
                <a:latin typeface="Source Sans Pro Semibold" panose="020B0503030403020204" pitchFamily="34" charset="0"/>
                <a:ea typeface="Source Sans Pro Semibold" panose="020B0503030403020204" pitchFamily="34" charset="0"/>
              </a:rPr>
              <a:t>Méthode d’évaluation semi-quantitative des risques</a:t>
            </a:r>
            <a:endParaRPr lang="en-CH" sz="2400" b="1" dirty="0">
              <a:solidFill>
                <a:srgbClr val="212121"/>
              </a:solidFill>
              <a:latin typeface="Source Sans Pro Semibold" panose="020B0503030403020204" pitchFamily="34" charset="0"/>
              <a:ea typeface="Source Sans Pro Semibold" panose="020B0503030403020204" pitchFamily="34" charset="0"/>
            </a:endParaRPr>
          </a:p>
        </p:txBody>
      </p:sp>
      <p:sp>
        <p:nvSpPr>
          <p:cNvPr id="8" name="4 Marcador de texto">
            <a:extLst>
              <a:ext uri="{FF2B5EF4-FFF2-40B4-BE49-F238E27FC236}">
                <a16:creationId xmlns:a16="http://schemas.microsoft.com/office/drawing/2014/main" id="{DC2CFBE8-6229-FB4B-B9B5-8BC0ADBF1833}"/>
              </a:ext>
            </a:extLst>
          </p:cNvPr>
          <p:cNvSpPr txBox="1">
            <a:spLocks/>
          </p:cNvSpPr>
          <p:nvPr>
            <p:custDataLst>
              <p:tags r:id="rId2"/>
            </p:custDataLst>
          </p:nvPr>
        </p:nvSpPr>
        <p:spPr>
          <a:xfrm>
            <a:off x="2158924" y="1408480"/>
            <a:ext cx="4874589" cy="571497"/>
          </a:xfrm>
          <a:prstGeom prst="rect">
            <a:avLst/>
          </a:prstGeom>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None/>
            </a:pPr>
            <a:r>
              <a:rPr lang="fr" sz="2000" dirty="0">
                <a:latin typeface="Source Sans Pro" panose="020B0503030403020204" pitchFamily="34" charset="0"/>
                <a:ea typeface="Source Sans Pro" panose="020B0503030403020204" pitchFamily="34" charset="0"/>
              </a:rPr>
              <a:t>Probabilité (P) x Gravité (G) = Risque</a:t>
            </a:r>
          </a:p>
          <a:p>
            <a:pPr marL="0" indent="0" algn="ctr" rtl="0">
              <a:buNone/>
            </a:pPr>
            <a:endParaRPr lang="es-VE" sz="2000" dirty="0">
              <a:latin typeface="Source Sans Pro" panose="020B0503030403020204" pitchFamily="34" charset="0"/>
              <a:ea typeface="Source Sans Pro" panose="020B0503030403020204" pitchFamily="34" charset="0"/>
            </a:endParaRPr>
          </a:p>
        </p:txBody>
      </p:sp>
      <p:sp>
        <p:nvSpPr>
          <p:cNvPr id="9" name="Text Placeholder 19">
            <a:extLst>
              <a:ext uri="{FF2B5EF4-FFF2-40B4-BE49-F238E27FC236}">
                <a16:creationId xmlns:a16="http://schemas.microsoft.com/office/drawing/2014/main" id="{7927372D-52E7-C942-8C5C-ADA7B20F384B}"/>
              </a:ext>
            </a:extLst>
          </p:cNvPr>
          <p:cNvSpPr txBox="1">
            <a:spLocks/>
          </p:cNvSpPr>
          <p:nvPr>
            <p:custDataLst>
              <p:tags r:id="rId3"/>
            </p:custDataLst>
          </p:nvPr>
        </p:nvSpPr>
        <p:spPr>
          <a:xfrm>
            <a:off x="48438" y="150393"/>
            <a:ext cx="7101874"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fr">
                <a:solidFill>
                  <a:srgbClr val="379175"/>
                </a:solidFill>
              </a:rPr>
              <a:t>Étude de cas « Coppentown »</a:t>
            </a:r>
          </a:p>
        </p:txBody>
      </p:sp>
      <p:sp>
        <p:nvSpPr>
          <p:cNvPr id="10" name="Text Placeholder 33">
            <a:extLst>
              <a:ext uri="{FF2B5EF4-FFF2-40B4-BE49-F238E27FC236}">
                <a16:creationId xmlns:a16="http://schemas.microsoft.com/office/drawing/2014/main" id="{7A723932-5108-AC4E-8A31-91762990C4A4}"/>
              </a:ext>
            </a:extLst>
          </p:cNvPr>
          <p:cNvSpPr txBox="1">
            <a:spLocks/>
          </p:cNvSpPr>
          <p:nvPr>
            <p:custDataLst>
              <p:tags r:id="rId4"/>
            </p:custDataLst>
          </p:nvPr>
        </p:nvSpPr>
        <p:spPr>
          <a:xfrm>
            <a:off x="132100" y="6455808"/>
            <a:ext cx="6026089" cy="344051"/>
          </a:xfrm>
          <a:prstGeom prst="rect">
            <a:avLst/>
          </a:prstGeom>
        </p:spPr>
        <p:txBody>
          <a:bodyPr rtlCol="0" anchor="ctr"/>
          <a:lstStyle>
            <a:lvl1pPr marL="0" indent="0" algn="l" defTabSz="457200" rtl="0" eaLnBrk="1" latinLnBrk="0" hangingPunct="1">
              <a:lnSpc>
                <a:spcPct val="90000"/>
              </a:lnSpc>
              <a:spcBef>
                <a:spcPts val="1000"/>
              </a:spcBef>
              <a:buFont typeface="Arial" panose="020B0604020202020204" pitchFamily="34" charset="0"/>
              <a:buNone/>
              <a:defRPr lang="en-CH" sz="1400" kern="1200" dirty="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fr" sz="1200"/>
              <a:t>INTRODUCTION</a:t>
            </a:r>
          </a:p>
        </p:txBody>
      </p:sp>
      <p:sp>
        <p:nvSpPr>
          <p:cNvPr id="11" name="Rectangular Callout 10">
            <a:extLst>
              <a:ext uri="{FF2B5EF4-FFF2-40B4-BE49-F238E27FC236}">
                <a16:creationId xmlns:a16="http://schemas.microsoft.com/office/drawing/2014/main" id="{565D7423-FB6B-E742-8480-51999887FE49}"/>
              </a:ext>
            </a:extLst>
          </p:cNvPr>
          <p:cNvSpPr/>
          <p:nvPr>
            <p:custDataLst>
              <p:tags r:id="rId5"/>
            </p:custDataLst>
          </p:nvPr>
        </p:nvSpPr>
        <p:spPr>
          <a:xfrm>
            <a:off x="7685069" y="220114"/>
            <a:ext cx="1305389" cy="848397"/>
          </a:xfrm>
          <a:prstGeom prst="wedgeRectCallout">
            <a:avLst/>
          </a:prstGeom>
          <a:solidFill>
            <a:srgbClr val="226676"/>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rtl="0">
              <a:lnSpc>
                <a:spcPts val="1000"/>
              </a:lnSpc>
            </a:pPr>
            <a:r>
              <a:rPr lang="fr" sz="1200" dirty="0">
                <a:solidFill>
                  <a:schemeClr val="bg1"/>
                </a:solidFill>
                <a:latin typeface="Source Sans Pro" panose="020B0503030403020204" pitchFamily="34" charset="0"/>
                <a:ea typeface="Source Sans Pro" panose="020B0503030403020204" pitchFamily="34" charset="0"/>
              </a:rPr>
              <a:t>Manuel de PGSSA</a:t>
            </a:r>
          </a:p>
          <a:p>
            <a:pPr algn="ctr" rtl="0">
              <a:lnSpc>
                <a:spcPts val="1000"/>
              </a:lnSpc>
            </a:pPr>
            <a:endParaRPr lang="en-GB" sz="1200" dirty="0">
              <a:solidFill>
                <a:schemeClr val="bg1"/>
              </a:solidFill>
              <a:latin typeface="Source Sans Pro" panose="020B0503030403020204" pitchFamily="34" charset="0"/>
              <a:ea typeface="Source Sans Pro" panose="020B0503030403020204" pitchFamily="34" charset="0"/>
            </a:endParaRPr>
          </a:p>
          <a:p>
            <a:pPr algn="ctr" rtl="0">
              <a:lnSpc>
                <a:spcPts val="1000"/>
              </a:lnSpc>
            </a:pPr>
            <a:r>
              <a:rPr lang="fr" sz="1200" dirty="0">
                <a:solidFill>
                  <a:schemeClr val="bg1"/>
                </a:solidFill>
                <a:latin typeface="Source Sans Pro" panose="020B0503030403020204" pitchFamily="34" charset="0"/>
                <a:ea typeface="Source Sans Pro" panose="020B0503030403020204" pitchFamily="34" charset="0"/>
              </a:rPr>
              <a:t>Page 58</a:t>
            </a:r>
          </a:p>
        </p:txBody>
      </p:sp>
      <p:pic>
        <p:nvPicPr>
          <p:cNvPr id="4" name="Picture 3">
            <a:extLst>
              <a:ext uri="{FF2B5EF4-FFF2-40B4-BE49-F238E27FC236}">
                <a16:creationId xmlns:a16="http://schemas.microsoft.com/office/drawing/2014/main" id="{C7BAA7FB-2CC1-CC20-929C-028CA51229D8}"/>
              </a:ext>
            </a:extLst>
          </p:cNvPr>
          <p:cNvPicPr>
            <a:picLocks noChangeAspect="1"/>
          </p:cNvPicPr>
          <p:nvPr/>
        </p:nvPicPr>
        <p:blipFill>
          <a:blip r:embed="rId8"/>
          <a:stretch>
            <a:fillRect/>
          </a:stretch>
        </p:blipFill>
        <p:spPr>
          <a:xfrm>
            <a:off x="1253564" y="1852924"/>
            <a:ext cx="6636871" cy="4479280"/>
          </a:xfrm>
          <a:prstGeom prst="rect">
            <a:avLst/>
          </a:prstGeom>
        </p:spPr>
      </p:pic>
    </p:spTree>
    <p:extLst>
      <p:ext uri="{BB962C8B-B14F-4D97-AF65-F5344CB8AC3E}">
        <p14:creationId xmlns:p14="http://schemas.microsoft.com/office/powerpoint/2010/main" val="11109711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19">
            <a:extLst>
              <a:ext uri="{FF2B5EF4-FFF2-40B4-BE49-F238E27FC236}">
                <a16:creationId xmlns:a16="http://schemas.microsoft.com/office/drawing/2014/main" id="{BA151FAD-27BB-DC46-A9C8-4BEEF4D667E2}"/>
              </a:ext>
            </a:extLst>
          </p:cNvPr>
          <p:cNvSpPr txBox="1">
            <a:spLocks/>
          </p:cNvSpPr>
          <p:nvPr>
            <p:custDataLst>
              <p:tags r:id="rId1"/>
            </p:custDataLst>
          </p:nvPr>
        </p:nvSpPr>
        <p:spPr>
          <a:xfrm>
            <a:off x="224899" y="1193022"/>
            <a:ext cx="8919099" cy="424722"/>
          </a:xfrm>
          <a:prstGeom prst="rect">
            <a:avLst/>
          </a:prstGeom>
        </p:spPr>
        <p:txBody>
          <a:bodyPr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fr" sz="2000" dirty="0">
                <a:solidFill>
                  <a:srgbClr val="212121"/>
                </a:solidFill>
                <a:latin typeface="Source Sans Pro" panose="020B0503030403020204" pitchFamily="34" charset="0"/>
                <a:ea typeface="Source Sans Pro" panose="020B0503030403020204" pitchFamily="34" charset="0"/>
              </a:rPr>
              <a:t>Vous avez reçu le tableau d’évaluation des risques préparé par l’équipe locale de PGSSA</a:t>
            </a:r>
            <a:endParaRPr lang="en-CH" sz="2000" dirty="0">
              <a:solidFill>
                <a:srgbClr val="212121"/>
              </a:solidFill>
              <a:latin typeface="Source Sans Pro" panose="020B0503030403020204" pitchFamily="34" charset="0"/>
              <a:ea typeface="Source Sans Pro" panose="020B0503030403020204" pitchFamily="34" charset="0"/>
            </a:endParaRPr>
          </a:p>
        </p:txBody>
      </p:sp>
      <p:sp>
        <p:nvSpPr>
          <p:cNvPr id="10" name="Text Placeholder 19">
            <a:extLst>
              <a:ext uri="{FF2B5EF4-FFF2-40B4-BE49-F238E27FC236}">
                <a16:creationId xmlns:a16="http://schemas.microsoft.com/office/drawing/2014/main" id="{13B1B0CF-F289-1145-8463-A4B61E7FD7BF}"/>
              </a:ext>
            </a:extLst>
          </p:cNvPr>
          <p:cNvSpPr txBox="1">
            <a:spLocks/>
          </p:cNvSpPr>
          <p:nvPr>
            <p:custDataLst>
              <p:tags r:id="rId2"/>
            </p:custDataLst>
          </p:nvPr>
        </p:nvSpPr>
        <p:spPr>
          <a:xfrm>
            <a:off x="224899" y="492690"/>
            <a:ext cx="7101874"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fr" dirty="0">
                <a:solidFill>
                  <a:srgbClr val="379175"/>
                </a:solidFill>
              </a:rPr>
              <a:t>Travail en groupe</a:t>
            </a:r>
          </a:p>
        </p:txBody>
      </p:sp>
      <p:sp>
        <p:nvSpPr>
          <p:cNvPr id="6" name="Textplatzhalter 2">
            <a:extLst>
              <a:ext uri="{FF2B5EF4-FFF2-40B4-BE49-F238E27FC236}">
                <a16:creationId xmlns:a16="http://schemas.microsoft.com/office/drawing/2014/main" id="{B080A7D4-F3B1-FF46-931C-DE082A225648}"/>
              </a:ext>
            </a:extLst>
          </p:cNvPr>
          <p:cNvSpPr txBox="1">
            <a:spLocks/>
          </p:cNvSpPr>
          <p:nvPr>
            <p:custDataLst>
              <p:tags r:id="rId3"/>
            </p:custDataLst>
          </p:nvPr>
        </p:nvSpPr>
        <p:spPr>
          <a:xfrm>
            <a:off x="551653" y="5019384"/>
            <a:ext cx="8265593" cy="1146990"/>
          </a:xfrm>
          <a:prstGeom prst="rect">
            <a:avLst/>
          </a:prstGeom>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None/>
            </a:pPr>
            <a:r>
              <a:rPr lang="fr" sz="2000" dirty="0">
                <a:solidFill>
                  <a:srgbClr val="212121"/>
                </a:solidFill>
                <a:latin typeface="Source Sans Pro" panose="020B0503030403020204" pitchFamily="34" charset="0"/>
                <a:ea typeface="Source Sans Pro" panose="020B0503030403020204" pitchFamily="34" charset="0"/>
              </a:rPr>
              <a:t>Vous trouverez cet exercice dans la séance d’introduction de vos feuilles d’exercice individuelles.</a:t>
            </a:r>
          </a:p>
        </p:txBody>
      </p:sp>
      <p:sp>
        <p:nvSpPr>
          <p:cNvPr id="8" name="Text Placeholder 33">
            <a:extLst>
              <a:ext uri="{FF2B5EF4-FFF2-40B4-BE49-F238E27FC236}">
                <a16:creationId xmlns:a16="http://schemas.microsoft.com/office/drawing/2014/main" id="{DBE3125C-840A-DB4D-ABDF-00F1B3BD6922}"/>
              </a:ext>
            </a:extLst>
          </p:cNvPr>
          <p:cNvSpPr txBox="1">
            <a:spLocks/>
          </p:cNvSpPr>
          <p:nvPr>
            <p:custDataLst>
              <p:tags r:id="rId4"/>
            </p:custDataLst>
          </p:nvPr>
        </p:nvSpPr>
        <p:spPr>
          <a:xfrm>
            <a:off x="132100" y="6455808"/>
            <a:ext cx="6026089" cy="344051"/>
          </a:xfrm>
          <a:prstGeom prst="rect">
            <a:avLst/>
          </a:prstGeom>
        </p:spPr>
        <p:txBody>
          <a:bodyPr rtlCol="0" anchor="ctr"/>
          <a:lstStyle>
            <a:lvl1pPr marL="0" indent="0" algn="l" defTabSz="457200" rtl="0" eaLnBrk="1" latinLnBrk="0" hangingPunct="1">
              <a:lnSpc>
                <a:spcPct val="90000"/>
              </a:lnSpc>
              <a:spcBef>
                <a:spcPts val="1000"/>
              </a:spcBef>
              <a:buFont typeface="Arial" panose="020B0604020202020204" pitchFamily="34" charset="0"/>
              <a:buNone/>
              <a:defRPr lang="en-CH" sz="1400" kern="1200" dirty="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fr"/>
              <a:t>INTRODUCTION</a:t>
            </a:r>
          </a:p>
        </p:txBody>
      </p:sp>
      <p:sp>
        <p:nvSpPr>
          <p:cNvPr id="11" name="Text Placeholder 1">
            <a:extLst>
              <a:ext uri="{FF2B5EF4-FFF2-40B4-BE49-F238E27FC236}">
                <a16:creationId xmlns:a16="http://schemas.microsoft.com/office/drawing/2014/main" id="{D8B12B3B-257C-3D4B-B1BA-FD90C423E374}"/>
              </a:ext>
            </a:extLst>
          </p:cNvPr>
          <p:cNvSpPr>
            <a:spLocks noGrp="1"/>
          </p:cNvSpPr>
          <p:nvPr>
            <p:ph type="body" sz="quarter" idx="14"/>
            <p:custDataLst>
              <p:tags r:id="rId5"/>
            </p:custDataLst>
          </p:nvPr>
        </p:nvSpPr>
        <p:spPr>
          <a:xfrm>
            <a:off x="275479" y="2294267"/>
            <a:ext cx="4738295" cy="1729447"/>
          </a:xfrm>
        </p:spPr>
        <p:txBody>
          <a:bodyPr rtlCol="0"/>
          <a:lstStyle/>
          <a:p>
            <a:pPr marL="0" indent="0" rtl="0">
              <a:lnSpc>
                <a:spcPct val="100000"/>
              </a:lnSpc>
              <a:buNone/>
            </a:pPr>
            <a:r>
              <a:rPr lang="fr" sz="2200" dirty="0">
                <a:solidFill>
                  <a:srgbClr val="212121"/>
                </a:solidFill>
                <a:latin typeface="Source Sans Pro" panose="020B0503030403020204" pitchFamily="34" charset="0"/>
                <a:ea typeface="Source Sans Pro" panose="020B0503030403020204" pitchFamily="34" charset="0"/>
              </a:rPr>
              <a:t>Sachant que le comité de pilotage ne possède que 10 unités monétaires, quelles sont les options d’amélioration devant être considérées comme prioritaires ? </a:t>
            </a:r>
          </a:p>
          <a:p>
            <a:pPr marL="0" indent="0" rtl="0">
              <a:lnSpc>
                <a:spcPct val="100000"/>
              </a:lnSpc>
              <a:buNone/>
            </a:pPr>
            <a:r>
              <a:rPr lang="fr" sz="2200" dirty="0">
                <a:solidFill>
                  <a:srgbClr val="212121"/>
                </a:solidFill>
                <a:latin typeface="Source Sans Pro" panose="020B0503030403020204" pitchFamily="34" charset="0"/>
                <a:ea typeface="Source Sans Pro" panose="020B0503030403020204" pitchFamily="34" charset="0"/>
              </a:rPr>
              <a:t>Pourquoi ?</a:t>
            </a:r>
          </a:p>
        </p:txBody>
      </p:sp>
      <p:pic>
        <p:nvPicPr>
          <p:cNvPr id="3" name="Picture 2">
            <a:extLst>
              <a:ext uri="{FF2B5EF4-FFF2-40B4-BE49-F238E27FC236}">
                <a16:creationId xmlns:a16="http://schemas.microsoft.com/office/drawing/2014/main" id="{9AB359C3-3BC0-9E11-A382-D0A3065A3D47}"/>
              </a:ext>
            </a:extLst>
          </p:cNvPr>
          <p:cNvPicPr>
            <a:picLocks noChangeAspect="1"/>
          </p:cNvPicPr>
          <p:nvPr/>
        </p:nvPicPr>
        <p:blipFill>
          <a:blip r:embed="rId7"/>
          <a:stretch>
            <a:fillRect/>
          </a:stretch>
        </p:blipFill>
        <p:spPr>
          <a:xfrm>
            <a:off x="5013774" y="2079511"/>
            <a:ext cx="3755366" cy="2478105"/>
          </a:xfrm>
          <a:prstGeom prst="rect">
            <a:avLst/>
          </a:prstGeom>
          <a:ln>
            <a:solidFill>
              <a:schemeClr val="bg1">
                <a:lumMod val="85000"/>
              </a:schemeClr>
            </a:solidFill>
          </a:ln>
        </p:spPr>
      </p:pic>
    </p:spTree>
    <p:extLst>
      <p:ext uri="{BB962C8B-B14F-4D97-AF65-F5344CB8AC3E}">
        <p14:creationId xmlns:p14="http://schemas.microsoft.com/office/powerpoint/2010/main" val="6475256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9">
            <a:extLst>
              <a:ext uri="{FF2B5EF4-FFF2-40B4-BE49-F238E27FC236}">
                <a16:creationId xmlns:a16="http://schemas.microsoft.com/office/drawing/2014/main" id="{BD0BD883-0A82-2D4D-A93B-402BE2BE5B28}"/>
              </a:ext>
            </a:extLst>
          </p:cNvPr>
          <p:cNvSpPr txBox="1">
            <a:spLocks/>
          </p:cNvSpPr>
          <p:nvPr>
            <p:custDataLst>
              <p:tags r:id="rId1"/>
            </p:custDataLst>
          </p:nvPr>
        </p:nvSpPr>
        <p:spPr>
          <a:xfrm>
            <a:off x="224901" y="1138061"/>
            <a:ext cx="6026089" cy="344050"/>
          </a:xfrm>
          <a:prstGeom prst="rect">
            <a:avLst/>
          </a:prstGeom>
        </p:spPr>
        <p:txBody>
          <a:bodyPr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fr">
                <a:solidFill>
                  <a:srgbClr val="212121"/>
                </a:solidFill>
                <a:latin typeface="Source Sans Pro" panose="020B0503030403020204" pitchFamily="34" charset="0"/>
                <a:ea typeface="Source Sans Pro" panose="020B0503030403020204" pitchFamily="34" charset="0"/>
              </a:rPr>
              <a:t>Discussion</a:t>
            </a:r>
            <a:endParaRPr lang="en-CH" dirty="0">
              <a:solidFill>
                <a:srgbClr val="212121"/>
              </a:solidFill>
              <a:latin typeface="Source Sans Pro" panose="020B0503030403020204" pitchFamily="34" charset="0"/>
              <a:ea typeface="Source Sans Pro" panose="020B0503030403020204" pitchFamily="34" charset="0"/>
            </a:endParaRPr>
          </a:p>
        </p:txBody>
      </p:sp>
      <p:sp>
        <p:nvSpPr>
          <p:cNvPr id="5" name="Text Placeholder 19">
            <a:extLst>
              <a:ext uri="{FF2B5EF4-FFF2-40B4-BE49-F238E27FC236}">
                <a16:creationId xmlns:a16="http://schemas.microsoft.com/office/drawing/2014/main" id="{42A81CAB-05ED-8747-B79A-660F651DE3A0}"/>
              </a:ext>
            </a:extLst>
          </p:cNvPr>
          <p:cNvSpPr txBox="1">
            <a:spLocks/>
          </p:cNvSpPr>
          <p:nvPr>
            <p:custDataLst>
              <p:tags r:id="rId2"/>
            </p:custDataLst>
          </p:nvPr>
        </p:nvSpPr>
        <p:spPr>
          <a:xfrm>
            <a:off x="224901" y="428723"/>
            <a:ext cx="7101874"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fr" dirty="0">
                <a:solidFill>
                  <a:srgbClr val="379175"/>
                </a:solidFill>
              </a:rPr>
              <a:t>Reprise en plénière</a:t>
            </a:r>
          </a:p>
        </p:txBody>
      </p:sp>
      <p:sp>
        <p:nvSpPr>
          <p:cNvPr id="8" name="Textplatzhalter 1">
            <a:extLst>
              <a:ext uri="{FF2B5EF4-FFF2-40B4-BE49-F238E27FC236}">
                <a16:creationId xmlns:a16="http://schemas.microsoft.com/office/drawing/2014/main" id="{2F950FA3-774F-4C48-B218-A66E346436DC}"/>
              </a:ext>
            </a:extLst>
          </p:cNvPr>
          <p:cNvSpPr txBox="1">
            <a:spLocks/>
          </p:cNvSpPr>
          <p:nvPr>
            <p:custDataLst>
              <p:tags r:id="rId3"/>
            </p:custDataLst>
          </p:nvPr>
        </p:nvSpPr>
        <p:spPr>
          <a:xfrm>
            <a:off x="2895141" y="2256371"/>
            <a:ext cx="5677494" cy="2499656"/>
          </a:xfrm>
          <a:prstGeom prst="rect">
            <a:avLst/>
          </a:prstGeom>
        </p:spPr>
        <p:txBody>
          <a:bodyPr rtlCol="0" anchor="t"/>
          <a:lstStyle>
            <a:lvl1pPr marL="228600" indent="-228600" algn="l" defTabSz="914400" rtl="0" eaLnBrk="1" latinLnBrk="0" hangingPunct="1">
              <a:lnSpc>
                <a:spcPct val="150000"/>
              </a:lnSpc>
              <a:spcBef>
                <a:spcPts val="1000"/>
              </a:spcBef>
              <a:buFont typeface="Arial" panose="020B0604020202020204" pitchFamily="34" charset="0"/>
              <a:buChar char="•"/>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lnSpc>
                <a:spcPct val="100000"/>
              </a:lnSpc>
            </a:pPr>
            <a:r>
              <a:rPr lang="fr" sz="2500" dirty="0">
                <a:solidFill>
                  <a:srgbClr val="212121"/>
                </a:solidFill>
                <a:latin typeface="Source Sans Pro" panose="020B0503030403020204" pitchFamily="34" charset="0"/>
                <a:ea typeface="Source Sans Pro" panose="020B0503030403020204" pitchFamily="34" charset="0"/>
              </a:rPr>
              <a:t>En quoi l’évaluation des risques locaux peut-elle contribuer à hiérarchiser les interventions d’assainissement ?</a:t>
            </a:r>
          </a:p>
          <a:p>
            <a:pPr marL="0" indent="0" rtl="0">
              <a:lnSpc>
                <a:spcPct val="100000"/>
              </a:lnSpc>
              <a:buNone/>
            </a:pPr>
            <a:endParaRPr lang="en-GB" sz="2500" dirty="0">
              <a:solidFill>
                <a:srgbClr val="212121"/>
              </a:solidFill>
              <a:latin typeface="Source Sans Pro" panose="020B0503030403020204" pitchFamily="34" charset="0"/>
              <a:ea typeface="Source Sans Pro" panose="020B0503030403020204" pitchFamily="34" charset="0"/>
            </a:endParaRPr>
          </a:p>
          <a:p>
            <a:pPr rtl="0">
              <a:lnSpc>
                <a:spcPct val="100000"/>
              </a:lnSpc>
            </a:pPr>
            <a:r>
              <a:rPr lang="fr" sz="2500" dirty="0">
                <a:solidFill>
                  <a:srgbClr val="212121"/>
                </a:solidFill>
                <a:latin typeface="Source Sans Pro" panose="020B0503030403020204" pitchFamily="34" charset="0"/>
                <a:ea typeface="Source Sans Pro" panose="020B0503030403020204" pitchFamily="34" charset="0"/>
              </a:rPr>
              <a:t>Comment décririez-vous le rôle de la PGSSA ? </a:t>
            </a:r>
          </a:p>
        </p:txBody>
      </p:sp>
      <p:sp>
        <p:nvSpPr>
          <p:cNvPr id="6" name="Text Placeholder 33">
            <a:extLst>
              <a:ext uri="{FF2B5EF4-FFF2-40B4-BE49-F238E27FC236}">
                <a16:creationId xmlns:a16="http://schemas.microsoft.com/office/drawing/2014/main" id="{ADB38F3C-F6A4-0242-AF84-37460A060295}"/>
              </a:ext>
            </a:extLst>
          </p:cNvPr>
          <p:cNvSpPr txBox="1">
            <a:spLocks/>
          </p:cNvSpPr>
          <p:nvPr>
            <p:custDataLst>
              <p:tags r:id="rId4"/>
            </p:custDataLst>
          </p:nvPr>
        </p:nvSpPr>
        <p:spPr>
          <a:xfrm>
            <a:off x="132100" y="6455808"/>
            <a:ext cx="6026089" cy="344051"/>
          </a:xfrm>
          <a:prstGeom prst="rect">
            <a:avLst/>
          </a:prstGeom>
        </p:spPr>
        <p:txBody>
          <a:bodyPr rtlCol="0" anchor="ctr"/>
          <a:lstStyle>
            <a:lvl1pPr marL="0" indent="0" algn="l" defTabSz="457200" rtl="0" eaLnBrk="1" latinLnBrk="0" hangingPunct="1">
              <a:lnSpc>
                <a:spcPct val="90000"/>
              </a:lnSpc>
              <a:spcBef>
                <a:spcPts val="1000"/>
              </a:spcBef>
              <a:buFont typeface="Arial" panose="020B0604020202020204" pitchFamily="34" charset="0"/>
              <a:buNone/>
              <a:defRPr lang="en-CH" sz="1400" kern="1200" dirty="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fr"/>
              <a:t>INTRODUCTION</a:t>
            </a:r>
          </a:p>
        </p:txBody>
      </p:sp>
      <p:pic>
        <p:nvPicPr>
          <p:cNvPr id="2" name="Picture 1">
            <a:extLst>
              <a:ext uri="{FF2B5EF4-FFF2-40B4-BE49-F238E27FC236}">
                <a16:creationId xmlns:a16="http://schemas.microsoft.com/office/drawing/2014/main" id="{7593EB3C-0EFB-FA1D-4A88-7EC3A46BB3B8}"/>
              </a:ext>
            </a:extLst>
          </p:cNvPr>
          <p:cNvPicPr>
            <a:picLocks noChangeAspect="1"/>
          </p:cNvPicPr>
          <p:nvPr/>
        </p:nvPicPr>
        <p:blipFill>
          <a:blip r:embed="rId6"/>
          <a:stretch>
            <a:fillRect/>
          </a:stretch>
        </p:blipFill>
        <p:spPr>
          <a:xfrm>
            <a:off x="369594" y="2622327"/>
            <a:ext cx="2088301" cy="1474287"/>
          </a:xfrm>
          <a:prstGeom prst="rect">
            <a:avLst/>
          </a:prstGeom>
          <a:ln>
            <a:solidFill>
              <a:schemeClr val="bg1">
                <a:lumMod val="85000"/>
              </a:schemeClr>
            </a:solidFill>
          </a:ln>
        </p:spPr>
      </p:pic>
    </p:spTree>
    <p:extLst>
      <p:ext uri="{BB962C8B-B14F-4D97-AF65-F5344CB8AC3E}">
        <p14:creationId xmlns:p14="http://schemas.microsoft.com/office/powerpoint/2010/main" val="9693828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19">
            <a:extLst>
              <a:ext uri="{FF2B5EF4-FFF2-40B4-BE49-F238E27FC236}">
                <a16:creationId xmlns:a16="http://schemas.microsoft.com/office/drawing/2014/main" id="{661AE1A0-9094-E641-9E03-771A8F60736A}"/>
              </a:ext>
            </a:extLst>
          </p:cNvPr>
          <p:cNvSpPr txBox="1">
            <a:spLocks/>
          </p:cNvSpPr>
          <p:nvPr>
            <p:custDataLst>
              <p:tags r:id="rId1"/>
            </p:custDataLst>
          </p:nvPr>
        </p:nvSpPr>
        <p:spPr>
          <a:xfrm>
            <a:off x="224901" y="358419"/>
            <a:ext cx="8570937"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fr" sz="3400" dirty="0">
                <a:solidFill>
                  <a:srgbClr val="379175"/>
                </a:solidFill>
              </a:rPr>
              <a:t>Impact d’un assainissement non sûr sur la santé</a:t>
            </a:r>
          </a:p>
        </p:txBody>
      </p:sp>
      <p:graphicFrame>
        <p:nvGraphicFramePr>
          <p:cNvPr id="11" name="Table 7">
            <a:extLst>
              <a:ext uri="{FF2B5EF4-FFF2-40B4-BE49-F238E27FC236}">
                <a16:creationId xmlns:a16="http://schemas.microsoft.com/office/drawing/2014/main" id="{C4161148-DE01-DF4A-8524-D4BBC4023EEA}"/>
              </a:ext>
            </a:extLst>
          </p:cNvPr>
          <p:cNvGraphicFramePr>
            <a:graphicFrameLocks noGrp="1"/>
          </p:cNvGraphicFramePr>
          <p:nvPr>
            <p:custDataLst>
              <p:tags r:id="rId2"/>
            </p:custDataLst>
            <p:extLst>
              <p:ext uri="{D42A27DB-BD31-4B8C-83A1-F6EECF244321}">
                <p14:modId xmlns:p14="http://schemas.microsoft.com/office/powerpoint/2010/main" val="1744652990"/>
              </p:ext>
            </p:extLst>
          </p:nvPr>
        </p:nvGraphicFramePr>
        <p:xfrm>
          <a:off x="286531" y="1423310"/>
          <a:ext cx="8447676" cy="4815840"/>
        </p:xfrm>
        <a:graphic>
          <a:graphicData uri="http://schemas.openxmlformats.org/drawingml/2006/table">
            <a:tbl>
              <a:tblPr firstRow="1" firstCol="1" bandRow="1">
                <a:tableStyleId>{2D5ABB26-0587-4C30-8999-92F81FD0307C}</a:tableStyleId>
              </a:tblPr>
              <a:tblGrid>
                <a:gridCol w="2828551">
                  <a:extLst>
                    <a:ext uri="{9D8B030D-6E8A-4147-A177-3AD203B41FA5}">
                      <a16:colId xmlns:a16="http://schemas.microsoft.com/office/drawing/2014/main" val="1310976880"/>
                    </a:ext>
                  </a:extLst>
                </a:gridCol>
                <a:gridCol w="3076601">
                  <a:extLst>
                    <a:ext uri="{9D8B030D-6E8A-4147-A177-3AD203B41FA5}">
                      <a16:colId xmlns:a16="http://schemas.microsoft.com/office/drawing/2014/main" val="755415778"/>
                    </a:ext>
                  </a:extLst>
                </a:gridCol>
                <a:gridCol w="2542524">
                  <a:extLst>
                    <a:ext uri="{9D8B030D-6E8A-4147-A177-3AD203B41FA5}">
                      <a16:colId xmlns:a16="http://schemas.microsoft.com/office/drawing/2014/main" val="857211440"/>
                    </a:ext>
                  </a:extLst>
                </a:gridCol>
              </a:tblGrid>
              <a:tr h="0">
                <a:tc>
                  <a:txBody>
                    <a:bodyPr/>
                    <a:lstStyle/>
                    <a:p>
                      <a:pPr marL="48895" marR="0" algn="ctr" rtl="0">
                        <a:spcBef>
                          <a:spcPts val="185"/>
                        </a:spcBef>
                        <a:spcAft>
                          <a:spcPts val="0"/>
                        </a:spcAft>
                      </a:pPr>
                      <a:r>
                        <a:rPr lang="fr" sz="1400" dirty="0">
                          <a:solidFill>
                            <a:schemeClr val="bg1"/>
                          </a:solidFill>
                          <a:effectLst/>
                        </a:rPr>
                        <a:t>Impact direct (infections)*</a:t>
                      </a:r>
                      <a:endParaRPr lang="en-US" sz="1400" dirty="0">
                        <a:solidFill>
                          <a:schemeClr val="bg1"/>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68580" marR="68580" marT="0" marB="0">
                    <a:solidFill>
                      <a:srgbClr val="379175"/>
                    </a:solidFill>
                  </a:tcPr>
                </a:tc>
                <a:tc>
                  <a:txBody>
                    <a:bodyPr/>
                    <a:lstStyle/>
                    <a:p>
                      <a:pPr marL="48895" marR="0" algn="ctr" rtl="0">
                        <a:spcBef>
                          <a:spcPts val="185"/>
                        </a:spcBef>
                        <a:spcAft>
                          <a:spcPts val="0"/>
                        </a:spcAft>
                      </a:pPr>
                      <a:r>
                        <a:rPr lang="fr" sz="1400">
                          <a:solidFill>
                            <a:schemeClr val="bg1"/>
                          </a:solidFill>
                          <a:effectLst/>
                        </a:rPr>
                        <a:t>Séquelles (affections causées par une infection antérieure)</a:t>
                      </a:r>
                      <a:endParaRPr lang="en-US" sz="1400" dirty="0">
                        <a:solidFill>
                          <a:schemeClr val="bg1"/>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68580" marR="68580" marT="0" marB="0">
                    <a:solidFill>
                      <a:srgbClr val="379175"/>
                    </a:solidFill>
                  </a:tcPr>
                </a:tc>
                <a:tc>
                  <a:txBody>
                    <a:bodyPr/>
                    <a:lstStyle/>
                    <a:p>
                      <a:pPr marL="48895" marR="0" algn="ctr" rtl="0">
                        <a:spcBef>
                          <a:spcPts val="185"/>
                        </a:spcBef>
                        <a:spcAft>
                          <a:spcPts val="0"/>
                        </a:spcAft>
                      </a:pPr>
                      <a:r>
                        <a:rPr lang="fr" sz="1400">
                          <a:solidFill>
                            <a:schemeClr val="bg1"/>
                          </a:solidFill>
                          <a:effectLst/>
                        </a:rPr>
                        <a:t>Bien-être général</a:t>
                      </a:r>
                      <a:endParaRPr lang="en-US" sz="1400" dirty="0">
                        <a:solidFill>
                          <a:schemeClr val="bg1"/>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68580" marR="68580" marT="0" marB="0">
                    <a:solidFill>
                      <a:srgbClr val="379175"/>
                    </a:solidFill>
                  </a:tcPr>
                </a:tc>
                <a:extLst>
                  <a:ext uri="{0D108BD9-81ED-4DB2-BD59-A6C34878D82A}">
                    <a16:rowId xmlns:a16="http://schemas.microsoft.com/office/drawing/2014/main" val="3195379245"/>
                  </a:ext>
                </a:extLst>
              </a:tr>
              <a:tr h="0">
                <a:tc>
                  <a:txBody>
                    <a:bodyPr/>
                    <a:lstStyle/>
                    <a:p>
                      <a:pPr marL="0" marR="0" indent="0" algn="l" defTabSz="914400" rtl="0" eaLnBrk="1" latinLnBrk="0" hangingPunct="1">
                        <a:lnSpc>
                          <a:spcPct val="100000"/>
                        </a:lnSpc>
                        <a:spcBef>
                          <a:spcPts val="1000"/>
                        </a:spcBef>
                        <a:spcAft>
                          <a:spcPts val="0"/>
                        </a:spcAft>
                        <a:buFont typeface="Arial" panose="020B0604020202020204" pitchFamily="34" charset="0"/>
                        <a:buNone/>
                      </a:pPr>
                      <a:r>
                        <a:rPr lang="fr" sz="1200" b="0" kern="1200" dirty="0">
                          <a:solidFill>
                            <a:srgbClr val="379175"/>
                          </a:solidFill>
                        </a:rPr>
                        <a:t>Infections fécales – orales</a:t>
                      </a:r>
                      <a:endParaRPr lang="en-US" sz="1200" b="0" kern="1200" dirty="0">
                        <a:solidFill>
                          <a:srgbClr val="379175"/>
                        </a:solidFill>
                      </a:endParaRPr>
                    </a:p>
                    <a:p>
                      <a:pPr marL="285750" lvl="0" indent="-285750" algn="l" defTabSz="914400" rtl="0" eaLnBrk="1" latinLnBrk="0" hangingPunct="1">
                        <a:lnSpc>
                          <a:spcPct val="100000"/>
                        </a:lnSpc>
                        <a:spcBef>
                          <a:spcPts val="0"/>
                        </a:spcBef>
                        <a:spcAft>
                          <a:spcPts val="0"/>
                        </a:spcAft>
                        <a:buFont typeface="Arial" panose="020B0604020202020204" pitchFamily="34" charset="0"/>
                        <a:buChar char="•"/>
                      </a:pPr>
                      <a:r>
                        <a:rPr lang="fr" sz="1200" b="0" kern="1200" dirty="0">
                          <a:solidFill>
                            <a:srgbClr val="212121"/>
                          </a:solidFill>
                        </a:rPr>
                        <a:t>Diarrhées (choléra compris)</a:t>
                      </a:r>
                      <a:endParaRPr lang="en-US" sz="1200" b="0" kern="1200" dirty="0">
                        <a:solidFill>
                          <a:srgbClr val="212121"/>
                        </a:solidFill>
                      </a:endParaRPr>
                    </a:p>
                    <a:p>
                      <a:pPr marL="285750" lvl="0" indent="-285750" algn="l" defTabSz="914400" rtl="0" eaLnBrk="1" latinLnBrk="0" hangingPunct="1">
                        <a:lnSpc>
                          <a:spcPct val="100000"/>
                        </a:lnSpc>
                        <a:spcBef>
                          <a:spcPts val="0"/>
                        </a:spcBef>
                        <a:spcAft>
                          <a:spcPts val="0"/>
                        </a:spcAft>
                        <a:buFont typeface="Arial" panose="020B0604020202020204" pitchFamily="34" charset="0"/>
                        <a:buChar char="•"/>
                      </a:pPr>
                      <a:r>
                        <a:rPr lang="fr" sz="1200" b="0" kern="1200" dirty="0">
                          <a:solidFill>
                            <a:srgbClr val="212121"/>
                          </a:solidFill>
                        </a:rPr>
                        <a:t>Dysenteries</a:t>
                      </a:r>
                    </a:p>
                    <a:p>
                      <a:pPr marL="285750" lvl="0" indent="-285750" algn="l" defTabSz="914400" rtl="0" eaLnBrk="1" latinLnBrk="0" hangingPunct="1">
                        <a:lnSpc>
                          <a:spcPct val="100000"/>
                        </a:lnSpc>
                        <a:spcBef>
                          <a:spcPts val="0"/>
                        </a:spcBef>
                        <a:spcAft>
                          <a:spcPts val="0"/>
                        </a:spcAft>
                        <a:buFont typeface="Arial" panose="020B0604020202020204" pitchFamily="34" charset="0"/>
                        <a:buChar char="•"/>
                      </a:pPr>
                      <a:r>
                        <a:rPr lang="fr" sz="1200" b="0" kern="1200" dirty="0">
                          <a:solidFill>
                            <a:srgbClr val="212121"/>
                          </a:solidFill>
                        </a:rPr>
                        <a:t>Poliomyélite</a:t>
                      </a:r>
                      <a:endParaRPr lang="en-US" sz="1200" b="0" kern="1200" dirty="0">
                        <a:solidFill>
                          <a:srgbClr val="212121"/>
                        </a:solidFill>
                      </a:endParaRPr>
                    </a:p>
                    <a:p>
                      <a:pPr marL="285750" lvl="0" indent="-285750" algn="l" defTabSz="914400" rtl="0" eaLnBrk="1" latinLnBrk="0" hangingPunct="1">
                        <a:lnSpc>
                          <a:spcPct val="100000"/>
                        </a:lnSpc>
                        <a:spcBef>
                          <a:spcPts val="0"/>
                        </a:spcBef>
                        <a:spcAft>
                          <a:spcPts val="0"/>
                        </a:spcAft>
                        <a:buFont typeface="Arial" panose="020B0604020202020204" pitchFamily="34" charset="0"/>
                        <a:buChar char="•"/>
                      </a:pPr>
                      <a:r>
                        <a:rPr lang="fr" sz="1200" b="0" kern="1200" dirty="0">
                          <a:solidFill>
                            <a:srgbClr val="212121"/>
                          </a:solidFill>
                        </a:rPr>
                        <a:t>Typhoïde</a:t>
                      </a:r>
                      <a:endParaRPr lang="en-US" sz="1200" b="0" kern="1200" dirty="0">
                        <a:solidFill>
                          <a:srgbClr val="212121"/>
                        </a:solidFill>
                      </a:endParaRPr>
                    </a:p>
                    <a:p>
                      <a:pPr marL="0" marR="0" indent="0" algn="l" defTabSz="914400" rtl="0" eaLnBrk="1" latinLnBrk="0" hangingPunct="1">
                        <a:lnSpc>
                          <a:spcPct val="100000"/>
                        </a:lnSpc>
                        <a:spcBef>
                          <a:spcPts val="0"/>
                        </a:spcBef>
                        <a:spcAft>
                          <a:spcPts val="0"/>
                        </a:spcAft>
                        <a:buFont typeface="Arial" panose="020B0604020202020204" pitchFamily="34" charset="0"/>
                        <a:buNone/>
                      </a:pPr>
                      <a:endParaRPr lang="en-GB" sz="1200" b="0" kern="1200" dirty="0">
                        <a:solidFill>
                          <a:srgbClr val="212121"/>
                        </a:solidFill>
                      </a:endParaRPr>
                    </a:p>
                    <a:p>
                      <a:pPr marL="0" marR="0" indent="0" algn="l" defTabSz="914400" rtl="0" eaLnBrk="1" latinLnBrk="0" hangingPunct="1">
                        <a:lnSpc>
                          <a:spcPct val="100000"/>
                        </a:lnSpc>
                        <a:spcBef>
                          <a:spcPts val="0"/>
                        </a:spcBef>
                        <a:spcAft>
                          <a:spcPts val="0"/>
                        </a:spcAft>
                        <a:buFont typeface="Arial" panose="020B0604020202020204" pitchFamily="34" charset="0"/>
                        <a:buNone/>
                      </a:pPr>
                      <a:r>
                        <a:rPr lang="fr" sz="1200" b="0" kern="1200" dirty="0">
                          <a:solidFill>
                            <a:srgbClr val="379175"/>
                          </a:solidFill>
                        </a:rPr>
                        <a:t>Helminthiases</a:t>
                      </a:r>
                      <a:endParaRPr lang="en-US" sz="1200" b="0" kern="1200" dirty="0">
                        <a:solidFill>
                          <a:srgbClr val="379175"/>
                        </a:solidFill>
                      </a:endParaRPr>
                    </a:p>
                    <a:p>
                      <a:pPr marL="285750" lvl="0" indent="-285750" algn="l" defTabSz="914400" rtl="0" eaLnBrk="1" latinLnBrk="0" hangingPunct="1">
                        <a:lnSpc>
                          <a:spcPct val="100000"/>
                        </a:lnSpc>
                        <a:spcBef>
                          <a:spcPts val="0"/>
                        </a:spcBef>
                        <a:spcAft>
                          <a:spcPts val="0"/>
                        </a:spcAft>
                        <a:buFont typeface="Arial" panose="020B0604020202020204" pitchFamily="34" charset="0"/>
                        <a:buChar char="•"/>
                      </a:pPr>
                      <a:r>
                        <a:rPr lang="fr" sz="1200" b="0" kern="1200" dirty="0">
                          <a:solidFill>
                            <a:srgbClr val="212121"/>
                          </a:solidFill>
                        </a:rPr>
                        <a:t>Ascaridiase </a:t>
                      </a:r>
                      <a:endParaRPr lang="en-US" sz="1200" b="0" kern="1200" dirty="0">
                        <a:solidFill>
                          <a:srgbClr val="212121"/>
                        </a:solidFill>
                      </a:endParaRPr>
                    </a:p>
                    <a:p>
                      <a:pPr marL="285750" lvl="0" indent="-285750" algn="l" defTabSz="914400" rtl="0" eaLnBrk="1" latinLnBrk="0" hangingPunct="1">
                        <a:lnSpc>
                          <a:spcPct val="100000"/>
                        </a:lnSpc>
                        <a:spcBef>
                          <a:spcPts val="0"/>
                        </a:spcBef>
                        <a:spcAft>
                          <a:spcPts val="0"/>
                        </a:spcAft>
                        <a:buFont typeface="Arial" panose="020B0604020202020204" pitchFamily="34" charset="0"/>
                        <a:buChar char="•"/>
                      </a:pPr>
                      <a:r>
                        <a:rPr lang="fr" sz="1200" b="0" kern="1200" dirty="0">
                          <a:solidFill>
                            <a:srgbClr val="212121"/>
                          </a:solidFill>
                        </a:rPr>
                        <a:t>Trichocéphalose </a:t>
                      </a:r>
                      <a:endParaRPr lang="en-US" sz="1200" b="0" kern="1200" dirty="0">
                        <a:solidFill>
                          <a:srgbClr val="212121"/>
                        </a:solidFill>
                      </a:endParaRPr>
                    </a:p>
                    <a:p>
                      <a:pPr marL="285750" lvl="0" indent="-285750" algn="l" defTabSz="914400" rtl="0" eaLnBrk="1" latinLnBrk="0" hangingPunct="1">
                        <a:lnSpc>
                          <a:spcPct val="100000"/>
                        </a:lnSpc>
                        <a:spcBef>
                          <a:spcPts val="0"/>
                        </a:spcBef>
                        <a:spcAft>
                          <a:spcPts val="0"/>
                        </a:spcAft>
                        <a:buFont typeface="Arial" panose="020B0604020202020204" pitchFamily="34" charset="0"/>
                        <a:buChar char="•"/>
                      </a:pPr>
                      <a:r>
                        <a:rPr lang="fr" sz="1200" b="0" kern="1200" dirty="0">
                          <a:solidFill>
                            <a:srgbClr val="212121"/>
                          </a:solidFill>
                        </a:rPr>
                        <a:t>Ankylostomiase</a:t>
                      </a:r>
                      <a:endParaRPr lang="en-US" sz="1200" b="0" kern="1200" dirty="0">
                        <a:solidFill>
                          <a:srgbClr val="212121"/>
                        </a:solidFill>
                      </a:endParaRPr>
                    </a:p>
                    <a:p>
                      <a:pPr marL="285750" lvl="0" indent="-285750" algn="l" defTabSz="914400" rtl="0" eaLnBrk="1" latinLnBrk="0" hangingPunct="1">
                        <a:lnSpc>
                          <a:spcPct val="100000"/>
                        </a:lnSpc>
                        <a:spcBef>
                          <a:spcPts val="0"/>
                        </a:spcBef>
                        <a:spcAft>
                          <a:spcPts val="0"/>
                        </a:spcAft>
                        <a:buFont typeface="Arial" panose="020B0604020202020204" pitchFamily="34" charset="0"/>
                        <a:buChar char="•"/>
                      </a:pPr>
                      <a:r>
                        <a:rPr lang="fr" sz="1200" b="0" kern="1200" dirty="0">
                          <a:solidFill>
                            <a:srgbClr val="212121"/>
                          </a:solidFill>
                        </a:rPr>
                        <a:t>Cysticercose </a:t>
                      </a:r>
                      <a:endParaRPr lang="en-US" sz="1200" b="0" kern="1200" dirty="0">
                        <a:solidFill>
                          <a:srgbClr val="212121"/>
                        </a:solidFill>
                      </a:endParaRPr>
                    </a:p>
                    <a:p>
                      <a:pPr marL="285750" lvl="0" indent="-285750" algn="l" defTabSz="914400" rtl="0" eaLnBrk="1" latinLnBrk="0" hangingPunct="1">
                        <a:lnSpc>
                          <a:spcPct val="100000"/>
                        </a:lnSpc>
                        <a:spcBef>
                          <a:spcPts val="0"/>
                        </a:spcBef>
                        <a:spcAft>
                          <a:spcPts val="0"/>
                        </a:spcAft>
                        <a:buFont typeface="Arial" panose="020B0604020202020204" pitchFamily="34" charset="0"/>
                        <a:buChar char="•"/>
                      </a:pPr>
                      <a:r>
                        <a:rPr lang="fr" sz="1200" b="0" kern="1200" dirty="0">
                          <a:solidFill>
                            <a:srgbClr val="212121"/>
                          </a:solidFill>
                        </a:rPr>
                        <a:t>Schistosomiase </a:t>
                      </a:r>
                    </a:p>
                    <a:p>
                      <a:pPr marL="285750" lvl="0" indent="-285750" algn="l" defTabSz="914400" rtl="0" eaLnBrk="1" latinLnBrk="0" hangingPunct="1">
                        <a:lnSpc>
                          <a:spcPct val="100000"/>
                        </a:lnSpc>
                        <a:spcBef>
                          <a:spcPts val="0"/>
                        </a:spcBef>
                        <a:spcAft>
                          <a:spcPts val="0"/>
                        </a:spcAft>
                        <a:buFont typeface="Arial" panose="020B0604020202020204" pitchFamily="34" charset="0"/>
                        <a:buChar char="•"/>
                      </a:pPr>
                      <a:r>
                        <a:rPr lang="fr" sz="1200" b="0" kern="1200" dirty="0">
                          <a:solidFill>
                            <a:srgbClr val="212121"/>
                          </a:solidFill>
                        </a:rPr>
                        <a:t>Trématodes d’origine alimentaire</a:t>
                      </a:r>
                      <a:endParaRPr lang="en-US" sz="1200" b="0" kern="1200" dirty="0">
                        <a:solidFill>
                          <a:srgbClr val="212121"/>
                        </a:solidFill>
                      </a:endParaRPr>
                    </a:p>
                    <a:p>
                      <a:pPr marL="0" marR="0" indent="0" algn="l" defTabSz="914400" rtl="0" eaLnBrk="1" latinLnBrk="0" hangingPunct="1">
                        <a:lnSpc>
                          <a:spcPct val="100000"/>
                        </a:lnSpc>
                        <a:spcBef>
                          <a:spcPts val="0"/>
                        </a:spcBef>
                        <a:spcAft>
                          <a:spcPts val="0"/>
                        </a:spcAft>
                        <a:buFont typeface="Arial" panose="020B0604020202020204" pitchFamily="34" charset="0"/>
                        <a:buNone/>
                      </a:pPr>
                      <a:endParaRPr lang="en-GB" sz="1200" b="0" kern="1200" dirty="0">
                        <a:solidFill>
                          <a:srgbClr val="212121"/>
                        </a:solidFill>
                      </a:endParaRPr>
                    </a:p>
                    <a:p>
                      <a:pPr marL="0" marR="0" indent="0" algn="l" defTabSz="914400" rtl="0" eaLnBrk="1" latinLnBrk="0" hangingPunct="1">
                        <a:lnSpc>
                          <a:spcPct val="100000"/>
                        </a:lnSpc>
                        <a:spcBef>
                          <a:spcPts val="0"/>
                        </a:spcBef>
                        <a:spcAft>
                          <a:spcPts val="0"/>
                        </a:spcAft>
                        <a:buFont typeface="Arial" panose="020B0604020202020204" pitchFamily="34" charset="0"/>
                        <a:buNone/>
                      </a:pPr>
                      <a:r>
                        <a:rPr lang="fr" sz="1200" b="0" kern="1200" dirty="0">
                          <a:solidFill>
                            <a:srgbClr val="379175"/>
                          </a:solidFill>
                        </a:rPr>
                        <a:t>Maladies transmissibles par les insectes </a:t>
                      </a:r>
                    </a:p>
                    <a:p>
                      <a:pPr marL="0" marR="0" indent="0" algn="l" defTabSz="914400" rtl="0" eaLnBrk="1" latinLnBrk="0" hangingPunct="1">
                        <a:lnSpc>
                          <a:spcPct val="100000"/>
                        </a:lnSpc>
                        <a:spcBef>
                          <a:spcPts val="0"/>
                        </a:spcBef>
                        <a:spcAft>
                          <a:spcPts val="0"/>
                        </a:spcAft>
                        <a:buFont typeface="Arial" panose="020B0604020202020204" pitchFamily="34" charset="0"/>
                        <a:buNone/>
                      </a:pPr>
                      <a:r>
                        <a:rPr lang="fr" sz="1200" b="0" kern="1200" dirty="0">
                          <a:solidFill>
                            <a:srgbClr val="212121"/>
                          </a:solidFill>
                        </a:rPr>
                        <a:t>(les vecteurs se reproduisent dans les fèces ou l’eau contaminée par des matières fécales)</a:t>
                      </a:r>
                      <a:endParaRPr lang="en-US" sz="1200" b="0" kern="1200" dirty="0">
                        <a:solidFill>
                          <a:srgbClr val="212121"/>
                        </a:solidFill>
                      </a:endParaRPr>
                    </a:p>
                    <a:p>
                      <a:pPr marL="285750" lvl="0" indent="-285750" algn="l" defTabSz="914400" rtl="0" eaLnBrk="1" latinLnBrk="0" hangingPunct="1">
                        <a:lnSpc>
                          <a:spcPct val="100000"/>
                        </a:lnSpc>
                        <a:spcBef>
                          <a:spcPts val="0"/>
                        </a:spcBef>
                        <a:spcAft>
                          <a:spcPts val="0"/>
                        </a:spcAft>
                        <a:buFont typeface="Arial" panose="020B0604020202020204" pitchFamily="34" charset="0"/>
                        <a:buChar char="•"/>
                      </a:pPr>
                      <a:r>
                        <a:rPr lang="fr" sz="1200" b="0" kern="1200" dirty="0">
                          <a:solidFill>
                            <a:srgbClr val="212121"/>
                          </a:solidFill>
                        </a:rPr>
                        <a:t>Filariose lymphatique </a:t>
                      </a:r>
                      <a:endParaRPr lang="en-US" sz="1200" b="0" kern="1200" dirty="0">
                        <a:solidFill>
                          <a:srgbClr val="212121"/>
                        </a:solidFill>
                      </a:endParaRPr>
                    </a:p>
                    <a:p>
                      <a:pPr marL="285750" lvl="0" indent="-285750" algn="l" defTabSz="914400" rtl="0" eaLnBrk="1" latinLnBrk="0" hangingPunct="1">
                        <a:lnSpc>
                          <a:spcPct val="100000"/>
                        </a:lnSpc>
                        <a:spcBef>
                          <a:spcPts val="0"/>
                        </a:spcBef>
                        <a:spcAft>
                          <a:spcPts val="0"/>
                        </a:spcAft>
                        <a:buFont typeface="Arial" panose="020B0604020202020204" pitchFamily="34" charset="0"/>
                        <a:buChar char="•"/>
                      </a:pPr>
                      <a:r>
                        <a:rPr lang="fr" sz="1200" b="0" kern="1200" dirty="0">
                          <a:solidFill>
                            <a:srgbClr val="212121"/>
                          </a:solidFill>
                        </a:rPr>
                        <a:t>Fièvre du Nil occidental</a:t>
                      </a:r>
                      <a:endParaRPr lang="en-US" sz="1200" b="0" kern="1200" dirty="0">
                        <a:solidFill>
                          <a:srgbClr val="212121"/>
                        </a:solidFill>
                      </a:endParaRPr>
                    </a:p>
                    <a:p>
                      <a:pPr marL="285750" lvl="0" indent="-285750" algn="l" defTabSz="914400" rtl="0" eaLnBrk="1" latinLnBrk="0" hangingPunct="1">
                        <a:lnSpc>
                          <a:spcPct val="100000"/>
                        </a:lnSpc>
                        <a:spcBef>
                          <a:spcPts val="0"/>
                        </a:spcBef>
                        <a:spcAft>
                          <a:spcPts val="0"/>
                        </a:spcAft>
                        <a:buFont typeface="Arial" panose="020B0604020202020204" pitchFamily="34" charset="0"/>
                        <a:buChar char="•"/>
                      </a:pPr>
                      <a:r>
                        <a:rPr lang="fr" sz="1200" b="0" kern="1200" dirty="0">
                          <a:solidFill>
                            <a:srgbClr val="212121"/>
                          </a:solidFill>
                        </a:rPr>
                        <a:t>Trachome </a:t>
                      </a:r>
                      <a:endParaRPr lang="en-US" sz="1200" b="0" i="0" kern="1200" dirty="0">
                        <a:solidFill>
                          <a:srgbClr val="212121"/>
                        </a:solidFill>
                        <a:latin typeface="Source Sans Pro" panose="020B0503030403020204" pitchFamily="34" charset="0"/>
                        <a:ea typeface="Source Sans Pro" panose="020B0503030403020204" pitchFamily="34" charset="0"/>
                        <a:cs typeface="+mn-cs"/>
                      </a:endParaRPr>
                    </a:p>
                  </a:txBody>
                  <a:tcPr marL="68580" marR="68580" marT="0" marB="0"/>
                </a:tc>
                <a:tc>
                  <a:txBody>
                    <a:bodyPr/>
                    <a:lstStyle/>
                    <a:p>
                      <a:pPr marL="0" marR="0" rtl="0">
                        <a:spcBef>
                          <a:spcPts val="0"/>
                        </a:spcBef>
                        <a:spcAft>
                          <a:spcPts val="0"/>
                        </a:spcAft>
                      </a:pPr>
                      <a:endParaRPr lang="en-GB" sz="1200" b="0" dirty="0">
                        <a:solidFill>
                          <a:srgbClr val="379175"/>
                        </a:solidFill>
                        <a:effectLst/>
                      </a:endParaRPr>
                    </a:p>
                    <a:p>
                      <a:pPr marL="285750" marR="0" indent="-285750" rtl="0">
                        <a:spcBef>
                          <a:spcPts val="0"/>
                        </a:spcBef>
                        <a:spcAft>
                          <a:spcPts val="0"/>
                        </a:spcAft>
                        <a:buFont typeface="Arial" panose="020B0604020202020204" pitchFamily="34" charset="0"/>
                        <a:buChar char="•"/>
                        <a:tabLst>
                          <a:tab pos="2919413" algn="l"/>
                        </a:tabLst>
                      </a:pPr>
                      <a:r>
                        <a:rPr lang="fr" sz="1200" b="0" dirty="0">
                          <a:solidFill>
                            <a:srgbClr val="379175"/>
                          </a:solidFill>
                          <a:effectLst/>
                        </a:rPr>
                        <a:t>Retard de croissance/ralentissement de la croissance </a:t>
                      </a:r>
                      <a:br>
                        <a:rPr lang="en-GB" sz="1200" b="0" kern="1200" dirty="0">
                          <a:solidFill>
                            <a:srgbClr val="379175"/>
                          </a:solidFill>
                        </a:rPr>
                      </a:br>
                      <a:r>
                        <a:rPr lang="fr" sz="1200" b="0" dirty="0">
                          <a:solidFill>
                            <a:srgbClr val="212121"/>
                          </a:solidFill>
                          <a:effectLst/>
                        </a:rPr>
                        <a:t>(lié à des diarrhées répétées, des infections helminthiques, une dysfonction entérique environnementale)</a:t>
                      </a:r>
                      <a:endParaRPr lang="en-US" sz="1200" b="0" dirty="0">
                        <a:solidFill>
                          <a:srgbClr val="212121"/>
                        </a:solidFill>
                        <a:effectLst/>
                      </a:endParaRPr>
                    </a:p>
                    <a:p>
                      <a:pPr marL="0" marR="0" indent="0" rtl="0">
                        <a:spcBef>
                          <a:spcPts val="0"/>
                        </a:spcBef>
                        <a:spcAft>
                          <a:spcPts val="0"/>
                        </a:spcAft>
                        <a:buFont typeface="Arial" panose="020B0604020202020204" pitchFamily="34" charset="0"/>
                        <a:buNone/>
                        <a:tabLst>
                          <a:tab pos="2919413" algn="l"/>
                        </a:tabLst>
                      </a:pPr>
                      <a:endParaRPr lang="en-US" sz="1200" b="0" dirty="0">
                        <a:solidFill>
                          <a:srgbClr val="379175"/>
                        </a:solidFill>
                        <a:effectLst/>
                      </a:endParaRPr>
                    </a:p>
                    <a:p>
                      <a:pPr marL="285750" marR="0" indent="-285750" rtl="0">
                        <a:spcBef>
                          <a:spcPts val="0"/>
                        </a:spcBef>
                        <a:spcAft>
                          <a:spcPts val="0"/>
                        </a:spcAft>
                        <a:buFont typeface="Arial" panose="020B0604020202020204" pitchFamily="34" charset="0"/>
                        <a:buChar char="•"/>
                        <a:tabLst>
                          <a:tab pos="2919413" algn="l"/>
                        </a:tabLst>
                      </a:pPr>
                      <a:r>
                        <a:rPr lang="fr" sz="1200" b="0" dirty="0">
                          <a:solidFill>
                            <a:srgbClr val="379175"/>
                          </a:solidFill>
                          <a:effectLst/>
                        </a:rPr>
                        <a:t>Conséquences du retard de croissance</a:t>
                      </a:r>
                      <a:br>
                        <a:rPr lang="en-GB" sz="1200" b="0" dirty="0">
                          <a:solidFill>
                            <a:srgbClr val="379175"/>
                          </a:solidFill>
                          <a:effectLst/>
                        </a:rPr>
                      </a:br>
                      <a:r>
                        <a:rPr lang="fr" sz="1200" b="0" dirty="0">
                          <a:solidFill>
                            <a:srgbClr val="212121"/>
                          </a:solidFill>
                          <a:effectLst/>
                        </a:rPr>
                        <a:t> (dystocie d’obstacle, faible poids à la naissance)</a:t>
                      </a:r>
                      <a:endParaRPr lang="en-US" sz="1200" b="0" dirty="0">
                        <a:solidFill>
                          <a:srgbClr val="212121"/>
                        </a:solidFill>
                        <a:effectLst/>
                      </a:endParaRPr>
                    </a:p>
                    <a:p>
                      <a:pPr marL="0" marR="0" indent="0" rtl="0">
                        <a:spcBef>
                          <a:spcPts val="0"/>
                        </a:spcBef>
                        <a:spcAft>
                          <a:spcPts val="0"/>
                        </a:spcAft>
                        <a:buFont typeface="Arial" panose="020B0604020202020204" pitchFamily="34" charset="0"/>
                        <a:buNone/>
                        <a:tabLst>
                          <a:tab pos="2919413" algn="l"/>
                        </a:tabLst>
                      </a:pPr>
                      <a:r>
                        <a:rPr lang="fr" sz="1200" b="0" dirty="0">
                          <a:solidFill>
                            <a:srgbClr val="379175"/>
                          </a:solidFill>
                          <a:effectLst/>
                        </a:rPr>
                        <a:t> </a:t>
                      </a:r>
                      <a:endParaRPr lang="en-US" sz="1200" b="0" dirty="0">
                        <a:solidFill>
                          <a:srgbClr val="379175"/>
                        </a:solidFill>
                        <a:effectLst/>
                      </a:endParaRPr>
                    </a:p>
                    <a:p>
                      <a:pPr marL="285750" marR="0" indent="-285750" rtl="0">
                        <a:spcBef>
                          <a:spcPts val="0"/>
                        </a:spcBef>
                        <a:spcAft>
                          <a:spcPts val="0"/>
                        </a:spcAft>
                        <a:buFont typeface="Arial" panose="020B0604020202020204" pitchFamily="34" charset="0"/>
                        <a:buChar char="•"/>
                        <a:tabLst>
                          <a:tab pos="2919413" algn="l"/>
                        </a:tabLst>
                      </a:pPr>
                      <a:r>
                        <a:rPr lang="fr" sz="1200" b="0" dirty="0">
                          <a:solidFill>
                            <a:srgbClr val="379175"/>
                          </a:solidFill>
                          <a:effectLst/>
                        </a:rPr>
                        <a:t>Détérioration de la fonction cognitive</a:t>
                      </a:r>
                      <a:endParaRPr lang="en-US" sz="1200" b="0" dirty="0">
                        <a:solidFill>
                          <a:srgbClr val="379175"/>
                        </a:solidFill>
                        <a:effectLst/>
                      </a:endParaRPr>
                    </a:p>
                    <a:p>
                      <a:pPr marL="0" marR="0" indent="0" rtl="0">
                        <a:spcBef>
                          <a:spcPts val="0"/>
                        </a:spcBef>
                        <a:spcAft>
                          <a:spcPts val="0"/>
                        </a:spcAft>
                        <a:buFont typeface="Arial" panose="020B0604020202020204" pitchFamily="34" charset="0"/>
                        <a:buNone/>
                        <a:tabLst>
                          <a:tab pos="2919413" algn="l"/>
                        </a:tabLst>
                      </a:pPr>
                      <a:r>
                        <a:rPr lang="fr" sz="1200" b="0" dirty="0">
                          <a:solidFill>
                            <a:srgbClr val="379175"/>
                          </a:solidFill>
                          <a:effectLst/>
                        </a:rPr>
                        <a:t> </a:t>
                      </a:r>
                      <a:endParaRPr lang="en-US" sz="1200" b="0" dirty="0">
                        <a:solidFill>
                          <a:srgbClr val="379175"/>
                        </a:solidFill>
                        <a:effectLst/>
                      </a:endParaRPr>
                    </a:p>
                    <a:p>
                      <a:pPr marL="285750" marR="0" indent="-285750" rtl="0">
                        <a:spcBef>
                          <a:spcPts val="0"/>
                        </a:spcBef>
                        <a:spcAft>
                          <a:spcPts val="0"/>
                        </a:spcAft>
                        <a:buFont typeface="Arial" panose="020B0604020202020204" pitchFamily="34" charset="0"/>
                        <a:buChar char="•"/>
                        <a:tabLst>
                          <a:tab pos="2919413" algn="l"/>
                        </a:tabLst>
                      </a:pPr>
                      <a:r>
                        <a:rPr lang="fr" sz="1200" b="0" dirty="0">
                          <a:solidFill>
                            <a:srgbClr val="379175"/>
                          </a:solidFill>
                          <a:effectLst/>
                        </a:rPr>
                        <a:t>Pneumonie </a:t>
                      </a:r>
                      <a:br>
                        <a:rPr lang="en-GB" sz="1200" b="0" dirty="0">
                          <a:solidFill>
                            <a:srgbClr val="379175"/>
                          </a:solidFill>
                          <a:effectLst/>
                        </a:rPr>
                      </a:br>
                      <a:r>
                        <a:rPr lang="fr" sz="1200" b="0" dirty="0">
                          <a:solidFill>
                            <a:srgbClr val="212121"/>
                          </a:solidFill>
                          <a:effectLst/>
                        </a:rPr>
                        <a:t>(liée à des diarrhées répétées </a:t>
                      </a:r>
                      <a:br>
                        <a:rPr lang="en-GB" sz="1200" b="0" dirty="0">
                          <a:solidFill>
                            <a:srgbClr val="212121"/>
                          </a:solidFill>
                          <a:effectLst/>
                        </a:rPr>
                      </a:br>
                      <a:r>
                        <a:rPr lang="fr" sz="1200" b="0" dirty="0">
                          <a:solidFill>
                            <a:srgbClr val="212121"/>
                          </a:solidFill>
                          <a:effectLst/>
                        </a:rPr>
                        <a:t>chez les enfants sous-alimentés)</a:t>
                      </a:r>
                      <a:endParaRPr lang="en-US" sz="1200" b="0" dirty="0">
                        <a:solidFill>
                          <a:srgbClr val="212121"/>
                        </a:solidFill>
                        <a:effectLst/>
                      </a:endParaRPr>
                    </a:p>
                    <a:p>
                      <a:pPr marL="0" marR="0" indent="0" rtl="0">
                        <a:spcBef>
                          <a:spcPts val="0"/>
                        </a:spcBef>
                        <a:spcAft>
                          <a:spcPts val="0"/>
                        </a:spcAft>
                        <a:buFont typeface="Arial" panose="020B0604020202020204" pitchFamily="34" charset="0"/>
                        <a:buNone/>
                        <a:tabLst>
                          <a:tab pos="2919413" algn="l"/>
                        </a:tabLst>
                      </a:pPr>
                      <a:r>
                        <a:rPr lang="fr" sz="1200" b="0" dirty="0">
                          <a:solidFill>
                            <a:srgbClr val="379175"/>
                          </a:solidFill>
                          <a:effectLst/>
                        </a:rPr>
                        <a:t> </a:t>
                      </a:r>
                      <a:endParaRPr lang="en-US" sz="1200" b="0" dirty="0">
                        <a:solidFill>
                          <a:srgbClr val="379175"/>
                        </a:solidFill>
                        <a:effectLst/>
                      </a:endParaRPr>
                    </a:p>
                    <a:p>
                      <a:pPr marL="285750" marR="0" indent="-285750" rtl="0">
                        <a:spcBef>
                          <a:spcPts val="0"/>
                        </a:spcBef>
                        <a:spcAft>
                          <a:spcPts val="0"/>
                        </a:spcAft>
                        <a:buFont typeface="Arial" panose="020B0604020202020204" pitchFamily="34" charset="0"/>
                        <a:buChar char="•"/>
                        <a:tabLst>
                          <a:tab pos="2919413" algn="l"/>
                        </a:tabLst>
                      </a:pPr>
                      <a:r>
                        <a:rPr lang="fr" sz="1200" b="0" dirty="0">
                          <a:solidFill>
                            <a:srgbClr val="379175"/>
                          </a:solidFill>
                          <a:effectLst/>
                        </a:rPr>
                        <a:t>Anémie</a:t>
                      </a:r>
                      <a:br>
                        <a:rPr lang="en-GB" sz="1200" b="0" dirty="0">
                          <a:solidFill>
                            <a:srgbClr val="379175"/>
                          </a:solidFill>
                          <a:effectLst/>
                        </a:rPr>
                      </a:br>
                      <a:r>
                        <a:rPr lang="fr" sz="1200" b="0" dirty="0">
                          <a:solidFill>
                            <a:srgbClr val="212121"/>
                          </a:solidFill>
                          <a:effectLst/>
                        </a:rPr>
                        <a:t>(liée à des ankylostomiases)</a:t>
                      </a:r>
                      <a:endParaRPr lang="en-US" sz="1200" b="0" i="0" dirty="0">
                        <a:solidFill>
                          <a:srgbClr val="212121"/>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68580" marR="68580" marT="0" marB="0"/>
                </a:tc>
                <a:tc>
                  <a:txBody>
                    <a:bodyPr/>
                    <a:lstStyle/>
                    <a:p>
                      <a:pPr marL="0" marR="0" rtl="0">
                        <a:spcBef>
                          <a:spcPts val="0"/>
                        </a:spcBef>
                        <a:spcAft>
                          <a:spcPts val="0"/>
                        </a:spcAft>
                      </a:pPr>
                      <a:endParaRPr lang="en-GB" sz="1200" b="0" u="sng" dirty="0">
                        <a:solidFill>
                          <a:srgbClr val="379175"/>
                        </a:solidFill>
                        <a:effectLst/>
                      </a:endParaRPr>
                    </a:p>
                    <a:p>
                      <a:pPr marL="0" marR="0" rtl="0">
                        <a:spcBef>
                          <a:spcPts val="0"/>
                        </a:spcBef>
                        <a:spcAft>
                          <a:spcPts val="0"/>
                        </a:spcAft>
                      </a:pPr>
                      <a:r>
                        <a:rPr lang="fr" sz="1200" b="0" u="none" dirty="0">
                          <a:solidFill>
                            <a:srgbClr val="379175"/>
                          </a:solidFill>
                          <a:effectLst/>
                        </a:rPr>
                        <a:t>Impact immédiat : </a:t>
                      </a:r>
                      <a:endParaRPr lang="en-US" sz="1200" b="0" u="none" dirty="0">
                        <a:solidFill>
                          <a:srgbClr val="379175"/>
                        </a:solidFill>
                        <a:effectLst/>
                      </a:endParaRPr>
                    </a:p>
                    <a:p>
                      <a:pPr marL="403225" marR="0" lvl="0" indent="-285750" algn="l" defTabSz="914400" rtl="0" eaLnBrk="1" latinLnBrk="0" hangingPunct="1">
                        <a:spcBef>
                          <a:spcPts val="0"/>
                        </a:spcBef>
                        <a:spcAft>
                          <a:spcPts val="0"/>
                        </a:spcAft>
                        <a:buFont typeface="Arial" panose="020B0604020202020204" pitchFamily="34" charset="0"/>
                        <a:buChar char="•"/>
                      </a:pPr>
                      <a:r>
                        <a:rPr lang="fr" sz="1200" b="0" kern="1200" dirty="0">
                          <a:solidFill>
                            <a:srgbClr val="212121"/>
                          </a:solidFill>
                          <a:effectLst/>
                        </a:rPr>
                        <a:t>Anxiété (honte et gêne causées par la défécation à l’air libre et les installations d’assainissement partagées) et les conséquences qui en découlent</a:t>
                      </a:r>
                      <a:endParaRPr lang="en-US" sz="1200" b="0" kern="1200" dirty="0">
                        <a:solidFill>
                          <a:srgbClr val="212121"/>
                        </a:solidFill>
                        <a:effectLst/>
                      </a:endParaRPr>
                    </a:p>
                    <a:p>
                      <a:pPr marL="403225" marR="0" lvl="0" indent="-285750" algn="l" defTabSz="914400" rtl="0" eaLnBrk="1" latinLnBrk="0" hangingPunct="1">
                        <a:spcBef>
                          <a:spcPts val="0"/>
                        </a:spcBef>
                        <a:spcAft>
                          <a:spcPts val="0"/>
                        </a:spcAft>
                        <a:buFont typeface="Arial" panose="020B0604020202020204" pitchFamily="34" charset="0"/>
                        <a:buChar char="•"/>
                      </a:pPr>
                      <a:r>
                        <a:rPr lang="fr" sz="1200" b="0" kern="1200" dirty="0">
                          <a:solidFill>
                            <a:srgbClr val="212121"/>
                          </a:solidFill>
                          <a:effectLst/>
                        </a:rPr>
                        <a:t>Agression sexuelle (et les conséquences qui en découlent)</a:t>
                      </a:r>
                      <a:endParaRPr lang="en-US" sz="1200" b="0" kern="1200" dirty="0">
                        <a:solidFill>
                          <a:srgbClr val="212121"/>
                        </a:solidFill>
                        <a:effectLst/>
                      </a:endParaRPr>
                    </a:p>
                    <a:p>
                      <a:pPr marL="403225" marR="0" lvl="0" indent="-285750" algn="l" defTabSz="914400" rtl="0" eaLnBrk="1" latinLnBrk="0" hangingPunct="1">
                        <a:spcBef>
                          <a:spcPts val="0"/>
                        </a:spcBef>
                        <a:spcAft>
                          <a:spcPts val="0"/>
                        </a:spcAft>
                        <a:buFont typeface="Arial" panose="020B0604020202020204" pitchFamily="34" charset="0"/>
                        <a:buChar char="•"/>
                      </a:pPr>
                      <a:r>
                        <a:rPr lang="fr" sz="1200" b="0" kern="1200" dirty="0">
                          <a:solidFill>
                            <a:srgbClr val="212121"/>
                          </a:solidFill>
                          <a:effectLst/>
                        </a:rPr>
                        <a:t>Conséquences négatives sur l’issue des grossesses (en raison de la sous-utilisation des établissements de soins de santé dont les installations sanitaires sont inadéquates)</a:t>
                      </a:r>
                      <a:endParaRPr lang="en-US" sz="1200" b="0" kern="1200" dirty="0">
                        <a:solidFill>
                          <a:srgbClr val="212121"/>
                        </a:solidFill>
                        <a:effectLst/>
                      </a:endParaRPr>
                    </a:p>
                    <a:p>
                      <a:pPr marL="0" marR="0" rtl="0">
                        <a:spcBef>
                          <a:spcPts val="0"/>
                        </a:spcBef>
                        <a:spcAft>
                          <a:spcPts val="0"/>
                        </a:spcAft>
                      </a:pPr>
                      <a:r>
                        <a:rPr lang="fr" sz="1200" b="0" dirty="0">
                          <a:solidFill>
                            <a:srgbClr val="379175"/>
                          </a:solidFill>
                          <a:effectLst/>
                        </a:rPr>
                        <a:t> </a:t>
                      </a:r>
                      <a:endParaRPr lang="en-US" sz="1200" b="0" dirty="0">
                        <a:solidFill>
                          <a:srgbClr val="379175"/>
                        </a:solidFill>
                        <a:effectLst/>
                      </a:endParaRPr>
                    </a:p>
                    <a:p>
                      <a:pPr marL="0" marR="0" rtl="0">
                        <a:spcBef>
                          <a:spcPts val="0"/>
                        </a:spcBef>
                        <a:spcAft>
                          <a:spcPts val="0"/>
                        </a:spcAft>
                      </a:pPr>
                      <a:r>
                        <a:rPr lang="fr" sz="1200" b="0" u="none" dirty="0">
                          <a:solidFill>
                            <a:srgbClr val="379175"/>
                          </a:solidFill>
                          <a:effectLst/>
                        </a:rPr>
                        <a:t>Impact à long terme :</a:t>
                      </a:r>
                      <a:endParaRPr lang="en-US" sz="1200" b="0" u="none" dirty="0">
                        <a:solidFill>
                          <a:srgbClr val="379175"/>
                        </a:solidFill>
                        <a:effectLst/>
                      </a:endParaRPr>
                    </a:p>
                    <a:p>
                      <a:pPr marL="403225" marR="0" lvl="0" indent="-285750" algn="l" defTabSz="914400" rtl="0" eaLnBrk="1" latinLnBrk="0" hangingPunct="1">
                        <a:spcBef>
                          <a:spcPts val="0"/>
                        </a:spcBef>
                        <a:spcAft>
                          <a:spcPts val="0"/>
                        </a:spcAft>
                        <a:buFont typeface="Arial" panose="020B0604020202020204" pitchFamily="34" charset="0"/>
                        <a:buChar char="•"/>
                      </a:pPr>
                      <a:r>
                        <a:rPr lang="fr" sz="1200" b="0" kern="1200" dirty="0">
                          <a:solidFill>
                            <a:srgbClr val="212121"/>
                          </a:solidFill>
                          <a:effectLst/>
                        </a:rPr>
                        <a:t>Absentéisme scolaire</a:t>
                      </a:r>
                      <a:endParaRPr lang="en-US" sz="1200" b="0" kern="1200" dirty="0">
                        <a:solidFill>
                          <a:srgbClr val="212121"/>
                        </a:solidFill>
                        <a:effectLst/>
                      </a:endParaRPr>
                    </a:p>
                    <a:p>
                      <a:pPr marL="403225" marR="0" lvl="0" indent="-285750" algn="l" defTabSz="914400" rtl="0" eaLnBrk="1" latinLnBrk="0" hangingPunct="1">
                        <a:spcBef>
                          <a:spcPts val="0"/>
                        </a:spcBef>
                        <a:spcAft>
                          <a:spcPts val="0"/>
                        </a:spcAft>
                        <a:buFont typeface="Arial" panose="020B0604020202020204" pitchFamily="34" charset="0"/>
                        <a:buChar char="•"/>
                      </a:pPr>
                      <a:r>
                        <a:rPr lang="fr" sz="1200" b="0" kern="1200" dirty="0">
                          <a:solidFill>
                            <a:srgbClr val="212121"/>
                          </a:solidFill>
                          <a:effectLst/>
                        </a:rPr>
                        <a:t>Pauvreté</a:t>
                      </a:r>
                      <a:endParaRPr lang="en-US" sz="1200" b="0" kern="1200" dirty="0">
                        <a:solidFill>
                          <a:srgbClr val="212121"/>
                        </a:solidFill>
                        <a:effectLst/>
                      </a:endParaRPr>
                    </a:p>
                    <a:p>
                      <a:pPr marL="403225" marR="0" lvl="0" indent="-285750" algn="l" defTabSz="914400" rtl="0" eaLnBrk="1" latinLnBrk="0" hangingPunct="1">
                        <a:spcBef>
                          <a:spcPts val="0"/>
                        </a:spcBef>
                        <a:spcAft>
                          <a:spcPts val="0"/>
                        </a:spcAft>
                        <a:buFont typeface="Arial" panose="020B0604020202020204" pitchFamily="34" charset="0"/>
                        <a:buChar char="•"/>
                      </a:pPr>
                      <a:r>
                        <a:rPr lang="fr" sz="1200" b="0" kern="1200" dirty="0">
                          <a:solidFill>
                            <a:srgbClr val="212121"/>
                          </a:solidFill>
                          <a:effectLst/>
                        </a:rPr>
                        <a:t>Diminution de la productivité économique</a:t>
                      </a:r>
                      <a:endParaRPr lang="en-US" sz="1200" b="0" kern="1200" dirty="0">
                        <a:solidFill>
                          <a:srgbClr val="212121"/>
                        </a:solidFill>
                        <a:effectLst/>
                      </a:endParaRPr>
                    </a:p>
                    <a:p>
                      <a:pPr marL="403225" marR="0" lvl="0" indent="-285750" algn="l" defTabSz="914400" rtl="0" eaLnBrk="1" latinLnBrk="0" hangingPunct="1">
                        <a:spcBef>
                          <a:spcPts val="0"/>
                        </a:spcBef>
                        <a:spcAft>
                          <a:spcPts val="0"/>
                        </a:spcAft>
                        <a:buFont typeface="Arial" panose="020B0604020202020204" pitchFamily="34" charset="0"/>
                        <a:buChar char="•"/>
                      </a:pPr>
                      <a:r>
                        <a:rPr lang="fr" sz="1200" b="0" kern="1200" dirty="0">
                          <a:solidFill>
                            <a:srgbClr val="212121"/>
                          </a:solidFill>
                          <a:effectLst/>
                        </a:rPr>
                        <a:t>Résistance aux antimicrobiens</a:t>
                      </a:r>
                      <a:endParaRPr lang="en-US" sz="1200" b="0" kern="1200" dirty="0">
                        <a:solidFill>
                          <a:srgbClr val="212121"/>
                        </a:solidFill>
                        <a:effectLst/>
                      </a:endParaRPr>
                    </a:p>
                    <a:p>
                      <a:pPr marL="0" marR="0" rtl="0">
                        <a:spcBef>
                          <a:spcPts val="0"/>
                        </a:spcBef>
                        <a:spcAft>
                          <a:spcPts val="0"/>
                        </a:spcAft>
                      </a:pPr>
                      <a:r>
                        <a:rPr lang="fr" sz="1200" b="0" dirty="0">
                          <a:solidFill>
                            <a:srgbClr val="379175"/>
                          </a:solidFill>
                          <a:effectLst/>
                        </a:rPr>
                        <a:t> </a:t>
                      </a:r>
                      <a:endParaRPr lang="en-US" sz="1200" b="0" i="0" dirty="0">
                        <a:solidFill>
                          <a:srgbClr val="379175"/>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37488578"/>
                  </a:ext>
                </a:extLst>
              </a:tr>
            </a:tbl>
          </a:graphicData>
        </a:graphic>
      </p:graphicFrame>
      <p:sp>
        <p:nvSpPr>
          <p:cNvPr id="5" name="Text Placeholder 33">
            <a:extLst>
              <a:ext uri="{FF2B5EF4-FFF2-40B4-BE49-F238E27FC236}">
                <a16:creationId xmlns:a16="http://schemas.microsoft.com/office/drawing/2014/main" id="{955ED440-3BB8-0748-9533-BE828B9E175E}"/>
              </a:ext>
            </a:extLst>
          </p:cNvPr>
          <p:cNvSpPr txBox="1">
            <a:spLocks/>
          </p:cNvSpPr>
          <p:nvPr>
            <p:custDataLst>
              <p:tags r:id="rId3"/>
            </p:custDataLst>
          </p:nvPr>
        </p:nvSpPr>
        <p:spPr>
          <a:xfrm>
            <a:off x="132100" y="6455808"/>
            <a:ext cx="1882438" cy="371475"/>
          </a:xfrm>
          <a:prstGeom prst="rect">
            <a:avLst/>
          </a:prstGeom>
        </p:spPr>
        <p:txBody>
          <a:bodyPr rtlCol="0" anchor="ctr"/>
          <a:lstStyle>
            <a:lvl1pPr marL="0" indent="0" algn="l" defTabSz="457200" rtl="0" eaLnBrk="1" latinLnBrk="0" hangingPunct="1">
              <a:lnSpc>
                <a:spcPct val="90000"/>
              </a:lnSpc>
              <a:spcBef>
                <a:spcPts val="1000"/>
              </a:spcBef>
              <a:buFont typeface="Arial" panose="020B0604020202020204" pitchFamily="34" charset="0"/>
              <a:buNone/>
              <a:defRPr lang="en-CH" sz="1400" kern="1200" dirty="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fr"/>
              <a:t>INTRODUCTION</a:t>
            </a:r>
          </a:p>
        </p:txBody>
      </p:sp>
    </p:spTree>
    <p:extLst>
      <p:ext uri="{BB962C8B-B14F-4D97-AF65-F5344CB8AC3E}">
        <p14:creationId xmlns:p14="http://schemas.microsoft.com/office/powerpoint/2010/main" val="28561304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1941990-0BEF-5C4A-A282-D29081BD7E17}"/>
              </a:ext>
            </a:extLst>
          </p:cNvPr>
          <p:cNvSpPr txBox="1"/>
          <p:nvPr>
            <p:custDataLst>
              <p:tags r:id="rId1"/>
            </p:custDataLst>
          </p:nvPr>
        </p:nvSpPr>
        <p:spPr>
          <a:xfrm>
            <a:off x="1138335" y="3013501"/>
            <a:ext cx="6867330" cy="1384995"/>
          </a:xfrm>
          <a:prstGeom prst="rect">
            <a:avLst/>
          </a:prstGeom>
          <a:noFill/>
        </p:spPr>
        <p:txBody>
          <a:bodyPr wrap="square" rtlCol="0">
            <a:spAutoFit/>
          </a:bodyPr>
          <a:lstStyle/>
          <a:p>
            <a:pPr algn="ctr" rtl="0"/>
            <a:r>
              <a:rPr lang="fr" sz="4800" spc="300">
                <a:solidFill>
                  <a:srgbClr val="212121"/>
                </a:solidFill>
                <a:latin typeface="Source Sans Pro" panose="020B0503030403020204" pitchFamily="34" charset="0"/>
                <a:ea typeface="Source Sans Pro" panose="020B0503030403020204" pitchFamily="34" charset="0"/>
                <a:cs typeface="Arial" panose="020B0604020202020204" pitchFamily="34" charset="0"/>
              </a:rPr>
              <a:t>MERCI À TOUS</a:t>
            </a:r>
          </a:p>
          <a:p>
            <a:pPr algn="ctr" rtl="0"/>
            <a:endParaRPr lang="en-GB" sz="3600" spc="300" dirty="0">
              <a:solidFill>
                <a:srgbClr val="212121"/>
              </a:solidFill>
              <a:latin typeface="Source Sans Pro" panose="020B0503030403020204" pitchFamily="34" charset="0"/>
              <a:ea typeface="Source Sans Pro" panose="020B0503030403020204" pitchFamily="34" charset="0"/>
              <a:cs typeface="Arial" panose="020B0604020202020204" pitchFamily="34" charset="0"/>
            </a:endParaRPr>
          </a:p>
        </p:txBody>
      </p:sp>
    </p:spTree>
    <p:extLst>
      <p:ext uri="{BB962C8B-B14F-4D97-AF65-F5344CB8AC3E}">
        <p14:creationId xmlns:p14="http://schemas.microsoft.com/office/powerpoint/2010/main" val="14755487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0A4ADCCE-A050-1D4A-AA16-26A0BE2A03EB}"/>
              </a:ext>
            </a:extLst>
          </p:cNvPr>
          <p:cNvSpPr>
            <a:spLocks noGrp="1"/>
          </p:cNvSpPr>
          <p:nvPr>
            <p:ph type="body" sz="quarter" idx="14"/>
            <p:custDataLst>
              <p:tags r:id="rId1"/>
            </p:custDataLst>
          </p:nvPr>
        </p:nvSpPr>
        <p:spPr>
          <a:xfrm>
            <a:off x="261346" y="1920550"/>
            <a:ext cx="4178692" cy="3249188"/>
          </a:xfrm>
        </p:spPr>
        <p:txBody>
          <a:bodyPr rtlCol="0"/>
          <a:lstStyle/>
          <a:p>
            <a:pPr marL="0" indent="0" rtl="0">
              <a:buNone/>
            </a:pPr>
            <a:r>
              <a:rPr lang="fr" sz="1800" dirty="0">
                <a:solidFill>
                  <a:srgbClr val="212121"/>
                </a:solidFill>
                <a:latin typeface="Source Sans Pro" panose="020B0503030403020204" pitchFamily="34" charset="0"/>
                <a:ea typeface="Source Sans Pro" panose="020B0503030403020204" pitchFamily="34" charset="0"/>
              </a:rPr>
              <a:t>Accorde à chacun le droit d’avoir accès à des services d’assainissement garantissant l’intimité et la dignité, et qui sont physiquement accessibles et d’un coût abordable, sans risque, hygiéniques, sûrs, socialement et culturellement acceptables.</a:t>
            </a:r>
          </a:p>
        </p:txBody>
      </p:sp>
      <p:sp>
        <p:nvSpPr>
          <p:cNvPr id="4" name="Text Placeholder 19">
            <a:extLst>
              <a:ext uri="{FF2B5EF4-FFF2-40B4-BE49-F238E27FC236}">
                <a16:creationId xmlns:a16="http://schemas.microsoft.com/office/drawing/2014/main" id="{0196AF57-167F-C74A-92C6-4AB05545367D}"/>
              </a:ext>
            </a:extLst>
          </p:cNvPr>
          <p:cNvSpPr txBox="1">
            <a:spLocks/>
          </p:cNvSpPr>
          <p:nvPr>
            <p:custDataLst>
              <p:tags r:id="rId2"/>
            </p:custDataLst>
          </p:nvPr>
        </p:nvSpPr>
        <p:spPr>
          <a:xfrm>
            <a:off x="224901" y="1445434"/>
            <a:ext cx="4837420" cy="486975"/>
          </a:xfrm>
          <a:prstGeom prst="rect">
            <a:avLst/>
          </a:prstGeom>
        </p:spPr>
        <p:txBody>
          <a:bodyPr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fr" b="1" dirty="0">
                <a:solidFill>
                  <a:srgbClr val="212121"/>
                </a:solidFill>
                <a:latin typeface="Source Sans Pro" panose="020B0503030403020204" pitchFamily="34" charset="0"/>
                <a:ea typeface="Source Sans Pro" panose="020B0503030403020204" pitchFamily="34" charset="0"/>
              </a:rPr>
              <a:t>Droit humain à l’assainissement</a:t>
            </a:r>
            <a:endParaRPr lang="en-CH" b="1" dirty="0">
              <a:solidFill>
                <a:srgbClr val="212121"/>
              </a:solidFill>
              <a:latin typeface="Source Sans Pro" panose="020B0503030403020204" pitchFamily="34" charset="0"/>
              <a:ea typeface="Source Sans Pro" panose="020B0503030403020204" pitchFamily="34" charset="0"/>
            </a:endParaRPr>
          </a:p>
        </p:txBody>
      </p:sp>
      <p:sp>
        <p:nvSpPr>
          <p:cNvPr id="5" name="Text Placeholder 19">
            <a:extLst>
              <a:ext uri="{FF2B5EF4-FFF2-40B4-BE49-F238E27FC236}">
                <a16:creationId xmlns:a16="http://schemas.microsoft.com/office/drawing/2014/main" id="{87709CD7-E134-7548-AF75-B74DF34711FE}"/>
              </a:ext>
            </a:extLst>
          </p:cNvPr>
          <p:cNvSpPr txBox="1">
            <a:spLocks/>
          </p:cNvSpPr>
          <p:nvPr>
            <p:custDataLst>
              <p:tags r:id="rId3"/>
            </p:custDataLst>
          </p:nvPr>
        </p:nvSpPr>
        <p:spPr>
          <a:xfrm>
            <a:off x="224901" y="354100"/>
            <a:ext cx="8590326"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fr" sz="3200" dirty="0">
                <a:solidFill>
                  <a:srgbClr val="379175"/>
                </a:solidFill>
              </a:rPr>
              <a:t>L’assainissement en tant que problème de développement</a:t>
            </a:r>
          </a:p>
        </p:txBody>
      </p:sp>
      <p:sp>
        <p:nvSpPr>
          <p:cNvPr id="13" name="Text Box 9">
            <a:extLst>
              <a:ext uri="{FF2B5EF4-FFF2-40B4-BE49-F238E27FC236}">
                <a16:creationId xmlns:a16="http://schemas.microsoft.com/office/drawing/2014/main" id="{896264B2-F517-7C42-8345-5420A21C1079}"/>
              </a:ext>
            </a:extLst>
          </p:cNvPr>
          <p:cNvSpPr txBox="1">
            <a:spLocks noChangeArrowheads="1"/>
          </p:cNvSpPr>
          <p:nvPr>
            <p:custDataLst>
              <p:tags r:id="rId4"/>
            </p:custDataLst>
          </p:nvPr>
        </p:nvSpPr>
        <p:spPr bwMode="auto">
          <a:xfrm>
            <a:off x="261346" y="5156512"/>
            <a:ext cx="36112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lvl1pPr eaLnBrk="0" hangingPunct="0">
              <a:defRPr sz="2400">
                <a:solidFill>
                  <a:schemeClr val="tx1"/>
                </a:solidFill>
                <a:latin typeface="Trebuchet MS" panose="020B0703020202090204" pitchFamily="34" charset="0"/>
                <a:ea typeface="ＭＳ Ｐゴシック" panose="020B0600070205080204" pitchFamily="34" charset="-128"/>
              </a:defRPr>
            </a:lvl1pPr>
            <a:lvl2pPr marL="742950" indent="-285750" eaLnBrk="0" hangingPunct="0">
              <a:defRPr sz="2400">
                <a:solidFill>
                  <a:schemeClr val="tx1"/>
                </a:solidFill>
                <a:latin typeface="Trebuchet MS" panose="020B0703020202090204" pitchFamily="34" charset="0"/>
                <a:ea typeface="ＭＳ Ｐゴシック" panose="020B0600070205080204" pitchFamily="34" charset="-128"/>
              </a:defRPr>
            </a:lvl2pPr>
            <a:lvl3pPr marL="1143000" indent="-228600" eaLnBrk="0" hangingPunct="0">
              <a:defRPr sz="2400">
                <a:solidFill>
                  <a:schemeClr val="tx1"/>
                </a:solidFill>
                <a:latin typeface="Trebuchet MS" panose="020B0703020202090204" pitchFamily="34" charset="0"/>
                <a:ea typeface="ＭＳ Ｐゴシック" panose="020B0600070205080204" pitchFamily="34" charset="-128"/>
              </a:defRPr>
            </a:lvl3pPr>
            <a:lvl4pPr marL="1600200" indent="-228600" eaLnBrk="0" hangingPunct="0">
              <a:defRPr sz="2400">
                <a:solidFill>
                  <a:schemeClr val="tx1"/>
                </a:solidFill>
                <a:latin typeface="Trebuchet MS" panose="020B0703020202090204" pitchFamily="34" charset="0"/>
                <a:ea typeface="ＭＳ Ｐゴシック" panose="020B0600070205080204" pitchFamily="34" charset="-128"/>
              </a:defRPr>
            </a:lvl4pPr>
            <a:lvl5pPr marL="2057400" indent="-228600" eaLnBrk="0" hangingPunct="0">
              <a:defRPr sz="2400">
                <a:solidFill>
                  <a:schemeClr val="tx1"/>
                </a:solidFill>
                <a:latin typeface="Trebuchet MS" panose="020B070302020209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9pPr>
          </a:lstStyle>
          <a:p>
            <a:pPr defTabSz="914400" rtl="0" eaLnBrk="1" hangingPunct="1"/>
            <a:r>
              <a:rPr lang="fr" sz="1200" dirty="0">
                <a:solidFill>
                  <a:srgbClr val="379175"/>
                </a:solidFill>
                <a:latin typeface="Source Sans Pro" panose="020B0503030403020204" pitchFamily="34" charset="0"/>
                <a:ea typeface="Source Sans Pro" panose="020B0503030403020204" pitchFamily="34" charset="0"/>
              </a:rPr>
              <a:t>Résolution 70/169 de l’Assemblée générale des Nations Unies : Les droits de l’homme à l’eau potable et à l’assainissement. Nations Unies, New York, États-Unis.</a:t>
            </a:r>
          </a:p>
        </p:txBody>
      </p:sp>
      <p:sp>
        <p:nvSpPr>
          <p:cNvPr id="14" name="Text Box 9">
            <a:extLst>
              <a:ext uri="{FF2B5EF4-FFF2-40B4-BE49-F238E27FC236}">
                <a16:creationId xmlns:a16="http://schemas.microsoft.com/office/drawing/2014/main" id="{BB3E66D1-D99E-214A-A5C9-96BF55FFDA1B}"/>
              </a:ext>
            </a:extLst>
          </p:cNvPr>
          <p:cNvSpPr txBox="1">
            <a:spLocks noChangeArrowheads="1"/>
          </p:cNvSpPr>
          <p:nvPr>
            <p:custDataLst>
              <p:tags r:id="rId5"/>
            </p:custDataLst>
          </p:nvPr>
        </p:nvSpPr>
        <p:spPr bwMode="auto">
          <a:xfrm>
            <a:off x="7766739" y="6233533"/>
            <a:ext cx="128225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lvl1pPr eaLnBrk="0" hangingPunct="0">
              <a:defRPr sz="2400">
                <a:solidFill>
                  <a:schemeClr val="tx1"/>
                </a:solidFill>
                <a:latin typeface="Trebuchet MS" panose="020B0703020202090204" pitchFamily="34" charset="0"/>
                <a:ea typeface="ＭＳ Ｐゴシック" panose="020B0600070205080204" pitchFamily="34" charset="-128"/>
              </a:defRPr>
            </a:lvl1pPr>
            <a:lvl2pPr marL="742950" indent="-285750" eaLnBrk="0" hangingPunct="0">
              <a:defRPr sz="2400">
                <a:solidFill>
                  <a:schemeClr val="tx1"/>
                </a:solidFill>
                <a:latin typeface="Trebuchet MS" panose="020B0703020202090204" pitchFamily="34" charset="0"/>
                <a:ea typeface="ＭＳ Ｐゴシック" panose="020B0600070205080204" pitchFamily="34" charset="-128"/>
              </a:defRPr>
            </a:lvl2pPr>
            <a:lvl3pPr marL="1143000" indent="-228600" eaLnBrk="0" hangingPunct="0">
              <a:defRPr sz="2400">
                <a:solidFill>
                  <a:schemeClr val="tx1"/>
                </a:solidFill>
                <a:latin typeface="Trebuchet MS" panose="020B0703020202090204" pitchFamily="34" charset="0"/>
                <a:ea typeface="ＭＳ Ｐゴシック" panose="020B0600070205080204" pitchFamily="34" charset="-128"/>
              </a:defRPr>
            </a:lvl3pPr>
            <a:lvl4pPr marL="1600200" indent="-228600" eaLnBrk="0" hangingPunct="0">
              <a:defRPr sz="2400">
                <a:solidFill>
                  <a:schemeClr val="tx1"/>
                </a:solidFill>
                <a:latin typeface="Trebuchet MS" panose="020B0703020202090204" pitchFamily="34" charset="0"/>
                <a:ea typeface="ＭＳ Ｐゴシック" panose="020B0600070205080204" pitchFamily="34" charset="-128"/>
              </a:defRPr>
            </a:lvl4pPr>
            <a:lvl5pPr marL="2057400" indent="-228600" eaLnBrk="0" hangingPunct="0">
              <a:defRPr sz="2400">
                <a:solidFill>
                  <a:schemeClr val="tx1"/>
                </a:solidFill>
                <a:latin typeface="Trebuchet MS" panose="020B070302020209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9pPr>
          </a:lstStyle>
          <a:p>
            <a:pPr defTabSz="914400" rtl="0" eaLnBrk="1" hangingPunct="1"/>
            <a:r>
              <a:rPr lang="fr" sz="800">
                <a:solidFill>
                  <a:srgbClr val="212121"/>
                </a:solidFill>
                <a:latin typeface="Source Sans Pro" panose="020B0503030403020204" pitchFamily="34" charset="0"/>
                <a:ea typeface="Source Sans Pro" panose="020B0503030403020204" pitchFamily="34" charset="0"/>
              </a:rPr>
              <a:t>Photo : L. Barreto Dillon</a:t>
            </a:r>
          </a:p>
        </p:txBody>
      </p:sp>
      <p:sp>
        <p:nvSpPr>
          <p:cNvPr id="9" name="Text Placeholder 33">
            <a:extLst>
              <a:ext uri="{FF2B5EF4-FFF2-40B4-BE49-F238E27FC236}">
                <a16:creationId xmlns:a16="http://schemas.microsoft.com/office/drawing/2014/main" id="{67D648F1-BDB9-0B42-9360-497833A522E8}"/>
              </a:ext>
            </a:extLst>
          </p:cNvPr>
          <p:cNvSpPr txBox="1">
            <a:spLocks/>
          </p:cNvSpPr>
          <p:nvPr>
            <p:custDataLst>
              <p:tags r:id="rId6"/>
            </p:custDataLst>
          </p:nvPr>
        </p:nvSpPr>
        <p:spPr>
          <a:xfrm>
            <a:off x="132100" y="6455808"/>
            <a:ext cx="1882438" cy="371475"/>
          </a:xfrm>
          <a:prstGeom prst="rect">
            <a:avLst/>
          </a:prstGeom>
        </p:spPr>
        <p:txBody>
          <a:bodyPr rtlCol="0" anchor="ctr"/>
          <a:lstStyle>
            <a:lvl1pPr marL="0" indent="0" algn="l" defTabSz="457200" rtl="0" eaLnBrk="1" latinLnBrk="0" hangingPunct="1">
              <a:lnSpc>
                <a:spcPct val="90000"/>
              </a:lnSpc>
              <a:spcBef>
                <a:spcPts val="1000"/>
              </a:spcBef>
              <a:buFont typeface="Arial" panose="020B0604020202020204" pitchFamily="34" charset="0"/>
              <a:buNone/>
              <a:defRPr lang="en-CH" sz="1400" kern="1200" dirty="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fr"/>
              <a:t>INTRODUCTION</a:t>
            </a:r>
          </a:p>
        </p:txBody>
      </p:sp>
      <p:pic>
        <p:nvPicPr>
          <p:cNvPr id="2" name="Picture 1">
            <a:extLst>
              <a:ext uri="{FF2B5EF4-FFF2-40B4-BE49-F238E27FC236}">
                <a16:creationId xmlns:a16="http://schemas.microsoft.com/office/drawing/2014/main" id="{934830A5-DB6D-F045-AB60-E9C99B05E3FD}"/>
              </a:ext>
            </a:extLst>
          </p:cNvPr>
          <p:cNvPicPr>
            <a:picLocks noChangeAspect="1"/>
          </p:cNvPicPr>
          <p:nvPr>
            <p:custDataLst>
              <p:tags r:id="rId7"/>
            </p:custDataLst>
          </p:nvPr>
        </p:nvPicPr>
        <p:blipFill>
          <a:blip r:embed="rId10"/>
          <a:stretch>
            <a:fillRect/>
          </a:stretch>
        </p:blipFill>
        <p:spPr>
          <a:xfrm>
            <a:off x="4915652" y="1851136"/>
            <a:ext cx="4051979" cy="4051979"/>
          </a:xfrm>
          <a:prstGeom prst="rect">
            <a:avLst/>
          </a:prstGeom>
        </p:spPr>
      </p:pic>
    </p:spTree>
    <p:extLst>
      <p:ext uri="{BB962C8B-B14F-4D97-AF65-F5344CB8AC3E}">
        <p14:creationId xmlns:p14="http://schemas.microsoft.com/office/powerpoint/2010/main" val="11549589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9">
            <a:extLst>
              <a:ext uri="{FF2B5EF4-FFF2-40B4-BE49-F238E27FC236}">
                <a16:creationId xmlns:a16="http://schemas.microsoft.com/office/drawing/2014/main" id="{03DBBE17-8A9F-B64A-8495-32C33D8CAF79}"/>
              </a:ext>
            </a:extLst>
          </p:cNvPr>
          <p:cNvSpPr txBox="1">
            <a:spLocks/>
          </p:cNvSpPr>
          <p:nvPr>
            <p:custDataLst>
              <p:tags r:id="rId1"/>
            </p:custDataLst>
          </p:nvPr>
        </p:nvSpPr>
        <p:spPr>
          <a:xfrm>
            <a:off x="224901" y="283385"/>
            <a:ext cx="8372834"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fr" sz="2800">
                <a:solidFill>
                  <a:srgbClr val="379175"/>
                </a:solidFill>
              </a:rPr>
              <a:t>Impact de l’assainissement sur la santé</a:t>
            </a:r>
          </a:p>
        </p:txBody>
      </p:sp>
      <p:sp>
        <p:nvSpPr>
          <p:cNvPr id="6" name="Text Placeholder 33">
            <a:extLst>
              <a:ext uri="{FF2B5EF4-FFF2-40B4-BE49-F238E27FC236}">
                <a16:creationId xmlns:a16="http://schemas.microsoft.com/office/drawing/2014/main" id="{8A85C951-C0BE-5F4D-B598-72F4CD05B90B}"/>
              </a:ext>
            </a:extLst>
          </p:cNvPr>
          <p:cNvSpPr txBox="1">
            <a:spLocks/>
          </p:cNvSpPr>
          <p:nvPr>
            <p:custDataLst>
              <p:tags r:id="rId2"/>
            </p:custDataLst>
          </p:nvPr>
        </p:nvSpPr>
        <p:spPr>
          <a:xfrm>
            <a:off x="132100" y="6455808"/>
            <a:ext cx="1882438" cy="371475"/>
          </a:xfrm>
          <a:prstGeom prst="rect">
            <a:avLst/>
          </a:prstGeom>
        </p:spPr>
        <p:txBody>
          <a:bodyPr rtlCol="0" anchor="ctr"/>
          <a:lstStyle>
            <a:lvl1pPr marL="0" indent="0" algn="l" defTabSz="457200" rtl="0" eaLnBrk="1" latinLnBrk="0" hangingPunct="1">
              <a:lnSpc>
                <a:spcPct val="90000"/>
              </a:lnSpc>
              <a:spcBef>
                <a:spcPts val="1000"/>
              </a:spcBef>
              <a:buFont typeface="Arial" panose="020B0604020202020204" pitchFamily="34" charset="0"/>
              <a:buNone/>
              <a:defRPr lang="en-CH" sz="1400" kern="1200" dirty="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fr" sz="1100"/>
              <a:t>INTRODUCTION</a:t>
            </a:r>
          </a:p>
        </p:txBody>
      </p:sp>
      <p:sp>
        <p:nvSpPr>
          <p:cNvPr id="7" name="Text Placeholder 19">
            <a:extLst>
              <a:ext uri="{FF2B5EF4-FFF2-40B4-BE49-F238E27FC236}">
                <a16:creationId xmlns:a16="http://schemas.microsoft.com/office/drawing/2014/main" id="{CBE0E755-97D3-9846-9483-720C3A17FE6A}"/>
              </a:ext>
            </a:extLst>
          </p:cNvPr>
          <p:cNvSpPr txBox="1">
            <a:spLocks/>
          </p:cNvSpPr>
          <p:nvPr>
            <p:custDataLst>
              <p:tags r:id="rId3"/>
            </p:custDataLst>
          </p:nvPr>
        </p:nvSpPr>
        <p:spPr>
          <a:xfrm>
            <a:off x="224902" y="804246"/>
            <a:ext cx="8919098" cy="371474"/>
          </a:xfrm>
          <a:prstGeom prst="rect">
            <a:avLst/>
          </a:prstGeom>
        </p:spPr>
        <p:txBody>
          <a:bodyPr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endParaRPr lang="en-GB" sz="1600" b="1" dirty="0">
              <a:solidFill>
                <a:srgbClr val="212121"/>
              </a:solidFill>
            </a:endParaRPr>
          </a:p>
          <a:p>
            <a:pPr rtl="0"/>
            <a:endParaRPr lang="en-CH" sz="1600" b="1" dirty="0">
              <a:solidFill>
                <a:srgbClr val="212121"/>
              </a:solidFill>
            </a:endParaRPr>
          </a:p>
        </p:txBody>
      </p:sp>
      <p:sp>
        <p:nvSpPr>
          <p:cNvPr id="8" name="Text Placeholder 7">
            <a:extLst>
              <a:ext uri="{FF2B5EF4-FFF2-40B4-BE49-F238E27FC236}">
                <a16:creationId xmlns:a16="http://schemas.microsoft.com/office/drawing/2014/main" id="{6B4B7856-D5FD-384B-8212-B8DD8D1CC8FB}"/>
              </a:ext>
            </a:extLst>
          </p:cNvPr>
          <p:cNvSpPr txBox="1">
            <a:spLocks/>
          </p:cNvSpPr>
          <p:nvPr>
            <p:custDataLst>
              <p:tags r:id="rId4"/>
            </p:custDataLst>
          </p:nvPr>
        </p:nvSpPr>
        <p:spPr>
          <a:xfrm>
            <a:off x="224901" y="995939"/>
            <a:ext cx="8372833" cy="529921"/>
          </a:xfrm>
          <a:prstGeom prst="rect">
            <a:avLst/>
          </a:prstGeom>
        </p:spPr>
        <p:txBody>
          <a:bodyPr rtlCol="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lnSpc>
                <a:spcPct val="100000"/>
              </a:lnSpc>
            </a:pPr>
            <a:r>
              <a:rPr lang="fr" dirty="0">
                <a:solidFill>
                  <a:srgbClr val="212121"/>
                </a:solidFill>
                <a:latin typeface="Source Sans Pro" panose="020B0503030403020204" pitchFamily="34" charset="0"/>
                <a:ea typeface="Source Sans Pro" panose="020B0503030403020204" pitchFamily="34" charset="0"/>
              </a:rPr>
              <a:t>Les différentes manières dont l’assainissement influe sur la santé </a:t>
            </a:r>
          </a:p>
          <a:p>
            <a:pPr rtl="0">
              <a:lnSpc>
                <a:spcPct val="100000"/>
              </a:lnSpc>
            </a:pPr>
            <a:endParaRPr lang="en-GB" dirty="0">
              <a:solidFill>
                <a:srgbClr val="212121"/>
              </a:solidFill>
              <a:latin typeface="Source Sans Pro" panose="020B0503030403020204" pitchFamily="34" charset="0"/>
              <a:ea typeface="Source Sans Pro" panose="020B0503030403020204" pitchFamily="34" charset="0"/>
            </a:endParaRPr>
          </a:p>
          <a:p>
            <a:pPr rtl="0">
              <a:lnSpc>
                <a:spcPct val="100000"/>
              </a:lnSpc>
            </a:pPr>
            <a:endParaRPr lang="en-GB" dirty="0">
              <a:solidFill>
                <a:srgbClr val="212121"/>
              </a:solidFill>
              <a:latin typeface="Source Sans Pro" panose="020B0503030403020204" pitchFamily="34" charset="0"/>
              <a:ea typeface="Source Sans Pro" panose="020B0503030403020204" pitchFamily="34" charset="0"/>
            </a:endParaRPr>
          </a:p>
          <a:p>
            <a:pPr marL="285750" indent="-285750" rtl="0">
              <a:lnSpc>
                <a:spcPct val="100000"/>
              </a:lnSpc>
              <a:buFont typeface="Arial" panose="020B0604020202020204" pitchFamily="34" charset="0"/>
              <a:buChar char="•"/>
            </a:pPr>
            <a:endParaRPr lang="en-GB" dirty="0">
              <a:solidFill>
                <a:srgbClr val="212121"/>
              </a:solidFill>
              <a:latin typeface="Source Sans Pro" panose="020B0503030403020204" pitchFamily="34" charset="0"/>
              <a:ea typeface="Source Sans Pro" panose="020B0503030403020204" pitchFamily="34" charset="0"/>
            </a:endParaRPr>
          </a:p>
        </p:txBody>
      </p:sp>
      <p:pic>
        <p:nvPicPr>
          <p:cNvPr id="4" name="Picture 3">
            <a:extLst>
              <a:ext uri="{FF2B5EF4-FFF2-40B4-BE49-F238E27FC236}">
                <a16:creationId xmlns:a16="http://schemas.microsoft.com/office/drawing/2014/main" id="{3A2B36CE-E4F9-57F0-4934-53939F84994A}"/>
              </a:ext>
            </a:extLst>
          </p:cNvPr>
          <p:cNvPicPr>
            <a:picLocks noChangeAspect="1"/>
          </p:cNvPicPr>
          <p:nvPr/>
        </p:nvPicPr>
        <p:blipFill>
          <a:blip r:embed="rId7"/>
          <a:stretch>
            <a:fillRect/>
          </a:stretch>
        </p:blipFill>
        <p:spPr>
          <a:xfrm>
            <a:off x="224900" y="1525860"/>
            <a:ext cx="6985729" cy="4833779"/>
          </a:xfrm>
          <a:prstGeom prst="rect">
            <a:avLst/>
          </a:prstGeom>
        </p:spPr>
      </p:pic>
    </p:spTree>
    <p:extLst>
      <p:ext uri="{BB962C8B-B14F-4D97-AF65-F5344CB8AC3E}">
        <p14:creationId xmlns:p14="http://schemas.microsoft.com/office/powerpoint/2010/main" val="32774888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3">
            <a:extLst>
              <a:ext uri="{FF2B5EF4-FFF2-40B4-BE49-F238E27FC236}">
                <a16:creationId xmlns:a16="http://schemas.microsoft.com/office/drawing/2014/main" id="{10957642-A4AF-374D-AB9E-F3D49AED3C09}"/>
              </a:ext>
            </a:extLst>
          </p:cNvPr>
          <p:cNvSpPr txBox="1">
            <a:spLocks/>
          </p:cNvSpPr>
          <p:nvPr>
            <p:custDataLst>
              <p:tags r:id="rId1"/>
            </p:custDataLst>
          </p:nvPr>
        </p:nvSpPr>
        <p:spPr>
          <a:xfrm>
            <a:off x="132100" y="6455808"/>
            <a:ext cx="1882438" cy="371475"/>
          </a:xfrm>
          <a:prstGeom prst="rect">
            <a:avLst/>
          </a:prstGeom>
        </p:spPr>
        <p:txBody>
          <a:bodyPr rtlCol="0" anchor="ctr"/>
          <a:lstStyle>
            <a:lvl1pPr marL="0" indent="0" algn="l" defTabSz="457200" rtl="0" eaLnBrk="1" latinLnBrk="0" hangingPunct="1">
              <a:lnSpc>
                <a:spcPct val="90000"/>
              </a:lnSpc>
              <a:spcBef>
                <a:spcPts val="1000"/>
              </a:spcBef>
              <a:buFont typeface="Arial" panose="020B0604020202020204" pitchFamily="34" charset="0"/>
              <a:buNone/>
              <a:defRPr lang="en-CH" sz="1400" kern="1200" dirty="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fr"/>
              <a:t>INTRODUCTION</a:t>
            </a:r>
          </a:p>
        </p:txBody>
      </p:sp>
      <p:sp>
        <p:nvSpPr>
          <p:cNvPr id="4" name="Text Placeholder 19">
            <a:extLst>
              <a:ext uri="{FF2B5EF4-FFF2-40B4-BE49-F238E27FC236}">
                <a16:creationId xmlns:a16="http://schemas.microsoft.com/office/drawing/2014/main" id="{B9911ECA-D3BB-3446-99F6-107017B1CDB3}"/>
              </a:ext>
            </a:extLst>
          </p:cNvPr>
          <p:cNvSpPr txBox="1">
            <a:spLocks/>
          </p:cNvSpPr>
          <p:nvPr>
            <p:custDataLst>
              <p:tags r:id="rId2"/>
            </p:custDataLst>
          </p:nvPr>
        </p:nvSpPr>
        <p:spPr>
          <a:xfrm>
            <a:off x="317702" y="1015428"/>
            <a:ext cx="8826297" cy="788978"/>
          </a:xfrm>
          <a:prstGeom prst="rect">
            <a:avLst/>
          </a:prstGeom>
        </p:spPr>
        <p:txBody>
          <a:bodyPr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fr" sz="2000" b="1" dirty="0">
                <a:solidFill>
                  <a:srgbClr val="212121"/>
                </a:solidFill>
                <a:latin typeface="Source Sans Pro Semibold" panose="020B0503030403020204" pitchFamily="34" charset="0"/>
                <a:ea typeface="Source Sans Pro Semibold" panose="020B0503030403020204" pitchFamily="34" charset="0"/>
              </a:rPr>
              <a:t>L’amélioration de l’accès à l’assainissement est associée à une diminution importante des risques de diarrhée et d’autres infections.</a:t>
            </a:r>
            <a:endParaRPr lang="en-CH" sz="2000" b="1" dirty="0">
              <a:solidFill>
                <a:srgbClr val="212121"/>
              </a:solidFill>
              <a:latin typeface="Source Sans Pro Semibold" panose="020B0503030403020204" pitchFamily="34" charset="0"/>
              <a:ea typeface="Source Sans Pro Semibold" panose="020B0503030403020204" pitchFamily="34" charset="0"/>
            </a:endParaRPr>
          </a:p>
        </p:txBody>
      </p:sp>
      <p:sp>
        <p:nvSpPr>
          <p:cNvPr id="5" name="Text Placeholder 19">
            <a:extLst>
              <a:ext uri="{FF2B5EF4-FFF2-40B4-BE49-F238E27FC236}">
                <a16:creationId xmlns:a16="http://schemas.microsoft.com/office/drawing/2014/main" id="{4458A168-0E96-8443-B98D-316DA5D8ED6E}"/>
              </a:ext>
            </a:extLst>
          </p:cNvPr>
          <p:cNvSpPr txBox="1">
            <a:spLocks/>
          </p:cNvSpPr>
          <p:nvPr>
            <p:custDataLst>
              <p:tags r:id="rId3"/>
            </p:custDataLst>
          </p:nvPr>
        </p:nvSpPr>
        <p:spPr>
          <a:xfrm>
            <a:off x="317702" y="299642"/>
            <a:ext cx="8372834"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fr" dirty="0">
                <a:solidFill>
                  <a:srgbClr val="379175"/>
                </a:solidFill>
              </a:rPr>
              <a:t>Preuves d’efficacité</a:t>
            </a:r>
          </a:p>
        </p:txBody>
      </p:sp>
      <p:sp>
        <p:nvSpPr>
          <p:cNvPr id="8" name="Text Placeholder 7">
            <a:extLst>
              <a:ext uri="{FF2B5EF4-FFF2-40B4-BE49-F238E27FC236}">
                <a16:creationId xmlns:a16="http://schemas.microsoft.com/office/drawing/2014/main" id="{EDA695CD-66ED-9348-8A10-2F06DD3032A5}"/>
              </a:ext>
            </a:extLst>
          </p:cNvPr>
          <p:cNvSpPr txBox="1">
            <a:spLocks/>
          </p:cNvSpPr>
          <p:nvPr>
            <p:custDataLst>
              <p:tags r:id="rId4"/>
            </p:custDataLst>
          </p:nvPr>
        </p:nvSpPr>
        <p:spPr>
          <a:xfrm>
            <a:off x="224901" y="1731250"/>
            <a:ext cx="8919098" cy="3236430"/>
          </a:xfrm>
          <a:prstGeom prst="rect">
            <a:avLst/>
          </a:prstGeom>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buFont typeface="Arial" panose="020B0604020202020204" pitchFamily="34" charset="0"/>
              <a:buNone/>
            </a:pPr>
            <a:endParaRPr lang="en-GB" sz="2200" dirty="0">
              <a:solidFill>
                <a:srgbClr val="212121"/>
              </a:solidFill>
              <a:latin typeface="Source Sans Pro" panose="020B0503030403020204" pitchFamily="34" charset="0"/>
              <a:ea typeface="Source Sans Pro" panose="020B0503030403020204" pitchFamily="34" charset="0"/>
            </a:endParaRPr>
          </a:p>
          <a:p>
            <a:r>
              <a:rPr lang="fr" sz="2200" dirty="0">
                <a:solidFill>
                  <a:srgbClr val="212121"/>
                </a:solidFill>
                <a:latin typeface="Source Sans Pro" panose="020B0503030403020204" pitchFamily="34" charset="0"/>
                <a:ea typeface="Source Sans Pro" panose="020B0503030403020204" pitchFamily="34" charset="0"/>
              </a:rPr>
              <a:t>Absence de défécation à l’air libre associée à des populations en meilleure santé.</a:t>
            </a:r>
          </a:p>
          <a:p>
            <a:pPr marL="0" indent="0">
              <a:buNone/>
            </a:pPr>
            <a:endParaRPr lang="fr" sz="2200" dirty="0">
              <a:solidFill>
                <a:srgbClr val="212121"/>
              </a:solidFill>
              <a:latin typeface="Source Sans Pro" panose="020B0503030403020204" pitchFamily="34" charset="0"/>
              <a:ea typeface="Source Sans Pro" panose="020B0503030403020204" pitchFamily="34" charset="0"/>
            </a:endParaRPr>
          </a:p>
          <a:p>
            <a:r>
              <a:rPr lang="fr" sz="2200" dirty="0">
                <a:solidFill>
                  <a:srgbClr val="212121"/>
                </a:solidFill>
                <a:latin typeface="Source Sans Pro" panose="020B0503030403020204" pitchFamily="34" charset="0"/>
                <a:ea typeface="Source Sans Pro" panose="020B0503030403020204" pitchFamily="34" charset="0"/>
              </a:rPr>
              <a:t>Preuves de l’effet protecteur de l’assainissement sur les maladies infectieuses et la nutrition.</a:t>
            </a:r>
          </a:p>
          <a:p>
            <a:pPr marL="0" indent="0" rtl="0">
              <a:buNone/>
            </a:pPr>
            <a:endParaRPr lang="en-GB" sz="2200" dirty="0">
              <a:solidFill>
                <a:srgbClr val="212121"/>
              </a:solidFill>
              <a:latin typeface="Source Sans Pro" panose="020B0503030403020204" pitchFamily="34" charset="0"/>
              <a:ea typeface="Source Sans Pro" panose="020B0503030403020204" pitchFamily="34" charset="0"/>
            </a:endParaRPr>
          </a:p>
          <a:p>
            <a:r>
              <a:rPr lang="fr" sz="2200" dirty="0">
                <a:solidFill>
                  <a:srgbClr val="212121"/>
                </a:solidFill>
                <a:latin typeface="Source Sans Pro" panose="020B0503030403020204" pitchFamily="34" charset="0"/>
                <a:ea typeface="Source Sans Pro" panose="020B0503030403020204" pitchFamily="34" charset="0"/>
              </a:rPr>
              <a:t>Preuves d’un lien entre l’assainissement et des résultats sanitaires plus larges, y compris le développement cognitif, le bien-être personnel, en particulier chez les femmes et les filles.</a:t>
            </a:r>
          </a:p>
        </p:txBody>
      </p:sp>
      <p:sp>
        <p:nvSpPr>
          <p:cNvPr id="9" name="Text Placeholder 19">
            <a:extLst>
              <a:ext uri="{FF2B5EF4-FFF2-40B4-BE49-F238E27FC236}">
                <a16:creationId xmlns:a16="http://schemas.microsoft.com/office/drawing/2014/main" id="{287BDD93-FFE2-B740-A55A-69769088735B}"/>
              </a:ext>
            </a:extLst>
          </p:cNvPr>
          <p:cNvSpPr txBox="1">
            <a:spLocks/>
          </p:cNvSpPr>
          <p:nvPr>
            <p:custDataLst>
              <p:tags r:id="rId5"/>
            </p:custDataLst>
          </p:nvPr>
        </p:nvSpPr>
        <p:spPr>
          <a:xfrm>
            <a:off x="1058237" y="5675166"/>
            <a:ext cx="8085762" cy="788978"/>
          </a:xfrm>
          <a:prstGeom prst="rect">
            <a:avLst/>
          </a:prstGeom>
        </p:spPr>
        <p:txBody>
          <a:bodyPr rtlCol="0"/>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rtl="0"/>
            <a:r>
              <a:rPr lang="fr" sz="2000" b="1" dirty="0">
                <a:solidFill>
                  <a:srgbClr val="379175"/>
                </a:solidFill>
                <a:latin typeface="Source Sans Pro" panose="020B0503030403020204" pitchFamily="34" charset="0"/>
                <a:ea typeface="Source Sans Pro" panose="020B0503030403020204" pitchFamily="34" charset="0"/>
              </a:rPr>
              <a:t>Cependant, l’impact sur la santé est plus faible qu’attendu.</a:t>
            </a:r>
            <a:endParaRPr lang="en-CH" sz="2000" b="1" dirty="0">
              <a:solidFill>
                <a:srgbClr val="379175"/>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3946476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3">
            <a:extLst>
              <a:ext uri="{FF2B5EF4-FFF2-40B4-BE49-F238E27FC236}">
                <a16:creationId xmlns:a16="http://schemas.microsoft.com/office/drawing/2014/main" id="{10957642-A4AF-374D-AB9E-F3D49AED3C09}"/>
              </a:ext>
            </a:extLst>
          </p:cNvPr>
          <p:cNvSpPr txBox="1">
            <a:spLocks/>
          </p:cNvSpPr>
          <p:nvPr>
            <p:custDataLst>
              <p:tags r:id="rId1"/>
            </p:custDataLst>
          </p:nvPr>
        </p:nvSpPr>
        <p:spPr>
          <a:xfrm>
            <a:off x="132100" y="6455808"/>
            <a:ext cx="1882438" cy="371475"/>
          </a:xfrm>
          <a:prstGeom prst="rect">
            <a:avLst/>
          </a:prstGeom>
        </p:spPr>
        <p:txBody>
          <a:bodyPr rtlCol="0" anchor="ctr"/>
          <a:lstStyle>
            <a:lvl1pPr marL="0" indent="0" algn="l" defTabSz="457200" rtl="0" eaLnBrk="1" latinLnBrk="0" hangingPunct="1">
              <a:lnSpc>
                <a:spcPct val="90000"/>
              </a:lnSpc>
              <a:spcBef>
                <a:spcPts val="1000"/>
              </a:spcBef>
              <a:buFont typeface="Arial" panose="020B0604020202020204" pitchFamily="34" charset="0"/>
              <a:buNone/>
              <a:defRPr lang="en-CH" sz="1400" kern="1200" dirty="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fr"/>
              <a:t>INTRODUCTION</a:t>
            </a:r>
          </a:p>
        </p:txBody>
      </p:sp>
      <p:sp>
        <p:nvSpPr>
          <p:cNvPr id="5" name="Text Placeholder 19">
            <a:extLst>
              <a:ext uri="{FF2B5EF4-FFF2-40B4-BE49-F238E27FC236}">
                <a16:creationId xmlns:a16="http://schemas.microsoft.com/office/drawing/2014/main" id="{4458A168-0E96-8443-B98D-316DA5D8ED6E}"/>
              </a:ext>
            </a:extLst>
          </p:cNvPr>
          <p:cNvSpPr txBox="1">
            <a:spLocks/>
          </p:cNvSpPr>
          <p:nvPr>
            <p:custDataLst>
              <p:tags r:id="rId2"/>
            </p:custDataLst>
          </p:nvPr>
        </p:nvSpPr>
        <p:spPr>
          <a:xfrm>
            <a:off x="224901" y="283385"/>
            <a:ext cx="8251279" cy="785127"/>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fr" dirty="0">
                <a:solidFill>
                  <a:srgbClr val="379175"/>
                </a:solidFill>
              </a:rPr>
              <a:t>Les raisons du faible impact sur la santé</a:t>
            </a:r>
          </a:p>
        </p:txBody>
      </p:sp>
      <p:sp>
        <p:nvSpPr>
          <p:cNvPr id="8" name="Text Placeholder 7">
            <a:extLst>
              <a:ext uri="{FF2B5EF4-FFF2-40B4-BE49-F238E27FC236}">
                <a16:creationId xmlns:a16="http://schemas.microsoft.com/office/drawing/2014/main" id="{EDA695CD-66ED-9348-8A10-2F06DD3032A5}"/>
              </a:ext>
            </a:extLst>
          </p:cNvPr>
          <p:cNvSpPr txBox="1">
            <a:spLocks/>
          </p:cNvSpPr>
          <p:nvPr>
            <p:custDataLst>
              <p:tags r:id="rId3"/>
            </p:custDataLst>
          </p:nvPr>
        </p:nvSpPr>
        <p:spPr>
          <a:xfrm>
            <a:off x="264200" y="1309708"/>
            <a:ext cx="8725688" cy="3738760"/>
          </a:xfrm>
          <a:prstGeom prst="rect">
            <a:avLst/>
          </a:prstGeom>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buFont typeface="Arial" panose="020B0604020202020204" pitchFamily="34" charset="0"/>
              <a:buNone/>
            </a:pPr>
            <a:endParaRPr lang="en-GB" sz="2200" dirty="0">
              <a:solidFill>
                <a:srgbClr val="212121"/>
              </a:solidFill>
              <a:latin typeface="Source Sans Pro" panose="020B0503030403020204" pitchFamily="34" charset="0"/>
              <a:ea typeface="Source Sans Pro" panose="020B0503030403020204" pitchFamily="34" charset="0"/>
            </a:endParaRPr>
          </a:p>
          <a:p>
            <a:r>
              <a:rPr lang="fr" sz="2200" dirty="0">
                <a:solidFill>
                  <a:srgbClr val="212121"/>
                </a:solidFill>
                <a:latin typeface="Source Sans Pro" panose="020B0503030403020204" pitchFamily="34" charset="0"/>
                <a:ea typeface="Source Sans Pro" panose="020B0503030403020204" pitchFamily="34" charset="0"/>
              </a:rPr>
              <a:t>Beaucoup d’interventions n’atteignent pas des niveaux d’accès et d’utilisation des toilettes suffisement éléves au sein de la communauté pour éliminer les agents pathogènes de l’environnement. </a:t>
            </a:r>
          </a:p>
          <a:p>
            <a:pPr marL="595313" indent="-595313" rtl="0">
              <a:buNone/>
              <a:tabLst>
                <a:tab pos="476250" algn="l"/>
              </a:tabLst>
            </a:pPr>
            <a:r>
              <a:rPr lang="fr" sz="2200" dirty="0">
                <a:solidFill>
                  <a:srgbClr val="212121"/>
                </a:solidFill>
                <a:latin typeface="Source Sans Pro" panose="020B0503030403020204" pitchFamily="34" charset="0"/>
                <a:ea typeface="Source Sans Pro" panose="020B0503030403020204" pitchFamily="34" charset="0"/>
              </a:rPr>
              <a:t>	  </a:t>
            </a:r>
            <a:r>
              <a:rPr lang="fr" sz="2200" dirty="0">
                <a:solidFill>
                  <a:srgbClr val="379175"/>
                </a:solidFill>
                <a:latin typeface="Source Sans Pro" panose="020B0503030403020204" pitchFamily="34" charset="0"/>
                <a:ea typeface="Source Sans Pro" panose="020B0503030403020204" pitchFamily="34" charset="0"/>
              </a:rPr>
              <a:t>→</a:t>
            </a:r>
            <a:r>
              <a:rPr lang="fr" sz="2200" dirty="0">
                <a:solidFill>
                  <a:srgbClr val="212121"/>
                </a:solidFill>
                <a:latin typeface="Source Sans Pro" panose="020B0503030403020204" pitchFamily="34" charset="0"/>
                <a:ea typeface="Source Sans Pro" panose="020B0503030403020204" pitchFamily="34" charset="0"/>
              </a:rPr>
              <a:t> </a:t>
            </a:r>
            <a:r>
              <a:rPr lang="fr" sz="2200" dirty="0">
                <a:solidFill>
                  <a:srgbClr val="379175"/>
                </a:solidFill>
                <a:latin typeface="Source Sans Pro" panose="020B0503030403020204" pitchFamily="34" charset="0"/>
                <a:ea typeface="Source Sans Pro" panose="020B0503030403020204" pitchFamily="34" charset="0"/>
              </a:rPr>
              <a:t>D</a:t>
            </a:r>
            <a:r>
              <a:rPr lang="en-US" sz="2200" dirty="0">
                <a:solidFill>
                  <a:srgbClr val="379175"/>
                </a:solidFill>
                <a:latin typeface="Source Sans Pro" panose="020B0503030403020204" pitchFamily="34" charset="0"/>
                <a:ea typeface="Source Sans Pro" panose="020B0503030403020204" pitchFamily="34" charset="0"/>
              </a:rPr>
              <a:t>e</a:t>
            </a:r>
            <a:r>
              <a:rPr lang="fr" sz="2200" dirty="0">
                <a:solidFill>
                  <a:srgbClr val="379175"/>
                </a:solidFill>
                <a:latin typeface="Source Sans Pro" panose="020B0503030403020204" pitchFamily="34" charset="0"/>
                <a:ea typeface="Source Sans Pro" panose="020B0503030403020204" pitchFamily="34" charset="0"/>
              </a:rPr>
              <a:t>s </a:t>
            </a:r>
            <a:r>
              <a:rPr lang="en-US" sz="2200" dirty="0">
                <a:solidFill>
                  <a:srgbClr val="379175"/>
                </a:solidFill>
                <a:latin typeface="Source Sans Pro" panose="020B0503030403020204" pitchFamily="34" charset="0"/>
                <a:ea typeface="Source Sans Pro" panose="020B0503030403020204" pitchFamily="34" charset="0"/>
              </a:rPr>
              <a:t>é</a:t>
            </a:r>
            <a:r>
              <a:rPr lang="fr" sz="2200" dirty="0">
                <a:solidFill>
                  <a:srgbClr val="379175"/>
                </a:solidFill>
                <a:latin typeface="Source Sans Pro" panose="020B0503030403020204" pitchFamily="34" charset="0"/>
                <a:ea typeface="Source Sans Pro" panose="020B0503030403020204" pitchFamily="34" charset="0"/>
              </a:rPr>
              <a:t>tudes montrent que la réduction des maladies ne peut être détectée que si le taux d’utilisation de l’assainissement au niveau communautaire est élevée (&gt; 70 %)</a:t>
            </a:r>
          </a:p>
          <a:p>
            <a:pPr marL="595313" indent="-595313" algn="ctr" rtl="0">
              <a:buNone/>
              <a:tabLst>
                <a:tab pos="476250" algn="l"/>
              </a:tabLst>
            </a:pPr>
            <a:endParaRPr lang="en-GB" sz="2200" dirty="0">
              <a:solidFill>
                <a:srgbClr val="379175"/>
              </a:solidFill>
              <a:latin typeface="Source Sans Pro" panose="020B0503030403020204" pitchFamily="34" charset="0"/>
              <a:ea typeface="Source Sans Pro" panose="020B0503030403020204" pitchFamily="34" charset="0"/>
            </a:endParaRPr>
          </a:p>
          <a:p>
            <a:r>
              <a:rPr lang="fr" sz="2200" dirty="0">
                <a:solidFill>
                  <a:srgbClr val="212121"/>
                </a:solidFill>
                <a:latin typeface="Source Sans Pro" panose="020B0503030403020204" pitchFamily="34" charset="0"/>
                <a:ea typeface="Source Sans Pro" panose="020B0503030403020204" pitchFamily="34" charset="0"/>
              </a:rPr>
              <a:t>De nombreux systèmes d’assainissement ne préviennent pas efficacement la contamination de l’environnement (problèmes liés au stockage, au transfert, au traitement, etc.) et ont donc un impact limité sur l’exposition. </a:t>
            </a:r>
          </a:p>
        </p:txBody>
      </p:sp>
    </p:spTree>
    <p:extLst>
      <p:ext uri="{BB962C8B-B14F-4D97-AF65-F5344CB8AC3E}">
        <p14:creationId xmlns:p14="http://schemas.microsoft.com/office/powerpoint/2010/main" val="54111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bldLvl="2"/>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9">
            <a:extLst>
              <a:ext uri="{FF2B5EF4-FFF2-40B4-BE49-F238E27FC236}">
                <a16:creationId xmlns:a16="http://schemas.microsoft.com/office/drawing/2014/main" id="{CFC51434-0F2E-8843-8C15-852B2EB8A14C}"/>
              </a:ext>
            </a:extLst>
          </p:cNvPr>
          <p:cNvSpPr txBox="1">
            <a:spLocks/>
          </p:cNvSpPr>
          <p:nvPr>
            <p:custDataLst>
              <p:tags r:id="rId1"/>
            </p:custDataLst>
          </p:nvPr>
        </p:nvSpPr>
        <p:spPr>
          <a:xfrm>
            <a:off x="224901" y="375853"/>
            <a:ext cx="8372834" cy="520861"/>
          </a:xfrm>
          <a:prstGeom prst="rect">
            <a:avLst/>
          </a:prstGeom>
        </p:spPr>
        <p:txBody>
          <a:bodyPr rtlCol="0"/>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fr" sz="2800" dirty="0">
                <a:solidFill>
                  <a:srgbClr val="379175"/>
                </a:solidFill>
              </a:rPr>
              <a:t>Pourquoi ces lignes directrices sont-elles nécessaires ? </a:t>
            </a:r>
          </a:p>
        </p:txBody>
      </p:sp>
      <p:sp>
        <p:nvSpPr>
          <p:cNvPr id="4" name="Text Placeholder 1">
            <a:extLst>
              <a:ext uri="{FF2B5EF4-FFF2-40B4-BE49-F238E27FC236}">
                <a16:creationId xmlns:a16="http://schemas.microsoft.com/office/drawing/2014/main" id="{A192FE9F-8007-5A44-8C06-B41387ED8AB9}"/>
              </a:ext>
            </a:extLst>
          </p:cNvPr>
          <p:cNvSpPr txBox="1">
            <a:spLocks/>
          </p:cNvSpPr>
          <p:nvPr>
            <p:custDataLst>
              <p:tags r:id="rId2"/>
            </p:custDataLst>
          </p:nvPr>
        </p:nvSpPr>
        <p:spPr>
          <a:xfrm>
            <a:off x="224900" y="1344295"/>
            <a:ext cx="8785535" cy="2625664"/>
          </a:xfrm>
          <a:prstGeom prst="rect">
            <a:avLst/>
          </a:prstGeom>
        </p:spPr>
        <p:txBody>
          <a:bodyPr rtlCol="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lnSpc>
                <a:spcPct val="100000"/>
              </a:lnSpc>
            </a:pPr>
            <a:r>
              <a:rPr lang="fr" sz="1800" dirty="0">
                <a:solidFill>
                  <a:srgbClr val="212121"/>
                </a:solidFill>
                <a:latin typeface="Source Sans Pro" panose="020B0503030403020204" pitchFamily="34" charset="0"/>
                <a:ea typeface="Source Sans Pro" panose="020B0503030403020204" pitchFamily="34" charset="0"/>
              </a:rPr>
              <a:t>Les preuves relatives à l’efficacité de l’assainissement révèlent un impact sur la santé moins important que prévu.</a:t>
            </a:r>
          </a:p>
          <a:p>
            <a:pPr rtl="0">
              <a:lnSpc>
                <a:spcPct val="100000"/>
              </a:lnSpc>
            </a:pPr>
            <a:endParaRPr lang="en-GB" sz="1800" dirty="0">
              <a:solidFill>
                <a:srgbClr val="212121"/>
              </a:solidFill>
              <a:latin typeface="Source Sans Pro" panose="020B0503030403020204" pitchFamily="34" charset="0"/>
              <a:ea typeface="Source Sans Pro" panose="020B0503030403020204" pitchFamily="34" charset="0"/>
            </a:endParaRPr>
          </a:p>
          <a:p>
            <a:pPr rtl="0">
              <a:lnSpc>
                <a:spcPct val="100000"/>
              </a:lnSpc>
            </a:pPr>
            <a:r>
              <a:rPr lang="fr" sz="1800" dirty="0">
                <a:solidFill>
                  <a:srgbClr val="212121"/>
                </a:solidFill>
                <a:latin typeface="Source Sans Pro" panose="020B0503030403020204" pitchFamily="34" charset="0"/>
                <a:ea typeface="Source Sans Pro" panose="020B0503030403020204" pitchFamily="34" charset="0"/>
              </a:rPr>
              <a:t>Le rôle des ministères de la santé dans le domaine de l’assainissement diminue depuis 50 ans.</a:t>
            </a:r>
          </a:p>
          <a:p>
            <a:pPr rtl="0">
              <a:lnSpc>
                <a:spcPct val="100000"/>
              </a:lnSpc>
            </a:pPr>
            <a:endParaRPr lang="en-GB" sz="1800" dirty="0">
              <a:solidFill>
                <a:srgbClr val="212121"/>
              </a:solidFill>
              <a:latin typeface="Source Sans Pro" panose="020B0503030403020204" pitchFamily="34" charset="0"/>
              <a:ea typeface="Source Sans Pro" panose="020B0503030403020204" pitchFamily="34" charset="0"/>
            </a:endParaRPr>
          </a:p>
          <a:p>
            <a:pPr rtl="0">
              <a:lnSpc>
                <a:spcPct val="100000"/>
              </a:lnSpc>
            </a:pPr>
            <a:r>
              <a:rPr lang="fr" sz="1800" dirty="0">
                <a:solidFill>
                  <a:srgbClr val="212121"/>
                </a:solidFill>
                <a:latin typeface="Source Sans Pro" panose="020B0503030403020204" pitchFamily="34" charset="0"/>
                <a:ea typeface="Source Sans Pro" panose="020B0503030403020204" pitchFamily="34" charset="0"/>
              </a:rPr>
              <a:t>L’assainissement est primordial pour sortir de la stratégie axée sur la riposte (p. ex., face au choléra) afin de favoriser les progrès et d’éliminer les maladies.</a:t>
            </a:r>
          </a:p>
          <a:p>
            <a:pPr rtl="0">
              <a:lnSpc>
                <a:spcPct val="100000"/>
              </a:lnSpc>
            </a:pPr>
            <a:endParaRPr lang="en-GB" sz="1800" dirty="0">
              <a:solidFill>
                <a:srgbClr val="212121"/>
              </a:solidFill>
              <a:latin typeface="Source Sans Pro" panose="020B0503030403020204" pitchFamily="34" charset="0"/>
              <a:ea typeface="Source Sans Pro" panose="020B0503030403020204" pitchFamily="34" charset="0"/>
            </a:endParaRPr>
          </a:p>
          <a:p>
            <a:pPr rtl="0">
              <a:lnSpc>
                <a:spcPct val="100000"/>
              </a:lnSpc>
            </a:pPr>
            <a:r>
              <a:rPr lang="fr" sz="1800" dirty="0">
                <a:solidFill>
                  <a:srgbClr val="212121"/>
                </a:solidFill>
                <a:latin typeface="Source Sans Pro" panose="020B0503030403020204" pitchFamily="34" charset="0"/>
                <a:ea typeface="Source Sans Pro" panose="020B0503030403020204" pitchFamily="34" charset="0"/>
              </a:rPr>
              <a:t>On constate un manque d’orientations en matière de santé publique quant à la manière de maximiser les gains pour la santé des systèmes d’assainissement (changement des comportements, technologies, politiques, planification et gestion, ainsi que lutte contre les maladies).  </a:t>
            </a:r>
          </a:p>
          <a:p>
            <a:pPr rtl="0">
              <a:lnSpc>
                <a:spcPct val="100000"/>
              </a:lnSpc>
            </a:pPr>
            <a:endParaRPr lang="en-GB" sz="1800" dirty="0">
              <a:solidFill>
                <a:srgbClr val="212121"/>
              </a:solidFill>
              <a:latin typeface="Source Sans Pro" panose="020B0503030403020204" pitchFamily="34" charset="0"/>
              <a:ea typeface="Source Sans Pro" panose="020B0503030403020204" pitchFamily="34" charset="0"/>
            </a:endParaRPr>
          </a:p>
          <a:p>
            <a:pPr rtl="0">
              <a:lnSpc>
                <a:spcPct val="100000"/>
              </a:lnSpc>
            </a:pPr>
            <a:endParaRPr lang="en-GB" sz="1800" dirty="0">
              <a:solidFill>
                <a:srgbClr val="212121"/>
              </a:solidFill>
              <a:latin typeface="Source Sans Pro" panose="020B0503030403020204" pitchFamily="34" charset="0"/>
              <a:ea typeface="Source Sans Pro" panose="020B0503030403020204" pitchFamily="34" charset="0"/>
            </a:endParaRPr>
          </a:p>
          <a:p>
            <a:pPr rtl="0">
              <a:lnSpc>
                <a:spcPct val="100000"/>
              </a:lnSpc>
            </a:pPr>
            <a:endParaRPr lang="en-GB" sz="1800" dirty="0">
              <a:solidFill>
                <a:srgbClr val="212121"/>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2967384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10"/>
</p:tagLst>
</file>

<file path=ppt/tags/tag100.xml><?xml version="1.0" encoding="utf-8"?>
<p:tagLst xmlns:a="http://schemas.openxmlformats.org/drawingml/2006/main" xmlns:r="http://schemas.openxmlformats.org/officeDocument/2006/relationships" xmlns:p="http://schemas.openxmlformats.org/presentationml/2006/main">
  <p:tag name="NUM" val="1"/>
</p:tagLst>
</file>

<file path=ppt/tags/tag101.xml><?xml version="1.0" encoding="utf-8"?>
<p:tagLst xmlns:a="http://schemas.openxmlformats.org/drawingml/2006/main" xmlns:r="http://schemas.openxmlformats.org/officeDocument/2006/relationships" xmlns:p="http://schemas.openxmlformats.org/presentationml/2006/main">
  <p:tag name="NUM" val="2"/>
</p:tagLst>
</file>

<file path=ppt/tags/tag102.xml><?xml version="1.0" encoding="utf-8"?>
<p:tagLst xmlns:a="http://schemas.openxmlformats.org/drawingml/2006/main" xmlns:r="http://schemas.openxmlformats.org/officeDocument/2006/relationships" xmlns:p="http://schemas.openxmlformats.org/presentationml/2006/main">
  <p:tag name="NUM" val="3"/>
</p:tagLst>
</file>

<file path=ppt/tags/tag103.xml><?xml version="1.0" encoding="utf-8"?>
<p:tagLst xmlns:a="http://schemas.openxmlformats.org/drawingml/2006/main" xmlns:r="http://schemas.openxmlformats.org/officeDocument/2006/relationships" xmlns:p="http://schemas.openxmlformats.org/presentationml/2006/main">
  <p:tag name="NUM" val="4"/>
</p:tagLst>
</file>

<file path=ppt/tags/tag104.xml><?xml version="1.0" encoding="utf-8"?>
<p:tagLst xmlns:a="http://schemas.openxmlformats.org/drawingml/2006/main" xmlns:r="http://schemas.openxmlformats.org/officeDocument/2006/relationships" xmlns:p="http://schemas.openxmlformats.org/presentationml/2006/main">
  <p:tag name="NUM" val="5"/>
</p:tagLst>
</file>

<file path=ppt/tags/tag105.xml><?xml version="1.0" encoding="utf-8"?>
<p:tagLst xmlns:a="http://schemas.openxmlformats.org/drawingml/2006/main" xmlns:r="http://schemas.openxmlformats.org/officeDocument/2006/relationships" xmlns:p="http://schemas.openxmlformats.org/presentationml/2006/main">
  <p:tag name="NUM" val="6"/>
</p:tagLst>
</file>

<file path=ppt/tags/tag106.xml><?xml version="1.0" encoding="utf-8"?>
<p:tagLst xmlns:a="http://schemas.openxmlformats.org/drawingml/2006/main" xmlns:r="http://schemas.openxmlformats.org/officeDocument/2006/relationships" xmlns:p="http://schemas.openxmlformats.org/presentationml/2006/main">
  <p:tag name="NUM" val="7"/>
</p:tagLst>
</file>

<file path=ppt/tags/tag107.xml><?xml version="1.0" encoding="utf-8"?>
<p:tagLst xmlns:a="http://schemas.openxmlformats.org/drawingml/2006/main" xmlns:r="http://schemas.openxmlformats.org/officeDocument/2006/relationships" xmlns:p="http://schemas.openxmlformats.org/presentationml/2006/main">
  <p:tag name="NUM" val="8"/>
</p:tagLst>
</file>

<file path=ppt/tags/tag108.xml><?xml version="1.0" encoding="utf-8"?>
<p:tagLst xmlns:a="http://schemas.openxmlformats.org/drawingml/2006/main" xmlns:r="http://schemas.openxmlformats.org/officeDocument/2006/relationships" xmlns:p="http://schemas.openxmlformats.org/presentationml/2006/main">
  <p:tag name="NUM" val="9"/>
</p:tagLst>
</file>

<file path=ppt/tags/tag109.xml><?xml version="1.0" encoding="utf-8"?>
<p:tagLst xmlns:a="http://schemas.openxmlformats.org/drawingml/2006/main" xmlns:r="http://schemas.openxmlformats.org/officeDocument/2006/relationships" xmlns:p="http://schemas.openxmlformats.org/presentationml/2006/main">
  <p:tag name="NUM" val="10"/>
</p:tagLst>
</file>

<file path=ppt/tags/tag11.xml><?xml version="1.0" encoding="utf-8"?>
<p:tagLst xmlns:a="http://schemas.openxmlformats.org/drawingml/2006/main" xmlns:r="http://schemas.openxmlformats.org/officeDocument/2006/relationships" xmlns:p="http://schemas.openxmlformats.org/presentationml/2006/main">
  <p:tag name="NUM" val="11"/>
</p:tagLst>
</file>

<file path=ppt/tags/tag110.xml><?xml version="1.0" encoding="utf-8"?>
<p:tagLst xmlns:a="http://schemas.openxmlformats.org/drawingml/2006/main" xmlns:r="http://schemas.openxmlformats.org/officeDocument/2006/relationships" xmlns:p="http://schemas.openxmlformats.org/presentationml/2006/main">
  <p:tag name="NUM" val="11"/>
</p:tagLst>
</file>

<file path=ppt/tags/tag111.xml><?xml version="1.0" encoding="utf-8"?>
<p:tagLst xmlns:a="http://schemas.openxmlformats.org/drawingml/2006/main" xmlns:r="http://schemas.openxmlformats.org/officeDocument/2006/relationships" xmlns:p="http://schemas.openxmlformats.org/presentationml/2006/main">
  <p:tag name="NUM" val="1"/>
</p:tagLst>
</file>

<file path=ppt/tags/tag112.xml><?xml version="1.0" encoding="utf-8"?>
<p:tagLst xmlns:a="http://schemas.openxmlformats.org/drawingml/2006/main" xmlns:r="http://schemas.openxmlformats.org/officeDocument/2006/relationships" xmlns:p="http://schemas.openxmlformats.org/presentationml/2006/main">
  <p:tag name="NUM" val="2"/>
</p:tagLst>
</file>

<file path=ppt/tags/tag113.xml><?xml version="1.0" encoding="utf-8"?>
<p:tagLst xmlns:a="http://schemas.openxmlformats.org/drawingml/2006/main" xmlns:r="http://schemas.openxmlformats.org/officeDocument/2006/relationships" xmlns:p="http://schemas.openxmlformats.org/presentationml/2006/main">
  <p:tag name="NUM" val="3"/>
</p:tagLst>
</file>

<file path=ppt/tags/tag114.xml><?xml version="1.0" encoding="utf-8"?>
<p:tagLst xmlns:a="http://schemas.openxmlformats.org/drawingml/2006/main" xmlns:r="http://schemas.openxmlformats.org/officeDocument/2006/relationships" xmlns:p="http://schemas.openxmlformats.org/presentationml/2006/main">
  <p:tag name="NUM" val="4"/>
</p:tagLst>
</file>

<file path=ppt/tags/tag115.xml><?xml version="1.0" encoding="utf-8"?>
<p:tagLst xmlns:a="http://schemas.openxmlformats.org/drawingml/2006/main" xmlns:r="http://schemas.openxmlformats.org/officeDocument/2006/relationships" xmlns:p="http://schemas.openxmlformats.org/presentationml/2006/main">
  <p:tag name="NUM" val="2"/>
</p:tagLst>
</file>

<file path=ppt/tags/tag116.xml><?xml version="1.0" encoding="utf-8"?>
<p:tagLst xmlns:a="http://schemas.openxmlformats.org/drawingml/2006/main" xmlns:r="http://schemas.openxmlformats.org/officeDocument/2006/relationships" xmlns:p="http://schemas.openxmlformats.org/presentationml/2006/main">
  <p:tag name="NUM" val="9"/>
</p:tagLst>
</file>

<file path=ppt/tags/tag117.xml><?xml version="1.0" encoding="utf-8"?>
<p:tagLst xmlns:a="http://schemas.openxmlformats.org/drawingml/2006/main" xmlns:r="http://schemas.openxmlformats.org/officeDocument/2006/relationships" xmlns:p="http://schemas.openxmlformats.org/presentationml/2006/main">
  <p:tag name="NUM" val="4"/>
</p:tagLst>
</file>

<file path=ppt/tags/tag118.xml><?xml version="1.0" encoding="utf-8"?>
<p:tagLst xmlns:a="http://schemas.openxmlformats.org/drawingml/2006/main" xmlns:r="http://schemas.openxmlformats.org/officeDocument/2006/relationships" xmlns:p="http://schemas.openxmlformats.org/presentationml/2006/main">
  <p:tag name="NUM" val="7"/>
</p:tagLst>
</file>

<file path=ppt/tags/tag119.xml><?xml version="1.0" encoding="utf-8"?>
<p:tagLst xmlns:a="http://schemas.openxmlformats.org/drawingml/2006/main" xmlns:r="http://schemas.openxmlformats.org/officeDocument/2006/relationships" xmlns:p="http://schemas.openxmlformats.org/presentationml/2006/main">
  <p:tag name="NUM" val="5"/>
</p:tagLst>
</file>

<file path=ppt/tags/tag12.xml><?xml version="1.0" encoding="utf-8"?>
<p:tagLst xmlns:a="http://schemas.openxmlformats.org/drawingml/2006/main" xmlns:r="http://schemas.openxmlformats.org/officeDocument/2006/relationships" xmlns:p="http://schemas.openxmlformats.org/presentationml/2006/main">
  <p:tag name="NUM" val="12"/>
</p:tagLst>
</file>

<file path=ppt/tags/tag120.xml><?xml version="1.0" encoding="utf-8"?>
<p:tagLst xmlns:a="http://schemas.openxmlformats.org/drawingml/2006/main" xmlns:r="http://schemas.openxmlformats.org/officeDocument/2006/relationships" xmlns:p="http://schemas.openxmlformats.org/presentationml/2006/main">
  <p:tag name="NUM" val="6"/>
</p:tagLst>
</file>

<file path=ppt/tags/tag121.xml><?xml version="1.0" encoding="utf-8"?>
<p:tagLst xmlns:a="http://schemas.openxmlformats.org/drawingml/2006/main" xmlns:r="http://schemas.openxmlformats.org/officeDocument/2006/relationships" xmlns:p="http://schemas.openxmlformats.org/presentationml/2006/main">
  <p:tag name="NUM" val="3"/>
</p:tagLst>
</file>

<file path=ppt/tags/tag122.xml><?xml version="1.0" encoding="utf-8"?>
<p:tagLst xmlns:a="http://schemas.openxmlformats.org/drawingml/2006/main" xmlns:r="http://schemas.openxmlformats.org/officeDocument/2006/relationships" xmlns:p="http://schemas.openxmlformats.org/presentationml/2006/main">
  <p:tag name="NUM" val="8"/>
</p:tagLst>
</file>

<file path=ppt/tags/tag123.xml><?xml version="1.0" encoding="utf-8"?>
<p:tagLst xmlns:a="http://schemas.openxmlformats.org/drawingml/2006/main" xmlns:r="http://schemas.openxmlformats.org/officeDocument/2006/relationships" xmlns:p="http://schemas.openxmlformats.org/presentationml/2006/main">
  <p:tag name="NUM" val="1"/>
</p:tagLst>
</file>

<file path=ppt/tags/tag124.xml><?xml version="1.0" encoding="utf-8"?>
<p:tagLst xmlns:a="http://schemas.openxmlformats.org/drawingml/2006/main" xmlns:r="http://schemas.openxmlformats.org/officeDocument/2006/relationships" xmlns:p="http://schemas.openxmlformats.org/presentationml/2006/main">
  <p:tag name="NUM" val="2"/>
</p:tagLst>
</file>

<file path=ppt/tags/tag125.xml><?xml version="1.0" encoding="utf-8"?>
<p:tagLst xmlns:a="http://schemas.openxmlformats.org/drawingml/2006/main" xmlns:r="http://schemas.openxmlformats.org/officeDocument/2006/relationships" xmlns:p="http://schemas.openxmlformats.org/presentationml/2006/main">
  <p:tag name="NUM" val="3"/>
</p:tagLst>
</file>

<file path=ppt/tags/tag126.xml><?xml version="1.0" encoding="utf-8"?>
<p:tagLst xmlns:a="http://schemas.openxmlformats.org/drawingml/2006/main" xmlns:r="http://schemas.openxmlformats.org/officeDocument/2006/relationships" xmlns:p="http://schemas.openxmlformats.org/presentationml/2006/main">
  <p:tag name="NUM" val="4"/>
</p:tagLst>
</file>

<file path=ppt/tags/tag127.xml><?xml version="1.0" encoding="utf-8"?>
<p:tagLst xmlns:a="http://schemas.openxmlformats.org/drawingml/2006/main" xmlns:r="http://schemas.openxmlformats.org/officeDocument/2006/relationships" xmlns:p="http://schemas.openxmlformats.org/presentationml/2006/main">
  <p:tag name="NUM" val="5"/>
</p:tagLst>
</file>

<file path=ppt/tags/tag128.xml><?xml version="1.0" encoding="utf-8"?>
<p:tagLst xmlns:a="http://schemas.openxmlformats.org/drawingml/2006/main" xmlns:r="http://schemas.openxmlformats.org/officeDocument/2006/relationships" xmlns:p="http://schemas.openxmlformats.org/presentationml/2006/main">
  <p:tag name="NUM" val="6"/>
</p:tagLst>
</file>

<file path=ppt/tags/tag129.xml><?xml version="1.0" encoding="utf-8"?>
<p:tagLst xmlns:a="http://schemas.openxmlformats.org/drawingml/2006/main" xmlns:r="http://schemas.openxmlformats.org/officeDocument/2006/relationships" xmlns:p="http://schemas.openxmlformats.org/presentationml/2006/main">
  <p:tag name="NUM" val="1"/>
</p:tagLst>
</file>

<file path=ppt/tags/tag13.xml><?xml version="1.0" encoding="utf-8"?>
<p:tagLst xmlns:a="http://schemas.openxmlformats.org/drawingml/2006/main" xmlns:r="http://schemas.openxmlformats.org/officeDocument/2006/relationships" xmlns:p="http://schemas.openxmlformats.org/presentationml/2006/main">
  <p:tag name="NUM" val="1"/>
</p:tagLst>
</file>

<file path=ppt/tags/tag130.xml><?xml version="1.0" encoding="utf-8"?>
<p:tagLst xmlns:a="http://schemas.openxmlformats.org/drawingml/2006/main" xmlns:r="http://schemas.openxmlformats.org/officeDocument/2006/relationships" xmlns:p="http://schemas.openxmlformats.org/presentationml/2006/main">
  <p:tag name="NUM" val="2"/>
</p:tagLst>
</file>

<file path=ppt/tags/tag131.xml><?xml version="1.0" encoding="utf-8"?>
<p:tagLst xmlns:a="http://schemas.openxmlformats.org/drawingml/2006/main" xmlns:r="http://schemas.openxmlformats.org/officeDocument/2006/relationships" xmlns:p="http://schemas.openxmlformats.org/presentationml/2006/main">
  <p:tag name="NUM" val="3"/>
</p:tagLst>
</file>

<file path=ppt/tags/tag132.xml><?xml version="1.0" encoding="utf-8"?>
<p:tagLst xmlns:a="http://schemas.openxmlformats.org/drawingml/2006/main" xmlns:r="http://schemas.openxmlformats.org/officeDocument/2006/relationships" xmlns:p="http://schemas.openxmlformats.org/presentationml/2006/main">
  <p:tag name="NUM" val="1"/>
</p:tagLst>
</file>

<file path=ppt/tags/tag133.xml><?xml version="1.0" encoding="utf-8"?>
<p:tagLst xmlns:a="http://schemas.openxmlformats.org/drawingml/2006/main" xmlns:r="http://schemas.openxmlformats.org/officeDocument/2006/relationships" xmlns:p="http://schemas.openxmlformats.org/presentationml/2006/main">
  <p:tag name="NUM" val="2"/>
</p:tagLst>
</file>

<file path=ppt/tags/tag134.xml><?xml version="1.0" encoding="utf-8"?>
<p:tagLst xmlns:a="http://schemas.openxmlformats.org/drawingml/2006/main" xmlns:r="http://schemas.openxmlformats.org/officeDocument/2006/relationships" xmlns:p="http://schemas.openxmlformats.org/presentationml/2006/main">
  <p:tag name="NUM" val="3"/>
</p:tagLst>
</file>

<file path=ppt/tags/tag135.xml><?xml version="1.0" encoding="utf-8"?>
<p:tagLst xmlns:a="http://schemas.openxmlformats.org/drawingml/2006/main" xmlns:r="http://schemas.openxmlformats.org/officeDocument/2006/relationships" xmlns:p="http://schemas.openxmlformats.org/presentationml/2006/main">
  <p:tag name="NUM" val="4"/>
</p:tagLst>
</file>

<file path=ppt/tags/tag136.xml><?xml version="1.0" encoding="utf-8"?>
<p:tagLst xmlns:a="http://schemas.openxmlformats.org/drawingml/2006/main" xmlns:r="http://schemas.openxmlformats.org/officeDocument/2006/relationships" xmlns:p="http://schemas.openxmlformats.org/presentationml/2006/main">
  <p:tag name="NUM" val="1"/>
</p:tagLst>
</file>

<file path=ppt/tags/tag137.xml><?xml version="1.0" encoding="utf-8"?>
<p:tagLst xmlns:a="http://schemas.openxmlformats.org/drawingml/2006/main" xmlns:r="http://schemas.openxmlformats.org/officeDocument/2006/relationships" xmlns:p="http://schemas.openxmlformats.org/presentationml/2006/main">
  <p:tag name="NUM" val="2"/>
</p:tagLst>
</file>

<file path=ppt/tags/tag138.xml><?xml version="1.0" encoding="utf-8"?>
<p:tagLst xmlns:a="http://schemas.openxmlformats.org/drawingml/2006/main" xmlns:r="http://schemas.openxmlformats.org/officeDocument/2006/relationships" xmlns:p="http://schemas.openxmlformats.org/presentationml/2006/main">
  <p:tag name="NUM" val="3"/>
</p:tagLst>
</file>

<file path=ppt/tags/tag139.xml><?xml version="1.0" encoding="utf-8"?>
<p:tagLst xmlns:a="http://schemas.openxmlformats.org/drawingml/2006/main" xmlns:r="http://schemas.openxmlformats.org/officeDocument/2006/relationships" xmlns:p="http://schemas.openxmlformats.org/presentationml/2006/main">
  <p:tag name="NUM" val="4"/>
</p:tagLst>
</file>

<file path=ppt/tags/tag14.xml><?xml version="1.0" encoding="utf-8"?>
<p:tagLst xmlns:a="http://schemas.openxmlformats.org/drawingml/2006/main" xmlns:r="http://schemas.openxmlformats.org/officeDocument/2006/relationships" xmlns:p="http://schemas.openxmlformats.org/presentationml/2006/main">
  <p:tag name="NUM" val="2"/>
</p:tagLst>
</file>

<file path=ppt/tags/tag140.xml><?xml version="1.0" encoding="utf-8"?>
<p:tagLst xmlns:a="http://schemas.openxmlformats.org/drawingml/2006/main" xmlns:r="http://schemas.openxmlformats.org/officeDocument/2006/relationships" xmlns:p="http://schemas.openxmlformats.org/presentationml/2006/main">
  <p:tag name="NUM" val="5"/>
</p:tagLst>
</file>

<file path=ppt/tags/tag141.xml><?xml version="1.0" encoding="utf-8"?>
<p:tagLst xmlns:a="http://schemas.openxmlformats.org/drawingml/2006/main" xmlns:r="http://schemas.openxmlformats.org/officeDocument/2006/relationships" xmlns:p="http://schemas.openxmlformats.org/presentationml/2006/main">
  <p:tag name="NUM" val="1"/>
</p:tagLst>
</file>

<file path=ppt/tags/tag142.xml><?xml version="1.0" encoding="utf-8"?>
<p:tagLst xmlns:a="http://schemas.openxmlformats.org/drawingml/2006/main" xmlns:r="http://schemas.openxmlformats.org/officeDocument/2006/relationships" xmlns:p="http://schemas.openxmlformats.org/presentationml/2006/main">
  <p:tag name="NUM" val="2"/>
</p:tagLst>
</file>

<file path=ppt/tags/tag143.xml><?xml version="1.0" encoding="utf-8"?>
<p:tagLst xmlns:a="http://schemas.openxmlformats.org/drawingml/2006/main" xmlns:r="http://schemas.openxmlformats.org/officeDocument/2006/relationships" xmlns:p="http://schemas.openxmlformats.org/presentationml/2006/main">
  <p:tag name="NUM" val="3"/>
</p:tagLst>
</file>

<file path=ppt/tags/tag144.xml><?xml version="1.0" encoding="utf-8"?>
<p:tagLst xmlns:a="http://schemas.openxmlformats.org/drawingml/2006/main" xmlns:r="http://schemas.openxmlformats.org/officeDocument/2006/relationships" xmlns:p="http://schemas.openxmlformats.org/presentationml/2006/main">
  <p:tag name="NUM" val="4"/>
</p:tagLst>
</file>

<file path=ppt/tags/tag145.xml><?xml version="1.0" encoding="utf-8"?>
<p:tagLst xmlns:a="http://schemas.openxmlformats.org/drawingml/2006/main" xmlns:r="http://schemas.openxmlformats.org/officeDocument/2006/relationships" xmlns:p="http://schemas.openxmlformats.org/presentationml/2006/main">
  <p:tag name="NUM" val="5"/>
</p:tagLst>
</file>

<file path=ppt/tags/tag146.xml><?xml version="1.0" encoding="utf-8"?>
<p:tagLst xmlns:a="http://schemas.openxmlformats.org/drawingml/2006/main" xmlns:r="http://schemas.openxmlformats.org/officeDocument/2006/relationships" xmlns:p="http://schemas.openxmlformats.org/presentationml/2006/main">
  <p:tag name="NUM" val="1"/>
</p:tagLst>
</file>

<file path=ppt/tags/tag147.xml><?xml version="1.0" encoding="utf-8"?>
<p:tagLst xmlns:a="http://schemas.openxmlformats.org/drawingml/2006/main" xmlns:r="http://schemas.openxmlformats.org/officeDocument/2006/relationships" xmlns:p="http://schemas.openxmlformats.org/presentationml/2006/main">
  <p:tag name="NUM" val="2"/>
</p:tagLst>
</file>

<file path=ppt/tags/tag148.xml><?xml version="1.0" encoding="utf-8"?>
<p:tagLst xmlns:a="http://schemas.openxmlformats.org/drawingml/2006/main" xmlns:r="http://schemas.openxmlformats.org/officeDocument/2006/relationships" xmlns:p="http://schemas.openxmlformats.org/presentationml/2006/main">
  <p:tag name="NUM" val="3"/>
</p:tagLst>
</file>

<file path=ppt/tags/tag149.xml><?xml version="1.0" encoding="utf-8"?>
<p:tagLst xmlns:a="http://schemas.openxmlformats.org/drawingml/2006/main" xmlns:r="http://schemas.openxmlformats.org/officeDocument/2006/relationships" xmlns:p="http://schemas.openxmlformats.org/presentationml/2006/main">
  <p:tag name="NUM" val="4"/>
</p:tagLst>
</file>

<file path=ppt/tags/tag15.xml><?xml version="1.0" encoding="utf-8"?>
<p:tagLst xmlns:a="http://schemas.openxmlformats.org/drawingml/2006/main" xmlns:r="http://schemas.openxmlformats.org/officeDocument/2006/relationships" xmlns:p="http://schemas.openxmlformats.org/presentationml/2006/main">
  <p:tag name="NUM" val="3"/>
</p:tagLst>
</file>

<file path=ppt/tags/tag150.xml><?xml version="1.0" encoding="utf-8"?>
<p:tagLst xmlns:a="http://schemas.openxmlformats.org/drawingml/2006/main" xmlns:r="http://schemas.openxmlformats.org/officeDocument/2006/relationships" xmlns:p="http://schemas.openxmlformats.org/presentationml/2006/main">
  <p:tag name="NUM" val="5"/>
</p:tagLst>
</file>

<file path=ppt/tags/tag151.xml><?xml version="1.0" encoding="utf-8"?>
<p:tagLst xmlns:a="http://schemas.openxmlformats.org/drawingml/2006/main" xmlns:r="http://schemas.openxmlformats.org/officeDocument/2006/relationships" xmlns:p="http://schemas.openxmlformats.org/presentationml/2006/main">
  <p:tag name="NUM" val="6"/>
</p:tagLst>
</file>

<file path=ppt/tags/tag152.xml><?xml version="1.0" encoding="utf-8"?>
<p:tagLst xmlns:a="http://schemas.openxmlformats.org/drawingml/2006/main" xmlns:r="http://schemas.openxmlformats.org/officeDocument/2006/relationships" xmlns:p="http://schemas.openxmlformats.org/presentationml/2006/main">
  <p:tag name="NUM" val="7"/>
</p:tagLst>
</file>

<file path=ppt/tags/tag153.xml><?xml version="1.0" encoding="utf-8"?>
<p:tagLst xmlns:a="http://schemas.openxmlformats.org/drawingml/2006/main" xmlns:r="http://schemas.openxmlformats.org/officeDocument/2006/relationships" xmlns:p="http://schemas.openxmlformats.org/presentationml/2006/main">
  <p:tag name="NUM" val="1"/>
</p:tagLst>
</file>

<file path=ppt/tags/tag154.xml><?xml version="1.0" encoding="utf-8"?>
<p:tagLst xmlns:a="http://schemas.openxmlformats.org/drawingml/2006/main" xmlns:r="http://schemas.openxmlformats.org/officeDocument/2006/relationships" xmlns:p="http://schemas.openxmlformats.org/presentationml/2006/main">
  <p:tag name="NUM" val="2"/>
</p:tagLst>
</file>

<file path=ppt/tags/tag155.xml><?xml version="1.0" encoding="utf-8"?>
<p:tagLst xmlns:a="http://schemas.openxmlformats.org/drawingml/2006/main" xmlns:r="http://schemas.openxmlformats.org/officeDocument/2006/relationships" xmlns:p="http://schemas.openxmlformats.org/presentationml/2006/main">
  <p:tag name="NUM" val="3"/>
</p:tagLst>
</file>

<file path=ppt/tags/tag156.xml><?xml version="1.0" encoding="utf-8"?>
<p:tagLst xmlns:a="http://schemas.openxmlformats.org/drawingml/2006/main" xmlns:r="http://schemas.openxmlformats.org/officeDocument/2006/relationships" xmlns:p="http://schemas.openxmlformats.org/presentationml/2006/main">
  <p:tag name="NUM" val="4"/>
</p:tagLst>
</file>

<file path=ppt/tags/tag157.xml><?xml version="1.0" encoding="utf-8"?>
<p:tagLst xmlns:a="http://schemas.openxmlformats.org/drawingml/2006/main" xmlns:r="http://schemas.openxmlformats.org/officeDocument/2006/relationships" xmlns:p="http://schemas.openxmlformats.org/presentationml/2006/main">
  <p:tag name="NUM" val="5"/>
</p:tagLst>
</file>

<file path=ppt/tags/tag158.xml><?xml version="1.0" encoding="utf-8"?>
<p:tagLst xmlns:a="http://schemas.openxmlformats.org/drawingml/2006/main" xmlns:r="http://schemas.openxmlformats.org/officeDocument/2006/relationships" xmlns:p="http://schemas.openxmlformats.org/presentationml/2006/main">
  <p:tag name="NUM" val="1"/>
</p:tagLst>
</file>

<file path=ppt/tags/tag159.xml><?xml version="1.0" encoding="utf-8"?>
<p:tagLst xmlns:a="http://schemas.openxmlformats.org/drawingml/2006/main" xmlns:r="http://schemas.openxmlformats.org/officeDocument/2006/relationships" xmlns:p="http://schemas.openxmlformats.org/presentationml/2006/main">
  <p:tag name="NUM" val="2"/>
</p:tagLst>
</file>

<file path=ppt/tags/tag16.xml><?xml version="1.0" encoding="utf-8"?>
<p:tagLst xmlns:a="http://schemas.openxmlformats.org/drawingml/2006/main" xmlns:r="http://schemas.openxmlformats.org/officeDocument/2006/relationships" xmlns:p="http://schemas.openxmlformats.org/presentationml/2006/main">
  <p:tag name="NUM" val="4"/>
</p:tagLst>
</file>

<file path=ppt/tags/tag160.xml><?xml version="1.0" encoding="utf-8"?>
<p:tagLst xmlns:a="http://schemas.openxmlformats.org/drawingml/2006/main" xmlns:r="http://schemas.openxmlformats.org/officeDocument/2006/relationships" xmlns:p="http://schemas.openxmlformats.org/presentationml/2006/main">
  <p:tag name="NUM" val="3"/>
</p:tagLst>
</file>

<file path=ppt/tags/tag161.xml><?xml version="1.0" encoding="utf-8"?>
<p:tagLst xmlns:a="http://schemas.openxmlformats.org/drawingml/2006/main" xmlns:r="http://schemas.openxmlformats.org/officeDocument/2006/relationships" xmlns:p="http://schemas.openxmlformats.org/presentationml/2006/main">
  <p:tag name="NUM" val="4"/>
</p:tagLst>
</file>

<file path=ppt/tags/tag162.xml><?xml version="1.0" encoding="utf-8"?>
<p:tagLst xmlns:a="http://schemas.openxmlformats.org/drawingml/2006/main" xmlns:r="http://schemas.openxmlformats.org/officeDocument/2006/relationships" xmlns:p="http://schemas.openxmlformats.org/presentationml/2006/main">
  <p:tag name="NUM" val="5"/>
</p:tagLst>
</file>

<file path=ppt/tags/tag163.xml><?xml version="1.0" encoding="utf-8"?>
<p:tagLst xmlns:a="http://schemas.openxmlformats.org/drawingml/2006/main" xmlns:r="http://schemas.openxmlformats.org/officeDocument/2006/relationships" xmlns:p="http://schemas.openxmlformats.org/presentationml/2006/main">
  <p:tag name="NUM" val="1"/>
</p:tagLst>
</file>

<file path=ppt/tags/tag164.xml><?xml version="1.0" encoding="utf-8"?>
<p:tagLst xmlns:a="http://schemas.openxmlformats.org/drawingml/2006/main" xmlns:r="http://schemas.openxmlformats.org/officeDocument/2006/relationships" xmlns:p="http://schemas.openxmlformats.org/presentationml/2006/main">
  <p:tag name="NUM" val="2"/>
</p:tagLst>
</file>

<file path=ppt/tags/tag165.xml><?xml version="1.0" encoding="utf-8"?>
<p:tagLst xmlns:a="http://schemas.openxmlformats.org/drawingml/2006/main" xmlns:r="http://schemas.openxmlformats.org/officeDocument/2006/relationships" xmlns:p="http://schemas.openxmlformats.org/presentationml/2006/main">
  <p:tag name="NUM" val="3"/>
</p:tagLst>
</file>

<file path=ppt/tags/tag166.xml><?xml version="1.0" encoding="utf-8"?>
<p:tagLst xmlns:a="http://schemas.openxmlformats.org/drawingml/2006/main" xmlns:r="http://schemas.openxmlformats.org/officeDocument/2006/relationships" xmlns:p="http://schemas.openxmlformats.org/presentationml/2006/main">
  <p:tag name="NUM" val="4"/>
</p:tagLst>
</file>

<file path=ppt/tags/tag167.xml><?xml version="1.0" encoding="utf-8"?>
<p:tagLst xmlns:a="http://schemas.openxmlformats.org/drawingml/2006/main" xmlns:r="http://schemas.openxmlformats.org/officeDocument/2006/relationships" xmlns:p="http://schemas.openxmlformats.org/presentationml/2006/main">
  <p:tag name="NUM" val="5"/>
</p:tagLst>
</file>

<file path=ppt/tags/tag168.xml><?xml version="1.0" encoding="utf-8"?>
<p:tagLst xmlns:a="http://schemas.openxmlformats.org/drawingml/2006/main" xmlns:r="http://schemas.openxmlformats.org/officeDocument/2006/relationships" xmlns:p="http://schemas.openxmlformats.org/presentationml/2006/main">
  <p:tag name="NUM" val="1"/>
</p:tagLst>
</file>

<file path=ppt/tags/tag169.xml><?xml version="1.0" encoding="utf-8"?>
<p:tagLst xmlns:a="http://schemas.openxmlformats.org/drawingml/2006/main" xmlns:r="http://schemas.openxmlformats.org/officeDocument/2006/relationships" xmlns:p="http://schemas.openxmlformats.org/presentationml/2006/main">
  <p:tag name="NUM" val="2"/>
</p:tagLst>
</file>

<file path=ppt/tags/tag17.xml><?xml version="1.0" encoding="utf-8"?>
<p:tagLst xmlns:a="http://schemas.openxmlformats.org/drawingml/2006/main" xmlns:r="http://schemas.openxmlformats.org/officeDocument/2006/relationships" xmlns:p="http://schemas.openxmlformats.org/presentationml/2006/main">
  <p:tag name="NUM" val="5"/>
</p:tagLst>
</file>

<file path=ppt/tags/tag170.xml><?xml version="1.0" encoding="utf-8"?>
<p:tagLst xmlns:a="http://schemas.openxmlformats.org/drawingml/2006/main" xmlns:r="http://schemas.openxmlformats.org/officeDocument/2006/relationships" xmlns:p="http://schemas.openxmlformats.org/presentationml/2006/main">
  <p:tag name="NUM" val="3"/>
</p:tagLst>
</file>

<file path=ppt/tags/tag171.xml><?xml version="1.0" encoding="utf-8"?>
<p:tagLst xmlns:a="http://schemas.openxmlformats.org/drawingml/2006/main" xmlns:r="http://schemas.openxmlformats.org/officeDocument/2006/relationships" xmlns:p="http://schemas.openxmlformats.org/presentationml/2006/main">
  <p:tag name="NUM" val="4"/>
</p:tagLst>
</file>

<file path=ppt/tags/tag172.xml><?xml version="1.0" encoding="utf-8"?>
<p:tagLst xmlns:a="http://schemas.openxmlformats.org/drawingml/2006/main" xmlns:r="http://schemas.openxmlformats.org/officeDocument/2006/relationships" xmlns:p="http://schemas.openxmlformats.org/presentationml/2006/main">
  <p:tag name="NUM" val="5"/>
</p:tagLst>
</file>

<file path=ppt/tags/tag173.xml><?xml version="1.0" encoding="utf-8"?>
<p:tagLst xmlns:a="http://schemas.openxmlformats.org/drawingml/2006/main" xmlns:r="http://schemas.openxmlformats.org/officeDocument/2006/relationships" xmlns:p="http://schemas.openxmlformats.org/presentationml/2006/main">
  <p:tag name="NUM" val="6"/>
</p:tagLst>
</file>

<file path=ppt/tags/tag174.xml><?xml version="1.0" encoding="utf-8"?>
<p:tagLst xmlns:a="http://schemas.openxmlformats.org/drawingml/2006/main" xmlns:r="http://schemas.openxmlformats.org/officeDocument/2006/relationships" xmlns:p="http://schemas.openxmlformats.org/presentationml/2006/main">
  <p:tag name="NUM" val="7"/>
</p:tagLst>
</file>

<file path=ppt/tags/tag175.xml><?xml version="1.0" encoding="utf-8"?>
<p:tagLst xmlns:a="http://schemas.openxmlformats.org/drawingml/2006/main" xmlns:r="http://schemas.openxmlformats.org/officeDocument/2006/relationships" xmlns:p="http://schemas.openxmlformats.org/presentationml/2006/main">
  <p:tag name="NUM" val="8"/>
</p:tagLst>
</file>

<file path=ppt/tags/tag176.xml><?xml version="1.0" encoding="utf-8"?>
<p:tagLst xmlns:a="http://schemas.openxmlformats.org/drawingml/2006/main" xmlns:r="http://schemas.openxmlformats.org/officeDocument/2006/relationships" xmlns:p="http://schemas.openxmlformats.org/presentationml/2006/main">
  <p:tag name="NUM" val="1"/>
</p:tagLst>
</file>

<file path=ppt/tags/tag177.xml><?xml version="1.0" encoding="utf-8"?>
<p:tagLst xmlns:a="http://schemas.openxmlformats.org/drawingml/2006/main" xmlns:r="http://schemas.openxmlformats.org/officeDocument/2006/relationships" xmlns:p="http://schemas.openxmlformats.org/presentationml/2006/main">
  <p:tag name="NUM" val="2"/>
</p:tagLst>
</file>

<file path=ppt/tags/tag178.xml><?xml version="1.0" encoding="utf-8"?>
<p:tagLst xmlns:a="http://schemas.openxmlformats.org/drawingml/2006/main" xmlns:r="http://schemas.openxmlformats.org/officeDocument/2006/relationships" xmlns:p="http://schemas.openxmlformats.org/presentationml/2006/main">
  <p:tag name="NUM" val="3"/>
</p:tagLst>
</file>

<file path=ppt/tags/tag179.xml><?xml version="1.0" encoding="utf-8"?>
<p:tagLst xmlns:a="http://schemas.openxmlformats.org/drawingml/2006/main" xmlns:r="http://schemas.openxmlformats.org/officeDocument/2006/relationships" xmlns:p="http://schemas.openxmlformats.org/presentationml/2006/main">
  <p:tag name="NUM" val="4"/>
</p:tagLst>
</file>

<file path=ppt/tags/tag18.xml><?xml version="1.0" encoding="utf-8"?>
<p:tagLst xmlns:a="http://schemas.openxmlformats.org/drawingml/2006/main" xmlns:r="http://schemas.openxmlformats.org/officeDocument/2006/relationships" xmlns:p="http://schemas.openxmlformats.org/presentationml/2006/main">
  <p:tag name="NUM" val="6"/>
</p:tagLst>
</file>

<file path=ppt/tags/tag180.xml><?xml version="1.0" encoding="utf-8"?>
<p:tagLst xmlns:a="http://schemas.openxmlformats.org/drawingml/2006/main" xmlns:r="http://schemas.openxmlformats.org/officeDocument/2006/relationships" xmlns:p="http://schemas.openxmlformats.org/presentationml/2006/main">
  <p:tag name="NUM" val="5"/>
</p:tagLst>
</file>

<file path=ppt/tags/tag181.xml><?xml version="1.0" encoding="utf-8"?>
<p:tagLst xmlns:a="http://schemas.openxmlformats.org/drawingml/2006/main" xmlns:r="http://schemas.openxmlformats.org/officeDocument/2006/relationships" xmlns:p="http://schemas.openxmlformats.org/presentationml/2006/main">
  <p:tag name="NUM" val="1"/>
</p:tagLst>
</file>

<file path=ppt/tags/tag182.xml><?xml version="1.0" encoding="utf-8"?>
<p:tagLst xmlns:a="http://schemas.openxmlformats.org/drawingml/2006/main" xmlns:r="http://schemas.openxmlformats.org/officeDocument/2006/relationships" xmlns:p="http://schemas.openxmlformats.org/presentationml/2006/main">
  <p:tag name="NUM" val="2"/>
</p:tagLst>
</file>

<file path=ppt/tags/tag183.xml><?xml version="1.0" encoding="utf-8"?>
<p:tagLst xmlns:a="http://schemas.openxmlformats.org/drawingml/2006/main" xmlns:r="http://schemas.openxmlformats.org/officeDocument/2006/relationships" xmlns:p="http://schemas.openxmlformats.org/presentationml/2006/main">
  <p:tag name="NUM" val="3"/>
</p:tagLst>
</file>

<file path=ppt/tags/tag184.xml><?xml version="1.0" encoding="utf-8"?>
<p:tagLst xmlns:a="http://schemas.openxmlformats.org/drawingml/2006/main" xmlns:r="http://schemas.openxmlformats.org/officeDocument/2006/relationships" xmlns:p="http://schemas.openxmlformats.org/presentationml/2006/main">
  <p:tag name="NUM" val="4"/>
</p:tagLst>
</file>

<file path=ppt/tags/tag185.xml><?xml version="1.0" encoding="utf-8"?>
<p:tagLst xmlns:a="http://schemas.openxmlformats.org/drawingml/2006/main" xmlns:r="http://schemas.openxmlformats.org/officeDocument/2006/relationships" xmlns:p="http://schemas.openxmlformats.org/presentationml/2006/main">
  <p:tag name="NUM" val="5"/>
</p:tagLst>
</file>

<file path=ppt/tags/tag186.xml><?xml version="1.0" encoding="utf-8"?>
<p:tagLst xmlns:a="http://schemas.openxmlformats.org/drawingml/2006/main" xmlns:r="http://schemas.openxmlformats.org/officeDocument/2006/relationships" xmlns:p="http://schemas.openxmlformats.org/presentationml/2006/main">
  <p:tag name="NUM" val="6"/>
</p:tagLst>
</file>

<file path=ppt/tags/tag187.xml><?xml version="1.0" encoding="utf-8"?>
<p:tagLst xmlns:a="http://schemas.openxmlformats.org/drawingml/2006/main" xmlns:r="http://schemas.openxmlformats.org/officeDocument/2006/relationships" xmlns:p="http://schemas.openxmlformats.org/presentationml/2006/main">
  <p:tag name="NUM" val="2"/>
</p:tagLst>
</file>

<file path=ppt/tags/tag188.xml><?xml version="1.0" encoding="utf-8"?>
<p:tagLst xmlns:a="http://schemas.openxmlformats.org/drawingml/2006/main" xmlns:r="http://schemas.openxmlformats.org/officeDocument/2006/relationships" xmlns:p="http://schemas.openxmlformats.org/presentationml/2006/main">
  <p:tag name="NUM" val="3"/>
</p:tagLst>
</file>

<file path=ppt/tags/tag189.xml><?xml version="1.0" encoding="utf-8"?>
<p:tagLst xmlns:a="http://schemas.openxmlformats.org/drawingml/2006/main" xmlns:r="http://schemas.openxmlformats.org/officeDocument/2006/relationships" xmlns:p="http://schemas.openxmlformats.org/presentationml/2006/main">
  <p:tag name="NUM" val="1"/>
</p:tagLst>
</file>

<file path=ppt/tags/tag19.xml><?xml version="1.0" encoding="utf-8"?>
<p:tagLst xmlns:a="http://schemas.openxmlformats.org/drawingml/2006/main" xmlns:r="http://schemas.openxmlformats.org/officeDocument/2006/relationships" xmlns:p="http://schemas.openxmlformats.org/presentationml/2006/main">
  <p:tag name="NUM" val="7"/>
</p:tagLst>
</file>

<file path=ppt/tags/tag190.xml><?xml version="1.0" encoding="utf-8"?>
<p:tagLst xmlns:a="http://schemas.openxmlformats.org/drawingml/2006/main" xmlns:r="http://schemas.openxmlformats.org/officeDocument/2006/relationships" xmlns:p="http://schemas.openxmlformats.org/presentationml/2006/main">
  <p:tag name="NUM" val="2"/>
</p:tagLst>
</file>

<file path=ppt/tags/tag191.xml><?xml version="1.0" encoding="utf-8"?>
<p:tagLst xmlns:a="http://schemas.openxmlformats.org/drawingml/2006/main" xmlns:r="http://schemas.openxmlformats.org/officeDocument/2006/relationships" xmlns:p="http://schemas.openxmlformats.org/presentationml/2006/main">
  <p:tag name="NUM" val="4"/>
</p:tagLst>
</file>

<file path=ppt/tags/tag192.xml><?xml version="1.0" encoding="utf-8"?>
<p:tagLst xmlns:a="http://schemas.openxmlformats.org/drawingml/2006/main" xmlns:r="http://schemas.openxmlformats.org/officeDocument/2006/relationships" xmlns:p="http://schemas.openxmlformats.org/presentationml/2006/main">
  <p:tag name="NUM" val="5"/>
</p:tagLst>
</file>

<file path=ppt/tags/tag193.xml><?xml version="1.0" encoding="utf-8"?>
<p:tagLst xmlns:a="http://schemas.openxmlformats.org/drawingml/2006/main" xmlns:r="http://schemas.openxmlformats.org/officeDocument/2006/relationships" xmlns:p="http://schemas.openxmlformats.org/presentationml/2006/main">
  <p:tag name="NUM" val="6"/>
</p:tagLst>
</file>

<file path=ppt/tags/tag194.xml><?xml version="1.0" encoding="utf-8"?>
<p:tagLst xmlns:a="http://schemas.openxmlformats.org/drawingml/2006/main" xmlns:r="http://schemas.openxmlformats.org/officeDocument/2006/relationships" xmlns:p="http://schemas.openxmlformats.org/presentationml/2006/main">
  <p:tag name="NUM" val="1"/>
</p:tagLst>
</file>

<file path=ppt/tags/tag195.xml><?xml version="1.0" encoding="utf-8"?>
<p:tagLst xmlns:a="http://schemas.openxmlformats.org/drawingml/2006/main" xmlns:r="http://schemas.openxmlformats.org/officeDocument/2006/relationships" xmlns:p="http://schemas.openxmlformats.org/presentationml/2006/main">
  <p:tag name="NUM" val="2"/>
</p:tagLst>
</file>

<file path=ppt/tags/tag196.xml><?xml version="1.0" encoding="utf-8"?>
<p:tagLst xmlns:a="http://schemas.openxmlformats.org/drawingml/2006/main" xmlns:r="http://schemas.openxmlformats.org/officeDocument/2006/relationships" xmlns:p="http://schemas.openxmlformats.org/presentationml/2006/main">
  <p:tag name="NUM" val="3"/>
</p:tagLst>
</file>

<file path=ppt/tags/tag197.xml><?xml version="1.0" encoding="utf-8"?>
<p:tagLst xmlns:a="http://schemas.openxmlformats.org/drawingml/2006/main" xmlns:r="http://schemas.openxmlformats.org/officeDocument/2006/relationships" xmlns:p="http://schemas.openxmlformats.org/presentationml/2006/main">
  <p:tag name="NUM" val="4"/>
</p:tagLst>
</file>

<file path=ppt/tags/tag198.xml><?xml version="1.0" encoding="utf-8"?>
<p:tagLst xmlns:a="http://schemas.openxmlformats.org/drawingml/2006/main" xmlns:r="http://schemas.openxmlformats.org/officeDocument/2006/relationships" xmlns:p="http://schemas.openxmlformats.org/presentationml/2006/main">
  <p:tag name="NUM" val="5"/>
</p:tagLst>
</file>

<file path=ppt/tags/tag199.xml><?xml version="1.0" encoding="utf-8"?>
<p:tagLst xmlns:a="http://schemas.openxmlformats.org/drawingml/2006/main" xmlns:r="http://schemas.openxmlformats.org/officeDocument/2006/relationships" xmlns:p="http://schemas.openxmlformats.org/presentationml/2006/main">
  <p:tag name="NUM" val="1"/>
</p:tagLst>
</file>

<file path=ppt/tags/tag2.xml><?xml version="1.0" encoding="utf-8"?>
<p:tagLst xmlns:a="http://schemas.openxmlformats.org/drawingml/2006/main" xmlns:r="http://schemas.openxmlformats.org/officeDocument/2006/relationships" xmlns:p="http://schemas.openxmlformats.org/presentationml/2006/main">
  <p:tag name="NUM" val="1"/>
</p:tagLst>
</file>

<file path=ppt/tags/tag20.xml><?xml version="1.0" encoding="utf-8"?>
<p:tagLst xmlns:a="http://schemas.openxmlformats.org/drawingml/2006/main" xmlns:r="http://schemas.openxmlformats.org/officeDocument/2006/relationships" xmlns:p="http://schemas.openxmlformats.org/presentationml/2006/main">
  <p:tag name="NUM" val="8"/>
</p:tagLst>
</file>

<file path=ppt/tags/tag200.xml><?xml version="1.0" encoding="utf-8"?>
<p:tagLst xmlns:a="http://schemas.openxmlformats.org/drawingml/2006/main" xmlns:r="http://schemas.openxmlformats.org/officeDocument/2006/relationships" xmlns:p="http://schemas.openxmlformats.org/presentationml/2006/main">
  <p:tag name="NUM" val="2"/>
</p:tagLst>
</file>

<file path=ppt/tags/tag201.xml><?xml version="1.0" encoding="utf-8"?>
<p:tagLst xmlns:a="http://schemas.openxmlformats.org/drawingml/2006/main" xmlns:r="http://schemas.openxmlformats.org/officeDocument/2006/relationships" xmlns:p="http://schemas.openxmlformats.org/presentationml/2006/main">
  <p:tag name="NUM" val="3"/>
</p:tagLst>
</file>

<file path=ppt/tags/tag202.xml><?xml version="1.0" encoding="utf-8"?>
<p:tagLst xmlns:a="http://schemas.openxmlformats.org/drawingml/2006/main" xmlns:r="http://schemas.openxmlformats.org/officeDocument/2006/relationships" xmlns:p="http://schemas.openxmlformats.org/presentationml/2006/main">
  <p:tag name="NUM" val="5"/>
</p:tagLst>
</file>

<file path=ppt/tags/tag203.xml><?xml version="1.0" encoding="utf-8"?>
<p:tagLst xmlns:a="http://schemas.openxmlformats.org/drawingml/2006/main" xmlns:r="http://schemas.openxmlformats.org/officeDocument/2006/relationships" xmlns:p="http://schemas.openxmlformats.org/presentationml/2006/main">
  <p:tag name="NUM" val="1"/>
</p:tagLst>
</file>

<file path=ppt/tags/tag21.xml><?xml version="1.0" encoding="utf-8"?>
<p:tagLst xmlns:a="http://schemas.openxmlformats.org/drawingml/2006/main" xmlns:r="http://schemas.openxmlformats.org/officeDocument/2006/relationships" xmlns:p="http://schemas.openxmlformats.org/presentationml/2006/main">
  <p:tag name="NUM" val="9"/>
</p:tagLst>
</file>

<file path=ppt/tags/tag22.xml><?xml version="1.0" encoding="utf-8"?>
<p:tagLst xmlns:a="http://schemas.openxmlformats.org/drawingml/2006/main" xmlns:r="http://schemas.openxmlformats.org/officeDocument/2006/relationships" xmlns:p="http://schemas.openxmlformats.org/presentationml/2006/main">
  <p:tag name="NUM" val="10"/>
</p:tagLst>
</file>

<file path=ppt/tags/tag23.xml><?xml version="1.0" encoding="utf-8"?>
<p:tagLst xmlns:a="http://schemas.openxmlformats.org/drawingml/2006/main" xmlns:r="http://schemas.openxmlformats.org/officeDocument/2006/relationships" xmlns:p="http://schemas.openxmlformats.org/presentationml/2006/main">
  <p:tag name="NUM" val="1"/>
</p:tagLst>
</file>

<file path=ppt/tags/tag24.xml><?xml version="1.0" encoding="utf-8"?>
<p:tagLst xmlns:a="http://schemas.openxmlformats.org/drawingml/2006/main" xmlns:r="http://schemas.openxmlformats.org/officeDocument/2006/relationships" xmlns:p="http://schemas.openxmlformats.org/presentationml/2006/main">
  <p:tag name="NUM" val="2"/>
</p:tagLst>
</file>

<file path=ppt/tags/tag25.xml><?xml version="1.0" encoding="utf-8"?>
<p:tagLst xmlns:a="http://schemas.openxmlformats.org/drawingml/2006/main" xmlns:r="http://schemas.openxmlformats.org/officeDocument/2006/relationships" xmlns:p="http://schemas.openxmlformats.org/presentationml/2006/main">
  <p:tag name="NUM" val="3"/>
</p:tagLst>
</file>

<file path=ppt/tags/tag26.xml><?xml version="1.0" encoding="utf-8"?>
<p:tagLst xmlns:a="http://schemas.openxmlformats.org/drawingml/2006/main" xmlns:r="http://schemas.openxmlformats.org/officeDocument/2006/relationships" xmlns:p="http://schemas.openxmlformats.org/presentationml/2006/main">
  <p:tag name="NUM" val="1"/>
</p:tagLst>
</file>

<file path=ppt/tags/tag27.xml><?xml version="1.0" encoding="utf-8"?>
<p:tagLst xmlns:a="http://schemas.openxmlformats.org/drawingml/2006/main" xmlns:r="http://schemas.openxmlformats.org/officeDocument/2006/relationships" xmlns:p="http://schemas.openxmlformats.org/presentationml/2006/main">
  <p:tag name="NUM" val="2"/>
</p:tagLst>
</file>

<file path=ppt/tags/tag28.xml><?xml version="1.0" encoding="utf-8"?>
<p:tagLst xmlns:a="http://schemas.openxmlformats.org/drawingml/2006/main" xmlns:r="http://schemas.openxmlformats.org/officeDocument/2006/relationships" xmlns:p="http://schemas.openxmlformats.org/presentationml/2006/main">
  <p:tag name="NUM" val="3"/>
</p:tagLst>
</file>

<file path=ppt/tags/tag29.xml><?xml version="1.0" encoding="utf-8"?>
<p:tagLst xmlns:a="http://schemas.openxmlformats.org/drawingml/2006/main" xmlns:r="http://schemas.openxmlformats.org/officeDocument/2006/relationships" xmlns:p="http://schemas.openxmlformats.org/presentationml/2006/main">
  <p:tag name="NUM" val="4"/>
</p:tagLst>
</file>

<file path=ppt/tags/tag3.xml><?xml version="1.0" encoding="utf-8"?>
<p:tagLst xmlns:a="http://schemas.openxmlformats.org/drawingml/2006/main" xmlns:r="http://schemas.openxmlformats.org/officeDocument/2006/relationships" xmlns:p="http://schemas.openxmlformats.org/presentationml/2006/main">
  <p:tag name="NUM" val="2"/>
</p:tagLst>
</file>

<file path=ppt/tags/tag30.xml><?xml version="1.0" encoding="utf-8"?>
<p:tagLst xmlns:a="http://schemas.openxmlformats.org/drawingml/2006/main" xmlns:r="http://schemas.openxmlformats.org/officeDocument/2006/relationships" xmlns:p="http://schemas.openxmlformats.org/presentationml/2006/main">
  <p:tag name="NUM" val="5"/>
</p:tagLst>
</file>

<file path=ppt/tags/tag31.xml><?xml version="1.0" encoding="utf-8"?>
<p:tagLst xmlns:a="http://schemas.openxmlformats.org/drawingml/2006/main" xmlns:r="http://schemas.openxmlformats.org/officeDocument/2006/relationships" xmlns:p="http://schemas.openxmlformats.org/presentationml/2006/main">
  <p:tag name="NUM" val="6"/>
</p:tagLst>
</file>

<file path=ppt/tags/tag32.xml><?xml version="1.0" encoding="utf-8"?>
<p:tagLst xmlns:a="http://schemas.openxmlformats.org/drawingml/2006/main" xmlns:r="http://schemas.openxmlformats.org/officeDocument/2006/relationships" xmlns:p="http://schemas.openxmlformats.org/presentationml/2006/main">
  <p:tag name="NUM" val="7"/>
</p:tagLst>
</file>

<file path=ppt/tags/tag33.xml><?xml version="1.0" encoding="utf-8"?>
<p:tagLst xmlns:a="http://schemas.openxmlformats.org/drawingml/2006/main" xmlns:r="http://schemas.openxmlformats.org/officeDocument/2006/relationships" xmlns:p="http://schemas.openxmlformats.org/presentationml/2006/main">
  <p:tag name="NUM" val="1"/>
</p:tagLst>
</file>

<file path=ppt/tags/tag34.xml><?xml version="1.0" encoding="utf-8"?>
<p:tagLst xmlns:a="http://schemas.openxmlformats.org/drawingml/2006/main" xmlns:r="http://schemas.openxmlformats.org/officeDocument/2006/relationships" xmlns:p="http://schemas.openxmlformats.org/presentationml/2006/main">
  <p:tag name="NUM" val="2"/>
</p:tagLst>
</file>

<file path=ppt/tags/tag35.xml><?xml version="1.0" encoding="utf-8"?>
<p:tagLst xmlns:a="http://schemas.openxmlformats.org/drawingml/2006/main" xmlns:r="http://schemas.openxmlformats.org/officeDocument/2006/relationships" xmlns:p="http://schemas.openxmlformats.org/presentationml/2006/main">
  <p:tag name="NUM" val="3"/>
</p:tagLst>
</file>

<file path=ppt/tags/tag36.xml><?xml version="1.0" encoding="utf-8"?>
<p:tagLst xmlns:a="http://schemas.openxmlformats.org/drawingml/2006/main" xmlns:r="http://schemas.openxmlformats.org/officeDocument/2006/relationships" xmlns:p="http://schemas.openxmlformats.org/presentationml/2006/main">
  <p:tag name="NUM" val="5"/>
</p:tagLst>
</file>

<file path=ppt/tags/tag37.xml><?xml version="1.0" encoding="utf-8"?>
<p:tagLst xmlns:a="http://schemas.openxmlformats.org/drawingml/2006/main" xmlns:r="http://schemas.openxmlformats.org/officeDocument/2006/relationships" xmlns:p="http://schemas.openxmlformats.org/presentationml/2006/main">
  <p:tag name="NUM" val="1"/>
</p:tagLst>
</file>

<file path=ppt/tags/tag38.xml><?xml version="1.0" encoding="utf-8"?>
<p:tagLst xmlns:a="http://schemas.openxmlformats.org/drawingml/2006/main" xmlns:r="http://schemas.openxmlformats.org/officeDocument/2006/relationships" xmlns:p="http://schemas.openxmlformats.org/presentationml/2006/main">
  <p:tag name="NUM" val="2"/>
</p:tagLst>
</file>

<file path=ppt/tags/tag39.xml><?xml version="1.0" encoding="utf-8"?>
<p:tagLst xmlns:a="http://schemas.openxmlformats.org/drawingml/2006/main" xmlns:r="http://schemas.openxmlformats.org/officeDocument/2006/relationships" xmlns:p="http://schemas.openxmlformats.org/presentationml/2006/main">
  <p:tag name="NUM" val="3"/>
</p:tagLst>
</file>

<file path=ppt/tags/tag4.xml><?xml version="1.0" encoding="utf-8"?>
<p:tagLst xmlns:a="http://schemas.openxmlformats.org/drawingml/2006/main" xmlns:r="http://schemas.openxmlformats.org/officeDocument/2006/relationships" xmlns:p="http://schemas.openxmlformats.org/presentationml/2006/main">
  <p:tag name="NUM" val="3"/>
</p:tagLst>
</file>

<file path=ppt/tags/tag40.xml><?xml version="1.0" encoding="utf-8"?>
<p:tagLst xmlns:a="http://schemas.openxmlformats.org/drawingml/2006/main" xmlns:r="http://schemas.openxmlformats.org/officeDocument/2006/relationships" xmlns:p="http://schemas.openxmlformats.org/presentationml/2006/main">
  <p:tag name="NUM" val="4"/>
</p:tagLst>
</file>

<file path=ppt/tags/tag41.xml><?xml version="1.0" encoding="utf-8"?>
<p:tagLst xmlns:a="http://schemas.openxmlformats.org/drawingml/2006/main" xmlns:r="http://schemas.openxmlformats.org/officeDocument/2006/relationships" xmlns:p="http://schemas.openxmlformats.org/presentationml/2006/main">
  <p:tag name="NUM" val="5"/>
</p:tagLst>
</file>

<file path=ppt/tags/tag42.xml><?xml version="1.0" encoding="utf-8"?>
<p:tagLst xmlns:a="http://schemas.openxmlformats.org/drawingml/2006/main" xmlns:r="http://schemas.openxmlformats.org/officeDocument/2006/relationships" xmlns:p="http://schemas.openxmlformats.org/presentationml/2006/main">
  <p:tag name="NUM" val="1"/>
</p:tagLst>
</file>

<file path=ppt/tags/tag43.xml><?xml version="1.0" encoding="utf-8"?>
<p:tagLst xmlns:a="http://schemas.openxmlformats.org/drawingml/2006/main" xmlns:r="http://schemas.openxmlformats.org/officeDocument/2006/relationships" xmlns:p="http://schemas.openxmlformats.org/presentationml/2006/main">
  <p:tag name="NUM" val="2"/>
</p:tagLst>
</file>

<file path=ppt/tags/tag44.xml><?xml version="1.0" encoding="utf-8"?>
<p:tagLst xmlns:a="http://schemas.openxmlformats.org/drawingml/2006/main" xmlns:r="http://schemas.openxmlformats.org/officeDocument/2006/relationships" xmlns:p="http://schemas.openxmlformats.org/presentationml/2006/main">
  <p:tag name="NUM" val="3"/>
</p:tagLst>
</file>

<file path=ppt/tags/tag45.xml><?xml version="1.0" encoding="utf-8"?>
<p:tagLst xmlns:a="http://schemas.openxmlformats.org/drawingml/2006/main" xmlns:r="http://schemas.openxmlformats.org/officeDocument/2006/relationships" xmlns:p="http://schemas.openxmlformats.org/presentationml/2006/main">
  <p:tag name="NUM" val="1"/>
</p:tagLst>
</file>

<file path=ppt/tags/tag46.xml><?xml version="1.0" encoding="utf-8"?>
<p:tagLst xmlns:a="http://schemas.openxmlformats.org/drawingml/2006/main" xmlns:r="http://schemas.openxmlformats.org/officeDocument/2006/relationships" xmlns:p="http://schemas.openxmlformats.org/presentationml/2006/main">
  <p:tag name="NUM" val="2"/>
</p:tagLst>
</file>

<file path=ppt/tags/tag47.xml><?xml version="1.0" encoding="utf-8"?>
<p:tagLst xmlns:a="http://schemas.openxmlformats.org/drawingml/2006/main" xmlns:r="http://schemas.openxmlformats.org/officeDocument/2006/relationships" xmlns:p="http://schemas.openxmlformats.org/presentationml/2006/main">
  <p:tag name="NUM" val="1"/>
</p:tagLst>
</file>

<file path=ppt/tags/tag48.xml><?xml version="1.0" encoding="utf-8"?>
<p:tagLst xmlns:a="http://schemas.openxmlformats.org/drawingml/2006/main" xmlns:r="http://schemas.openxmlformats.org/officeDocument/2006/relationships" xmlns:p="http://schemas.openxmlformats.org/presentationml/2006/main">
  <p:tag name="NUM" val="2"/>
</p:tagLst>
</file>

<file path=ppt/tags/tag49.xml><?xml version="1.0" encoding="utf-8"?>
<p:tagLst xmlns:a="http://schemas.openxmlformats.org/drawingml/2006/main" xmlns:r="http://schemas.openxmlformats.org/officeDocument/2006/relationships" xmlns:p="http://schemas.openxmlformats.org/presentationml/2006/main">
  <p:tag name="NUM" val="3"/>
</p:tagLst>
</file>

<file path=ppt/tags/tag5.xml><?xml version="1.0" encoding="utf-8"?>
<p:tagLst xmlns:a="http://schemas.openxmlformats.org/drawingml/2006/main" xmlns:r="http://schemas.openxmlformats.org/officeDocument/2006/relationships" xmlns:p="http://schemas.openxmlformats.org/presentationml/2006/main">
  <p:tag name="NUM" val="4"/>
</p:tagLst>
</file>

<file path=ppt/tags/tag50.xml><?xml version="1.0" encoding="utf-8"?>
<p:tagLst xmlns:a="http://schemas.openxmlformats.org/drawingml/2006/main" xmlns:r="http://schemas.openxmlformats.org/officeDocument/2006/relationships" xmlns:p="http://schemas.openxmlformats.org/presentationml/2006/main">
  <p:tag name="NUM" val="4"/>
</p:tagLst>
</file>

<file path=ppt/tags/tag51.xml><?xml version="1.0" encoding="utf-8"?>
<p:tagLst xmlns:a="http://schemas.openxmlformats.org/drawingml/2006/main" xmlns:r="http://schemas.openxmlformats.org/officeDocument/2006/relationships" xmlns:p="http://schemas.openxmlformats.org/presentationml/2006/main">
  <p:tag name="NUM" val="6"/>
</p:tagLst>
</file>

<file path=ppt/tags/tag52.xml><?xml version="1.0" encoding="utf-8"?>
<p:tagLst xmlns:a="http://schemas.openxmlformats.org/drawingml/2006/main" xmlns:r="http://schemas.openxmlformats.org/officeDocument/2006/relationships" xmlns:p="http://schemas.openxmlformats.org/presentationml/2006/main">
  <p:tag name="NUM" val="7"/>
</p:tagLst>
</file>

<file path=ppt/tags/tag53.xml><?xml version="1.0" encoding="utf-8"?>
<p:tagLst xmlns:a="http://schemas.openxmlformats.org/drawingml/2006/main" xmlns:r="http://schemas.openxmlformats.org/officeDocument/2006/relationships" xmlns:p="http://schemas.openxmlformats.org/presentationml/2006/main">
  <p:tag name="NUM" val="1"/>
</p:tagLst>
</file>

<file path=ppt/tags/tag54.xml><?xml version="1.0" encoding="utf-8"?>
<p:tagLst xmlns:a="http://schemas.openxmlformats.org/drawingml/2006/main" xmlns:r="http://schemas.openxmlformats.org/officeDocument/2006/relationships" xmlns:p="http://schemas.openxmlformats.org/presentationml/2006/main">
  <p:tag name="NUM" val="2"/>
</p:tagLst>
</file>

<file path=ppt/tags/tag55.xml><?xml version="1.0" encoding="utf-8"?>
<p:tagLst xmlns:a="http://schemas.openxmlformats.org/drawingml/2006/main" xmlns:r="http://schemas.openxmlformats.org/officeDocument/2006/relationships" xmlns:p="http://schemas.openxmlformats.org/presentationml/2006/main">
  <p:tag name="NUM" val="3"/>
</p:tagLst>
</file>

<file path=ppt/tags/tag56.xml><?xml version="1.0" encoding="utf-8"?>
<p:tagLst xmlns:a="http://schemas.openxmlformats.org/drawingml/2006/main" xmlns:r="http://schemas.openxmlformats.org/officeDocument/2006/relationships" xmlns:p="http://schemas.openxmlformats.org/presentationml/2006/main">
  <p:tag name="NUM" val="1"/>
</p:tagLst>
</file>

<file path=ppt/tags/tag57.xml><?xml version="1.0" encoding="utf-8"?>
<p:tagLst xmlns:a="http://schemas.openxmlformats.org/drawingml/2006/main" xmlns:r="http://schemas.openxmlformats.org/officeDocument/2006/relationships" xmlns:p="http://schemas.openxmlformats.org/presentationml/2006/main">
  <p:tag name="NUM" val="2"/>
</p:tagLst>
</file>

<file path=ppt/tags/tag58.xml><?xml version="1.0" encoding="utf-8"?>
<p:tagLst xmlns:a="http://schemas.openxmlformats.org/drawingml/2006/main" xmlns:r="http://schemas.openxmlformats.org/officeDocument/2006/relationships" xmlns:p="http://schemas.openxmlformats.org/presentationml/2006/main">
  <p:tag name="NUM" val="3"/>
</p:tagLst>
</file>

<file path=ppt/tags/tag59.xml><?xml version="1.0" encoding="utf-8"?>
<p:tagLst xmlns:a="http://schemas.openxmlformats.org/drawingml/2006/main" xmlns:r="http://schemas.openxmlformats.org/officeDocument/2006/relationships" xmlns:p="http://schemas.openxmlformats.org/presentationml/2006/main">
  <p:tag name="NUM" val="4"/>
</p:tagLst>
</file>

<file path=ppt/tags/tag6.xml><?xml version="1.0" encoding="utf-8"?>
<p:tagLst xmlns:a="http://schemas.openxmlformats.org/drawingml/2006/main" xmlns:r="http://schemas.openxmlformats.org/officeDocument/2006/relationships" xmlns:p="http://schemas.openxmlformats.org/presentationml/2006/main">
  <p:tag name="NUM" val="5"/>
</p:tagLst>
</file>

<file path=ppt/tags/tag60.xml><?xml version="1.0" encoding="utf-8"?>
<p:tagLst xmlns:a="http://schemas.openxmlformats.org/drawingml/2006/main" xmlns:r="http://schemas.openxmlformats.org/officeDocument/2006/relationships" xmlns:p="http://schemas.openxmlformats.org/presentationml/2006/main">
  <p:tag name="NUM" val="5"/>
</p:tagLst>
</file>

<file path=ppt/tags/tag61.xml><?xml version="1.0" encoding="utf-8"?>
<p:tagLst xmlns:a="http://schemas.openxmlformats.org/drawingml/2006/main" xmlns:r="http://schemas.openxmlformats.org/officeDocument/2006/relationships" xmlns:p="http://schemas.openxmlformats.org/presentationml/2006/main">
  <p:tag name="NUM" val="1"/>
</p:tagLst>
</file>

<file path=ppt/tags/tag62.xml><?xml version="1.0" encoding="utf-8"?>
<p:tagLst xmlns:a="http://schemas.openxmlformats.org/drawingml/2006/main" xmlns:r="http://schemas.openxmlformats.org/officeDocument/2006/relationships" xmlns:p="http://schemas.openxmlformats.org/presentationml/2006/main">
  <p:tag name="NUM" val="2"/>
</p:tagLst>
</file>

<file path=ppt/tags/tag63.xml><?xml version="1.0" encoding="utf-8"?>
<p:tagLst xmlns:a="http://schemas.openxmlformats.org/drawingml/2006/main" xmlns:r="http://schemas.openxmlformats.org/officeDocument/2006/relationships" xmlns:p="http://schemas.openxmlformats.org/presentationml/2006/main">
  <p:tag name="NUM" val="3"/>
</p:tagLst>
</file>

<file path=ppt/tags/tag64.xml><?xml version="1.0" encoding="utf-8"?>
<p:tagLst xmlns:a="http://schemas.openxmlformats.org/drawingml/2006/main" xmlns:r="http://schemas.openxmlformats.org/officeDocument/2006/relationships" xmlns:p="http://schemas.openxmlformats.org/presentationml/2006/main">
  <p:tag name="NUM" val="4"/>
</p:tagLst>
</file>

<file path=ppt/tags/tag65.xml><?xml version="1.0" encoding="utf-8"?>
<p:tagLst xmlns:a="http://schemas.openxmlformats.org/drawingml/2006/main" xmlns:r="http://schemas.openxmlformats.org/officeDocument/2006/relationships" xmlns:p="http://schemas.openxmlformats.org/presentationml/2006/main">
  <p:tag name="NUM" val="5"/>
</p:tagLst>
</file>

<file path=ppt/tags/tag66.xml><?xml version="1.0" encoding="utf-8"?>
<p:tagLst xmlns:a="http://schemas.openxmlformats.org/drawingml/2006/main" xmlns:r="http://schemas.openxmlformats.org/officeDocument/2006/relationships" xmlns:p="http://schemas.openxmlformats.org/presentationml/2006/main">
  <p:tag name="NUM" val="1"/>
</p:tagLst>
</file>

<file path=ppt/tags/tag67.xml><?xml version="1.0" encoding="utf-8"?>
<p:tagLst xmlns:a="http://schemas.openxmlformats.org/drawingml/2006/main" xmlns:r="http://schemas.openxmlformats.org/officeDocument/2006/relationships" xmlns:p="http://schemas.openxmlformats.org/presentationml/2006/main">
  <p:tag name="NUM" val="2"/>
</p:tagLst>
</file>

<file path=ppt/tags/tag68.xml><?xml version="1.0" encoding="utf-8"?>
<p:tagLst xmlns:a="http://schemas.openxmlformats.org/drawingml/2006/main" xmlns:r="http://schemas.openxmlformats.org/officeDocument/2006/relationships" xmlns:p="http://schemas.openxmlformats.org/presentationml/2006/main">
  <p:tag name="NUM" val="3"/>
</p:tagLst>
</file>

<file path=ppt/tags/tag69.xml><?xml version="1.0" encoding="utf-8"?>
<p:tagLst xmlns:a="http://schemas.openxmlformats.org/drawingml/2006/main" xmlns:r="http://schemas.openxmlformats.org/officeDocument/2006/relationships" xmlns:p="http://schemas.openxmlformats.org/presentationml/2006/main">
  <p:tag name="NUM" val="4"/>
</p:tagLst>
</file>

<file path=ppt/tags/tag7.xml><?xml version="1.0" encoding="utf-8"?>
<p:tagLst xmlns:a="http://schemas.openxmlformats.org/drawingml/2006/main" xmlns:r="http://schemas.openxmlformats.org/officeDocument/2006/relationships" xmlns:p="http://schemas.openxmlformats.org/presentationml/2006/main">
  <p:tag name="NUM" val="6"/>
</p:tagLst>
</file>

<file path=ppt/tags/tag70.xml><?xml version="1.0" encoding="utf-8"?>
<p:tagLst xmlns:a="http://schemas.openxmlformats.org/drawingml/2006/main" xmlns:r="http://schemas.openxmlformats.org/officeDocument/2006/relationships" xmlns:p="http://schemas.openxmlformats.org/presentationml/2006/main">
  <p:tag name="NUM" val="5"/>
</p:tagLst>
</file>

<file path=ppt/tags/tag71.xml><?xml version="1.0" encoding="utf-8"?>
<p:tagLst xmlns:a="http://schemas.openxmlformats.org/drawingml/2006/main" xmlns:r="http://schemas.openxmlformats.org/officeDocument/2006/relationships" xmlns:p="http://schemas.openxmlformats.org/presentationml/2006/main">
  <p:tag name="NUM" val="1"/>
</p:tagLst>
</file>

<file path=ppt/tags/tag72.xml><?xml version="1.0" encoding="utf-8"?>
<p:tagLst xmlns:a="http://schemas.openxmlformats.org/drawingml/2006/main" xmlns:r="http://schemas.openxmlformats.org/officeDocument/2006/relationships" xmlns:p="http://schemas.openxmlformats.org/presentationml/2006/main">
  <p:tag name="NUM" val="2"/>
</p:tagLst>
</file>

<file path=ppt/tags/tag73.xml><?xml version="1.0" encoding="utf-8"?>
<p:tagLst xmlns:a="http://schemas.openxmlformats.org/drawingml/2006/main" xmlns:r="http://schemas.openxmlformats.org/officeDocument/2006/relationships" xmlns:p="http://schemas.openxmlformats.org/presentationml/2006/main">
  <p:tag name="NUM" val="3"/>
</p:tagLst>
</file>

<file path=ppt/tags/tag74.xml><?xml version="1.0" encoding="utf-8"?>
<p:tagLst xmlns:a="http://schemas.openxmlformats.org/drawingml/2006/main" xmlns:r="http://schemas.openxmlformats.org/officeDocument/2006/relationships" xmlns:p="http://schemas.openxmlformats.org/presentationml/2006/main">
  <p:tag name="NUM" val="4"/>
</p:tagLst>
</file>

<file path=ppt/tags/tag75.xml><?xml version="1.0" encoding="utf-8"?>
<p:tagLst xmlns:a="http://schemas.openxmlformats.org/drawingml/2006/main" xmlns:r="http://schemas.openxmlformats.org/officeDocument/2006/relationships" xmlns:p="http://schemas.openxmlformats.org/presentationml/2006/main">
  <p:tag name="NUM" val="5"/>
</p:tagLst>
</file>

<file path=ppt/tags/tag76.xml><?xml version="1.0" encoding="utf-8"?>
<p:tagLst xmlns:a="http://schemas.openxmlformats.org/drawingml/2006/main" xmlns:r="http://schemas.openxmlformats.org/officeDocument/2006/relationships" xmlns:p="http://schemas.openxmlformats.org/presentationml/2006/main">
  <p:tag name="NUM" val="1"/>
</p:tagLst>
</file>

<file path=ppt/tags/tag77.xml><?xml version="1.0" encoding="utf-8"?>
<p:tagLst xmlns:a="http://schemas.openxmlformats.org/drawingml/2006/main" xmlns:r="http://schemas.openxmlformats.org/officeDocument/2006/relationships" xmlns:p="http://schemas.openxmlformats.org/presentationml/2006/main">
  <p:tag name="NUM" val="2"/>
</p:tagLst>
</file>

<file path=ppt/tags/tag78.xml><?xml version="1.0" encoding="utf-8"?>
<p:tagLst xmlns:a="http://schemas.openxmlformats.org/drawingml/2006/main" xmlns:r="http://schemas.openxmlformats.org/officeDocument/2006/relationships" xmlns:p="http://schemas.openxmlformats.org/presentationml/2006/main">
  <p:tag name="NUM" val="3"/>
</p:tagLst>
</file>

<file path=ppt/tags/tag79.xml><?xml version="1.0" encoding="utf-8"?>
<p:tagLst xmlns:a="http://schemas.openxmlformats.org/drawingml/2006/main" xmlns:r="http://schemas.openxmlformats.org/officeDocument/2006/relationships" xmlns:p="http://schemas.openxmlformats.org/presentationml/2006/main">
  <p:tag name="NUM" val="4"/>
</p:tagLst>
</file>

<file path=ppt/tags/tag8.xml><?xml version="1.0" encoding="utf-8"?>
<p:tagLst xmlns:a="http://schemas.openxmlformats.org/drawingml/2006/main" xmlns:r="http://schemas.openxmlformats.org/officeDocument/2006/relationships" xmlns:p="http://schemas.openxmlformats.org/presentationml/2006/main">
  <p:tag name="NUM" val="7"/>
</p:tagLst>
</file>

<file path=ppt/tags/tag80.xml><?xml version="1.0" encoding="utf-8"?>
<p:tagLst xmlns:a="http://schemas.openxmlformats.org/drawingml/2006/main" xmlns:r="http://schemas.openxmlformats.org/officeDocument/2006/relationships" xmlns:p="http://schemas.openxmlformats.org/presentationml/2006/main">
  <p:tag name="NUM" val="5"/>
</p:tagLst>
</file>

<file path=ppt/tags/tag81.xml><?xml version="1.0" encoding="utf-8"?>
<p:tagLst xmlns:a="http://schemas.openxmlformats.org/drawingml/2006/main" xmlns:r="http://schemas.openxmlformats.org/officeDocument/2006/relationships" xmlns:p="http://schemas.openxmlformats.org/presentationml/2006/main">
  <p:tag name="NUM" val="6"/>
</p:tagLst>
</file>

<file path=ppt/tags/tag82.xml><?xml version="1.0" encoding="utf-8"?>
<p:tagLst xmlns:a="http://schemas.openxmlformats.org/drawingml/2006/main" xmlns:r="http://schemas.openxmlformats.org/officeDocument/2006/relationships" xmlns:p="http://schemas.openxmlformats.org/presentationml/2006/main">
  <p:tag name="NUM" val="2"/>
</p:tagLst>
</file>

<file path=ppt/tags/tag83.xml><?xml version="1.0" encoding="utf-8"?>
<p:tagLst xmlns:a="http://schemas.openxmlformats.org/drawingml/2006/main" xmlns:r="http://schemas.openxmlformats.org/officeDocument/2006/relationships" xmlns:p="http://schemas.openxmlformats.org/presentationml/2006/main">
  <p:tag name="NUM" val="3"/>
</p:tagLst>
</file>

<file path=ppt/tags/tag84.xml><?xml version="1.0" encoding="utf-8"?>
<p:tagLst xmlns:a="http://schemas.openxmlformats.org/drawingml/2006/main" xmlns:r="http://schemas.openxmlformats.org/officeDocument/2006/relationships" xmlns:p="http://schemas.openxmlformats.org/presentationml/2006/main">
  <p:tag name="NUM" val="4"/>
</p:tagLst>
</file>

<file path=ppt/tags/tag85.xml><?xml version="1.0" encoding="utf-8"?>
<p:tagLst xmlns:a="http://schemas.openxmlformats.org/drawingml/2006/main" xmlns:r="http://schemas.openxmlformats.org/officeDocument/2006/relationships" xmlns:p="http://schemas.openxmlformats.org/presentationml/2006/main">
  <p:tag name="NUM" val="1"/>
</p:tagLst>
</file>

<file path=ppt/tags/tag86.xml><?xml version="1.0" encoding="utf-8"?>
<p:tagLst xmlns:a="http://schemas.openxmlformats.org/drawingml/2006/main" xmlns:r="http://schemas.openxmlformats.org/officeDocument/2006/relationships" xmlns:p="http://schemas.openxmlformats.org/presentationml/2006/main">
  <p:tag name="NUM" val="2"/>
</p:tagLst>
</file>

<file path=ppt/tags/tag87.xml><?xml version="1.0" encoding="utf-8"?>
<p:tagLst xmlns:a="http://schemas.openxmlformats.org/drawingml/2006/main" xmlns:r="http://schemas.openxmlformats.org/officeDocument/2006/relationships" xmlns:p="http://schemas.openxmlformats.org/presentationml/2006/main">
  <p:tag name="NUM" val="3"/>
</p:tagLst>
</file>

<file path=ppt/tags/tag88.xml><?xml version="1.0" encoding="utf-8"?>
<p:tagLst xmlns:a="http://schemas.openxmlformats.org/drawingml/2006/main" xmlns:r="http://schemas.openxmlformats.org/officeDocument/2006/relationships" xmlns:p="http://schemas.openxmlformats.org/presentationml/2006/main">
  <p:tag name="NUM" val="4"/>
</p:tagLst>
</file>

<file path=ppt/tags/tag89.xml><?xml version="1.0" encoding="utf-8"?>
<p:tagLst xmlns:a="http://schemas.openxmlformats.org/drawingml/2006/main" xmlns:r="http://schemas.openxmlformats.org/officeDocument/2006/relationships" xmlns:p="http://schemas.openxmlformats.org/presentationml/2006/main">
  <p:tag name="NUM" val="5"/>
</p:tagLst>
</file>

<file path=ppt/tags/tag9.xml><?xml version="1.0" encoding="utf-8"?>
<p:tagLst xmlns:a="http://schemas.openxmlformats.org/drawingml/2006/main" xmlns:r="http://schemas.openxmlformats.org/officeDocument/2006/relationships" xmlns:p="http://schemas.openxmlformats.org/presentationml/2006/main">
  <p:tag name="NUM" val="9"/>
</p:tagLst>
</file>

<file path=ppt/tags/tag90.xml><?xml version="1.0" encoding="utf-8"?>
<p:tagLst xmlns:a="http://schemas.openxmlformats.org/drawingml/2006/main" xmlns:r="http://schemas.openxmlformats.org/officeDocument/2006/relationships" xmlns:p="http://schemas.openxmlformats.org/presentationml/2006/main">
  <p:tag name="NUM" val="7"/>
</p:tagLst>
</file>

<file path=ppt/tags/tag91.xml><?xml version="1.0" encoding="utf-8"?>
<p:tagLst xmlns:a="http://schemas.openxmlformats.org/drawingml/2006/main" xmlns:r="http://schemas.openxmlformats.org/officeDocument/2006/relationships" xmlns:p="http://schemas.openxmlformats.org/presentationml/2006/main">
  <p:tag name="NUM" val="1"/>
</p:tagLst>
</file>

<file path=ppt/tags/tag92.xml><?xml version="1.0" encoding="utf-8"?>
<p:tagLst xmlns:a="http://schemas.openxmlformats.org/drawingml/2006/main" xmlns:r="http://schemas.openxmlformats.org/officeDocument/2006/relationships" xmlns:p="http://schemas.openxmlformats.org/presentationml/2006/main">
  <p:tag name="NUM" val="2"/>
</p:tagLst>
</file>

<file path=ppt/tags/tag93.xml><?xml version="1.0" encoding="utf-8"?>
<p:tagLst xmlns:a="http://schemas.openxmlformats.org/drawingml/2006/main" xmlns:r="http://schemas.openxmlformats.org/officeDocument/2006/relationships" xmlns:p="http://schemas.openxmlformats.org/presentationml/2006/main">
  <p:tag name="NUM" val="3"/>
</p:tagLst>
</file>

<file path=ppt/tags/tag94.xml><?xml version="1.0" encoding="utf-8"?>
<p:tagLst xmlns:a="http://schemas.openxmlformats.org/drawingml/2006/main" xmlns:r="http://schemas.openxmlformats.org/officeDocument/2006/relationships" xmlns:p="http://schemas.openxmlformats.org/presentationml/2006/main">
  <p:tag name="NUM" val="4"/>
</p:tagLst>
</file>

<file path=ppt/tags/tag95.xml><?xml version="1.0" encoding="utf-8"?>
<p:tagLst xmlns:a="http://schemas.openxmlformats.org/drawingml/2006/main" xmlns:r="http://schemas.openxmlformats.org/officeDocument/2006/relationships" xmlns:p="http://schemas.openxmlformats.org/presentationml/2006/main">
  <p:tag name="NUM" val="1"/>
</p:tagLst>
</file>

<file path=ppt/tags/tag96.xml><?xml version="1.0" encoding="utf-8"?>
<p:tagLst xmlns:a="http://schemas.openxmlformats.org/drawingml/2006/main" xmlns:r="http://schemas.openxmlformats.org/officeDocument/2006/relationships" xmlns:p="http://schemas.openxmlformats.org/presentationml/2006/main">
  <p:tag name="NUM" val="2"/>
</p:tagLst>
</file>

<file path=ppt/tags/tag97.xml><?xml version="1.0" encoding="utf-8"?>
<p:tagLst xmlns:a="http://schemas.openxmlformats.org/drawingml/2006/main" xmlns:r="http://schemas.openxmlformats.org/officeDocument/2006/relationships" xmlns:p="http://schemas.openxmlformats.org/presentationml/2006/main">
  <p:tag name="NUM" val="3"/>
</p:tagLst>
</file>

<file path=ppt/tags/tag98.xml><?xml version="1.0" encoding="utf-8"?>
<p:tagLst xmlns:a="http://schemas.openxmlformats.org/drawingml/2006/main" xmlns:r="http://schemas.openxmlformats.org/officeDocument/2006/relationships" xmlns:p="http://schemas.openxmlformats.org/presentationml/2006/main">
  <p:tag name="NUM" val="6"/>
</p:tagLst>
</file>

<file path=ppt/tags/tag99.xml><?xml version="1.0" encoding="utf-8"?>
<p:tagLst xmlns:a="http://schemas.openxmlformats.org/drawingml/2006/main" xmlns:r="http://schemas.openxmlformats.org/officeDocument/2006/relationships" xmlns:p="http://schemas.openxmlformats.org/presentationml/2006/main">
  <p:tag name="NUM" val="7"/>
</p:tagLst>
</file>

<file path=ppt/theme/theme1.xml><?xml version="1.0" encoding="utf-8"?>
<a:theme xmlns:a="http://schemas.openxmlformats.org/drawingml/2006/main" name="Blank slide">
  <a:themeElements>
    <a:clrScheme name="SSP Palette">
      <a:dk1>
        <a:srgbClr val="553900"/>
      </a:dk1>
      <a:lt1>
        <a:srgbClr val="FFFFFF"/>
      </a:lt1>
      <a:dk2>
        <a:srgbClr val="1B2127"/>
      </a:dk2>
      <a:lt2>
        <a:srgbClr val="FAF7F4"/>
      </a:lt2>
      <a:accent1>
        <a:srgbClr val="72B8E7"/>
      </a:accent1>
      <a:accent2>
        <a:srgbClr val="AFC837"/>
      </a:accent2>
      <a:accent3>
        <a:srgbClr val="553403"/>
      </a:accent3>
      <a:accent4>
        <a:srgbClr val="C3B198"/>
      </a:accent4>
      <a:accent5>
        <a:srgbClr val="DDDAD2"/>
      </a:accent5>
      <a:accent6>
        <a:srgbClr val="B5E3F6"/>
      </a:accent6>
      <a:hlink>
        <a:srgbClr val="72B8E7"/>
      </a:hlink>
      <a:folHlink>
        <a:srgbClr val="AFC93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elcome and Thank you slides (Beige)">
  <a:themeElements>
    <a:clrScheme name="SSP Palette">
      <a:dk1>
        <a:srgbClr val="553900"/>
      </a:dk1>
      <a:lt1>
        <a:srgbClr val="FFFFFF"/>
      </a:lt1>
      <a:dk2>
        <a:srgbClr val="1B2127"/>
      </a:dk2>
      <a:lt2>
        <a:srgbClr val="FAF7F4"/>
      </a:lt2>
      <a:accent1>
        <a:srgbClr val="72B8E7"/>
      </a:accent1>
      <a:accent2>
        <a:srgbClr val="AFC837"/>
      </a:accent2>
      <a:accent3>
        <a:srgbClr val="553403"/>
      </a:accent3>
      <a:accent4>
        <a:srgbClr val="C3B198"/>
      </a:accent4>
      <a:accent5>
        <a:srgbClr val="DDDAD2"/>
      </a:accent5>
      <a:accent6>
        <a:srgbClr val="B5E3F6"/>
      </a:accent6>
      <a:hlink>
        <a:srgbClr val="72B8E7"/>
      </a:hlink>
      <a:folHlink>
        <a:srgbClr val="AFC936"/>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dule Slides">
  <a:themeElements>
    <a:clrScheme name="SSP Palette">
      <a:dk1>
        <a:srgbClr val="553900"/>
      </a:dk1>
      <a:lt1>
        <a:srgbClr val="FFFFFF"/>
      </a:lt1>
      <a:dk2>
        <a:srgbClr val="1B2127"/>
      </a:dk2>
      <a:lt2>
        <a:srgbClr val="FAF7F4"/>
      </a:lt2>
      <a:accent1>
        <a:srgbClr val="72B8E7"/>
      </a:accent1>
      <a:accent2>
        <a:srgbClr val="AFC837"/>
      </a:accent2>
      <a:accent3>
        <a:srgbClr val="553403"/>
      </a:accent3>
      <a:accent4>
        <a:srgbClr val="C3B198"/>
      </a:accent4>
      <a:accent5>
        <a:srgbClr val="DDDAD2"/>
      </a:accent5>
      <a:accent6>
        <a:srgbClr val="B5E3F6"/>
      </a:accent6>
      <a:hlink>
        <a:srgbClr val="72B8E7"/>
      </a:hlink>
      <a:folHlink>
        <a:srgbClr val="AFC93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Modules/Outputs">
  <a:themeElements>
    <a:clrScheme name="SSP Palette">
      <a:dk1>
        <a:srgbClr val="553900"/>
      </a:dk1>
      <a:lt1>
        <a:srgbClr val="FFFFFF"/>
      </a:lt1>
      <a:dk2>
        <a:srgbClr val="1B2127"/>
      </a:dk2>
      <a:lt2>
        <a:srgbClr val="FAF7F4"/>
      </a:lt2>
      <a:accent1>
        <a:srgbClr val="72B8E7"/>
      </a:accent1>
      <a:accent2>
        <a:srgbClr val="AFC837"/>
      </a:accent2>
      <a:accent3>
        <a:srgbClr val="553403"/>
      </a:accent3>
      <a:accent4>
        <a:srgbClr val="C3B198"/>
      </a:accent4>
      <a:accent5>
        <a:srgbClr val="DDDAD2"/>
      </a:accent5>
      <a:accent6>
        <a:srgbClr val="B5E3F6"/>
      </a:accent6>
      <a:hlink>
        <a:srgbClr val="72B8E7"/>
      </a:hlink>
      <a:folHlink>
        <a:srgbClr val="AFC93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ontent Slides (Blank)">
  <a:themeElements>
    <a:clrScheme name="SSP Palette">
      <a:dk1>
        <a:srgbClr val="553900"/>
      </a:dk1>
      <a:lt1>
        <a:srgbClr val="FFFFFF"/>
      </a:lt1>
      <a:dk2>
        <a:srgbClr val="1B2127"/>
      </a:dk2>
      <a:lt2>
        <a:srgbClr val="FAF7F4"/>
      </a:lt2>
      <a:accent1>
        <a:srgbClr val="72B8E7"/>
      </a:accent1>
      <a:accent2>
        <a:srgbClr val="AFC837"/>
      </a:accent2>
      <a:accent3>
        <a:srgbClr val="553403"/>
      </a:accent3>
      <a:accent4>
        <a:srgbClr val="C3B198"/>
      </a:accent4>
      <a:accent5>
        <a:srgbClr val="DDDAD2"/>
      </a:accent5>
      <a:accent6>
        <a:srgbClr val="B5E3F6"/>
      </a:accent6>
      <a:hlink>
        <a:srgbClr val="72B8E7"/>
      </a:hlink>
      <a:folHlink>
        <a:srgbClr val="AFC93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dirty="0">
            <a:solidFill>
              <a:srgbClr val="212121"/>
            </a:solidFill>
            <a:latin typeface="Source Sans Pro" panose="020B0503030403020204" pitchFamily="34" charset="0"/>
            <a:ea typeface="Source Sans Pro" panose="020B0503030403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ontent Beige (Blank)">
  <a:themeElements>
    <a:clrScheme name="SSP Palette">
      <a:dk1>
        <a:srgbClr val="553900"/>
      </a:dk1>
      <a:lt1>
        <a:srgbClr val="FFFFFF"/>
      </a:lt1>
      <a:dk2>
        <a:srgbClr val="1B2127"/>
      </a:dk2>
      <a:lt2>
        <a:srgbClr val="FAF7F4"/>
      </a:lt2>
      <a:accent1>
        <a:srgbClr val="72B8E7"/>
      </a:accent1>
      <a:accent2>
        <a:srgbClr val="AFC837"/>
      </a:accent2>
      <a:accent3>
        <a:srgbClr val="553403"/>
      </a:accent3>
      <a:accent4>
        <a:srgbClr val="C3B198"/>
      </a:accent4>
      <a:accent5>
        <a:srgbClr val="DDDAD2"/>
      </a:accent5>
      <a:accent6>
        <a:srgbClr val="B5E3F6"/>
      </a:accent6>
      <a:hlink>
        <a:srgbClr val="72B8E7"/>
      </a:hlink>
      <a:folHlink>
        <a:srgbClr val="AFC93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Last Content Slides (blank)">
  <a:themeElements>
    <a:clrScheme name="SSP Palette">
      <a:dk1>
        <a:srgbClr val="553900"/>
      </a:dk1>
      <a:lt1>
        <a:srgbClr val="FFFFFF"/>
      </a:lt1>
      <a:dk2>
        <a:srgbClr val="1B2127"/>
      </a:dk2>
      <a:lt2>
        <a:srgbClr val="FAF7F4"/>
      </a:lt2>
      <a:accent1>
        <a:srgbClr val="72B8E7"/>
      </a:accent1>
      <a:accent2>
        <a:srgbClr val="AFC837"/>
      </a:accent2>
      <a:accent3>
        <a:srgbClr val="553403"/>
      </a:accent3>
      <a:accent4>
        <a:srgbClr val="C3B198"/>
      </a:accent4>
      <a:accent5>
        <a:srgbClr val="DDDAD2"/>
      </a:accent5>
      <a:accent6>
        <a:srgbClr val="B5E3F6"/>
      </a:accent6>
      <a:hlink>
        <a:srgbClr val="72B8E7"/>
      </a:hlink>
      <a:folHlink>
        <a:srgbClr val="AFC93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9127</TotalTime>
  <Words>3019</Words>
  <Application>Microsoft Office PowerPoint</Application>
  <PresentationFormat>On-screen Show (4:3)</PresentationFormat>
  <Paragraphs>338</Paragraphs>
  <Slides>40</Slides>
  <Notes>25</Notes>
  <HiddenSlides>0</HiddenSlides>
  <MMClips>0</MMClips>
  <ScaleCrop>false</ScaleCrop>
  <HeadingPairs>
    <vt:vector size="6" baseType="variant">
      <vt:variant>
        <vt:lpstr>Fonts Used</vt:lpstr>
      </vt:variant>
      <vt:variant>
        <vt:i4>5</vt:i4>
      </vt:variant>
      <vt:variant>
        <vt:lpstr>Theme</vt:lpstr>
      </vt:variant>
      <vt:variant>
        <vt:i4>7</vt:i4>
      </vt:variant>
      <vt:variant>
        <vt:lpstr>Slide Titles</vt:lpstr>
      </vt:variant>
      <vt:variant>
        <vt:i4>40</vt:i4>
      </vt:variant>
    </vt:vector>
  </HeadingPairs>
  <TitlesOfParts>
    <vt:vector size="52" baseType="lpstr">
      <vt:lpstr>Arial</vt:lpstr>
      <vt:lpstr>Calibri</vt:lpstr>
      <vt:lpstr>Source Sans Pro</vt:lpstr>
      <vt:lpstr>Source Sans Pro Light</vt:lpstr>
      <vt:lpstr>Source Sans Pro Semibold</vt:lpstr>
      <vt:lpstr>Blank slide</vt:lpstr>
      <vt:lpstr>Welcome and Thank you slides (Beige)</vt:lpstr>
      <vt:lpstr>Module Slides</vt:lpstr>
      <vt:lpstr>Modules/Outputs</vt:lpstr>
      <vt:lpstr>Content Slides (Blank)</vt:lpstr>
      <vt:lpstr>Content Beige (Blank)</vt:lpstr>
      <vt:lpstr>Last Content Slides (blank)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Manuel Imhof</dc:creator>
  <cp:lastModifiedBy>BOISSON, Sophie</cp:lastModifiedBy>
  <cp:revision>194</cp:revision>
  <cp:lastPrinted>2022-08-28T10:57:14Z</cp:lastPrinted>
  <dcterms:created xsi:type="dcterms:W3CDTF">2020-03-15T11:08:24Z</dcterms:created>
  <dcterms:modified xsi:type="dcterms:W3CDTF">2023-10-19T14:10:29Z</dcterms:modified>
</cp:coreProperties>
</file>