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838" r:id="rId6"/>
    <p:sldMasterId id="2147483851" r:id="rId7"/>
    <p:sldMasterId id="2147483694" r:id="rId8"/>
    <p:sldMasterId id="2147483825" r:id="rId9"/>
    <p:sldMasterId id="2147483714" r:id="rId10"/>
  </p:sldMasterIdLst>
  <p:notesMasterIdLst>
    <p:notesMasterId r:id="rId32"/>
  </p:notesMasterIdLst>
  <p:handoutMasterIdLst>
    <p:handoutMasterId r:id="rId33"/>
  </p:handoutMasterIdLst>
  <p:sldIdLst>
    <p:sldId id="295" r:id="rId11"/>
    <p:sldId id="272" r:id="rId12"/>
    <p:sldId id="447" r:id="rId13"/>
    <p:sldId id="263" r:id="rId14"/>
    <p:sldId id="448" r:id="rId15"/>
    <p:sldId id="283" r:id="rId16"/>
    <p:sldId id="449" r:id="rId17"/>
    <p:sldId id="461" r:id="rId18"/>
    <p:sldId id="464" r:id="rId19"/>
    <p:sldId id="462" r:id="rId20"/>
    <p:sldId id="463" r:id="rId21"/>
    <p:sldId id="450" r:id="rId22"/>
    <p:sldId id="451" r:id="rId23"/>
    <p:sldId id="484" r:id="rId24"/>
    <p:sldId id="302" r:id="rId25"/>
    <p:sldId id="455" r:id="rId26"/>
    <p:sldId id="400" r:id="rId27"/>
    <p:sldId id="485" r:id="rId28"/>
    <p:sldId id="486" r:id="rId29"/>
    <p:sldId id="458" r:id="rId30"/>
    <p:sldId id="446" r:id="rId31"/>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p15:clr>
            <a:srgbClr val="A4A3A4"/>
          </p15:clr>
        </p15:guide>
        <p15:guide id="2" pos="571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BB1F"/>
    <a:srgbClr val="0D4957"/>
    <a:srgbClr val="FAF1DA"/>
    <a:srgbClr val="543900"/>
    <a:srgbClr val="B1C936"/>
    <a:srgbClr val="73B9E7"/>
    <a:srgbClr val="00FFFF"/>
    <a:srgbClr val="66FF99"/>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04F69-8780-4351-9E77-6DF6E05565FD}" v="72" dt="2023-10-19T12:43:52.964"/>
  </p1510:revLst>
</p1510:revInfo>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06" autoAdjust="0"/>
    <p:restoredTop sz="81661" autoAdjust="0"/>
  </p:normalViewPr>
  <p:slideViewPr>
    <p:cSldViewPr snapToObjects="1">
      <p:cViewPr varScale="1">
        <p:scale>
          <a:sx n="93" d="100"/>
          <a:sy n="93" d="100"/>
        </p:scale>
        <p:origin x="1722" y="84"/>
      </p:cViewPr>
      <p:guideLst>
        <p:guide orient="horz" pos="1905"/>
        <p:guide pos="5715"/>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66" d="100"/>
        <a:sy n="66" d="100"/>
      </p:scale>
      <p:origin x="0" y="618"/>
    </p:cViewPr>
  </p:sorterViewPr>
  <p:notesViewPr>
    <p:cSldViewPr snapToObjects="1">
      <p:cViewPr varScale="1">
        <p:scale>
          <a:sx n="85" d="100"/>
          <a:sy n="85" d="100"/>
        </p:scale>
        <p:origin x="-3834"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ISSON, Sophie" userId="cebb6ea8-3c4f-47b3-9862-e8f653e52c19" providerId="ADAL" clId="{FBC04F69-8780-4351-9E77-6DF6E05565FD}"/>
    <pc:docChg chg="undo custSel modSld">
      <pc:chgData name="BOISSON, Sophie" userId="cebb6ea8-3c4f-47b3-9862-e8f653e52c19" providerId="ADAL" clId="{FBC04F69-8780-4351-9E77-6DF6E05565FD}" dt="2023-10-19T14:40:23.561" v="475" actId="14100"/>
      <pc:docMkLst>
        <pc:docMk/>
      </pc:docMkLst>
      <pc:sldChg chg="modSp mod">
        <pc:chgData name="BOISSON, Sophie" userId="cebb6ea8-3c4f-47b3-9862-e8f653e52c19" providerId="ADAL" clId="{FBC04F69-8780-4351-9E77-6DF6E05565FD}" dt="2023-10-19T09:43:00.689" v="128" actId="20577"/>
        <pc:sldMkLst>
          <pc:docMk/>
          <pc:sldMk cId="628066093" sldId="263"/>
        </pc:sldMkLst>
        <pc:spChg chg="mod">
          <ac:chgData name="BOISSON, Sophie" userId="cebb6ea8-3c4f-47b3-9862-e8f653e52c19" providerId="ADAL" clId="{FBC04F69-8780-4351-9E77-6DF6E05565FD}" dt="2023-10-19T09:43:00.689" v="128" actId="20577"/>
          <ac:spMkLst>
            <pc:docMk/>
            <pc:sldMk cId="628066093" sldId="263"/>
            <ac:spMk id="9" creationId="{00000000-0000-0000-0000-000000000000}"/>
          </ac:spMkLst>
        </pc:spChg>
        <pc:spChg chg="mod">
          <ac:chgData name="BOISSON, Sophie" userId="cebb6ea8-3c4f-47b3-9862-e8f653e52c19" providerId="ADAL" clId="{FBC04F69-8780-4351-9E77-6DF6E05565FD}" dt="2023-10-19T09:42:45.907" v="116" actId="20577"/>
          <ac:spMkLst>
            <pc:docMk/>
            <pc:sldMk cId="628066093" sldId="263"/>
            <ac:spMk id="10" creationId="{00000000-0000-0000-0000-000000000000}"/>
          </ac:spMkLst>
        </pc:spChg>
      </pc:sldChg>
      <pc:sldChg chg="modSp mod">
        <pc:chgData name="BOISSON, Sophie" userId="cebb6ea8-3c4f-47b3-9862-e8f653e52c19" providerId="ADAL" clId="{FBC04F69-8780-4351-9E77-6DF6E05565FD}" dt="2023-10-19T09:42:18.562" v="108" actId="14100"/>
        <pc:sldMkLst>
          <pc:docMk/>
          <pc:sldMk cId="1154958911" sldId="272"/>
        </pc:sldMkLst>
        <pc:spChg chg="mod">
          <ac:chgData name="BOISSON, Sophie" userId="cebb6ea8-3c4f-47b3-9862-e8f653e52c19" providerId="ADAL" clId="{FBC04F69-8780-4351-9E77-6DF6E05565FD}" dt="2023-10-19T09:42:16.502" v="107" actId="1076"/>
          <ac:spMkLst>
            <pc:docMk/>
            <pc:sldMk cId="1154958911" sldId="272"/>
            <ac:spMk id="5" creationId="{00000000-0000-0000-0000-000000000000}"/>
          </ac:spMkLst>
        </pc:spChg>
        <pc:spChg chg="mod">
          <ac:chgData name="BOISSON, Sophie" userId="cebb6ea8-3c4f-47b3-9862-e8f653e52c19" providerId="ADAL" clId="{FBC04F69-8780-4351-9E77-6DF6E05565FD}" dt="2023-10-19T09:42:18.562" v="108" actId="14100"/>
          <ac:spMkLst>
            <pc:docMk/>
            <pc:sldMk cId="1154958911" sldId="272"/>
            <ac:spMk id="14" creationId="{00000000-0000-0000-0000-000000000000}"/>
          </ac:spMkLst>
        </pc:spChg>
      </pc:sldChg>
      <pc:sldChg chg="modSp mod">
        <pc:chgData name="BOISSON, Sophie" userId="cebb6ea8-3c4f-47b3-9862-e8f653e52c19" providerId="ADAL" clId="{FBC04F69-8780-4351-9E77-6DF6E05565FD}" dt="2023-10-19T09:45:24.420" v="206" actId="14100"/>
        <pc:sldMkLst>
          <pc:docMk/>
          <pc:sldMk cId="591886065" sldId="283"/>
        </pc:sldMkLst>
        <pc:spChg chg="mod">
          <ac:chgData name="BOISSON, Sophie" userId="cebb6ea8-3c4f-47b3-9862-e8f653e52c19" providerId="ADAL" clId="{FBC04F69-8780-4351-9E77-6DF6E05565FD}" dt="2023-10-19T09:45:15.952" v="204" actId="1076"/>
          <ac:spMkLst>
            <pc:docMk/>
            <pc:sldMk cId="591886065" sldId="283"/>
            <ac:spMk id="9" creationId="{00000000-0000-0000-0000-000000000000}"/>
          </ac:spMkLst>
        </pc:spChg>
        <pc:spChg chg="mod">
          <ac:chgData name="BOISSON, Sophie" userId="cebb6ea8-3c4f-47b3-9862-e8f653e52c19" providerId="ADAL" clId="{FBC04F69-8780-4351-9E77-6DF6E05565FD}" dt="2023-10-19T09:45:24.420" v="206" actId="14100"/>
          <ac:spMkLst>
            <pc:docMk/>
            <pc:sldMk cId="591886065" sldId="283"/>
            <ac:spMk id="10" creationId="{CC10BF34-37B2-0A4C-BEDB-F1070B73CC32}"/>
          </ac:spMkLst>
        </pc:spChg>
      </pc:sldChg>
      <pc:sldChg chg="addSp delSp modSp mod">
        <pc:chgData name="BOISSON, Sophie" userId="cebb6ea8-3c4f-47b3-9862-e8f653e52c19" providerId="ADAL" clId="{FBC04F69-8780-4351-9E77-6DF6E05565FD}" dt="2023-10-19T09:42:11.124" v="106" actId="14100"/>
        <pc:sldMkLst>
          <pc:docMk/>
          <pc:sldMk cId="280090018" sldId="295"/>
        </pc:sldMkLst>
        <pc:spChg chg="del mod">
          <ac:chgData name="BOISSON, Sophie" userId="cebb6ea8-3c4f-47b3-9862-e8f653e52c19" providerId="ADAL" clId="{FBC04F69-8780-4351-9E77-6DF6E05565FD}" dt="2023-10-19T09:18:18.737" v="8" actId="21"/>
          <ac:spMkLst>
            <pc:docMk/>
            <pc:sldMk cId="280090018" sldId="295"/>
            <ac:spMk id="6" creationId="{87A2F363-C802-1F44-9408-5ADCE175594A}"/>
          </ac:spMkLst>
        </pc:spChg>
        <pc:spChg chg="add mod">
          <ac:chgData name="BOISSON, Sophie" userId="cebb6ea8-3c4f-47b3-9862-e8f653e52c19" providerId="ADAL" clId="{FBC04F69-8780-4351-9E77-6DF6E05565FD}" dt="2023-10-19T09:42:11.124" v="106" actId="14100"/>
          <ac:spMkLst>
            <pc:docMk/>
            <pc:sldMk cId="280090018" sldId="295"/>
            <ac:spMk id="8" creationId="{52FC42AB-2D2C-8E02-D645-F1A1D16156A3}"/>
          </ac:spMkLst>
        </pc:spChg>
        <pc:picChg chg="del">
          <ac:chgData name="BOISSON, Sophie" userId="cebb6ea8-3c4f-47b3-9862-e8f653e52c19" providerId="ADAL" clId="{FBC04F69-8780-4351-9E77-6DF6E05565FD}" dt="2023-10-19T09:17:46.504" v="1" actId="478"/>
          <ac:picMkLst>
            <pc:docMk/>
            <pc:sldMk cId="280090018" sldId="295"/>
            <ac:picMk id="2" creationId="{C14C4153-ECB3-8F4E-B7A8-E9D23611D950}"/>
          </ac:picMkLst>
        </pc:picChg>
        <pc:picChg chg="add mod">
          <ac:chgData name="BOISSON, Sophie" userId="cebb6ea8-3c4f-47b3-9862-e8f653e52c19" providerId="ADAL" clId="{FBC04F69-8780-4351-9E77-6DF6E05565FD}" dt="2023-10-19T09:18:16.732" v="7" actId="1076"/>
          <ac:picMkLst>
            <pc:docMk/>
            <pc:sldMk cId="280090018" sldId="295"/>
            <ac:picMk id="4" creationId="{0D63646A-3F8E-DD7D-356B-31B655BB1E2D}"/>
          </ac:picMkLst>
        </pc:picChg>
        <pc:picChg chg="del">
          <ac:chgData name="BOISSON, Sophie" userId="cebb6ea8-3c4f-47b3-9862-e8f653e52c19" providerId="ADAL" clId="{FBC04F69-8780-4351-9E77-6DF6E05565FD}" dt="2023-10-19T09:17:45.591" v="0" actId="478"/>
          <ac:picMkLst>
            <pc:docMk/>
            <pc:sldMk cId="280090018" sldId="295"/>
            <ac:picMk id="9" creationId="{8512A932-2B4A-BD4E-9323-5ED26F38FABE}"/>
          </ac:picMkLst>
        </pc:picChg>
      </pc:sldChg>
      <pc:sldChg chg="modSp mod">
        <pc:chgData name="BOISSON, Sophie" userId="cebb6ea8-3c4f-47b3-9862-e8f653e52c19" providerId="ADAL" clId="{FBC04F69-8780-4351-9E77-6DF6E05565FD}" dt="2023-10-19T09:51:40.802" v="353" actId="14100"/>
        <pc:sldMkLst>
          <pc:docMk/>
          <pc:sldMk cId="3226762834" sldId="302"/>
        </pc:sldMkLst>
        <pc:spChg chg="mod">
          <ac:chgData name="BOISSON, Sophie" userId="cebb6ea8-3c4f-47b3-9862-e8f653e52c19" providerId="ADAL" clId="{FBC04F69-8780-4351-9E77-6DF6E05565FD}" dt="2023-10-19T09:51:28.523" v="350" actId="255"/>
          <ac:spMkLst>
            <pc:docMk/>
            <pc:sldMk cId="3226762834" sldId="302"/>
            <ac:spMk id="4" creationId="{00000000-0000-0000-0000-000000000000}"/>
          </ac:spMkLst>
        </pc:spChg>
        <pc:spChg chg="mod">
          <ac:chgData name="BOISSON, Sophie" userId="cebb6ea8-3c4f-47b3-9862-e8f653e52c19" providerId="ADAL" clId="{FBC04F69-8780-4351-9E77-6DF6E05565FD}" dt="2023-10-19T09:51:40.802" v="353" actId="14100"/>
          <ac:spMkLst>
            <pc:docMk/>
            <pc:sldMk cId="3226762834" sldId="302"/>
            <ac:spMk id="16" creationId="{346151A5-9482-2944-8D6A-301F198FF0C7}"/>
          </ac:spMkLst>
        </pc:spChg>
        <pc:spChg chg="mod">
          <ac:chgData name="BOISSON, Sophie" userId="cebb6ea8-3c4f-47b3-9862-e8f653e52c19" providerId="ADAL" clId="{FBC04F69-8780-4351-9E77-6DF6E05565FD}" dt="2023-10-19T09:51:34.966" v="351" actId="1076"/>
          <ac:spMkLst>
            <pc:docMk/>
            <pc:sldMk cId="3226762834" sldId="302"/>
            <ac:spMk id="17" creationId="{CC8CF1F8-49DA-BB42-B906-A3A0A43D24B9}"/>
          </ac:spMkLst>
        </pc:spChg>
      </pc:sldChg>
      <pc:sldChg chg="addSp delSp modSp mod">
        <pc:chgData name="BOISSON, Sophie" userId="cebb6ea8-3c4f-47b3-9862-e8f653e52c19" providerId="ADAL" clId="{FBC04F69-8780-4351-9E77-6DF6E05565FD}" dt="2023-10-19T09:24:57.089" v="99" actId="14100"/>
        <pc:sldMkLst>
          <pc:docMk/>
          <pc:sldMk cId="1735050420" sldId="446"/>
        </pc:sldMkLst>
        <pc:picChg chg="del">
          <ac:chgData name="BOISSON, Sophie" userId="cebb6ea8-3c4f-47b3-9862-e8f653e52c19" providerId="ADAL" clId="{FBC04F69-8780-4351-9E77-6DF6E05565FD}" dt="2023-10-19T09:23:34.117" v="94" actId="478"/>
          <ac:picMkLst>
            <pc:docMk/>
            <pc:sldMk cId="1735050420" sldId="446"/>
            <ac:picMk id="2" creationId="{626BBA91-58AC-5540-B296-17C1AAD658C3}"/>
          </ac:picMkLst>
        </pc:picChg>
        <pc:picChg chg="del">
          <ac:chgData name="BOISSON, Sophie" userId="cebb6ea8-3c4f-47b3-9862-e8f653e52c19" providerId="ADAL" clId="{FBC04F69-8780-4351-9E77-6DF6E05565FD}" dt="2023-10-19T09:23:53.343" v="95" actId="478"/>
          <ac:picMkLst>
            <pc:docMk/>
            <pc:sldMk cId="1735050420" sldId="446"/>
            <ac:picMk id="3" creationId="{5C5776BD-E52D-0440-8745-9E8E393E2CB8}"/>
          </ac:picMkLst>
        </pc:picChg>
        <pc:picChg chg="add mod">
          <ac:chgData name="BOISSON, Sophie" userId="cebb6ea8-3c4f-47b3-9862-e8f653e52c19" providerId="ADAL" clId="{FBC04F69-8780-4351-9E77-6DF6E05565FD}" dt="2023-10-19T09:24:57.089" v="99" actId="14100"/>
          <ac:picMkLst>
            <pc:docMk/>
            <pc:sldMk cId="1735050420" sldId="446"/>
            <ac:picMk id="7" creationId="{6ADCC267-0F1A-DE21-87DE-02954F3EDD56}"/>
          </ac:picMkLst>
        </pc:picChg>
      </pc:sldChg>
      <pc:sldChg chg="modSp mod">
        <pc:chgData name="BOISSON, Sophie" userId="cebb6ea8-3c4f-47b3-9862-e8f653e52c19" providerId="ADAL" clId="{FBC04F69-8780-4351-9E77-6DF6E05565FD}" dt="2023-10-19T09:42:24.436" v="109" actId="1076"/>
        <pc:sldMkLst>
          <pc:docMk/>
          <pc:sldMk cId="1280838358" sldId="447"/>
        </pc:sldMkLst>
        <pc:spChg chg="mod">
          <ac:chgData name="BOISSON, Sophie" userId="cebb6ea8-3c4f-47b3-9862-e8f653e52c19" providerId="ADAL" clId="{FBC04F69-8780-4351-9E77-6DF6E05565FD}" dt="2023-10-19T09:42:24.436" v="109" actId="1076"/>
          <ac:spMkLst>
            <pc:docMk/>
            <pc:sldMk cId="1280838358" sldId="447"/>
            <ac:spMk id="3" creationId="{00000000-0000-0000-0000-000000000000}"/>
          </ac:spMkLst>
        </pc:spChg>
      </pc:sldChg>
      <pc:sldChg chg="modSp mod modAnim">
        <pc:chgData name="BOISSON, Sophie" userId="cebb6ea8-3c4f-47b3-9862-e8f653e52c19" providerId="ADAL" clId="{FBC04F69-8780-4351-9E77-6DF6E05565FD}" dt="2023-10-19T14:39:34.396" v="473" actId="1076"/>
        <pc:sldMkLst>
          <pc:docMk/>
          <pc:sldMk cId="385577345" sldId="448"/>
        </pc:sldMkLst>
        <pc:spChg chg="mod">
          <ac:chgData name="BOISSON, Sophie" userId="cebb6ea8-3c4f-47b3-9862-e8f653e52c19" providerId="ADAL" clId="{FBC04F69-8780-4351-9E77-6DF6E05565FD}" dt="2023-10-19T09:43:57.978" v="154" actId="20577"/>
          <ac:spMkLst>
            <pc:docMk/>
            <pc:sldMk cId="385577345" sldId="448"/>
            <ac:spMk id="5" creationId="{00000000-0000-0000-0000-000000000000}"/>
          </ac:spMkLst>
        </pc:spChg>
        <pc:spChg chg="mod">
          <ac:chgData name="BOISSON, Sophie" userId="cebb6ea8-3c4f-47b3-9862-e8f653e52c19" providerId="ADAL" clId="{FBC04F69-8780-4351-9E77-6DF6E05565FD}" dt="2023-10-19T14:39:34.396" v="473" actId="1076"/>
          <ac:spMkLst>
            <pc:docMk/>
            <pc:sldMk cId="385577345" sldId="448"/>
            <ac:spMk id="27" creationId="{00000000-0000-0000-0000-000000000000}"/>
          </ac:spMkLst>
        </pc:spChg>
        <pc:spChg chg="mod">
          <ac:chgData name="BOISSON, Sophie" userId="cebb6ea8-3c4f-47b3-9862-e8f653e52c19" providerId="ADAL" clId="{FBC04F69-8780-4351-9E77-6DF6E05565FD}" dt="2023-10-19T09:44:36.292" v="194" actId="20577"/>
          <ac:spMkLst>
            <pc:docMk/>
            <pc:sldMk cId="385577345" sldId="448"/>
            <ac:spMk id="28" creationId="{A6A83870-8D42-F84B-AC33-F6168E469A3C}"/>
          </ac:spMkLst>
        </pc:spChg>
        <pc:spChg chg="mod">
          <ac:chgData name="BOISSON, Sophie" userId="cebb6ea8-3c4f-47b3-9862-e8f653e52c19" providerId="ADAL" clId="{FBC04F69-8780-4351-9E77-6DF6E05565FD}" dt="2023-10-19T09:44:45.031" v="195" actId="1076"/>
          <ac:spMkLst>
            <pc:docMk/>
            <pc:sldMk cId="385577345" sldId="448"/>
            <ac:spMk id="29" creationId="{0DA57C77-41E3-3648-A262-B4ADF92868A5}"/>
          </ac:spMkLst>
        </pc:spChg>
        <pc:spChg chg="mod">
          <ac:chgData name="BOISSON, Sophie" userId="cebb6ea8-3c4f-47b3-9862-e8f653e52c19" providerId="ADAL" clId="{FBC04F69-8780-4351-9E77-6DF6E05565FD}" dt="2023-10-19T09:44:32.881" v="193" actId="1076"/>
          <ac:spMkLst>
            <pc:docMk/>
            <pc:sldMk cId="385577345" sldId="448"/>
            <ac:spMk id="30" creationId="{50457C75-0066-FD4A-A073-9AEF9B5A1E8F}"/>
          </ac:spMkLst>
        </pc:spChg>
        <pc:spChg chg="mod">
          <ac:chgData name="BOISSON, Sophie" userId="cebb6ea8-3c4f-47b3-9862-e8f653e52c19" providerId="ADAL" clId="{FBC04F69-8780-4351-9E77-6DF6E05565FD}" dt="2023-10-19T09:44:30.946" v="192" actId="1076"/>
          <ac:spMkLst>
            <pc:docMk/>
            <pc:sldMk cId="385577345" sldId="448"/>
            <ac:spMk id="31" creationId="{F57ED95C-8BDF-CD4E-9761-9B4CB6BEA766}"/>
          </ac:spMkLst>
        </pc:spChg>
        <pc:spChg chg="mod">
          <ac:chgData name="BOISSON, Sophie" userId="cebb6ea8-3c4f-47b3-9862-e8f653e52c19" providerId="ADAL" clId="{FBC04F69-8780-4351-9E77-6DF6E05565FD}" dt="2023-10-19T09:44:28.956" v="191" actId="1076"/>
          <ac:spMkLst>
            <pc:docMk/>
            <pc:sldMk cId="385577345" sldId="448"/>
            <ac:spMk id="32" creationId="{5BFFC2F1-581A-2E43-86B4-C49E277AFA8B}"/>
          </ac:spMkLst>
        </pc:spChg>
        <pc:spChg chg="mod">
          <ac:chgData name="BOISSON, Sophie" userId="cebb6ea8-3c4f-47b3-9862-e8f653e52c19" providerId="ADAL" clId="{FBC04F69-8780-4351-9E77-6DF6E05565FD}" dt="2023-10-19T09:43:37.169" v="139" actId="1076"/>
          <ac:spMkLst>
            <pc:docMk/>
            <pc:sldMk cId="385577345" sldId="448"/>
            <ac:spMk id="33" creationId="{069F32CB-A7E3-4D40-9D8E-3DCF5056DAA6}"/>
          </ac:spMkLst>
        </pc:spChg>
        <pc:spChg chg="mod">
          <ac:chgData name="BOISSON, Sophie" userId="cebb6ea8-3c4f-47b3-9862-e8f653e52c19" providerId="ADAL" clId="{FBC04F69-8780-4351-9E77-6DF6E05565FD}" dt="2023-10-19T09:43:22.171" v="131" actId="1076"/>
          <ac:spMkLst>
            <pc:docMk/>
            <pc:sldMk cId="385577345" sldId="448"/>
            <ac:spMk id="34" creationId="{DDA3961C-956D-3D41-BBAC-1ACCA2BB8AA1}"/>
          </ac:spMkLst>
        </pc:spChg>
        <pc:spChg chg="mod">
          <ac:chgData name="BOISSON, Sophie" userId="cebb6ea8-3c4f-47b3-9862-e8f653e52c19" providerId="ADAL" clId="{FBC04F69-8780-4351-9E77-6DF6E05565FD}" dt="2023-10-19T09:43:22.171" v="131" actId="1076"/>
          <ac:spMkLst>
            <pc:docMk/>
            <pc:sldMk cId="385577345" sldId="448"/>
            <ac:spMk id="35" creationId="{D1EB612B-840E-DE4F-A64F-53EC2E5137BA}"/>
          </ac:spMkLst>
        </pc:spChg>
        <pc:spChg chg="mod">
          <ac:chgData name="BOISSON, Sophie" userId="cebb6ea8-3c4f-47b3-9862-e8f653e52c19" providerId="ADAL" clId="{FBC04F69-8780-4351-9E77-6DF6E05565FD}" dt="2023-10-19T09:43:22.171" v="131" actId="1076"/>
          <ac:spMkLst>
            <pc:docMk/>
            <pc:sldMk cId="385577345" sldId="448"/>
            <ac:spMk id="36" creationId="{A6A20846-CECB-A14E-9B58-92524B83AAC6}"/>
          </ac:spMkLst>
        </pc:spChg>
        <pc:spChg chg="mod">
          <ac:chgData name="BOISSON, Sophie" userId="cebb6ea8-3c4f-47b3-9862-e8f653e52c19" providerId="ADAL" clId="{FBC04F69-8780-4351-9E77-6DF6E05565FD}" dt="2023-10-19T09:43:22.171" v="131" actId="1076"/>
          <ac:spMkLst>
            <pc:docMk/>
            <pc:sldMk cId="385577345" sldId="448"/>
            <ac:spMk id="37" creationId="{80DBEF50-FF15-C34D-B0F4-720608C61319}"/>
          </ac:spMkLst>
        </pc:spChg>
        <pc:spChg chg="mod">
          <ac:chgData name="BOISSON, Sophie" userId="cebb6ea8-3c4f-47b3-9862-e8f653e52c19" providerId="ADAL" clId="{FBC04F69-8780-4351-9E77-6DF6E05565FD}" dt="2023-10-19T09:44:08.724" v="156" actId="1076"/>
          <ac:spMkLst>
            <pc:docMk/>
            <pc:sldMk cId="385577345" sldId="448"/>
            <ac:spMk id="40" creationId="{F22C4CF9-0CAC-5E43-9073-F8DC98C8F847}"/>
          </ac:spMkLst>
        </pc:spChg>
        <pc:cxnChg chg="mod">
          <ac:chgData name="BOISSON, Sophie" userId="cebb6ea8-3c4f-47b3-9862-e8f653e52c19" providerId="ADAL" clId="{FBC04F69-8780-4351-9E77-6DF6E05565FD}" dt="2023-10-19T09:44:50.344" v="197" actId="14100"/>
          <ac:cxnSpMkLst>
            <pc:docMk/>
            <pc:sldMk cId="385577345" sldId="448"/>
            <ac:cxnSpMk id="38" creationId="{05E339E4-4755-D44B-AFEB-BA9681B2BAC1}"/>
          </ac:cxnSpMkLst>
        </pc:cxnChg>
        <pc:cxnChg chg="mod">
          <ac:chgData name="BOISSON, Sophie" userId="cebb6ea8-3c4f-47b3-9862-e8f653e52c19" providerId="ADAL" clId="{FBC04F69-8780-4351-9E77-6DF6E05565FD}" dt="2023-10-19T09:45:01.813" v="201" actId="1076"/>
          <ac:cxnSpMkLst>
            <pc:docMk/>
            <pc:sldMk cId="385577345" sldId="448"/>
            <ac:cxnSpMk id="39" creationId="{8CDAF105-7967-1342-BF8C-6A03AADB4E58}"/>
          </ac:cxnSpMkLst>
        </pc:cxnChg>
        <pc:cxnChg chg="mod">
          <ac:chgData name="BOISSON, Sophie" userId="cebb6ea8-3c4f-47b3-9862-e8f653e52c19" providerId="ADAL" clId="{FBC04F69-8780-4351-9E77-6DF6E05565FD}" dt="2023-10-19T09:44:48.293" v="196" actId="14100"/>
          <ac:cxnSpMkLst>
            <pc:docMk/>
            <pc:sldMk cId="385577345" sldId="448"/>
            <ac:cxnSpMk id="41" creationId="{8BF51256-29A5-4042-831F-D6D9314D87C7}"/>
          </ac:cxnSpMkLst>
        </pc:cxnChg>
        <pc:cxnChg chg="mod">
          <ac:chgData name="BOISSON, Sophie" userId="cebb6ea8-3c4f-47b3-9862-e8f653e52c19" providerId="ADAL" clId="{FBC04F69-8780-4351-9E77-6DF6E05565FD}" dt="2023-10-19T09:44:59.607" v="200" actId="1076"/>
          <ac:cxnSpMkLst>
            <pc:docMk/>
            <pc:sldMk cId="385577345" sldId="448"/>
            <ac:cxnSpMk id="42" creationId="{D73CEC26-A5FA-1640-A167-70911537DBEF}"/>
          </ac:cxnSpMkLst>
        </pc:cxnChg>
      </pc:sldChg>
      <pc:sldChg chg="modSp mod">
        <pc:chgData name="BOISSON, Sophie" userId="cebb6ea8-3c4f-47b3-9862-e8f653e52c19" providerId="ADAL" clId="{FBC04F69-8780-4351-9E77-6DF6E05565FD}" dt="2023-10-19T09:45:34.934" v="210" actId="1076"/>
        <pc:sldMkLst>
          <pc:docMk/>
          <pc:sldMk cId="610069816" sldId="449"/>
        </pc:sldMkLst>
        <pc:spChg chg="mod">
          <ac:chgData name="BOISSON, Sophie" userId="cebb6ea8-3c4f-47b3-9862-e8f653e52c19" providerId="ADAL" clId="{FBC04F69-8780-4351-9E77-6DF6E05565FD}" dt="2023-10-19T09:45:34.934" v="210" actId="1076"/>
          <ac:spMkLst>
            <pc:docMk/>
            <pc:sldMk cId="610069816" sldId="449"/>
            <ac:spMk id="2" creationId="{5DA5CA39-27FC-3343-8C78-D6341E3A00AF}"/>
          </ac:spMkLst>
        </pc:spChg>
        <pc:spChg chg="mod">
          <ac:chgData name="BOISSON, Sophie" userId="cebb6ea8-3c4f-47b3-9862-e8f653e52c19" providerId="ADAL" clId="{FBC04F69-8780-4351-9E77-6DF6E05565FD}" dt="2023-10-19T09:45:32.098" v="209" actId="14100"/>
          <ac:spMkLst>
            <pc:docMk/>
            <pc:sldMk cId="610069816" sldId="449"/>
            <ac:spMk id="4" creationId="{00000000-0000-0000-0000-000000000000}"/>
          </ac:spMkLst>
        </pc:spChg>
        <pc:picChg chg="mod">
          <ac:chgData name="BOISSON, Sophie" userId="cebb6ea8-3c4f-47b3-9862-e8f653e52c19" providerId="ADAL" clId="{FBC04F69-8780-4351-9E77-6DF6E05565FD}" dt="2023-10-19T09:45:29.952" v="208" actId="1076"/>
          <ac:picMkLst>
            <pc:docMk/>
            <pc:sldMk cId="610069816" sldId="449"/>
            <ac:picMk id="8" creationId="{2271A20B-75B8-E446-A5B0-F7DC707AE10B}"/>
          </ac:picMkLst>
        </pc:picChg>
      </pc:sldChg>
      <pc:sldChg chg="modSp mod">
        <pc:chgData name="BOISSON, Sophie" userId="cebb6ea8-3c4f-47b3-9862-e8f653e52c19" providerId="ADAL" clId="{FBC04F69-8780-4351-9E77-6DF6E05565FD}" dt="2023-10-19T09:50:38.310" v="342" actId="14100"/>
        <pc:sldMkLst>
          <pc:docMk/>
          <pc:sldMk cId="3183055793" sldId="450"/>
        </pc:sldMkLst>
        <pc:spChg chg="mod">
          <ac:chgData name="BOISSON, Sophie" userId="cebb6ea8-3c4f-47b3-9862-e8f653e52c19" providerId="ADAL" clId="{FBC04F69-8780-4351-9E77-6DF6E05565FD}" dt="2023-10-19T09:50:38.310" v="342" actId="14100"/>
          <ac:spMkLst>
            <pc:docMk/>
            <pc:sldMk cId="3183055793" sldId="450"/>
            <ac:spMk id="4" creationId="{00000000-0000-0000-0000-000000000000}"/>
          </ac:spMkLst>
        </pc:spChg>
        <pc:spChg chg="mod">
          <ac:chgData name="BOISSON, Sophie" userId="cebb6ea8-3c4f-47b3-9862-e8f653e52c19" providerId="ADAL" clId="{FBC04F69-8780-4351-9E77-6DF6E05565FD}" dt="2023-10-19T09:50:12.480" v="338" actId="1076"/>
          <ac:spMkLst>
            <pc:docMk/>
            <pc:sldMk cId="3183055793" sldId="450"/>
            <ac:spMk id="12" creationId="{15D3BE20-5FF9-9C44-877A-E71B5C5F27C3}"/>
          </ac:spMkLst>
        </pc:spChg>
      </pc:sldChg>
      <pc:sldChg chg="addSp delSp modSp mod">
        <pc:chgData name="BOISSON, Sophie" userId="cebb6ea8-3c4f-47b3-9862-e8f653e52c19" providerId="ADAL" clId="{FBC04F69-8780-4351-9E77-6DF6E05565FD}" dt="2023-10-19T09:50:59.642" v="347" actId="1076"/>
        <pc:sldMkLst>
          <pc:docMk/>
          <pc:sldMk cId="2426042954" sldId="451"/>
        </pc:sldMkLst>
        <pc:spChg chg="mod">
          <ac:chgData name="BOISSON, Sophie" userId="cebb6ea8-3c4f-47b3-9862-e8f653e52c19" providerId="ADAL" clId="{FBC04F69-8780-4351-9E77-6DF6E05565FD}" dt="2023-10-19T09:50:56.780" v="345" actId="1076"/>
          <ac:spMkLst>
            <pc:docMk/>
            <pc:sldMk cId="2426042954" sldId="451"/>
            <ac:spMk id="5" creationId="{00000000-0000-0000-0000-000000000000}"/>
          </ac:spMkLst>
        </pc:spChg>
        <pc:picChg chg="add mod">
          <ac:chgData name="BOISSON, Sophie" userId="cebb6ea8-3c4f-47b3-9862-e8f653e52c19" providerId="ADAL" clId="{FBC04F69-8780-4351-9E77-6DF6E05565FD}" dt="2023-10-19T09:50:59.642" v="347" actId="1076"/>
          <ac:picMkLst>
            <pc:docMk/>
            <pc:sldMk cId="2426042954" sldId="451"/>
            <ac:picMk id="3" creationId="{71796581-B7CB-8593-9FC0-AF1444D14384}"/>
          </ac:picMkLst>
        </pc:picChg>
        <pc:picChg chg="del">
          <ac:chgData name="BOISSON, Sophie" userId="cebb6ea8-3c4f-47b3-9862-e8f653e52c19" providerId="ADAL" clId="{FBC04F69-8780-4351-9E77-6DF6E05565FD}" dt="2023-10-19T09:18:49.931" v="15" actId="478"/>
          <ac:picMkLst>
            <pc:docMk/>
            <pc:sldMk cId="2426042954" sldId="451"/>
            <ac:picMk id="4" creationId="{AF45F6B9-942B-5845-BED1-6D8F811AE1D1}"/>
          </ac:picMkLst>
        </pc:picChg>
      </pc:sldChg>
      <pc:sldChg chg="modSp mod">
        <pc:chgData name="BOISSON, Sophie" userId="cebb6ea8-3c4f-47b3-9862-e8f653e52c19" providerId="ADAL" clId="{FBC04F69-8780-4351-9E77-6DF6E05565FD}" dt="2023-10-19T12:45:32.353" v="472" actId="1076"/>
        <pc:sldMkLst>
          <pc:docMk/>
          <pc:sldMk cId="3757175449" sldId="455"/>
        </pc:sldMkLst>
        <pc:spChg chg="mod">
          <ac:chgData name="BOISSON, Sophie" userId="cebb6ea8-3c4f-47b3-9862-e8f653e52c19" providerId="ADAL" clId="{FBC04F69-8780-4351-9E77-6DF6E05565FD}" dt="2023-10-19T12:45:32.353" v="472" actId="1076"/>
          <ac:spMkLst>
            <pc:docMk/>
            <pc:sldMk cId="3757175449" sldId="455"/>
            <ac:spMk id="5" creationId="{00000000-0000-0000-0000-000000000000}"/>
          </ac:spMkLst>
        </pc:spChg>
        <pc:spChg chg="mod">
          <ac:chgData name="BOISSON, Sophie" userId="cebb6ea8-3c4f-47b3-9862-e8f653e52c19" providerId="ADAL" clId="{FBC04F69-8780-4351-9E77-6DF6E05565FD}" dt="2023-10-19T12:45:22.274" v="469" actId="1076"/>
          <ac:spMkLst>
            <pc:docMk/>
            <pc:sldMk cId="3757175449" sldId="455"/>
            <ac:spMk id="6" creationId="{00000000-0000-0000-0000-000000000000}"/>
          </ac:spMkLst>
        </pc:spChg>
        <pc:spChg chg="mod">
          <ac:chgData name="BOISSON, Sophie" userId="cebb6ea8-3c4f-47b3-9862-e8f653e52c19" providerId="ADAL" clId="{FBC04F69-8780-4351-9E77-6DF6E05565FD}" dt="2023-10-19T12:45:18.014" v="467" actId="1076"/>
          <ac:spMkLst>
            <pc:docMk/>
            <pc:sldMk cId="3757175449" sldId="455"/>
            <ac:spMk id="8" creationId="{7A6B8915-FA36-EE45-AD06-367D897A48AB}"/>
          </ac:spMkLst>
        </pc:spChg>
        <pc:spChg chg="mod">
          <ac:chgData name="BOISSON, Sophie" userId="cebb6ea8-3c4f-47b3-9862-e8f653e52c19" providerId="ADAL" clId="{FBC04F69-8780-4351-9E77-6DF6E05565FD}" dt="2023-10-19T12:45:27.936" v="470" actId="1076"/>
          <ac:spMkLst>
            <pc:docMk/>
            <pc:sldMk cId="3757175449" sldId="455"/>
            <ac:spMk id="9" creationId="{C1DAF1F9-41C3-6E4C-ABEC-8B33B9F4C3C9}"/>
          </ac:spMkLst>
        </pc:spChg>
        <pc:spChg chg="mod">
          <ac:chgData name="BOISSON, Sophie" userId="cebb6ea8-3c4f-47b3-9862-e8f653e52c19" providerId="ADAL" clId="{FBC04F69-8780-4351-9E77-6DF6E05565FD}" dt="2023-10-19T12:44:57.777" v="458" actId="1076"/>
          <ac:spMkLst>
            <pc:docMk/>
            <pc:sldMk cId="3757175449" sldId="455"/>
            <ac:spMk id="10" creationId="{C2CFA454-E89F-6E4E-9CB6-256D82C8860E}"/>
          </ac:spMkLst>
        </pc:spChg>
        <pc:spChg chg="mod">
          <ac:chgData name="BOISSON, Sophie" userId="cebb6ea8-3c4f-47b3-9862-e8f653e52c19" providerId="ADAL" clId="{FBC04F69-8780-4351-9E77-6DF6E05565FD}" dt="2023-10-19T12:44:59.647" v="459" actId="1076"/>
          <ac:spMkLst>
            <pc:docMk/>
            <pc:sldMk cId="3757175449" sldId="455"/>
            <ac:spMk id="12" creationId="{16870E20-4931-0247-BDE7-A9E8858416E9}"/>
          </ac:spMkLst>
        </pc:spChg>
        <pc:spChg chg="mod">
          <ac:chgData name="BOISSON, Sophie" userId="cebb6ea8-3c4f-47b3-9862-e8f653e52c19" providerId="ADAL" clId="{FBC04F69-8780-4351-9E77-6DF6E05565FD}" dt="2023-10-19T12:45:02.246" v="460" actId="1076"/>
          <ac:spMkLst>
            <pc:docMk/>
            <pc:sldMk cId="3757175449" sldId="455"/>
            <ac:spMk id="14" creationId="{2895073A-C0D9-304A-B452-85BFD34CF766}"/>
          </ac:spMkLst>
        </pc:spChg>
        <pc:spChg chg="mod">
          <ac:chgData name="BOISSON, Sophie" userId="cebb6ea8-3c4f-47b3-9862-e8f653e52c19" providerId="ADAL" clId="{FBC04F69-8780-4351-9E77-6DF6E05565FD}" dt="2023-10-19T09:52:08.825" v="434" actId="20577"/>
          <ac:spMkLst>
            <pc:docMk/>
            <pc:sldMk cId="3757175449" sldId="455"/>
            <ac:spMk id="16" creationId="{F0C9A422-D144-B146-9A80-C29264F27B50}"/>
          </ac:spMkLst>
        </pc:spChg>
        <pc:spChg chg="mod">
          <ac:chgData name="BOISSON, Sophie" userId="cebb6ea8-3c4f-47b3-9862-e8f653e52c19" providerId="ADAL" clId="{FBC04F69-8780-4351-9E77-6DF6E05565FD}" dt="2023-10-19T12:45:04.164" v="461" actId="1076"/>
          <ac:spMkLst>
            <pc:docMk/>
            <pc:sldMk cId="3757175449" sldId="455"/>
            <ac:spMk id="18" creationId="{807278A5-19E8-8849-9DE8-B58DC6DE7125}"/>
          </ac:spMkLst>
        </pc:spChg>
        <pc:spChg chg="mod">
          <ac:chgData name="BOISSON, Sophie" userId="cebb6ea8-3c4f-47b3-9862-e8f653e52c19" providerId="ADAL" clId="{FBC04F69-8780-4351-9E77-6DF6E05565FD}" dt="2023-10-19T12:45:06.088" v="462" actId="1076"/>
          <ac:spMkLst>
            <pc:docMk/>
            <pc:sldMk cId="3757175449" sldId="455"/>
            <ac:spMk id="19" creationId="{88109247-8DBF-174C-9CC9-98C6760C547D}"/>
          </ac:spMkLst>
        </pc:spChg>
        <pc:spChg chg="mod">
          <ac:chgData name="BOISSON, Sophie" userId="cebb6ea8-3c4f-47b3-9862-e8f653e52c19" providerId="ADAL" clId="{FBC04F69-8780-4351-9E77-6DF6E05565FD}" dt="2023-10-19T09:52:15.621" v="436" actId="1076"/>
          <ac:spMkLst>
            <pc:docMk/>
            <pc:sldMk cId="3757175449" sldId="455"/>
            <ac:spMk id="20" creationId="{27C06CF3-DA06-5B48-8DE8-7B911DEB5C77}"/>
          </ac:spMkLst>
        </pc:spChg>
        <pc:picChg chg="mod">
          <ac:chgData name="BOISSON, Sophie" userId="cebb6ea8-3c4f-47b3-9862-e8f653e52c19" providerId="ADAL" clId="{FBC04F69-8780-4351-9E77-6DF6E05565FD}" dt="2023-10-19T12:44:46.115" v="448" actId="14100"/>
          <ac:picMkLst>
            <pc:docMk/>
            <pc:sldMk cId="3757175449" sldId="455"/>
            <ac:picMk id="7" creationId="{1E7B4D23-8F0C-284D-A31B-DC0DF5DFFDA0}"/>
          </ac:picMkLst>
        </pc:picChg>
        <pc:picChg chg="mod">
          <ac:chgData name="BOISSON, Sophie" userId="cebb6ea8-3c4f-47b3-9862-e8f653e52c19" providerId="ADAL" clId="{FBC04F69-8780-4351-9E77-6DF6E05565FD}" dt="2023-10-19T12:44:56.248" v="457" actId="1076"/>
          <ac:picMkLst>
            <pc:docMk/>
            <pc:sldMk cId="3757175449" sldId="455"/>
            <ac:picMk id="11" creationId="{FDA8BF86-DB6C-0140-B6BC-07884D0694EA}"/>
          </ac:picMkLst>
        </pc:picChg>
        <pc:picChg chg="mod">
          <ac:chgData name="BOISSON, Sophie" userId="cebb6ea8-3c4f-47b3-9862-e8f653e52c19" providerId="ADAL" clId="{FBC04F69-8780-4351-9E77-6DF6E05565FD}" dt="2023-10-19T12:44:54.537" v="456" actId="1076"/>
          <ac:picMkLst>
            <pc:docMk/>
            <pc:sldMk cId="3757175449" sldId="455"/>
            <ac:picMk id="13" creationId="{3165B9B6-E6AD-514F-89AF-AAF8CCAAF8D5}"/>
          </ac:picMkLst>
        </pc:picChg>
        <pc:picChg chg="mod">
          <ac:chgData name="BOISSON, Sophie" userId="cebb6ea8-3c4f-47b3-9862-e8f653e52c19" providerId="ADAL" clId="{FBC04F69-8780-4351-9E77-6DF6E05565FD}" dt="2023-10-19T12:44:53.566" v="455" actId="1076"/>
          <ac:picMkLst>
            <pc:docMk/>
            <pc:sldMk cId="3757175449" sldId="455"/>
            <ac:picMk id="15" creationId="{D96D6296-95FF-F647-A284-43B76BEBDCBC}"/>
          </ac:picMkLst>
        </pc:picChg>
        <pc:picChg chg="mod">
          <ac:chgData name="BOISSON, Sophie" userId="cebb6ea8-3c4f-47b3-9862-e8f653e52c19" providerId="ADAL" clId="{FBC04F69-8780-4351-9E77-6DF6E05565FD}" dt="2023-10-19T12:44:52.633" v="454" actId="1076"/>
          <ac:picMkLst>
            <pc:docMk/>
            <pc:sldMk cId="3757175449" sldId="455"/>
            <ac:picMk id="17" creationId="{608696DA-4A3B-0443-B7F4-D8173D2AA39E}"/>
          </ac:picMkLst>
        </pc:picChg>
      </pc:sldChg>
      <pc:sldChg chg="addSp delSp modSp mod">
        <pc:chgData name="BOISSON, Sophie" userId="cebb6ea8-3c4f-47b3-9862-e8f653e52c19" providerId="ADAL" clId="{FBC04F69-8780-4351-9E77-6DF6E05565FD}" dt="2023-10-19T12:44:02.969" v="445" actId="14100"/>
        <pc:sldMkLst>
          <pc:docMk/>
          <pc:sldMk cId="1519431284" sldId="458"/>
        </pc:sldMkLst>
        <pc:spChg chg="mod">
          <ac:chgData name="BOISSON, Sophie" userId="cebb6ea8-3c4f-47b3-9862-e8f653e52c19" providerId="ADAL" clId="{FBC04F69-8780-4351-9E77-6DF6E05565FD}" dt="2023-10-19T12:44:02.969" v="445" actId="14100"/>
          <ac:spMkLst>
            <pc:docMk/>
            <pc:sldMk cId="1519431284" sldId="458"/>
            <ac:spMk id="12" creationId="{14949F69-AEA9-4E45-92F7-165DD0F64BC1}"/>
          </ac:spMkLst>
        </pc:spChg>
        <pc:picChg chg="add mod">
          <ac:chgData name="BOISSON, Sophie" userId="cebb6ea8-3c4f-47b3-9862-e8f653e52c19" providerId="ADAL" clId="{FBC04F69-8780-4351-9E77-6DF6E05565FD}" dt="2023-10-19T12:43:57.924" v="444" actId="1076"/>
          <ac:picMkLst>
            <pc:docMk/>
            <pc:sldMk cId="1519431284" sldId="458"/>
            <ac:picMk id="2" creationId="{CF4C1BFE-2A69-B691-B33A-FCFDC3108FED}"/>
          </ac:picMkLst>
        </pc:picChg>
        <pc:picChg chg="del">
          <ac:chgData name="BOISSON, Sophie" userId="cebb6ea8-3c4f-47b3-9862-e8f653e52c19" providerId="ADAL" clId="{FBC04F69-8780-4351-9E77-6DF6E05565FD}" dt="2023-10-19T12:43:52.509" v="440" actId="478"/>
          <ac:picMkLst>
            <pc:docMk/>
            <pc:sldMk cId="1519431284" sldId="458"/>
            <ac:picMk id="5" creationId="{10782A97-D9C1-7447-BE0D-9DA1DC92103B}"/>
          </ac:picMkLst>
        </pc:picChg>
      </pc:sldChg>
      <pc:sldChg chg="modSp mod">
        <pc:chgData name="BOISSON, Sophie" userId="cebb6ea8-3c4f-47b3-9862-e8f653e52c19" providerId="ADAL" clId="{FBC04F69-8780-4351-9E77-6DF6E05565FD}" dt="2023-10-19T09:49:21.189" v="326" actId="1076"/>
        <pc:sldMkLst>
          <pc:docMk/>
          <pc:sldMk cId="2893746858" sldId="461"/>
        </pc:sldMkLst>
        <pc:spChg chg="mod">
          <ac:chgData name="BOISSON, Sophie" userId="cebb6ea8-3c4f-47b3-9862-e8f653e52c19" providerId="ADAL" clId="{FBC04F69-8780-4351-9E77-6DF6E05565FD}" dt="2023-10-19T09:46:16.695" v="220" actId="1076"/>
          <ac:spMkLst>
            <pc:docMk/>
            <pc:sldMk cId="2893746858" sldId="461"/>
            <ac:spMk id="4" creationId="{228AA5F6-CE56-B649-B734-0F5DFB44DADD}"/>
          </ac:spMkLst>
        </pc:spChg>
        <pc:spChg chg="mod">
          <ac:chgData name="BOISSON, Sophie" userId="cebb6ea8-3c4f-47b3-9862-e8f653e52c19" providerId="ADAL" clId="{FBC04F69-8780-4351-9E77-6DF6E05565FD}" dt="2023-10-19T09:48:56.679" v="318" actId="14100"/>
          <ac:spMkLst>
            <pc:docMk/>
            <pc:sldMk cId="2893746858" sldId="461"/>
            <ac:spMk id="10" creationId="{010684D2-AE95-B446-89D5-0BE459646F64}"/>
          </ac:spMkLst>
        </pc:spChg>
        <pc:spChg chg="mod">
          <ac:chgData name="BOISSON, Sophie" userId="cebb6ea8-3c4f-47b3-9862-e8f653e52c19" providerId="ADAL" clId="{FBC04F69-8780-4351-9E77-6DF6E05565FD}" dt="2023-10-19T09:46:12.751" v="219" actId="255"/>
          <ac:spMkLst>
            <pc:docMk/>
            <pc:sldMk cId="2893746858" sldId="461"/>
            <ac:spMk id="11" creationId="{3EA37F22-D390-944A-B757-47FBAA5AEE5E}"/>
          </ac:spMkLst>
        </pc:spChg>
        <pc:spChg chg="mod">
          <ac:chgData name="BOISSON, Sophie" userId="cebb6ea8-3c4f-47b3-9862-e8f653e52c19" providerId="ADAL" clId="{FBC04F69-8780-4351-9E77-6DF6E05565FD}" dt="2023-10-19T09:46:08.820" v="218" actId="255"/>
          <ac:spMkLst>
            <pc:docMk/>
            <pc:sldMk cId="2893746858" sldId="461"/>
            <ac:spMk id="12" creationId="{35534D6A-4B2C-B44A-9496-A6F61BCF4B32}"/>
          </ac:spMkLst>
        </pc:spChg>
        <pc:spChg chg="mod">
          <ac:chgData name="BOISSON, Sophie" userId="cebb6ea8-3c4f-47b3-9862-e8f653e52c19" providerId="ADAL" clId="{FBC04F69-8780-4351-9E77-6DF6E05565FD}" dt="2023-10-19T09:49:19.652" v="325" actId="1076"/>
          <ac:spMkLst>
            <pc:docMk/>
            <pc:sldMk cId="2893746858" sldId="461"/>
            <ac:spMk id="13" creationId="{7ECC7B01-81D2-1D45-B98D-7B6AAD9D754E}"/>
          </ac:spMkLst>
        </pc:spChg>
        <pc:spChg chg="mod">
          <ac:chgData name="BOISSON, Sophie" userId="cebb6ea8-3c4f-47b3-9862-e8f653e52c19" providerId="ADAL" clId="{FBC04F69-8780-4351-9E77-6DF6E05565FD}" dt="2023-10-19T09:46:23.143" v="223" actId="1076"/>
          <ac:spMkLst>
            <pc:docMk/>
            <pc:sldMk cId="2893746858" sldId="461"/>
            <ac:spMk id="17" creationId="{4EC44CC6-27F7-C044-9954-80DD88A4148C}"/>
          </ac:spMkLst>
        </pc:spChg>
        <pc:spChg chg="mod">
          <ac:chgData name="BOISSON, Sophie" userId="cebb6ea8-3c4f-47b3-9862-e8f653e52c19" providerId="ADAL" clId="{FBC04F69-8780-4351-9E77-6DF6E05565FD}" dt="2023-10-19T09:46:30.493" v="225" actId="14100"/>
          <ac:spMkLst>
            <pc:docMk/>
            <pc:sldMk cId="2893746858" sldId="461"/>
            <ac:spMk id="18" creationId="{F11DD922-5BDE-E44D-8F82-342B98EA9D1E}"/>
          </ac:spMkLst>
        </pc:spChg>
        <pc:picChg chg="mod">
          <ac:chgData name="BOISSON, Sophie" userId="cebb6ea8-3c4f-47b3-9862-e8f653e52c19" providerId="ADAL" clId="{FBC04F69-8780-4351-9E77-6DF6E05565FD}" dt="2023-10-19T09:49:21.189" v="326" actId="1076"/>
          <ac:picMkLst>
            <pc:docMk/>
            <pc:sldMk cId="2893746858" sldId="461"/>
            <ac:picMk id="14" creationId="{11F4E144-71C4-754C-9594-B6FC4E3B877A}"/>
          </ac:picMkLst>
        </pc:picChg>
      </pc:sldChg>
      <pc:sldChg chg="modSp mod">
        <pc:chgData name="BOISSON, Sophie" userId="cebb6ea8-3c4f-47b3-9862-e8f653e52c19" providerId="ADAL" clId="{FBC04F69-8780-4351-9E77-6DF6E05565FD}" dt="2023-10-19T09:48:43.578" v="316" actId="255"/>
        <pc:sldMkLst>
          <pc:docMk/>
          <pc:sldMk cId="1894871215" sldId="462"/>
        </pc:sldMkLst>
        <pc:spChg chg="mod">
          <ac:chgData name="BOISSON, Sophie" userId="cebb6ea8-3c4f-47b3-9862-e8f653e52c19" providerId="ADAL" clId="{FBC04F69-8780-4351-9E77-6DF6E05565FD}" dt="2023-10-19T09:47:43.953" v="251" actId="1076"/>
          <ac:spMkLst>
            <pc:docMk/>
            <pc:sldMk cId="1894871215" sldId="462"/>
            <ac:spMk id="12" creationId="{35534D6A-4B2C-B44A-9496-A6F61BCF4B32}"/>
          </ac:spMkLst>
        </pc:spChg>
        <pc:spChg chg="mod">
          <ac:chgData name="BOISSON, Sophie" userId="cebb6ea8-3c4f-47b3-9862-e8f653e52c19" providerId="ADAL" clId="{FBC04F69-8780-4351-9E77-6DF6E05565FD}" dt="2023-10-19T09:48:43.578" v="316" actId="255"/>
          <ac:spMkLst>
            <pc:docMk/>
            <pc:sldMk cId="1894871215" sldId="462"/>
            <ac:spMk id="15" creationId="{3D4B7E49-3552-4542-9644-D10F7B2BC825}"/>
          </ac:spMkLst>
        </pc:spChg>
        <pc:spChg chg="mod">
          <ac:chgData name="BOISSON, Sophie" userId="cebb6ea8-3c4f-47b3-9862-e8f653e52c19" providerId="ADAL" clId="{FBC04F69-8780-4351-9E77-6DF6E05565FD}" dt="2023-10-19T09:48:43.578" v="316" actId="255"/>
          <ac:spMkLst>
            <pc:docMk/>
            <pc:sldMk cId="1894871215" sldId="462"/>
            <ac:spMk id="17" creationId="{22FBB18A-972A-984A-8B5F-A409C4D3B24D}"/>
          </ac:spMkLst>
        </pc:spChg>
        <pc:spChg chg="mod">
          <ac:chgData name="BOISSON, Sophie" userId="cebb6ea8-3c4f-47b3-9862-e8f653e52c19" providerId="ADAL" clId="{FBC04F69-8780-4351-9E77-6DF6E05565FD}" dt="2023-10-19T09:47:54.494" v="257" actId="1076"/>
          <ac:spMkLst>
            <pc:docMk/>
            <pc:sldMk cId="1894871215" sldId="462"/>
            <ac:spMk id="23" creationId="{A2890971-01D6-AE4D-BB9F-EF1C7D775AE3}"/>
          </ac:spMkLst>
        </pc:spChg>
        <pc:spChg chg="mod">
          <ac:chgData name="BOISSON, Sophie" userId="cebb6ea8-3c4f-47b3-9862-e8f653e52c19" providerId="ADAL" clId="{FBC04F69-8780-4351-9E77-6DF6E05565FD}" dt="2023-10-19T09:47:46.027" v="252" actId="1076"/>
          <ac:spMkLst>
            <pc:docMk/>
            <pc:sldMk cId="1894871215" sldId="462"/>
            <ac:spMk id="24" creationId="{3120642B-4AD8-3444-BFC7-597B6B77CA7D}"/>
          </ac:spMkLst>
        </pc:spChg>
        <pc:spChg chg="mod">
          <ac:chgData name="BOISSON, Sophie" userId="cebb6ea8-3c4f-47b3-9862-e8f653e52c19" providerId="ADAL" clId="{FBC04F69-8780-4351-9E77-6DF6E05565FD}" dt="2023-10-19T09:48:05.964" v="263" actId="1076"/>
          <ac:spMkLst>
            <pc:docMk/>
            <pc:sldMk cId="1894871215" sldId="462"/>
            <ac:spMk id="25" creationId="{0691D65D-BF07-BB49-82C3-D0864B504B9E}"/>
          </ac:spMkLst>
        </pc:spChg>
        <pc:spChg chg="mod">
          <ac:chgData name="BOISSON, Sophie" userId="cebb6ea8-3c4f-47b3-9862-e8f653e52c19" providerId="ADAL" clId="{FBC04F69-8780-4351-9E77-6DF6E05565FD}" dt="2023-10-19T09:47:12.291" v="236" actId="14100"/>
          <ac:spMkLst>
            <pc:docMk/>
            <pc:sldMk cId="1894871215" sldId="462"/>
            <ac:spMk id="27" creationId="{EBEE6137-3EA4-3044-A206-07E4AA2E42B9}"/>
          </ac:spMkLst>
        </pc:spChg>
        <pc:spChg chg="mod">
          <ac:chgData name="BOISSON, Sophie" userId="cebb6ea8-3c4f-47b3-9862-e8f653e52c19" providerId="ADAL" clId="{FBC04F69-8780-4351-9E77-6DF6E05565FD}" dt="2023-10-19T09:47:12.291" v="236" actId="14100"/>
          <ac:spMkLst>
            <pc:docMk/>
            <pc:sldMk cId="1894871215" sldId="462"/>
            <ac:spMk id="28" creationId="{DF8F43CF-11D9-DE41-8C0A-67DD48442245}"/>
          </ac:spMkLst>
        </pc:spChg>
        <pc:picChg chg="mod">
          <ac:chgData name="BOISSON, Sophie" userId="cebb6ea8-3c4f-47b3-9862-e8f653e52c19" providerId="ADAL" clId="{FBC04F69-8780-4351-9E77-6DF6E05565FD}" dt="2023-10-19T09:47:23.956" v="240" actId="1076"/>
          <ac:picMkLst>
            <pc:docMk/>
            <pc:sldMk cId="1894871215" sldId="462"/>
            <ac:picMk id="16" creationId="{709F44F9-7296-BA44-90DA-79C348E727F6}"/>
          </ac:picMkLst>
        </pc:picChg>
        <pc:picChg chg="mod">
          <ac:chgData name="BOISSON, Sophie" userId="cebb6ea8-3c4f-47b3-9862-e8f653e52c19" providerId="ADAL" clId="{FBC04F69-8780-4351-9E77-6DF6E05565FD}" dt="2023-10-19T09:47:32.540" v="247" actId="14100"/>
          <ac:picMkLst>
            <pc:docMk/>
            <pc:sldMk cId="1894871215" sldId="462"/>
            <ac:picMk id="18" creationId="{193EEED7-0D24-6F46-A803-1D755676A7D1}"/>
          </ac:picMkLst>
        </pc:picChg>
      </pc:sldChg>
      <pc:sldChg chg="modSp mod">
        <pc:chgData name="BOISSON, Sophie" userId="cebb6ea8-3c4f-47b3-9862-e8f653e52c19" providerId="ADAL" clId="{FBC04F69-8780-4351-9E77-6DF6E05565FD}" dt="2023-10-19T09:50:05.731" v="337" actId="14100"/>
        <pc:sldMkLst>
          <pc:docMk/>
          <pc:sldMk cId="2301593375" sldId="463"/>
        </pc:sldMkLst>
        <pc:spChg chg="mod">
          <ac:chgData name="BOISSON, Sophie" userId="cebb6ea8-3c4f-47b3-9862-e8f653e52c19" providerId="ADAL" clId="{FBC04F69-8780-4351-9E77-6DF6E05565FD}" dt="2023-10-19T09:49:35.277" v="329" actId="1076"/>
          <ac:spMkLst>
            <pc:docMk/>
            <pc:sldMk cId="2301593375" sldId="463"/>
            <ac:spMk id="3" creationId="{3535775B-A02B-DC47-ACBA-0FC5C4E36953}"/>
          </ac:spMkLst>
        </pc:spChg>
        <pc:spChg chg="mod">
          <ac:chgData name="BOISSON, Sophie" userId="cebb6ea8-3c4f-47b3-9862-e8f653e52c19" providerId="ADAL" clId="{FBC04F69-8780-4351-9E77-6DF6E05565FD}" dt="2023-10-19T09:49:52.243" v="333" actId="14100"/>
          <ac:spMkLst>
            <pc:docMk/>
            <pc:sldMk cId="2301593375" sldId="463"/>
            <ac:spMk id="14" creationId="{FE2221E6-F331-344D-8A28-2C12AD7F7E08}"/>
          </ac:spMkLst>
        </pc:spChg>
        <pc:spChg chg="mod">
          <ac:chgData name="BOISSON, Sophie" userId="cebb6ea8-3c4f-47b3-9862-e8f653e52c19" providerId="ADAL" clId="{FBC04F69-8780-4351-9E77-6DF6E05565FD}" dt="2023-10-19T09:50:05.731" v="337" actId="14100"/>
          <ac:spMkLst>
            <pc:docMk/>
            <pc:sldMk cId="2301593375" sldId="463"/>
            <ac:spMk id="16" creationId="{2BF8D90B-98CF-5E44-8157-74BA79F392E1}"/>
          </ac:spMkLst>
        </pc:spChg>
        <pc:spChg chg="mod">
          <ac:chgData name="BOISSON, Sophie" userId="cebb6ea8-3c4f-47b3-9862-e8f653e52c19" providerId="ADAL" clId="{FBC04F69-8780-4351-9E77-6DF6E05565FD}" dt="2023-10-19T09:49:47.716" v="332" actId="255"/>
          <ac:spMkLst>
            <pc:docMk/>
            <pc:sldMk cId="2301593375" sldId="463"/>
            <ac:spMk id="18" creationId="{6D58A533-59ED-894A-A2AE-4FC8609B4500}"/>
          </ac:spMkLst>
        </pc:spChg>
        <pc:picChg chg="mod">
          <ac:chgData name="BOISSON, Sophie" userId="cebb6ea8-3c4f-47b3-9862-e8f653e52c19" providerId="ADAL" clId="{FBC04F69-8780-4351-9E77-6DF6E05565FD}" dt="2023-10-19T09:49:36.271" v="330" actId="1076"/>
          <ac:picMkLst>
            <pc:docMk/>
            <pc:sldMk cId="2301593375" sldId="463"/>
            <ac:picMk id="4" creationId="{2F65FA0A-15E1-1F4A-8063-97B7F0CC3194}"/>
          </ac:picMkLst>
        </pc:picChg>
      </pc:sldChg>
      <pc:sldChg chg="modSp mod">
        <pc:chgData name="BOISSON, Sophie" userId="cebb6ea8-3c4f-47b3-9862-e8f653e52c19" providerId="ADAL" clId="{FBC04F69-8780-4351-9E77-6DF6E05565FD}" dt="2023-10-19T09:47:02.838" v="234" actId="1076"/>
        <pc:sldMkLst>
          <pc:docMk/>
          <pc:sldMk cId="1655337056" sldId="464"/>
        </pc:sldMkLst>
        <pc:spChg chg="mod">
          <ac:chgData name="BOISSON, Sophie" userId="cebb6ea8-3c4f-47b3-9862-e8f653e52c19" providerId="ADAL" clId="{FBC04F69-8780-4351-9E77-6DF6E05565FD}" dt="2023-10-19T09:47:02.838" v="234" actId="1076"/>
          <ac:spMkLst>
            <pc:docMk/>
            <pc:sldMk cId="1655337056" sldId="464"/>
            <ac:spMk id="2" creationId="{8E141985-E6A9-2F4D-90D4-95B4CF66C357}"/>
          </ac:spMkLst>
        </pc:spChg>
        <pc:picChg chg="mod">
          <ac:chgData name="BOISSON, Sophie" userId="cebb6ea8-3c4f-47b3-9862-e8f653e52c19" providerId="ADAL" clId="{FBC04F69-8780-4351-9E77-6DF6E05565FD}" dt="2023-10-19T09:46:58.743" v="233" actId="14100"/>
          <ac:picMkLst>
            <pc:docMk/>
            <pc:sldMk cId="1655337056" sldId="464"/>
            <ac:picMk id="6" creationId="{CC2EB51A-2EAA-1D4E-8EE3-8B4854AF2C08}"/>
          </ac:picMkLst>
        </pc:picChg>
      </pc:sldChg>
      <pc:sldChg chg="addSp delSp modSp mod">
        <pc:chgData name="BOISSON, Sophie" userId="cebb6ea8-3c4f-47b3-9862-e8f653e52c19" providerId="ADAL" clId="{FBC04F69-8780-4351-9E77-6DF6E05565FD}" dt="2023-10-19T09:51:22.018" v="349" actId="14100"/>
        <pc:sldMkLst>
          <pc:docMk/>
          <pc:sldMk cId="2239695551" sldId="484"/>
        </pc:sldMkLst>
        <pc:spChg chg="add mod">
          <ac:chgData name="BOISSON, Sophie" userId="cebb6ea8-3c4f-47b3-9862-e8f653e52c19" providerId="ADAL" clId="{FBC04F69-8780-4351-9E77-6DF6E05565FD}" dt="2023-10-19T09:19:41.417" v="72" actId="207"/>
          <ac:spMkLst>
            <pc:docMk/>
            <pc:sldMk cId="2239695551" sldId="484"/>
            <ac:spMk id="3" creationId="{F15C26BD-D711-CE98-CCBB-603AB8542550}"/>
          </ac:spMkLst>
        </pc:spChg>
        <pc:picChg chg="add del">
          <ac:chgData name="BOISSON, Sophie" userId="cebb6ea8-3c4f-47b3-9862-e8f653e52c19" providerId="ADAL" clId="{FBC04F69-8780-4351-9E77-6DF6E05565FD}" dt="2023-10-19T09:20:58.222" v="75" actId="478"/>
          <ac:picMkLst>
            <pc:docMk/>
            <pc:sldMk cId="2239695551" sldId="484"/>
            <ac:picMk id="2" creationId="{CFF40725-52E1-C24C-B3B2-A549C3558620}"/>
          </ac:picMkLst>
        </pc:picChg>
        <pc:picChg chg="del">
          <ac:chgData name="BOISSON, Sophie" userId="cebb6ea8-3c4f-47b3-9862-e8f653e52c19" providerId="ADAL" clId="{FBC04F69-8780-4351-9E77-6DF6E05565FD}" dt="2023-10-19T09:19:14.825" v="20" actId="478"/>
          <ac:picMkLst>
            <pc:docMk/>
            <pc:sldMk cId="2239695551" sldId="484"/>
            <ac:picMk id="4" creationId="{E1111815-0EBC-3348-AF06-DFCDC0E110C4}"/>
          </ac:picMkLst>
        </pc:picChg>
        <pc:picChg chg="add del">
          <ac:chgData name="BOISSON, Sophie" userId="cebb6ea8-3c4f-47b3-9862-e8f653e52c19" providerId="ADAL" clId="{FBC04F69-8780-4351-9E77-6DF6E05565FD}" dt="2023-10-19T09:21:01.312" v="77" actId="478"/>
          <ac:picMkLst>
            <pc:docMk/>
            <pc:sldMk cId="2239695551" sldId="484"/>
            <ac:picMk id="7" creationId="{FFCD868B-8985-B3A2-DABB-88E1C448BA1E}"/>
          </ac:picMkLst>
        </pc:picChg>
        <pc:picChg chg="add mod">
          <ac:chgData name="BOISSON, Sophie" userId="cebb6ea8-3c4f-47b3-9862-e8f653e52c19" providerId="ADAL" clId="{FBC04F69-8780-4351-9E77-6DF6E05565FD}" dt="2023-10-19T09:51:22.018" v="349" actId="14100"/>
          <ac:picMkLst>
            <pc:docMk/>
            <pc:sldMk cId="2239695551" sldId="484"/>
            <ac:picMk id="9" creationId="{EE587AD5-B3D1-FE5C-2AEF-423C3A0882FE}"/>
          </ac:picMkLst>
        </pc:picChg>
      </pc:sldChg>
      <pc:sldChg chg="addSp delSp modSp mod">
        <pc:chgData name="BOISSON, Sophie" userId="cebb6ea8-3c4f-47b3-9862-e8f653e52c19" providerId="ADAL" clId="{FBC04F69-8780-4351-9E77-6DF6E05565FD}" dt="2023-10-19T14:40:19.682" v="474" actId="14100"/>
        <pc:sldMkLst>
          <pc:docMk/>
          <pc:sldMk cId="2610878234" sldId="485"/>
        </pc:sldMkLst>
        <pc:spChg chg="add mod">
          <ac:chgData name="BOISSON, Sophie" userId="cebb6ea8-3c4f-47b3-9862-e8f653e52c19" providerId="ADAL" clId="{FBC04F69-8780-4351-9E77-6DF6E05565FD}" dt="2023-10-19T09:22:49.747" v="88"/>
          <ac:spMkLst>
            <pc:docMk/>
            <pc:sldMk cId="2610878234" sldId="485"/>
            <ac:spMk id="7" creationId="{2E85AEF4-75D3-6586-D442-05472D8D4C23}"/>
          </ac:spMkLst>
        </pc:spChg>
        <pc:picChg chg="del">
          <ac:chgData name="BOISSON, Sophie" userId="cebb6ea8-3c4f-47b3-9862-e8f653e52c19" providerId="ADAL" clId="{FBC04F69-8780-4351-9E77-6DF6E05565FD}" dt="2023-10-19T09:22:29.525" v="83" actId="478"/>
          <ac:picMkLst>
            <pc:docMk/>
            <pc:sldMk cId="2610878234" sldId="485"/>
            <ac:picMk id="2" creationId="{CFF40725-52E1-C24C-B3B2-A549C3558620}"/>
          </ac:picMkLst>
        </pc:picChg>
        <pc:picChg chg="del">
          <ac:chgData name="BOISSON, Sophie" userId="cebb6ea8-3c4f-47b3-9862-e8f653e52c19" providerId="ADAL" clId="{FBC04F69-8780-4351-9E77-6DF6E05565FD}" dt="2023-10-19T09:22:48.965" v="87" actId="478"/>
          <ac:picMkLst>
            <pc:docMk/>
            <pc:sldMk cId="2610878234" sldId="485"/>
            <ac:picMk id="4" creationId="{E1111815-0EBC-3348-AF06-DFCDC0E110C4}"/>
          </ac:picMkLst>
        </pc:picChg>
        <pc:picChg chg="add mod">
          <ac:chgData name="BOISSON, Sophie" userId="cebb6ea8-3c4f-47b3-9862-e8f653e52c19" providerId="ADAL" clId="{FBC04F69-8780-4351-9E77-6DF6E05565FD}" dt="2023-10-19T14:40:19.682" v="474" actId="14100"/>
          <ac:picMkLst>
            <pc:docMk/>
            <pc:sldMk cId="2610878234" sldId="485"/>
            <ac:picMk id="6" creationId="{9EFAB199-95EE-7898-BF17-16C2E4DC923D}"/>
          </ac:picMkLst>
        </pc:picChg>
      </pc:sldChg>
      <pc:sldChg chg="addSp delSp modSp mod">
        <pc:chgData name="BOISSON, Sophie" userId="cebb6ea8-3c4f-47b3-9862-e8f653e52c19" providerId="ADAL" clId="{FBC04F69-8780-4351-9E77-6DF6E05565FD}" dt="2023-10-19T14:40:23.561" v="475" actId="14100"/>
        <pc:sldMkLst>
          <pc:docMk/>
          <pc:sldMk cId="1969650020" sldId="486"/>
        </pc:sldMkLst>
        <pc:spChg chg="add mod">
          <ac:chgData name="BOISSON, Sophie" userId="cebb6ea8-3c4f-47b3-9862-e8f653e52c19" providerId="ADAL" clId="{FBC04F69-8780-4351-9E77-6DF6E05565FD}" dt="2023-10-19T09:22:52.701" v="90"/>
          <ac:spMkLst>
            <pc:docMk/>
            <pc:sldMk cId="1969650020" sldId="486"/>
            <ac:spMk id="2" creationId="{A4BC9381-3090-32AF-629C-5002EC735F14}"/>
          </ac:spMkLst>
        </pc:spChg>
        <pc:picChg chg="del">
          <ac:chgData name="BOISSON, Sophie" userId="cebb6ea8-3c4f-47b3-9862-e8f653e52c19" providerId="ADAL" clId="{FBC04F69-8780-4351-9E77-6DF6E05565FD}" dt="2023-10-19T09:23:27.485" v="91" actId="478"/>
          <ac:picMkLst>
            <pc:docMk/>
            <pc:sldMk cId="1969650020" sldId="486"/>
            <ac:picMk id="3" creationId="{A6EF518A-EE3E-3247-958E-21DE9DF11B48}"/>
          </ac:picMkLst>
        </pc:picChg>
        <pc:picChg chg="del">
          <ac:chgData name="BOISSON, Sophie" userId="cebb6ea8-3c4f-47b3-9862-e8f653e52c19" providerId="ADAL" clId="{FBC04F69-8780-4351-9E77-6DF6E05565FD}" dt="2023-10-19T09:22:52.300" v="89" actId="478"/>
          <ac:picMkLst>
            <pc:docMk/>
            <pc:sldMk cId="1969650020" sldId="486"/>
            <ac:picMk id="4" creationId="{E1111815-0EBC-3348-AF06-DFCDC0E110C4}"/>
          </ac:picMkLst>
        </pc:picChg>
        <pc:picChg chg="add mod">
          <ac:chgData name="BOISSON, Sophie" userId="cebb6ea8-3c4f-47b3-9862-e8f653e52c19" providerId="ADAL" clId="{FBC04F69-8780-4351-9E77-6DF6E05565FD}" dt="2023-10-19T14:40:23.561" v="475" actId="14100"/>
          <ac:picMkLst>
            <pc:docMk/>
            <pc:sldMk cId="1969650020" sldId="486"/>
            <ac:picMk id="7" creationId="{44E15F1D-377E-E125-0BF7-7E1D2B0D9F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V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147084F-B7A2-459A-8C12-53A24F8B6006}" type="datetimeFigureOut">
              <a:rPr lang="es-VE" smtClean="0"/>
              <a:t>19/10/2023</a:t>
            </a:fld>
            <a:endParaRPr lang="es-V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V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353720F-4C05-4032-ADEE-40B26484F8E6}" type="slidenum">
              <a:rPr lang="es-VE" smtClean="0"/>
              <a:t>‹#›</a:t>
            </a:fld>
            <a:endParaRPr lang="es-VE"/>
          </a:p>
        </p:txBody>
      </p:sp>
    </p:spTree>
    <p:extLst>
      <p:ext uri="{BB962C8B-B14F-4D97-AF65-F5344CB8AC3E}">
        <p14:creationId xmlns:p14="http://schemas.microsoft.com/office/powerpoint/2010/main" val="165304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4272E89-C35F-495F-8099-D1522D7394BC}" type="datetimeFigureOut">
              <a:rPr lang="es-VE" smtClean="0"/>
              <a:t>19/10/2023</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Haga clic para modificar el estilo de texto del patrón</a:t>
            </a:r>
          </a:p>
          <a:p>
            <a:pPr lvl="1" rtl="0"/>
            <a:r>
              <a:rPr lang="fr"/>
              <a:t>Segundo nivel</a:t>
            </a:r>
          </a:p>
          <a:p>
            <a:pPr lvl="2" rtl="0"/>
            <a:r>
              <a:rPr lang="fr"/>
              <a:t>Tercer nivel</a:t>
            </a:r>
          </a:p>
          <a:p>
            <a:pPr lvl="3" rtl="0"/>
            <a:r>
              <a:rPr lang="fr"/>
              <a:t>Cuarto nivel</a:t>
            </a:r>
          </a:p>
          <a:p>
            <a:pPr lvl="4" rtl="0"/>
            <a:r>
              <a:rPr lang="fr"/>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18C2A15-0822-4FAF-8C7E-C4D7F801EC27}" type="slidenum">
              <a:rPr lang="es-VE" smtClean="0"/>
              <a:t>‹#›</a:t>
            </a:fld>
            <a:endParaRPr lang="es-VE"/>
          </a:p>
        </p:txBody>
      </p:sp>
    </p:spTree>
    <p:extLst>
      <p:ext uri="{BB962C8B-B14F-4D97-AF65-F5344CB8AC3E}">
        <p14:creationId xmlns:p14="http://schemas.microsoft.com/office/powerpoint/2010/main" val="298384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1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3BCC1-B65C-9142-BE89-DDCF8BD6C933}"/>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6</a:t>
            </a:r>
          </a:p>
        </p:txBody>
      </p:sp>
      <p:pic>
        <p:nvPicPr>
          <p:cNvPr id="7" name="Picture 2" descr="C:\Users\Darryl\Documents\Darryl's Docs\Work\WHO\WHO SSP 2015 -\SSP Trng Pckg\PPs\Graphics\SSP Icons PNGs\Module 6-Icon Tnspt.png">
            <a:extLst>
              <a:ext uri="{FF2B5EF4-FFF2-40B4-BE49-F238E27FC236}">
                <a16:creationId xmlns:a16="http://schemas.microsoft.com/office/drawing/2014/main" id="{01D8B04F-31F7-A943-9C2C-2F538BCC7A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9932" y="1298937"/>
            <a:ext cx="1222772" cy="11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C686EBB-9077-A54E-B0B7-AEE9A0121A7F}"/>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6:</a:t>
            </a:r>
          </a:p>
        </p:txBody>
      </p:sp>
      <p:sp>
        <p:nvSpPr>
          <p:cNvPr id="9" name="Text Placeholder 33">
            <a:extLst>
              <a:ext uri="{FF2B5EF4-FFF2-40B4-BE49-F238E27FC236}">
                <a16:creationId xmlns:a16="http://schemas.microsoft.com/office/drawing/2014/main" id="{CCC43853-D46D-9B49-8915-AB338F0C3124}"/>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
        <p:nvSpPr>
          <p:cNvPr id="10" name="Text Placeholder 19">
            <a:extLst>
              <a:ext uri="{FF2B5EF4-FFF2-40B4-BE49-F238E27FC236}">
                <a16:creationId xmlns:a16="http://schemas.microsoft.com/office/drawing/2014/main" id="{B7012E07-D9C5-AB4C-8EC5-280F2A5B4ED9}"/>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410316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rtlCol="0"/>
          <a:lstStyle>
            <a:lvl1pPr marL="0" indent="0" algn="ctr">
              <a:buNone/>
              <a:defRPr sz="2100" b="1">
                <a:solidFill>
                  <a:srgbClr val="EABB1F"/>
                </a:solidFill>
                <a:latin typeface="Source Sans Pro" pitchFamily="34" charset="0"/>
              </a:defRPr>
            </a:lvl1pPr>
          </a:lstStyle>
          <a:p>
            <a:pPr lvl="0" rtl="0"/>
            <a:r>
              <a:rPr lang="fr"/>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435100"/>
            <a:ext cx="6528484" cy="4477936"/>
          </a:xfrm>
          <a:prstGeom prst="rect">
            <a:avLst/>
          </a:prstGeom>
        </p:spPr>
        <p:txBody>
          <a:bodyPr rtlCol="0" anchor="t"/>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Tree>
    <p:extLst>
      <p:ext uri="{BB962C8B-B14F-4D97-AF65-F5344CB8AC3E}">
        <p14:creationId xmlns:p14="http://schemas.microsoft.com/office/powerpoint/2010/main" val="55769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1</a:t>
            </a:r>
          </a:p>
          <a:p>
            <a:pPr rtl="0"/>
            <a:r>
              <a:rPr lang="fr" b="0" i="0" spc="300">
                <a:solidFill>
                  <a:schemeClr val="accent3"/>
                </a:solidFill>
                <a:latin typeface="Source Sans Pro" panose="020B0503030403020204" pitchFamily="34" charset="0"/>
                <a:ea typeface="Source Sans Pro" panose="020B0503030403020204" pitchFamily="34" charset="0"/>
                <a:cs typeface="Arial" panose="020B0604020202020204" pitchFamily="34" charset="0"/>
              </a:rPr>
              <a:t>Overview</a:t>
            </a:r>
          </a:p>
        </p:txBody>
      </p:sp>
      <p:pic>
        <p:nvPicPr>
          <p:cNvPr id="11" name="Picture 2" descr="C:\Users\Darryl\Documents\Darryl's Docs\Work\WHO\WHO SSP 2015 -\SSP Trng Pckg\PPs\Graphics\SSP Icons PNGs\Module 1-icon trnspnt.png">
            <a:extLst>
              <a:ext uri="{FF2B5EF4-FFF2-40B4-BE49-F238E27FC236}">
                <a16:creationId xmlns:a16="http://schemas.microsoft.com/office/drawing/2014/main" id="{08F4DB52-B9EB-6548-953B-81BD72C876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1802" y="3015384"/>
            <a:ext cx="943905" cy="10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0213" cy="307777"/>
          </a:xfrm>
          <a:prstGeom prst="rect">
            <a:avLst/>
          </a:prstGeom>
          <a:noFill/>
        </p:spPr>
        <p:txBody>
          <a:bodyPr wrap="none" rtlCol="0">
            <a:spAutoFit/>
          </a:bodyPr>
          <a:lstStyle/>
          <a:p>
            <a:pPr rtl="0"/>
            <a:r>
              <a:rPr lang="fr" sz="140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34" name="Text Placeholder 33">
            <a:extLst>
              <a:ext uri="{FF2B5EF4-FFF2-40B4-BE49-F238E27FC236}">
                <a16:creationId xmlns:a16="http://schemas.microsoft.com/office/drawing/2014/main" id="{808AF518-ACD3-2B4E-A918-BABDE65A2785}"/>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260298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2</a:t>
            </a:r>
          </a:p>
          <a:p>
            <a:pPr rtl="0"/>
            <a:r>
              <a:rPr lang="fr"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20912DAB-24B6-C34B-919E-C3503E600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1958" y="3089145"/>
            <a:ext cx="950635" cy="90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6F781DBA-9E1A-F94A-A425-551ECCBE059C}"/>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402341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3</a:t>
            </a:r>
          </a:p>
          <a:p>
            <a:pPr rtl="0"/>
            <a:r>
              <a:rPr lang="fr"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C3ECAB90-1298-484E-A67A-14F5023135FF}"/>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054214" y="2987607"/>
            <a:ext cx="966120" cy="1042872"/>
          </a:xfrm>
          <a:prstGeom prst="rect">
            <a:avLst/>
          </a:prstGeom>
          <a:noFill/>
          <a:ln w="9525">
            <a:noFill/>
            <a:miter lim="800000"/>
            <a:headEnd/>
            <a:tailEnd/>
          </a:ln>
        </p:spPr>
      </p:pic>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334253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pPr rtl="0"/>
            <a:r>
              <a:rPr lang="fr"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022489" y="3140511"/>
            <a:ext cx="109902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294313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5</a:t>
            </a:r>
          </a:p>
          <a:p>
            <a:pPr rtl="0"/>
            <a:r>
              <a:rPr lang="fr" b="0" i="0" spc="300">
                <a:solidFill>
                  <a:schemeClr val="accent5">
                    <a:lumMod val="10000"/>
                  </a:schemeClr>
                </a:solidFill>
                <a:latin typeface="Source Sans Pro" panose="020B0503030403020204" pitchFamily="34" charset="0"/>
                <a:ea typeface="Source Sans Pro" panose="020B05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a:t>
            </a:r>
          </a:p>
        </p:txBody>
      </p:sp>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320723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pPr rtl="0"/>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fr"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fr" sz="3600" b="1" spc="30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6</a:t>
            </a:r>
          </a:p>
          <a:p>
            <a:pPr rtl="0"/>
            <a:r>
              <a:rPr lang="fr" spc="30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6:</a:t>
            </a:r>
          </a:p>
        </p:txBody>
      </p:sp>
      <p:pic>
        <p:nvPicPr>
          <p:cNvPr id="8" name="Picture 2" descr="C:\Users\Darryl\Documents\Darryl's Docs\Work\WHO\WHO SSP 2015 -\SSP Trng Pckg\PPs\Graphics\SSP Icons PNGs\Module 6-Icon Tnspt.png">
            <a:extLst>
              <a:ext uri="{FF2B5EF4-FFF2-40B4-BE49-F238E27FC236}">
                <a16:creationId xmlns:a16="http://schemas.microsoft.com/office/drawing/2014/main" id="{5C5435C2-1AAA-BC4D-B2CB-90F127FD3A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8298" y="3043277"/>
            <a:ext cx="1010555" cy="9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
        <p:nvSpPr>
          <p:cNvPr id="12" name="Text Placeholder 33">
            <a:extLst>
              <a:ext uri="{FF2B5EF4-FFF2-40B4-BE49-F238E27FC236}">
                <a16:creationId xmlns:a16="http://schemas.microsoft.com/office/drawing/2014/main" id="{80945C9D-EC15-2340-86C4-E4B098200558}"/>
              </a:ext>
            </a:extLst>
          </p:cNvPr>
          <p:cNvSpPr>
            <a:spLocks noGrp="1"/>
          </p:cNvSpPr>
          <p:nvPr>
            <p:ph type="body" sz="quarter" idx="12" hasCustomPrompt="1"/>
          </p:nvPr>
        </p:nvSpPr>
        <p:spPr>
          <a:xfrm>
            <a:off x="1024540" y="6448977"/>
            <a:ext cx="5295900" cy="371475"/>
          </a:xfrm>
          <a:prstGeom prst="rect">
            <a:avLst/>
          </a:prstGeom>
        </p:spPr>
        <p:txBody>
          <a:bodyPr rtlCol="0"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636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tx2"/>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 insert content here. Placeholder Text, </a:t>
            </a:r>
          </a:p>
          <a:p>
            <a:pPr lvl="0" rt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pPr rtl="0"/>
            <a:r>
              <a:rPr lang="fr" sz="32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Tree>
    <p:extLst>
      <p:ext uri="{BB962C8B-B14F-4D97-AF65-F5344CB8AC3E}">
        <p14:creationId xmlns:p14="http://schemas.microsoft.com/office/powerpoint/2010/main" val="769157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1" y="1772906"/>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789255"/>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spc="0"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23827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2200" b="1">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6605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982513" cy="37127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2830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423019"/>
            <a:ext cx="2188336" cy="2581156"/>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48224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033844"/>
            <a:ext cx="2308251" cy="3811981"/>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67740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tx2"/>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616161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8800"/>
            <a:ext cx="8534042" cy="4275475"/>
          </a:xfrm>
          <a:prstGeom prst="rect">
            <a:avLst/>
          </a:prstGeom>
        </p:spPr>
        <p:txBody>
          <a:bodyPr rtlCol="0"/>
          <a:lstStyle>
            <a:lvl1pPr marL="0" indent="0" algn="l">
              <a:lnSpc>
                <a:spcPct val="100000"/>
              </a:lnSpc>
              <a:buFontTx/>
              <a:buNone/>
              <a:defRPr sz="2000" b="0" i="0">
                <a:solidFill>
                  <a:schemeClr val="tx2"/>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Tree>
    <p:extLst>
      <p:ext uri="{BB962C8B-B14F-4D97-AF65-F5344CB8AC3E}">
        <p14:creationId xmlns:p14="http://schemas.microsoft.com/office/powerpoint/2010/main" val="87407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80784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76813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66399"/>
            <a:ext cx="5898414" cy="43429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557697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rtlCol="0"/>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rtl="0"/>
            <a:r>
              <a:rPr lang="fr"/>
              <a:t>Haga clic para modificar el estilo de texto del patrón</a:t>
            </a:r>
          </a:p>
          <a:p>
            <a:pPr lvl="1" rtl="0"/>
            <a:r>
              <a:rPr lang="fr"/>
              <a:t>Segundo nivel</a:t>
            </a:r>
          </a:p>
          <a:p>
            <a:pPr lvl="2" rtl="0"/>
            <a:r>
              <a:rPr lang="fr"/>
              <a:t>Tercer nivel</a:t>
            </a:r>
          </a:p>
          <a:p>
            <a:pPr lvl="3" rtl="0"/>
            <a:r>
              <a:rPr lang="fr"/>
              <a:t>Cuarto nivel</a:t>
            </a:r>
          </a:p>
          <a:p>
            <a:pPr lvl="4" rtl="0"/>
            <a:r>
              <a:rPr lang="fr"/>
              <a:t>Quinto nivel</a:t>
            </a:r>
            <a:endParaRPr lang="es-VE" dirty="0"/>
          </a:p>
        </p:txBody>
      </p:sp>
    </p:spTree>
    <p:extLst>
      <p:ext uri="{BB962C8B-B14F-4D97-AF65-F5344CB8AC3E}">
        <p14:creationId xmlns:p14="http://schemas.microsoft.com/office/powerpoint/2010/main" val="3593683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tx2"/>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 insert content here. Placeholder Text, </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pPr rtl="0"/>
            <a:r>
              <a:rPr lang="fr" sz="32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Tree>
    <p:extLst>
      <p:ext uri="{BB962C8B-B14F-4D97-AF65-F5344CB8AC3E}">
        <p14:creationId xmlns:p14="http://schemas.microsoft.com/office/powerpoint/2010/main" val="2507082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1" y="1808820"/>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825169"/>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spc="0"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953978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2200" b="1">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70704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982513" cy="37127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23918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423019"/>
            <a:ext cx="2188337" cy="2581156"/>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590357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033844"/>
            <a:ext cx="2208568" cy="3811981"/>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670246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tx2"/>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532427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5600"/>
            <a:ext cx="8534042" cy="4638715"/>
          </a:xfrm>
          <a:prstGeom prst="rect">
            <a:avLst/>
          </a:prstGeom>
        </p:spPr>
        <p:txBody>
          <a:bodyPr rtlCol="0"/>
          <a:lstStyle>
            <a:lvl1pPr marL="0" indent="0" algn="l">
              <a:lnSpc>
                <a:spcPct val="100000"/>
              </a:lnSpc>
              <a:buFontTx/>
              <a:buNone/>
              <a:defRPr sz="2000" b="0" i="0">
                <a:solidFill>
                  <a:schemeClr val="tx2"/>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Tree>
    <p:extLst>
      <p:ext uri="{BB962C8B-B14F-4D97-AF65-F5344CB8AC3E}">
        <p14:creationId xmlns:p14="http://schemas.microsoft.com/office/powerpoint/2010/main" val="123625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2"/>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rt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pPr rtl="0"/>
            <a:r>
              <a:rPr lang="fr" sz="32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defRPr sz="16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Tree>
    <p:extLst>
      <p:ext uri="{BB962C8B-B14F-4D97-AF65-F5344CB8AC3E}">
        <p14:creationId xmlns:p14="http://schemas.microsoft.com/office/powerpoint/2010/main" val="2755850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807487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734127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88840"/>
            <a:ext cx="5898414" cy="43429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0743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4C24015-359B-6944-ACE3-A07BB4F15A16}"/>
              </a:ext>
            </a:extLst>
          </p:cNvPr>
          <p:cNvSpPr>
            <a:spLocks noGrp="1"/>
          </p:cNvSpPr>
          <p:nvPr>
            <p:ph type="sldNum" sz="quarter" idx="12"/>
          </p:nvPr>
        </p:nvSpPr>
        <p:spPr>
          <a:xfrm>
            <a:off x="6808694" y="6514749"/>
            <a:ext cx="2133600" cy="365125"/>
          </a:xfrm>
        </p:spPr>
        <p:txBody>
          <a:bodyPr rtlCol="0"/>
          <a:lstStyle/>
          <a:p>
            <a:pPr rtl="0"/>
            <a:fld id="{7A072B5B-51CD-4CBC-A4DA-0985A2EA20D8}" type="slidenum">
              <a:rPr lang="en-US" smtClean="0"/>
              <a:t>‹#›</a:t>
            </a:fld>
            <a:endParaRPr lang="en-US"/>
          </a:p>
        </p:txBody>
      </p:sp>
    </p:spTree>
    <p:extLst>
      <p:ext uri="{BB962C8B-B14F-4D97-AF65-F5344CB8AC3E}">
        <p14:creationId xmlns:p14="http://schemas.microsoft.com/office/powerpoint/2010/main" val="1750367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rtlCol="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tx2"/>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rt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pPr rtl="0"/>
            <a:r>
              <a:rPr lang="fr" sz="32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rtlCol="0"/>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spTree>
    <p:extLst>
      <p:ext uri="{BB962C8B-B14F-4D97-AF65-F5344CB8AC3E}">
        <p14:creationId xmlns:p14="http://schemas.microsoft.com/office/powerpoint/2010/main" val="3859456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1" y="1808820"/>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825169"/>
            <a:ext cx="4028384" cy="4385050"/>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p>
          <a:p>
            <a:pPr lvl="0" rtl="0"/>
            <a:r>
              <a:rPr lang="fr"/>
              <a:t>Placeholder Text, insert content here.</a:t>
            </a:r>
            <a:endParaRPr lang="x-none"/>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spc="0"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317589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rtlCol="0" anchor="ctr"/>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solidFill>
                  <a:srgbClr val="EABB1F"/>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2200" b="1">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483390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847498" cy="37127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209272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423019"/>
            <a:ext cx="2188337" cy="2581156"/>
          </a:xfrm>
          <a:prstGeom prst="rect">
            <a:avLst/>
          </a:prstGeom>
        </p:spPr>
        <p:txBody>
          <a:bodyPr rtlCol="0"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72441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033844"/>
            <a:ext cx="2208568" cy="3811981"/>
          </a:xfrm>
          <a:prstGeom prst="rect">
            <a:avLst/>
          </a:prstGeom>
        </p:spPr>
        <p:txBody>
          <a:bodyPr rtlCol="0"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52713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rtlCol="0"/>
          <a:lstStyle>
            <a:lvl1pPr marL="0" indent="0" algn="ctr">
              <a:buNone/>
              <a:defRPr sz="2100" b="1">
                <a:solidFill>
                  <a:srgbClr val="EABB1F"/>
                </a:solidFill>
                <a:latin typeface="Source Sans Pro" pitchFamily="34" charset="0"/>
              </a:defRPr>
            </a:lvl1pPr>
          </a:lstStyle>
          <a:p>
            <a:pPr lvl="0" rtl="0"/>
            <a:r>
              <a:rPr lang="fr"/>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700114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5600"/>
            <a:ext cx="8534042" cy="4638715"/>
          </a:xfrm>
          <a:prstGeom prst="rect">
            <a:avLst/>
          </a:prstGeom>
        </p:spPr>
        <p:txBody>
          <a:bodyPr rtlCol="0"/>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Tree>
    <p:extLst>
      <p:ext uri="{BB962C8B-B14F-4D97-AF65-F5344CB8AC3E}">
        <p14:creationId xmlns:p14="http://schemas.microsoft.com/office/powerpoint/2010/main" val="3553242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chemeClr val="tx2"/>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432772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8862994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88840"/>
            <a:ext cx="5898414" cy="4342921"/>
          </a:xfrm>
          <a:prstGeom prst="rect">
            <a:avLst/>
          </a:prstGeom>
        </p:spPr>
        <p:txBody>
          <a:bodyPr rtlCol="0"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8097468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rtlCol="0"/>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rtl="0"/>
            <a:r>
              <a:rPr lang="fr"/>
              <a:t>Haga clic para modificar el estilo de texto del patrón</a:t>
            </a:r>
          </a:p>
          <a:p>
            <a:pPr lvl="1" rtl="0"/>
            <a:r>
              <a:rPr lang="fr"/>
              <a:t>Segundo nivel</a:t>
            </a:r>
          </a:p>
          <a:p>
            <a:pPr lvl="2" rtl="0"/>
            <a:r>
              <a:rPr lang="fr"/>
              <a:t>Tercer nivel</a:t>
            </a:r>
          </a:p>
          <a:p>
            <a:pPr lvl="3" rtl="0"/>
            <a:r>
              <a:rPr lang="fr"/>
              <a:t>Cuarto nivel</a:t>
            </a:r>
          </a:p>
          <a:p>
            <a:pPr lvl="4" rtl="0"/>
            <a:r>
              <a:rPr lang="fr"/>
              <a:t>Quinto nivel</a:t>
            </a:r>
            <a:endParaRPr lang="es-VE" dirty="0"/>
          </a:p>
        </p:txBody>
      </p:sp>
    </p:spTree>
    <p:extLst>
      <p:ext uri="{BB962C8B-B14F-4D97-AF65-F5344CB8AC3E}">
        <p14:creationId xmlns:p14="http://schemas.microsoft.com/office/powerpoint/2010/main" val="2879331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seño personalizado">
    <p:bg>
      <p:bgRef idx="1003">
        <a:schemeClr val="bg1"/>
      </p:bgRef>
    </p:bg>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13148" b="6512"/>
          <a:stretch/>
        </p:blipFill>
        <p:spPr>
          <a:xfrm>
            <a:off x="6070600" y="901700"/>
            <a:ext cx="3073400" cy="5509732"/>
          </a:xfrm>
          <a:prstGeom prst="rect">
            <a:avLst/>
          </a:prstGeom>
          <a:effectLst>
            <a:softEdge rad="635000"/>
          </a:effectLst>
        </p:spPr>
      </p:pic>
    </p:spTree>
    <p:extLst>
      <p:ext uri="{BB962C8B-B14F-4D97-AF65-F5344CB8AC3E}">
        <p14:creationId xmlns:p14="http://schemas.microsoft.com/office/powerpoint/2010/main" val="413376639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pPr rtl="0"/>
            <a:r>
              <a:rPr lang="fr" sz="3200" b="1" spc="30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90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5" name="5 Marcador de texto"/>
          <p:cNvSpPr>
            <a:spLocks noGrp="1"/>
          </p:cNvSpPr>
          <p:nvPr>
            <p:ph type="body" sz="quarter" idx="18" hasCustomPrompt="1"/>
          </p:nvPr>
        </p:nvSpPr>
        <p:spPr>
          <a:xfrm>
            <a:off x="302840" y="1093180"/>
            <a:ext cx="8229600" cy="355600"/>
          </a:xfrm>
          <a:prstGeom prst="rect">
            <a:avLst/>
          </a:prstGeom>
        </p:spPr>
        <p:txBody>
          <a:bodyPr rtlCol="0" anchor="ctr"/>
          <a:lstStyle>
            <a:lvl1pPr marL="0" indent="0" algn="l">
              <a:lnSpc>
                <a:spcPct val="100000"/>
              </a:lnSpc>
              <a:buNone/>
              <a:defRPr sz="1800" b="1" spc="0" baseline="0">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13921798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rtlCol="0"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57360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61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5EBEF4-19BF-0A49-A80D-AFFAF63AC818}"/>
              </a:ext>
            </a:extLst>
          </p:cNvPr>
          <p:cNvSpPr/>
          <p:nvPr userDrawn="1"/>
        </p:nvSpPr>
        <p:spPr>
          <a:xfrm>
            <a:off x="7058588" y="0"/>
            <a:ext cx="2083443" cy="6400442"/>
          </a:xfrm>
          <a:prstGeom prst="rect">
            <a:avLst/>
          </a:prstGeom>
          <a:solidFill>
            <a:srgbClr val="E0DC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rtlCol="0"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6"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021363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EEF86-2AE3-F34E-B46E-EECA4362F06E}"/>
              </a:ext>
            </a:extLst>
          </p:cNvPr>
          <p:cNvSpPr/>
          <p:nvPr userDrawn="1"/>
        </p:nvSpPr>
        <p:spPr>
          <a:xfrm>
            <a:off x="7058588" y="0"/>
            <a:ext cx="2083443" cy="6400442"/>
          </a:xfrm>
          <a:prstGeom prst="rect">
            <a:avLst/>
          </a:prstGeom>
          <a:solidFill>
            <a:srgbClr val="E0DC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521937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EEF86-2AE3-F34E-B46E-EECA4362F06E}"/>
              </a:ext>
            </a:extLst>
          </p:cNvPr>
          <p:cNvSpPr/>
          <p:nvPr userDrawn="1"/>
        </p:nvSpPr>
        <p:spPr>
          <a:xfrm>
            <a:off x="7058588" y="0"/>
            <a:ext cx="2083443" cy="6400442"/>
          </a:xfrm>
          <a:prstGeom prst="rect">
            <a:avLst/>
          </a:prstGeom>
          <a:solidFill>
            <a:srgbClr val="E0DCD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rtlCol="0"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7" name="5 Marcador de texto"/>
          <p:cNvSpPr>
            <a:spLocks noGrp="1"/>
          </p:cNvSpPr>
          <p:nvPr>
            <p:ph type="body" sz="quarter" idx="21"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4052630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3" name="5 Marcador de texto"/>
          <p:cNvSpPr>
            <a:spLocks noGrp="1"/>
          </p:cNvSpPr>
          <p:nvPr>
            <p:ph type="body" sz="quarter" idx="20"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442560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
        <p:nvSpPr>
          <p:cNvPr id="4" name="5 Marcador de texto"/>
          <p:cNvSpPr>
            <a:spLocks noGrp="1"/>
          </p:cNvSpPr>
          <p:nvPr>
            <p:ph type="body" sz="quarter" idx="21" hasCustomPrompt="1"/>
          </p:nvPr>
        </p:nvSpPr>
        <p:spPr>
          <a:xfrm>
            <a:off x="527865" y="1270000"/>
            <a:ext cx="8229600" cy="355600"/>
          </a:xfrm>
          <a:prstGeom prst="rect">
            <a:avLst/>
          </a:prstGeom>
        </p:spPr>
        <p:txBody>
          <a:bodyPr rtlCol="0" anchor="ctr"/>
          <a:lstStyle>
            <a:lvl1pPr marL="0" indent="0" algn="l">
              <a:lnSpc>
                <a:spcPct val="100000"/>
              </a:lnSpc>
              <a:buNone/>
              <a:defRPr sz="1800" b="1">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2761923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45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rtlCol="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pPr rtl="0"/>
            <a:r>
              <a:rPr lang="fr" sz="3200" b="1" spc="30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rtlCol="0"/>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a:p>
            <a:pPr lvl="0" rt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52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2" hasCustomPrompt="1"/>
          </p:nvPr>
        </p:nvSpPr>
        <p:spPr>
          <a:xfrm>
            <a:off x="313433" y="1988840"/>
            <a:ext cx="8534042" cy="4275475"/>
          </a:xfrm>
          <a:prstGeom prst="rect">
            <a:avLst/>
          </a:prstGeom>
        </p:spPr>
        <p:txBody>
          <a:bodyPr rtlCol="0"/>
          <a:lstStyle>
            <a:lvl1pPr marL="0" indent="0" algn="l">
              <a:lnSpc>
                <a:spcPct val="100000"/>
              </a:lnSpc>
              <a:buFontTx/>
              <a:buNone/>
              <a:defRPr sz="2000" b="0" i="0">
                <a:solidFill>
                  <a:schemeClr val="tx2"/>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r>
              <a:rPr lang="fr"/>
              <a:t>Placeholder Text, insert content here.</a:t>
            </a:r>
          </a:p>
          <a:p>
            <a:pPr lvl="0" rtl="0"/>
            <a:endParaRPr lang="en-US" dirty="0"/>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2200" b="1" baseline="0">
                <a:solidFill>
                  <a:srgbClr val="EABB1F"/>
                </a:solidFill>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3533240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29030" y="1714698"/>
            <a:ext cx="4052470" cy="4185638"/>
          </a:xfrm>
          <a:prstGeom prst="rect">
            <a:avLst/>
          </a:prstGeom>
        </p:spPr>
        <p:txBody>
          <a:bodyPr rtlCol="0" anchor="t"/>
          <a:lstStyle>
            <a:lvl1pPr>
              <a:lnSpc>
                <a:spcPct val="100000"/>
              </a:lnSpc>
              <a:defRPr sz="20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20007" y="1714698"/>
            <a:ext cx="4052470" cy="4185638"/>
          </a:xfrm>
          <a:prstGeom prst="rect">
            <a:avLst/>
          </a:prstGeom>
        </p:spPr>
        <p:txBody>
          <a:bodyPr rtlCol="0" anchor="t"/>
          <a:lstStyle>
            <a:lvl1pPr>
              <a:lnSpc>
                <a:spcPct val="100000"/>
              </a:lnSpc>
              <a:defRPr sz="20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Tree>
    <p:extLst>
      <p:ext uri="{BB962C8B-B14F-4D97-AF65-F5344CB8AC3E}">
        <p14:creationId xmlns:p14="http://schemas.microsoft.com/office/powerpoint/2010/main" val="88882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rtlCol="0" anchor="ctr"/>
          <a:lstStyle>
            <a:lvl1pPr marL="0" indent="0">
              <a:lnSpc>
                <a:spcPct val="100000"/>
              </a:lnSpc>
              <a:buNone/>
              <a:defRPr sz="20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rtlCol="0" anchor="ctr"/>
          <a:lstStyle>
            <a:lvl1pPr marL="0" indent="0">
              <a:lnSpc>
                <a:spcPct val="100000"/>
              </a:lnSpc>
              <a:buNone/>
              <a:defRPr sz="20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rtlCol="0" anchor="ctr"/>
          <a:lstStyle>
            <a:lvl1pPr marL="0" indent="0">
              <a:lnSpc>
                <a:spcPct val="100000"/>
              </a:lnSpc>
              <a:buNone/>
              <a:defRPr sz="20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Tree>
    <p:extLst>
      <p:ext uri="{BB962C8B-B14F-4D97-AF65-F5344CB8AC3E}">
        <p14:creationId xmlns:p14="http://schemas.microsoft.com/office/powerpoint/2010/main" val="39121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3162367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rtlCol="0"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200">
                <a:solidFill>
                  <a:srgbClr val="73B9E7"/>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761301" cy="3712721"/>
          </a:xfrm>
          <a:prstGeom prst="rect">
            <a:avLst/>
          </a:prstGeom>
        </p:spPr>
        <p:txBody>
          <a:bodyPr rtlCol="0" anchor="t"/>
          <a:lstStyle>
            <a:lvl1pPr>
              <a:lnSpc>
                <a:spcPct val="100000"/>
              </a:lnSpc>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Tree>
    <p:extLst>
      <p:ext uri="{BB962C8B-B14F-4D97-AF65-F5344CB8AC3E}">
        <p14:creationId xmlns:p14="http://schemas.microsoft.com/office/powerpoint/2010/main" val="4148328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2135907" cy="2581156"/>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14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3" y="2233914"/>
            <a:ext cx="2135907" cy="2581156"/>
          </a:xfrm>
          <a:prstGeom prst="rect">
            <a:avLst/>
          </a:prstGeom>
        </p:spPr>
        <p:txBody>
          <a:bodyPr rtlCol="0"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Tree>
    <p:extLst>
      <p:ext uri="{BB962C8B-B14F-4D97-AF65-F5344CB8AC3E}">
        <p14:creationId xmlns:p14="http://schemas.microsoft.com/office/powerpoint/2010/main" val="584108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rtlCol="0"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Picture Here</a:t>
            </a:r>
          </a:p>
        </p:txBody>
      </p:sp>
    </p:spTree>
    <p:extLst>
      <p:ext uri="{BB962C8B-B14F-4D97-AF65-F5344CB8AC3E}">
        <p14:creationId xmlns:p14="http://schemas.microsoft.com/office/powerpoint/2010/main" val="14960392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rtlCol="0"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pPr rtl="0"/>
            <a:r>
              <a:rPr lang="fr"/>
              <a:t>Insert Chart Here</a:t>
            </a:r>
          </a:p>
        </p:txBody>
      </p:sp>
    </p:spTree>
    <p:extLst>
      <p:ext uri="{BB962C8B-B14F-4D97-AF65-F5344CB8AC3E}">
        <p14:creationId xmlns:p14="http://schemas.microsoft.com/office/powerpoint/2010/main" val="1080556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34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rtlCol="0"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Insert Subtitle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PLANNING YOUR NEXT STEPS</a:t>
            </a:r>
          </a:p>
        </p:txBody>
      </p:sp>
    </p:spTree>
    <p:extLst>
      <p:ext uri="{BB962C8B-B14F-4D97-AF65-F5344CB8AC3E}">
        <p14:creationId xmlns:p14="http://schemas.microsoft.com/office/powerpoint/2010/main" val="3213042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2391580" y="-12102"/>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399" y="1990800"/>
            <a:ext cx="5896800" cy="4341600"/>
          </a:xfrm>
          <a:prstGeom prst="rect">
            <a:avLst/>
          </a:prstGeom>
        </p:spPr>
        <p:txBody>
          <a:bodyPr rtlCol="0"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p>
          <a:p>
            <a:pPr lvl="0" rtl="0"/>
            <a:r>
              <a:rPr lang="fr"/>
              <a:t>Placeholder Text, insert content here.</a:t>
            </a:r>
            <a:endParaRPr lang="x-none" dirty="0"/>
          </a:p>
          <a:p>
            <a:pPr lvl="0" rtl="0"/>
            <a:r>
              <a:rPr lang="fr"/>
              <a:t>Placeholder Text, insert content here.</a:t>
            </a:r>
          </a:p>
          <a:p>
            <a:pPr lvl="0" rtl="0"/>
            <a:r>
              <a:rPr lang="fr"/>
              <a:t>Placeholder Text, insert content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434709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GROUP WORK</a:t>
            </a:r>
          </a:p>
        </p:txBody>
      </p:sp>
      <p:sp>
        <p:nvSpPr>
          <p:cNvPr id="3" name="2 Marcador de texto"/>
          <p:cNvSpPr>
            <a:spLocks noGrp="1"/>
          </p:cNvSpPr>
          <p:nvPr>
            <p:ph type="body" sz="quarter" idx="15" hasCustomPrompt="1"/>
          </p:nvPr>
        </p:nvSpPr>
        <p:spPr>
          <a:xfrm>
            <a:off x="226800" y="788400"/>
            <a:ext cx="4814887" cy="315460"/>
          </a:xfrm>
          <a:prstGeom prst="rect">
            <a:avLst/>
          </a:prstGeom>
        </p:spPr>
        <p:txBody>
          <a:bodyPr rtlCol="0"/>
          <a:lstStyle>
            <a:lvl1pPr marL="0" indent="0">
              <a:buNone/>
              <a:defRPr lang="es-VE" sz="1800" b="0" i="0" kern="1200" spc="0" baseline="0" dirty="0">
                <a:solidFill>
                  <a:srgbClr val="C2B195"/>
                </a:solidFill>
                <a:latin typeface="Source Sans Pro Light" pitchFamily="34" charset="0"/>
                <a:ea typeface="Source Sans Pro Light"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rtl="0"/>
            <a:r>
              <a:rPr lang="fr"/>
              <a:t>Insert Subtitle here</a:t>
            </a:r>
            <a:endParaRPr lang="es-VE" dirty="0"/>
          </a:p>
        </p:txBody>
      </p:sp>
      <p:sp>
        <p:nvSpPr>
          <p:cNvPr id="5" name="4 Marcador de texto"/>
          <p:cNvSpPr>
            <a:spLocks noGrp="1"/>
          </p:cNvSpPr>
          <p:nvPr>
            <p:ph type="body" sz="quarter" idx="16" hasCustomPrompt="1"/>
          </p:nvPr>
        </p:nvSpPr>
        <p:spPr>
          <a:xfrm>
            <a:off x="225425" y="6526213"/>
            <a:ext cx="1015200" cy="278162"/>
          </a:xfrm>
          <a:prstGeom prst="rect">
            <a:avLst/>
          </a:prstGeom>
        </p:spPr>
        <p:txBody>
          <a:bodyPr rtlCol="0"/>
          <a:lstStyle>
            <a:lvl1pPr marL="0" indent="0">
              <a:buNone/>
              <a:defRPr lang="es-ES" sz="1400" kern="1200" baseline="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2pPr>
            <a:lvl3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3pPr>
            <a:lvl4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4pPr>
            <a:lvl5pPr>
              <a:defRPr lang="es-V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5pPr>
          </a:lstStyle>
          <a:p>
            <a:pPr lvl="0" rtl="0"/>
            <a:r>
              <a:rPr lang="fr"/>
              <a:t>MODULE X:</a:t>
            </a:r>
          </a:p>
        </p:txBody>
      </p:sp>
      <p:sp>
        <p:nvSpPr>
          <p:cNvPr id="7" name="6 Marcador de texto"/>
          <p:cNvSpPr>
            <a:spLocks noGrp="1"/>
          </p:cNvSpPr>
          <p:nvPr>
            <p:ph type="body" sz="quarter" idx="17" hasCustomPrompt="1"/>
          </p:nvPr>
        </p:nvSpPr>
        <p:spPr>
          <a:xfrm>
            <a:off x="1071275" y="6489340"/>
            <a:ext cx="5976000" cy="370800"/>
          </a:xfrm>
          <a:prstGeom prst="rect">
            <a:avLst/>
          </a:prstGeom>
        </p:spPr>
        <p:txBody>
          <a:bodyPr rtlCol="0"/>
          <a:lstStyle>
            <a:lvl1pPr marL="0" indent="0">
              <a:lnSpc>
                <a:spcPct val="100000"/>
              </a:lnSpc>
              <a:buNone/>
              <a:defRPr lang="es-ES" sz="1400" b="0" i="0" kern="1200" baseline="0" dirty="0" smtClean="0">
                <a:solidFill>
                  <a:schemeClr val="bg1"/>
                </a:solidFill>
                <a:latin typeface="Source Sans Pro Light" panose="020B0403030403020204" pitchFamily="34" charset="0"/>
                <a:ea typeface="Source Sans Pro Light" panose="020B0403030403020204" pitchFamily="34" charset="0"/>
                <a:cs typeface="+mn-cs"/>
              </a:defRPr>
            </a:lvl1pPr>
            <a:lvl2pPr marL="4572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2pPr>
            <a:lvl3pPr marL="9144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3pPr>
            <a:lvl4pPr marL="13716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4pPr>
            <a:lvl5pPr marL="1828800" indent="0">
              <a:buNone/>
              <a:defRPr lang="es-VE" sz="1400" b="0" i="0" kern="1200" dirty="0">
                <a:solidFill>
                  <a:schemeClr val="bg1"/>
                </a:solidFill>
                <a:latin typeface="Source Sans Pro Light" panose="020B0403030403020204" pitchFamily="34" charset="0"/>
                <a:ea typeface="Source Sans Pro Light" panose="020B0403030403020204" pitchFamily="34" charset="0"/>
                <a:cs typeface="+mn-cs"/>
              </a:defRPr>
            </a:lvl5pPr>
          </a:lstStyle>
          <a:p>
            <a:pPr lvl="0" rtl="0"/>
            <a:r>
              <a:rPr lang="fr"/>
              <a:t>INSERT SUBTITLE HERE</a:t>
            </a:r>
          </a:p>
        </p:txBody>
      </p:sp>
      <p:cxnSp>
        <p:nvCxnSpPr>
          <p:cNvPr id="20"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3" y="1099712"/>
            <a:ext cx="4552182"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25" name="5 Marcador de texto"/>
          <p:cNvSpPr>
            <a:spLocks noGrp="1"/>
          </p:cNvSpPr>
          <p:nvPr>
            <p:ph type="body" sz="quarter" idx="18" hasCustomPrompt="1"/>
          </p:nvPr>
        </p:nvSpPr>
        <p:spPr>
          <a:xfrm>
            <a:off x="313433" y="1270000"/>
            <a:ext cx="8229600" cy="355600"/>
          </a:xfrm>
          <a:prstGeom prst="rect">
            <a:avLst/>
          </a:prstGeom>
        </p:spPr>
        <p:txBody>
          <a:bodyPr rtlCol="0" anchor="ctr"/>
          <a:lstStyle>
            <a:lvl1pPr marL="0" indent="0" algn="l">
              <a:lnSpc>
                <a:spcPct val="100000"/>
              </a:lnSpc>
              <a:buNone/>
              <a:defRPr sz="1800" b="1" baseline="0">
                <a:latin typeface="Source Sans Pro Semibold" pitchFamily="34" charset="0"/>
              </a:defRPr>
            </a:lvl1pPr>
          </a:lstStyle>
          <a:p>
            <a:pPr lvl="0" rtl="0"/>
            <a:r>
              <a:rPr lang="fr"/>
              <a:t>Placement Title</a:t>
            </a:r>
            <a:endParaRPr lang="es-ES" dirty="0"/>
          </a:p>
        </p:txBody>
      </p:sp>
    </p:spTree>
    <p:extLst>
      <p:ext uri="{BB962C8B-B14F-4D97-AF65-F5344CB8AC3E}">
        <p14:creationId xmlns:p14="http://schemas.microsoft.com/office/powerpoint/2010/main" val="7198100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ED219E-1493-2247-B0B9-4357F28810F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7652" b="1255"/>
          <a:stretch/>
        </p:blipFill>
        <p:spPr>
          <a:xfrm>
            <a:off x="0" y="385762"/>
            <a:ext cx="9144000" cy="6026613"/>
          </a:xfrm>
          <a:prstGeom prst="rect">
            <a:avLst/>
          </a:prstGeom>
        </p:spPr>
      </p:pic>
      <p:sp>
        <p:nvSpPr>
          <p:cNvPr id="15" name="Rectangle 14">
            <a:extLst>
              <a:ext uri="{FF2B5EF4-FFF2-40B4-BE49-F238E27FC236}">
                <a16:creationId xmlns:a16="http://schemas.microsoft.com/office/drawing/2014/main" id="{F38C7339-3368-E74E-A628-41008B4B7AF2}"/>
              </a:ext>
            </a:extLst>
          </p:cNvPr>
          <p:cNvSpPr/>
          <p:nvPr userDrawn="1"/>
        </p:nvSpPr>
        <p:spPr>
          <a:xfrm rot="5400000">
            <a:off x="2503967" y="-2503968"/>
            <a:ext cx="4136065" cy="9144000"/>
          </a:xfrm>
          <a:prstGeom prst="rect">
            <a:avLst/>
          </a:prstGeom>
          <a:gradFill flip="none" rotWithShape="1">
            <a:gsLst>
              <a:gs pos="52000">
                <a:schemeClr val="bg1">
                  <a:alpha val="95000"/>
                </a:schemeClr>
              </a:gs>
              <a:gs pos="40000">
                <a:schemeClr val="bg1"/>
              </a:gs>
              <a:gs pos="77000">
                <a:schemeClr val="bg1">
                  <a:alpha val="35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it’s the closing slide of the closing session.</a:t>
            </a:r>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HOW SAD!</a:t>
            </a:r>
          </a:p>
        </p:txBody>
      </p:sp>
    </p:spTree>
    <p:extLst>
      <p:ext uri="{BB962C8B-B14F-4D97-AF65-F5344CB8AC3E}">
        <p14:creationId xmlns:p14="http://schemas.microsoft.com/office/powerpoint/2010/main" val="418954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447045" y="1280801"/>
            <a:ext cx="1169005" cy="1261875"/>
          </a:xfrm>
          <a:prstGeom prst="rect">
            <a:avLst/>
          </a:prstGeom>
          <a:noFill/>
          <a:ln w="9525">
            <a:noFill/>
            <a:miter lim="800000"/>
            <a:headEnd/>
            <a:tailEnd/>
          </a:ln>
        </p:spPr>
      </p:pic>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401896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pPr rtl="0"/>
            <a:r>
              <a:rPr lang="fr" sz="4800" b="1" spc="30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67116" y="1470668"/>
            <a:ext cx="1462797" cy="104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rtlCol="0"/>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rtl="0"/>
            <a:r>
              <a:rPr lang="fr"/>
              <a:t>Insert Subtitle here</a:t>
            </a:r>
            <a:endParaRPr lang="x-none" dirty="0"/>
          </a:p>
        </p:txBody>
      </p:sp>
    </p:spTree>
    <p:extLst>
      <p:ext uri="{BB962C8B-B14F-4D97-AF65-F5344CB8AC3E}">
        <p14:creationId xmlns:p14="http://schemas.microsoft.com/office/powerpoint/2010/main" val="25908154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3.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3.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8.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3.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9.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CA4E0-8181-A64C-9B0C-389DAEAB4C09}"/>
              </a:ext>
            </a:extLst>
          </p:cNvPr>
          <p:cNvSpPr/>
          <p:nvPr userDrawn="1"/>
        </p:nvSpPr>
        <p:spPr>
          <a:xfrm>
            <a:off x="0" y="6411433"/>
            <a:ext cx="9144000" cy="446567"/>
          </a:xfrm>
          <a:prstGeom prst="rect">
            <a:avLst/>
          </a:prstGeom>
          <a:solidFill>
            <a:srgbClr val="C2B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8" name="Picture 7" descr="A picture containing drawing&#10;&#10;Description automatically generated">
            <a:extLst>
              <a:ext uri="{FF2B5EF4-FFF2-40B4-BE49-F238E27FC236}">
                <a16:creationId xmlns:a16="http://schemas.microsoft.com/office/drawing/2014/main" id="{061177B0-6583-6845-8AA1-8C9FE488360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x-none"/>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0" y="15043"/>
            <a:ext cx="9144000" cy="1035463"/>
          </a:xfrm>
          <a:prstGeom prst="rect">
            <a:avLst/>
          </a:prstGeom>
          <a:solidFill>
            <a:srgbClr val="EAB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x-none"/>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696191" y="15043"/>
            <a:ext cx="2258745" cy="820860"/>
          </a:xfrm>
          <a:prstGeom prst="rect">
            <a:avLst/>
          </a:prstGeom>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 id="2147483805" r:id="rId3"/>
    <p:sldLayoutId id="214748380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EAB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11" name="Picture 10" descr="A picture containing drawing&#10;&#10;Description automatically generated">
            <a:extLst>
              <a:ext uri="{FF2B5EF4-FFF2-40B4-BE49-F238E27FC236}">
                <a16:creationId xmlns:a16="http://schemas.microsoft.com/office/drawing/2014/main" id="{2D788298-CD0F-3B4D-B5B6-134873A483C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801" r:id="rId7"/>
    <p:sldLayoutId id="21474838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EABB1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FAF1D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319364"/>
            <a:ext cx="2841556" cy="523220"/>
          </a:xfrm>
          <a:prstGeom prst="rect">
            <a:avLst/>
          </a:prstGeom>
          <a:noFill/>
        </p:spPr>
        <p:txBody>
          <a:bodyPr wrap="square" rtlCol="0">
            <a:spAutoFit/>
          </a:bodyPr>
          <a:lstStyle/>
          <a:p>
            <a:pPr algn="ctr" rtl="0"/>
            <a:r>
              <a:rPr lang="fr" sz="2800" b="1" spc="300">
                <a:solidFill>
                  <a:srgbClr val="EABB1F"/>
                </a:solidFill>
                <a:latin typeface="Source Sans Pro Semibold" panose="020B0503030403020204" pitchFamily="34" charset="0"/>
                <a:ea typeface="Source Sans Pro Semibold" panose="020B0503030403020204" pitchFamily="34" charset="0"/>
                <a:cs typeface="Arial" panose="020B0604020202020204" pitchFamily="34" charset="0"/>
              </a:rPr>
              <a:t>STEPS</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324253"/>
            <a:ext cx="2841556" cy="523220"/>
          </a:xfrm>
          <a:prstGeom prst="rect">
            <a:avLst/>
          </a:prstGeom>
          <a:noFill/>
        </p:spPr>
        <p:txBody>
          <a:bodyPr wrap="square" rtlCol="0">
            <a:spAutoFit/>
          </a:bodyPr>
          <a:lstStyle/>
          <a:p>
            <a:pPr algn="ctr" rtl="0"/>
            <a:r>
              <a:rPr lang="fr" sz="2800" b="1" spc="300">
                <a:solidFill>
                  <a:schemeClr val="bg1">
                    <a:lumMod val="75000"/>
                  </a:schemeClr>
                </a:solidFill>
                <a:latin typeface="Source Sans Pro Semibold" panose="020B0503030403020204" pitchFamily="34" charset="0"/>
                <a:ea typeface="Source Sans Pro Semibold" panose="020B0503030403020204" pitchFamily="34" charset="0"/>
                <a:cs typeface="Arial" panose="020B0604020202020204" pitchFamily="34" charset="0"/>
              </a:rPr>
              <a:t>OUTPUTS</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solidFill>
              <a:srgbClr val="EAB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56100" y="744689"/>
            <a:ext cx="5215999" cy="350733"/>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b="0" i="0" spc="0">
                <a:solidFill>
                  <a:schemeClr val="tx2"/>
                </a:solidFill>
                <a:latin typeface="Source Sans Pro" panose="020B0503030403020204" pitchFamily="34" charset="0"/>
                <a:ea typeface="Source Sans Pro" panose="020B0503030403020204" pitchFamily="34" charset="0"/>
              </a:rPr>
              <a:t>Define and implement operational monitoring</a:t>
            </a:r>
            <a:br>
              <a:rPr lang="en-US" sz="1800" b="0" i="0" spc="0" dirty="0">
                <a:solidFill>
                  <a:schemeClr val="tx2"/>
                </a:solidFill>
                <a:latin typeface="Source Sans Pro" panose="020B0503030403020204" pitchFamily="34" charset="0"/>
                <a:ea typeface="Source Sans Pro" panose="020B0503030403020204" pitchFamily="34" charset="0"/>
              </a:rPr>
            </a:br>
            <a:endParaRPr lang="x-none" sz="1800" b="0" i="0" spc="0" dirty="0">
              <a:solidFill>
                <a:schemeClr val="tx2"/>
              </a:solidFill>
              <a:latin typeface="Source Sans Pro Light" pitchFamily="34" charset="0"/>
              <a:ea typeface="Source Sans Pro" panose="020B0503030403020204" pitchFamily="34" charset="0"/>
            </a:endParaRP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EABB1F"/>
                </a:solidFill>
              </a:rPr>
              <a:t>STEP 5.1</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099712"/>
            <a:ext cx="8564451" cy="0"/>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9" name="TextBox 26">
            <a:extLst>
              <a:ext uri="{FF2B5EF4-FFF2-40B4-BE49-F238E27FC236}">
                <a16:creationId xmlns:a16="http://schemas.microsoft.com/office/drawing/2014/main" id="{C7C4E17E-72AB-E043-AF29-132CE0D6F5C9}"/>
              </a:ext>
            </a:extLst>
          </p:cNvPr>
          <p:cNvSpPr txBox="1"/>
          <p:nvPr userDrawn="1"/>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a:t>
            </a:r>
          </a:p>
        </p:txBody>
      </p:sp>
      <p:sp>
        <p:nvSpPr>
          <p:cNvPr id="10" name="Text Placeholder 33">
            <a:extLst>
              <a:ext uri="{FF2B5EF4-FFF2-40B4-BE49-F238E27FC236}">
                <a16:creationId xmlns:a16="http://schemas.microsoft.com/office/drawing/2014/main" id="{94BDB679-0B71-2A40-9B44-639B09C6B2C7}"/>
              </a:ext>
            </a:extLst>
          </p:cNvPr>
          <p:cNvSpPr txBox="1">
            <a:spLocks/>
          </p:cNvSpPr>
          <p:nvPr userDrawn="1"/>
        </p:nvSpPr>
        <p:spPr>
          <a:xfrm>
            <a:off x="957600" y="649080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MONITOR CONTROL MEASURES AND VERIFY PERFORMANCE</a:t>
            </a:r>
          </a:p>
        </p:txBody>
      </p:sp>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20" r:id="rId7"/>
    <p:sldLayoutId id="2147483850" r:id="rId8"/>
    <p:sldLayoutId id="2147483709" r:id="rId9"/>
    <p:sldLayoutId id="2147483710" r:id="rId10"/>
    <p:sldLayoutId id="2147483762" r:id="rId11"/>
    <p:sldLayoutId id="21474838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24901" y="789695"/>
            <a:ext cx="6462334"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b="0" i="0" spc="0">
                <a:solidFill>
                  <a:schemeClr val="tx2"/>
                </a:solidFill>
                <a:latin typeface="Source Sans Pro" panose="020B0503030403020204" pitchFamily="34" charset="0"/>
                <a:ea typeface="Source Sans Pro" panose="020B0503030403020204" pitchFamily="34" charset="0"/>
              </a:rPr>
              <a:t>Verify system performance</a:t>
            </a: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EABB1F"/>
                </a:solidFill>
              </a:rPr>
              <a:t>STEP 5.2</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099712"/>
            <a:ext cx="8564451" cy="0"/>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2" name="TextBox 26">
            <a:extLst>
              <a:ext uri="{FF2B5EF4-FFF2-40B4-BE49-F238E27FC236}">
                <a16:creationId xmlns:a16="http://schemas.microsoft.com/office/drawing/2014/main" id="{C7C4E17E-72AB-E043-AF29-132CE0D6F5C9}"/>
              </a:ext>
            </a:extLst>
          </p:cNvPr>
          <p:cNvSpPr txBox="1"/>
          <p:nvPr userDrawn="1"/>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a:t>
            </a:r>
          </a:p>
        </p:txBody>
      </p:sp>
      <p:sp>
        <p:nvSpPr>
          <p:cNvPr id="13" name="Text Placeholder 33">
            <a:extLst>
              <a:ext uri="{FF2B5EF4-FFF2-40B4-BE49-F238E27FC236}">
                <a16:creationId xmlns:a16="http://schemas.microsoft.com/office/drawing/2014/main" id="{94BDB679-0B71-2A40-9B44-639B09C6B2C7}"/>
              </a:ext>
            </a:extLst>
          </p:cNvPr>
          <p:cNvSpPr txBox="1">
            <a:spLocks/>
          </p:cNvSpPr>
          <p:nvPr userDrawn="1"/>
        </p:nvSpPr>
        <p:spPr>
          <a:xfrm>
            <a:off x="957600" y="649080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MONITOR CONTROL MEASURES AND VERIFY PERFORMANCE</a:t>
            </a:r>
          </a:p>
        </p:txBody>
      </p:sp>
    </p:spTree>
    <p:extLst>
      <p:ext uri="{BB962C8B-B14F-4D97-AF65-F5344CB8AC3E}">
        <p14:creationId xmlns:p14="http://schemas.microsoft.com/office/powerpoint/2010/main" val="124701048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9" r:id="rId8"/>
    <p:sldLayoutId id="2147483846" r:id="rId9"/>
    <p:sldLayoutId id="2147483847" r:id="rId10"/>
    <p:sldLayoutId id="2147483848" r:id="rId11"/>
    <p:sldLayoutId id="21474838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solidFill>
              <a:srgbClr val="EAB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099712"/>
            <a:ext cx="8564451" cy="0"/>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
        <p:nvSpPr>
          <p:cNvPr id="12" name="TextBox 26">
            <a:extLst>
              <a:ext uri="{FF2B5EF4-FFF2-40B4-BE49-F238E27FC236}">
                <a16:creationId xmlns:a16="http://schemas.microsoft.com/office/drawing/2014/main" id="{C7C4E17E-72AB-E043-AF29-132CE0D6F5C9}"/>
              </a:ext>
            </a:extLst>
          </p:cNvPr>
          <p:cNvSpPr txBox="1"/>
          <p:nvPr userDrawn="1"/>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a:t>
            </a:r>
          </a:p>
        </p:txBody>
      </p:sp>
      <p:sp>
        <p:nvSpPr>
          <p:cNvPr id="13" name="Text Placeholder 33">
            <a:extLst>
              <a:ext uri="{FF2B5EF4-FFF2-40B4-BE49-F238E27FC236}">
                <a16:creationId xmlns:a16="http://schemas.microsoft.com/office/drawing/2014/main" id="{94BDB679-0B71-2A40-9B44-639B09C6B2C7}"/>
              </a:ext>
            </a:extLst>
          </p:cNvPr>
          <p:cNvSpPr txBox="1">
            <a:spLocks/>
          </p:cNvSpPr>
          <p:nvPr userDrawn="1"/>
        </p:nvSpPr>
        <p:spPr>
          <a:xfrm>
            <a:off x="957600" y="649080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MONITOR CONTROL MEASURES AND VERIFY PERFORMANCE</a:t>
            </a:r>
          </a:p>
        </p:txBody>
      </p:sp>
    </p:spTree>
    <p:extLst>
      <p:ext uri="{BB962C8B-B14F-4D97-AF65-F5344CB8AC3E}">
        <p14:creationId xmlns:p14="http://schemas.microsoft.com/office/powerpoint/2010/main" val="107367758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solidFill>
              <a:srgbClr val="EAB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14" name="Text Placeholder 19">
            <a:extLst>
              <a:ext uri="{FF2B5EF4-FFF2-40B4-BE49-F238E27FC236}">
                <a16:creationId xmlns:a16="http://schemas.microsoft.com/office/drawing/2014/main" id="{CC9DD54C-427A-8D4A-99E5-BA6DE356402D}"/>
              </a:ext>
            </a:extLst>
          </p:cNvPr>
          <p:cNvSpPr txBox="1">
            <a:spLocks/>
          </p:cNvSpPr>
          <p:nvPr userDrawn="1"/>
        </p:nvSpPr>
        <p:spPr>
          <a:xfrm>
            <a:off x="251520" y="6096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b="0" i="0" spc="0">
                <a:solidFill>
                  <a:schemeClr val="accent5">
                    <a:lumMod val="10000"/>
                  </a:schemeClr>
                </a:solidFill>
                <a:latin typeface="Source Sans Pro" panose="020B0503030403020204" pitchFamily="34" charset="0"/>
                <a:ea typeface="Source Sans Pro" panose="020B0503030403020204" pitchFamily="34" charset="0"/>
              </a:rPr>
              <a:t>Monitor control measures and verify performance</a:t>
            </a:r>
            <a:endParaRPr lang="en-GB" sz="1800" b="0" i="0" spc="0" dirty="0">
              <a:solidFill>
                <a:schemeClr val="accent5">
                  <a:lumMod val="10000"/>
                </a:schemeClr>
              </a:solidFill>
              <a:latin typeface="Source Sans Pro" panose="020B0503030403020204" pitchFamily="34" charset="0"/>
              <a:ea typeface="Source Sans Pro" panose="020B0503030403020204" pitchFamily="34" charset="0"/>
            </a:endParaRPr>
          </a:p>
        </p:txBody>
      </p:sp>
      <p:sp>
        <p:nvSpPr>
          <p:cNvPr id="15" name="Text Placeholder 19">
            <a:extLst>
              <a:ext uri="{FF2B5EF4-FFF2-40B4-BE49-F238E27FC236}">
                <a16:creationId xmlns:a16="http://schemas.microsoft.com/office/drawing/2014/main" id="{C2EBDCDE-43EC-274C-97C7-7CA36AA5B0D8}"/>
              </a:ext>
            </a:extLst>
          </p:cNvPr>
          <p:cNvSpPr txBox="1">
            <a:spLocks/>
          </p:cNvSpPr>
          <p:nvPr userDrawn="1"/>
        </p:nvSpPr>
        <p:spPr>
          <a:xfrm>
            <a:off x="251520" y="10336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EABB1F"/>
                </a:solidFill>
              </a:rPr>
              <a:t>MODULE 5</a:t>
            </a:r>
          </a:p>
        </p:txBody>
      </p:sp>
      <p:cxnSp>
        <p:nvCxnSpPr>
          <p:cNvPr id="16"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flipV="1">
            <a:off x="361471" y="919692"/>
            <a:ext cx="8127745" cy="34033"/>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837" r:id="rId1"/>
    <p:sldLayoutId id="2147483700" r:id="rId2"/>
    <p:sldLayoutId id="2147483701" r:id="rId3"/>
    <p:sldLayoutId id="2147483702" r:id="rId4"/>
    <p:sldLayoutId id="2147483698" r:id="rId5"/>
    <p:sldLayoutId id="2147483707" r:id="rId6"/>
    <p:sldLayoutId id="2147483708" r:id="rId7"/>
    <p:sldLayoutId id="2147483711" r:id="rId8"/>
    <p:sldLayoutId id="2147483712" r:id="rId9"/>
    <p:sldLayoutId id="214748375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EABB1F"/>
          </a:solidFill>
          <a:ln>
            <a:solidFill>
              <a:srgbClr val="EAB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7" name="Text Placeholder 19">
            <a:extLst>
              <a:ext uri="{FF2B5EF4-FFF2-40B4-BE49-F238E27FC236}">
                <a16:creationId xmlns:a16="http://schemas.microsoft.com/office/drawing/2014/main" id="{CC9DD54C-427A-8D4A-99E5-BA6DE356402D}"/>
              </a:ext>
            </a:extLst>
          </p:cNvPr>
          <p:cNvSpPr txBox="1">
            <a:spLocks/>
          </p:cNvSpPr>
          <p:nvPr userDrawn="1"/>
        </p:nvSpPr>
        <p:spPr>
          <a:xfrm>
            <a:off x="386535" y="60967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b="0" i="0" spc="0">
                <a:solidFill>
                  <a:schemeClr val="tx2"/>
                </a:solidFill>
                <a:latin typeface="Source Sans Pro" panose="020B0503030403020204" pitchFamily="34" charset="0"/>
                <a:ea typeface="Source Sans Pro" panose="020B0503030403020204" pitchFamily="34" charset="0"/>
              </a:rPr>
              <a:t>Monitor control measures and verify performance</a:t>
            </a:r>
            <a:endParaRPr lang="en-GB" sz="1800" b="0" i="0" spc="0" dirty="0">
              <a:solidFill>
                <a:schemeClr val="tx2"/>
              </a:solidFill>
              <a:latin typeface="Source Sans Pro" panose="020B0503030403020204" pitchFamily="34" charset="0"/>
              <a:ea typeface="Source Sans Pro" panose="020B0503030403020204" pitchFamily="34" charset="0"/>
            </a:endParaRPr>
          </a:p>
        </p:txBody>
      </p:sp>
      <p:sp>
        <p:nvSpPr>
          <p:cNvPr id="9" name="Text Placeholder 19">
            <a:extLst>
              <a:ext uri="{FF2B5EF4-FFF2-40B4-BE49-F238E27FC236}">
                <a16:creationId xmlns:a16="http://schemas.microsoft.com/office/drawing/2014/main" id="{C2EBDCDE-43EC-274C-97C7-7CA36AA5B0D8}"/>
              </a:ext>
            </a:extLst>
          </p:cNvPr>
          <p:cNvSpPr txBox="1">
            <a:spLocks/>
          </p:cNvSpPr>
          <p:nvPr userDrawn="1"/>
        </p:nvSpPr>
        <p:spPr>
          <a:xfrm>
            <a:off x="386535" y="10336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EABB1F"/>
                </a:solidFill>
              </a:rPr>
              <a:t>MODULE 5</a:t>
            </a:r>
          </a:p>
        </p:txBody>
      </p:sp>
      <p:cxnSp>
        <p:nvCxnSpPr>
          <p:cNvPr id="10"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flipV="1">
            <a:off x="496486" y="919692"/>
            <a:ext cx="8127745" cy="34033"/>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78155"/>
      </p:ext>
    </p:extLst>
  </p:cSld>
  <p:clrMap bg1="lt1" tx1="dk1" bg2="lt2" tx2="dk2" accent1="accent1" accent2="accent2" accent3="accent3" accent4="accent4" accent5="accent5" accent6="accent6" hlink="hlink" folHlink="folHlink"/>
  <p:sldLayoutIdLst>
    <p:sldLayoutId id="2147483826" r:id="rId1"/>
    <p:sldLayoutId id="2147483835"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Layout" Target="../slideLayouts/slideLayout21.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19.png"/><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1.xml"/><Relationship Id="rId7" Type="http://schemas.openxmlformats.org/officeDocument/2006/relationships/slideLayout" Target="../slideLayouts/slideLayout2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1.xml"/><Relationship Id="rId1" Type="http://schemas.openxmlformats.org/officeDocument/2006/relationships/tags" Target="../tags/tag8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2.xml"/><Relationship Id="rId5" Type="http://schemas.openxmlformats.org/officeDocument/2006/relationships/tags" Target="../tags/tag85.xml"/><Relationship Id="rId4" Type="http://schemas.openxmlformats.org/officeDocument/2006/relationships/tags" Target="../tags/tag84.xml"/></Relationships>
</file>

<file path=ppt/slides/_rels/slide16.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slideLayout" Target="../slideLayouts/slideLayout38.xml"/><Relationship Id="rId3" Type="http://schemas.openxmlformats.org/officeDocument/2006/relationships/tags" Target="../tags/tag88.xml"/><Relationship Id="rId21" Type="http://schemas.openxmlformats.org/officeDocument/2006/relationships/image" Target="../media/image18.png"/><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image" Target="../media/image16.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image" Target="../media/image20.png"/><Relationship Id="rId10" Type="http://schemas.openxmlformats.org/officeDocument/2006/relationships/tags" Target="../tags/tag95.xml"/><Relationship Id="rId19" Type="http://schemas.openxmlformats.org/officeDocument/2006/relationships/image" Target="../media/image15.pn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slideLayout" Target="../slideLayouts/slideLayout44.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5.xml"/><Relationship Id="rId1" Type="http://schemas.openxmlformats.org/officeDocument/2006/relationships/tags" Target="../tags/tag10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5.xml"/><Relationship Id="rId1" Type="http://schemas.openxmlformats.org/officeDocument/2006/relationships/tags" Target="../tags/tag1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67.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slideLayout" Target="../slideLayouts/slideLayout67.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Layout" Target="../slideLayouts/slideLayout20.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Layout" Target="../slideLayouts/slideLayout21.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16.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7.png"/><Relationship Id="rId4"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a:extLst>
              <a:ext uri="{FF2B5EF4-FFF2-40B4-BE49-F238E27FC236}">
                <a16:creationId xmlns:a16="http://schemas.microsoft.com/office/drawing/2014/main" id="{97763CEA-B3B7-AA40-A1FF-591B0EB9F43E}"/>
              </a:ext>
            </a:extLst>
          </p:cNvPr>
          <p:cNvSpPr txBox="1"/>
          <p:nvPr>
            <p:custDataLst>
              <p:tags r:id="rId1"/>
            </p:custDataLst>
          </p:nvPr>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 :</a:t>
            </a:r>
          </a:p>
        </p:txBody>
      </p:sp>
      <p:sp>
        <p:nvSpPr>
          <p:cNvPr id="7" name="Text Placeholder 33">
            <a:extLst>
              <a:ext uri="{FF2B5EF4-FFF2-40B4-BE49-F238E27FC236}">
                <a16:creationId xmlns:a16="http://schemas.microsoft.com/office/drawing/2014/main" id="{9998E66C-4882-2C46-B913-11CE5FF0EEEC}"/>
              </a:ext>
            </a:extLst>
          </p:cNvPr>
          <p:cNvSpPr txBox="1">
            <a:spLocks/>
          </p:cNvSpPr>
          <p:nvPr>
            <p:custDataLst>
              <p:tags r:id="rId2"/>
            </p:custDataLst>
          </p:nvPr>
        </p:nvSpPr>
        <p:spPr>
          <a:xfrm>
            <a:off x="979871" y="6477905"/>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dirty="0"/>
              <a:t> SUIVI ET ÉVALUATION DE LA PERFORMANCE DES MESURES DE CONTRÔLE</a:t>
            </a:r>
          </a:p>
        </p:txBody>
      </p:sp>
      <p:pic>
        <p:nvPicPr>
          <p:cNvPr id="4" name="Picture 3">
            <a:extLst>
              <a:ext uri="{FF2B5EF4-FFF2-40B4-BE49-F238E27FC236}">
                <a16:creationId xmlns:a16="http://schemas.microsoft.com/office/drawing/2014/main" id="{0D63646A-3F8E-DD7D-356B-31B655BB1E2D}"/>
              </a:ext>
            </a:extLst>
          </p:cNvPr>
          <p:cNvPicPr>
            <a:picLocks noChangeAspect="1"/>
          </p:cNvPicPr>
          <p:nvPr/>
        </p:nvPicPr>
        <p:blipFill>
          <a:blip r:embed="rId5"/>
          <a:stretch>
            <a:fillRect/>
          </a:stretch>
        </p:blipFill>
        <p:spPr>
          <a:xfrm>
            <a:off x="506363" y="368660"/>
            <a:ext cx="8131274" cy="5654843"/>
          </a:xfrm>
          <a:prstGeom prst="rect">
            <a:avLst/>
          </a:prstGeom>
        </p:spPr>
      </p:pic>
      <p:sp>
        <p:nvSpPr>
          <p:cNvPr id="8" name="Rectangular Callout 5">
            <a:extLst>
              <a:ext uri="{FF2B5EF4-FFF2-40B4-BE49-F238E27FC236}">
                <a16:creationId xmlns:a16="http://schemas.microsoft.com/office/drawing/2014/main" id="{52FC42AB-2D2C-8E02-D645-F1A1D16156A3}"/>
              </a:ext>
            </a:extLst>
          </p:cNvPr>
          <p:cNvSpPr/>
          <p:nvPr>
            <p:custDataLst>
              <p:tags r:id="rId3"/>
            </p:custDataLst>
          </p:nvPr>
        </p:nvSpPr>
        <p:spPr>
          <a:xfrm>
            <a:off x="497515" y="5409221"/>
            <a:ext cx="1284176" cy="742114"/>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Pages 81 à 89</a:t>
            </a:r>
          </a:p>
        </p:txBody>
      </p:sp>
    </p:spTree>
    <p:extLst>
      <p:ext uri="{BB962C8B-B14F-4D97-AF65-F5344CB8AC3E}">
        <p14:creationId xmlns:p14="http://schemas.microsoft.com/office/powerpoint/2010/main" val="28009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texto">
            <a:extLst>
              <a:ext uri="{FF2B5EF4-FFF2-40B4-BE49-F238E27FC236}">
                <a16:creationId xmlns:a16="http://schemas.microsoft.com/office/drawing/2014/main" id="{35534D6A-4B2C-B44A-9496-A6F61BCF4B32}"/>
              </a:ext>
            </a:extLst>
          </p:cNvPr>
          <p:cNvSpPr txBox="1">
            <a:spLocks/>
          </p:cNvSpPr>
          <p:nvPr>
            <p:custDataLst>
              <p:tags r:id="rId1"/>
            </p:custDataLst>
          </p:nvPr>
        </p:nvSpPr>
        <p:spPr>
          <a:xfrm>
            <a:off x="260863" y="3308528"/>
            <a:ext cx="4292811" cy="12932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700" dirty="0">
                <a:solidFill>
                  <a:srgbClr val="000000"/>
                </a:solidFill>
                <a:latin typeface="Source Sans Pro" panose="020B0503030403020204" pitchFamily="34" charset="0"/>
                <a:ea typeface="Source Sans Pro" panose="020B0503030403020204" pitchFamily="34" charset="0"/>
              </a:rPr>
              <a:t>Port d’EPI par les travailleurs de l’assainissement</a:t>
            </a:r>
          </a:p>
          <a:p>
            <a:pPr rtl="0"/>
            <a:r>
              <a:rPr lang="fr" sz="1700" dirty="0">
                <a:solidFill>
                  <a:srgbClr val="000000"/>
                </a:solidFill>
                <a:latin typeface="Source Sans Pro" panose="020B0503030403020204" pitchFamily="34" charset="0"/>
                <a:ea typeface="Source Sans Pro" panose="020B0503030403020204" pitchFamily="34" charset="0"/>
              </a:rPr>
              <a:t>Itinéraires prédéfinis</a:t>
            </a:r>
          </a:p>
          <a:p>
            <a:pPr rtl="0"/>
            <a:r>
              <a:rPr lang="fr" sz="1700" dirty="0">
                <a:solidFill>
                  <a:srgbClr val="000000"/>
                </a:solidFill>
                <a:latin typeface="Source Sans Pro" panose="020B0503030403020204" pitchFamily="34" charset="0"/>
                <a:ea typeface="Source Sans Pro" panose="020B0503030403020204" pitchFamily="34" charset="0"/>
              </a:rPr>
              <a:t>Propreté des collecteurs</a:t>
            </a:r>
          </a:p>
          <a:p>
            <a:pPr rtl="0"/>
            <a:endParaRPr lang="en-US" sz="1700" dirty="0">
              <a:solidFill>
                <a:srgbClr val="000000"/>
              </a:solidFill>
              <a:latin typeface="Source Sans Pro" panose="020B0503030403020204" pitchFamily="34" charset="0"/>
              <a:ea typeface="Source Sans Pro" panose="020B0503030403020204" pitchFamily="34" charset="0"/>
            </a:endParaRPr>
          </a:p>
        </p:txBody>
      </p:sp>
      <p:sp>
        <p:nvSpPr>
          <p:cNvPr id="15" name="1 Marcador de texto">
            <a:extLst>
              <a:ext uri="{FF2B5EF4-FFF2-40B4-BE49-F238E27FC236}">
                <a16:creationId xmlns:a16="http://schemas.microsoft.com/office/drawing/2014/main" id="{3D4B7E49-3552-4542-9644-D10F7B2BC825}"/>
              </a:ext>
            </a:extLst>
          </p:cNvPr>
          <p:cNvSpPr txBox="1">
            <a:spLocks/>
          </p:cNvSpPr>
          <p:nvPr>
            <p:custDataLst>
              <p:tags r:id="rId2"/>
            </p:custDataLst>
          </p:nvPr>
        </p:nvSpPr>
        <p:spPr>
          <a:xfrm>
            <a:off x="2295891" y="2138569"/>
            <a:ext cx="2006080"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spcBef>
                <a:spcPct val="20000"/>
              </a:spcBef>
              <a:defRPr/>
            </a:pPr>
            <a:r>
              <a:rPr lang="fr" sz="2200" b="1" dirty="0">
                <a:solidFill>
                  <a:schemeClr val="tx2"/>
                </a:solidFill>
                <a:latin typeface="Source Sans Pro" panose="020B0503030403020204" pitchFamily="34" charset="0"/>
                <a:ea typeface="Source Sans Pro" panose="020B0503030403020204" pitchFamily="34" charset="0"/>
              </a:rPr>
              <a:t>Transport</a:t>
            </a: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p:txBody>
      </p:sp>
      <p:pic>
        <p:nvPicPr>
          <p:cNvPr id="16" name="Grafik 15">
            <a:extLst>
              <a:ext uri="{FF2B5EF4-FFF2-40B4-BE49-F238E27FC236}">
                <a16:creationId xmlns:a16="http://schemas.microsoft.com/office/drawing/2014/main" id="{709F44F9-7296-BA44-90DA-79C348E727F6}"/>
              </a:ext>
            </a:extLst>
          </p:cNvPr>
          <p:cNvPicPr>
            <a:picLocks noChangeAspect="1"/>
          </p:cNvPicPr>
          <p:nvPr>
            <p:custDataLst>
              <p:tags r:id="rId3"/>
            </p:custDataLst>
          </p:nvPr>
        </p:nvPicPr>
        <p:blipFill>
          <a:blip r:embed="rId14"/>
          <a:stretch>
            <a:fillRect/>
          </a:stretch>
        </p:blipFill>
        <p:spPr>
          <a:xfrm>
            <a:off x="370688" y="2025341"/>
            <a:ext cx="1888790" cy="866892"/>
          </a:xfrm>
          <a:prstGeom prst="rect">
            <a:avLst/>
          </a:prstGeom>
        </p:spPr>
      </p:pic>
      <p:sp>
        <p:nvSpPr>
          <p:cNvPr id="17" name="1 Marcador de texto">
            <a:extLst>
              <a:ext uri="{FF2B5EF4-FFF2-40B4-BE49-F238E27FC236}">
                <a16:creationId xmlns:a16="http://schemas.microsoft.com/office/drawing/2014/main" id="{22FBB18A-972A-984A-8B5F-A409C4D3B24D}"/>
              </a:ext>
            </a:extLst>
          </p:cNvPr>
          <p:cNvSpPr txBox="1">
            <a:spLocks/>
          </p:cNvSpPr>
          <p:nvPr>
            <p:custDataLst>
              <p:tags r:id="rId4"/>
            </p:custDataLst>
          </p:nvPr>
        </p:nvSpPr>
        <p:spPr>
          <a:xfrm>
            <a:off x="6191968" y="2109570"/>
            <a:ext cx="2696983"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spcBef>
                <a:spcPct val="20000"/>
              </a:spcBef>
              <a:defRPr/>
            </a:pPr>
            <a:r>
              <a:rPr lang="fr" sz="2200" b="1" dirty="0">
                <a:solidFill>
                  <a:schemeClr val="tx2"/>
                </a:solidFill>
                <a:latin typeface="Source Sans Pro" panose="020B0503030403020204" pitchFamily="34" charset="0"/>
                <a:ea typeface="Source Sans Pro" panose="020B0503030403020204" pitchFamily="34" charset="0"/>
              </a:rPr>
              <a:t>Traitement</a:t>
            </a: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p:txBody>
      </p:sp>
      <p:pic>
        <p:nvPicPr>
          <p:cNvPr id="18" name="Grafik 17">
            <a:extLst>
              <a:ext uri="{FF2B5EF4-FFF2-40B4-BE49-F238E27FC236}">
                <a16:creationId xmlns:a16="http://schemas.microsoft.com/office/drawing/2014/main" id="{193EEED7-0D24-6F46-A803-1D755676A7D1}"/>
              </a:ext>
            </a:extLst>
          </p:cNvPr>
          <p:cNvPicPr>
            <a:picLocks noChangeAspect="1"/>
          </p:cNvPicPr>
          <p:nvPr>
            <p:custDataLst>
              <p:tags r:id="rId5"/>
            </p:custDataLst>
          </p:nvPr>
        </p:nvPicPr>
        <p:blipFill>
          <a:blip r:embed="rId15"/>
          <a:stretch>
            <a:fillRect/>
          </a:stretch>
        </p:blipFill>
        <p:spPr>
          <a:xfrm>
            <a:off x="4983883" y="2004295"/>
            <a:ext cx="1433322" cy="1064944"/>
          </a:xfrm>
          <a:prstGeom prst="rect">
            <a:avLst/>
          </a:prstGeom>
        </p:spPr>
      </p:pic>
      <p:sp>
        <p:nvSpPr>
          <p:cNvPr id="23" name="2 Marcador de texto">
            <a:extLst>
              <a:ext uri="{FF2B5EF4-FFF2-40B4-BE49-F238E27FC236}">
                <a16:creationId xmlns:a16="http://schemas.microsoft.com/office/drawing/2014/main" id="{A2890971-01D6-AE4D-BB9F-EF1C7D775AE3}"/>
              </a:ext>
            </a:extLst>
          </p:cNvPr>
          <p:cNvSpPr txBox="1">
            <a:spLocks/>
          </p:cNvSpPr>
          <p:nvPr>
            <p:custDataLst>
              <p:tags r:id="rId6"/>
            </p:custDataLst>
          </p:nvPr>
        </p:nvSpPr>
        <p:spPr>
          <a:xfrm>
            <a:off x="223811" y="4930720"/>
            <a:ext cx="4144159" cy="12932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600" dirty="0">
                <a:solidFill>
                  <a:schemeClr val="tx2"/>
                </a:solidFill>
                <a:latin typeface="Source Sans Pro" panose="020B0503030403020204" pitchFamily="34" charset="0"/>
                <a:ea typeface="Source Sans Pro" panose="020B0503030403020204" pitchFamily="34" charset="0"/>
              </a:rPr>
              <a:t>Données collectées auprès des consommateurs, des opérateurs d’assainissement formels et informels et, dans certains cas, des autorités d’agrément ou organismes de réglementation. </a:t>
            </a:r>
          </a:p>
        </p:txBody>
      </p:sp>
      <p:sp>
        <p:nvSpPr>
          <p:cNvPr id="24" name="2 Marcador de texto">
            <a:extLst>
              <a:ext uri="{FF2B5EF4-FFF2-40B4-BE49-F238E27FC236}">
                <a16:creationId xmlns:a16="http://schemas.microsoft.com/office/drawing/2014/main" id="{3120642B-4AD8-3444-BFC7-597B6B77CA7D}"/>
              </a:ext>
            </a:extLst>
          </p:cNvPr>
          <p:cNvSpPr txBox="1">
            <a:spLocks/>
          </p:cNvSpPr>
          <p:nvPr>
            <p:custDataLst>
              <p:tags r:id="rId7"/>
            </p:custDataLst>
          </p:nvPr>
        </p:nvSpPr>
        <p:spPr>
          <a:xfrm>
            <a:off x="4804489" y="3294071"/>
            <a:ext cx="4292811" cy="122090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700" dirty="0">
                <a:solidFill>
                  <a:srgbClr val="000000"/>
                </a:solidFill>
                <a:latin typeface="Source Sans Pro" panose="020B0503030403020204" pitchFamily="34" charset="0"/>
                <a:ea typeface="Source Sans Pro" panose="020B0503030403020204" pitchFamily="34" charset="0"/>
              </a:rPr>
              <a:t>Débit</a:t>
            </a:r>
          </a:p>
          <a:p>
            <a:pPr rtl="0"/>
            <a:r>
              <a:rPr lang="fr" sz="1700" dirty="0">
                <a:solidFill>
                  <a:srgbClr val="000000"/>
                </a:solidFill>
                <a:latin typeface="Source Sans Pro" panose="020B0503030403020204" pitchFamily="34" charset="0"/>
                <a:ea typeface="Source Sans Pro" panose="020B0503030403020204" pitchFamily="34" charset="0"/>
              </a:rPr>
              <a:t>Temps de séjour</a:t>
            </a:r>
          </a:p>
          <a:p>
            <a:pPr rtl="0"/>
            <a:r>
              <a:rPr lang="fr" sz="1700" dirty="0">
                <a:solidFill>
                  <a:srgbClr val="000000"/>
                </a:solidFill>
                <a:latin typeface="Source Sans Pro" panose="020B0503030403020204" pitchFamily="34" charset="0"/>
                <a:ea typeface="Source Sans Pro" panose="020B0503030403020204" pitchFamily="34" charset="0"/>
              </a:rPr>
              <a:t>Températures de compostage</a:t>
            </a:r>
          </a:p>
        </p:txBody>
      </p:sp>
      <p:sp>
        <p:nvSpPr>
          <p:cNvPr id="25" name="2 Marcador de texto">
            <a:extLst>
              <a:ext uri="{FF2B5EF4-FFF2-40B4-BE49-F238E27FC236}">
                <a16:creationId xmlns:a16="http://schemas.microsoft.com/office/drawing/2014/main" id="{0691D65D-BF07-BB49-82C3-D0864B504B9E}"/>
              </a:ext>
            </a:extLst>
          </p:cNvPr>
          <p:cNvSpPr txBox="1">
            <a:spLocks/>
          </p:cNvSpPr>
          <p:nvPr>
            <p:custDataLst>
              <p:tags r:id="rId8"/>
            </p:custDataLst>
          </p:nvPr>
        </p:nvSpPr>
        <p:spPr>
          <a:xfrm>
            <a:off x="4866512" y="4923308"/>
            <a:ext cx="3986551" cy="1260139"/>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600" dirty="0">
                <a:solidFill>
                  <a:schemeClr val="tx2"/>
                </a:solidFill>
                <a:latin typeface="Source Sans Pro" panose="020B0503030403020204" pitchFamily="34" charset="0"/>
                <a:ea typeface="Source Sans Pro" panose="020B0503030403020204" pitchFamily="34" charset="0"/>
              </a:rPr>
              <a:t>Données recueillies auprès des opérateurs et vérifiées par des prélèvements occasionnels et des analyses en laboratoire indépendantes. </a:t>
            </a:r>
          </a:p>
        </p:txBody>
      </p:sp>
      <p:sp>
        <p:nvSpPr>
          <p:cNvPr id="26" name="Textplatzhalter 3">
            <a:extLst>
              <a:ext uri="{FF2B5EF4-FFF2-40B4-BE49-F238E27FC236}">
                <a16:creationId xmlns:a16="http://schemas.microsoft.com/office/drawing/2014/main" id="{293D9409-4DF0-534E-A268-1A4ECD735CF1}"/>
              </a:ext>
            </a:extLst>
          </p:cNvPr>
          <p:cNvSpPr txBox="1">
            <a:spLocks/>
          </p:cNvSpPr>
          <p:nvPr>
            <p:custDataLst>
              <p:tags r:id="rId9"/>
            </p:custDataLst>
          </p:nvPr>
        </p:nvSpPr>
        <p:spPr>
          <a:xfrm>
            <a:off x="313433" y="1270000"/>
            <a:ext cx="8229600" cy="355600"/>
          </a:xfrm>
          <a:prstGeom prst="rect">
            <a:avLst/>
          </a:prstGeom>
        </p:spPr>
        <p:txBody>
          <a:bodyPr rtlCol="0" anchor="ctr"/>
          <a:lstStyle>
            <a:lvl1pPr marL="0" indent="0" algn="l" defTabSz="914400" rtl="0" eaLnBrk="1" latinLnBrk="0" hangingPunct="1">
              <a:lnSpc>
                <a:spcPct val="100000"/>
              </a:lnSpc>
              <a:spcBef>
                <a:spcPts val="1000"/>
              </a:spcBef>
              <a:buFont typeface="Arial" panose="020B0604020202020204" pitchFamily="34" charset="0"/>
              <a:buNone/>
              <a:defRPr sz="2200" b="1" kern="1200" spc="0" baseline="0">
                <a:solidFill>
                  <a:srgbClr val="73B9E7"/>
                </a:solidFill>
                <a:latin typeface="Source Sans Pro Semibold"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a:solidFill>
                  <a:srgbClr val="EABB1F"/>
                </a:solidFill>
              </a:rPr>
              <a:t>Paramètres de suivi possibles pour chaque étape de la chaîne d’assainissement :</a:t>
            </a:r>
          </a:p>
        </p:txBody>
      </p:sp>
      <p:sp>
        <p:nvSpPr>
          <p:cNvPr id="27" name="Rectangular Callout 26">
            <a:extLst>
              <a:ext uri="{FF2B5EF4-FFF2-40B4-BE49-F238E27FC236}">
                <a16:creationId xmlns:a16="http://schemas.microsoft.com/office/drawing/2014/main" id="{EBEE6137-3EA4-3044-A206-07E4AA2E42B9}"/>
              </a:ext>
            </a:extLst>
          </p:cNvPr>
          <p:cNvSpPr/>
          <p:nvPr>
            <p:custDataLst>
              <p:tags r:id="rId10"/>
            </p:custDataLst>
          </p:nvPr>
        </p:nvSpPr>
        <p:spPr>
          <a:xfrm>
            <a:off x="7427644" y="154961"/>
            <a:ext cx="1331786" cy="881990"/>
          </a:xfrm>
          <a:prstGeom prst="wedgeRectCallout">
            <a:avLst/>
          </a:prstGeom>
          <a:solidFill>
            <a:srgbClr val="3792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Lignes directrices de l’OMS</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Section 4.6.2,</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page 70</a:t>
            </a:r>
          </a:p>
        </p:txBody>
      </p:sp>
      <p:sp>
        <p:nvSpPr>
          <p:cNvPr id="28" name="Rectangular Callout 27">
            <a:extLst>
              <a:ext uri="{FF2B5EF4-FFF2-40B4-BE49-F238E27FC236}">
                <a16:creationId xmlns:a16="http://schemas.microsoft.com/office/drawing/2014/main" id="{DF8F43CF-11D9-DE41-8C0A-67DD48442245}"/>
              </a:ext>
            </a:extLst>
          </p:cNvPr>
          <p:cNvSpPr/>
          <p:nvPr>
            <p:custDataLst>
              <p:tags r:id="rId11"/>
            </p:custDataLst>
          </p:nvPr>
        </p:nvSpPr>
        <p:spPr>
          <a:xfrm>
            <a:off x="5805499" y="143635"/>
            <a:ext cx="1331786" cy="88199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Note d’orientation </a:t>
            </a: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5.1, page 83</a:t>
            </a:r>
          </a:p>
        </p:txBody>
      </p:sp>
      <p:cxnSp>
        <p:nvCxnSpPr>
          <p:cNvPr id="13" name="Straight Connector 12">
            <a:extLst>
              <a:ext uri="{FF2B5EF4-FFF2-40B4-BE49-F238E27FC236}">
                <a16:creationId xmlns:a16="http://schemas.microsoft.com/office/drawing/2014/main" id="{2AEC3FB5-AF4A-C246-B9F4-592ADB8B3362}"/>
              </a:ext>
            </a:extLst>
          </p:cNvPr>
          <p:cNvCxnSpPr>
            <a:cxnSpLocks/>
          </p:cNvCxnSpPr>
          <p:nvPr>
            <p:custDataLst>
              <p:tags r:id="rId12"/>
            </p:custDataLst>
          </p:nvPr>
        </p:nvCxnSpPr>
        <p:spPr>
          <a:xfrm rot="10800000">
            <a:off x="4589381" y="1734486"/>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a:extLst>
              <a:ext uri="{FF2B5EF4-FFF2-40B4-BE49-F238E27FC236}">
                <a16:creationId xmlns:a16="http://schemas.microsoft.com/office/drawing/2014/main" id="{3535775B-A02B-DC47-ACBA-0FC5C4E36953}"/>
              </a:ext>
            </a:extLst>
          </p:cNvPr>
          <p:cNvSpPr txBox="1">
            <a:spLocks/>
          </p:cNvSpPr>
          <p:nvPr>
            <p:custDataLst>
              <p:tags r:id="rId1"/>
            </p:custDataLst>
          </p:nvPr>
        </p:nvSpPr>
        <p:spPr>
          <a:xfrm>
            <a:off x="1907467" y="2303875"/>
            <a:ext cx="3850691" cy="734642"/>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spcBef>
                <a:spcPct val="20000"/>
              </a:spcBef>
              <a:defRPr/>
            </a:pPr>
            <a:r>
              <a:rPr lang="fr" sz="2200" b="1" dirty="0">
                <a:solidFill>
                  <a:schemeClr val="tx2"/>
                </a:solidFill>
                <a:latin typeface="Source Sans Pro" panose="020B0503030403020204" pitchFamily="34" charset="0"/>
                <a:ea typeface="Source Sans Pro" panose="020B0503030403020204" pitchFamily="34" charset="0"/>
              </a:rPr>
              <a:t>Utilisation finale/Elimination</a:t>
            </a: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p:txBody>
      </p:sp>
      <p:pic>
        <p:nvPicPr>
          <p:cNvPr id="4" name="Grafik 3">
            <a:extLst>
              <a:ext uri="{FF2B5EF4-FFF2-40B4-BE49-F238E27FC236}">
                <a16:creationId xmlns:a16="http://schemas.microsoft.com/office/drawing/2014/main" id="{2F65FA0A-15E1-1F4A-8063-97B7F0CC3194}"/>
              </a:ext>
            </a:extLst>
          </p:cNvPr>
          <p:cNvPicPr>
            <a:picLocks noChangeAspect="1"/>
          </p:cNvPicPr>
          <p:nvPr>
            <p:custDataLst>
              <p:tags r:id="rId2"/>
            </p:custDataLst>
          </p:nvPr>
        </p:nvPicPr>
        <p:blipFill>
          <a:blip r:embed="rId8"/>
          <a:stretch>
            <a:fillRect/>
          </a:stretch>
        </p:blipFill>
        <p:spPr>
          <a:xfrm>
            <a:off x="290521" y="2181349"/>
            <a:ext cx="1423366" cy="1010636"/>
          </a:xfrm>
          <a:prstGeom prst="rect">
            <a:avLst/>
          </a:prstGeom>
        </p:spPr>
      </p:pic>
      <p:sp>
        <p:nvSpPr>
          <p:cNvPr id="14" name="2 Marcador de texto">
            <a:extLst>
              <a:ext uri="{FF2B5EF4-FFF2-40B4-BE49-F238E27FC236}">
                <a16:creationId xmlns:a16="http://schemas.microsoft.com/office/drawing/2014/main" id="{FE2221E6-F331-344D-8A28-2C12AD7F7E08}"/>
              </a:ext>
            </a:extLst>
          </p:cNvPr>
          <p:cNvSpPr txBox="1">
            <a:spLocks/>
          </p:cNvSpPr>
          <p:nvPr>
            <p:custDataLst>
              <p:tags r:id="rId3"/>
            </p:custDataLst>
          </p:nvPr>
        </p:nvSpPr>
        <p:spPr>
          <a:xfrm>
            <a:off x="248104" y="3315244"/>
            <a:ext cx="6034085" cy="134757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2000" dirty="0">
                <a:solidFill>
                  <a:srgbClr val="000000"/>
                </a:solidFill>
                <a:latin typeface="Source Sans Pro" panose="020B0503030403020204" pitchFamily="34" charset="0"/>
                <a:ea typeface="Source Sans Pro" panose="020B0503030403020204" pitchFamily="34" charset="0"/>
              </a:rPr>
              <a:t>Application correcte et méthode d’irrigation adaptée</a:t>
            </a:r>
          </a:p>
          <a:p>
            <a:pPr rtl="0"/>
            <a:r>
              <a:rPr lang="fr" sz="2000" dirty="0">
                <a:solidFill>
                  <a:srgbClr val="000000"/>
                </a:solidFill>
                <a:latin typeface="Source Sans Pro" panose="020B0503030403020204" pitchFamily="34" charset="0"/>
                <a:ea typeface="Source Sans Pro" panose="020B0503030403020204" pitchFamily="34" charset="0"/>
              </a:rPr>
              <a:t>Durée des périodes de dépérissement des agents pathogènes</a:t>
            </a:r>
          </a:p>
        </p:txBody>
      </p:sp>
      <p:sp>
        <p:nvSpPr>
          <p:cNvPr id="16" name="2 Marcador de texto">
            <a:extLst>
              <a:ext uri="{FF2B5EF4-FFF2-40B4-BE49-F238E27FC236}">
                <a16:creationId xmlns:a16="http://schemas.microsoft.com/office/drawing/2014/main" id="{2BF8D90B-98CF-5E44-8157-74BA79F392E1}"/>
              </a:ext>
            </a:extLst>
          </p:cNvPr>
          <p:cNvSpPr txBox="1">
            <a:spLocks/>
          </p:cNvSpPr>
          <p:nvPr>
            <p:custDataLst>
              <p:tags r:id="rId4"/>
            </p:custDataLst>
          </p:nvPr>
        </p:nvSpPr>
        <p:spPr>
          <a:xfrm>
            <a:off x="317762" y="4939542"/>
            <a:ext cx="6189453" cy="8400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2000" dirty="0">
                <a:solidFill>
                  <a:srgbClr val="000000"/>
                </a:solidFill>
                <a:latin typeface="Source Sans Pro" panose="020B0503030403020204" pitchFamily="34" charset="0"/>
                <a:ea typeface="Source Sans Pro" panose="020B0503030403020204" pitchFamily="34" charset="0"/>
              </a:rPr>
              <a:t>Visites d’exploitations agricoles de la zone</a:t>
            </a:r>
          </a:p>
          <a:p>
            <a:pPr marL="0" indent="0" rtl="0">
              <a:buNone/>
            </a:pPr>
            <a:r>
              <a:rPr lang="fr" sz="2000" dirty="0">
                <a:solidFill>
                  <a:srgbClr val="000000"/>
                </a:solidFill>
                <a:latin typeface="Source Sans Pro" panose="020B0503030403020204" pitchFamily="34" charset="0"/>
                <a:ea typeface="Source Sans Pro" panose="020B0503030403020204" pitchFamily="34" charset="0"/>
              </a:rPr>
              <a:t>Régulièrement, dans le cadre d’enquêtes périodiques</a:t>
            </a:r>
          </a:p>
        </p:txBody>
      </p:sp>
      <p:sp>
        <p:nvSpPr>
          <p:cNvPr id="18" name="Textplatzhalter 3">
            <a:extLst>
              <a:ext uri="{FF2B5EF4-FFF2-40B4-BE49-F238E27FC236}">
                <a16:creationId xmlns:a16="http://schemas.microsoft.com/office/drawing/2014/main" id="{6D58A533-59ED-894A-A2AE-4FC8609B4500}"/>
              </a:ext>
            </a:extLst>
          </p:cNvPr>
          <p:cNvSpPr txBox="1">
            <a:spLocks/>
          </p:cNvSpPr>
          <p:nvPr>
            <p:custDataLst>
              <p:tags r:id="rId5"/>
            </p:custDataLst>
          </p:nvPr>
        </p:nvSpPr>
        <p:spPr>
          <a:xfrm>
            <a:off x="270430" y="1403804"/>
            <a:ext cx="8352019" cy="500817"/>
          </a:xfrm>
          <a:prstGeom prst="rect">
            <a:avLst/>
          </a:prstGeom>
        </p:spPr>
        <p:txBody>
          <a:bodyPr rtlCol="0" anchor="ctr"/>
          <a:lstStyle>
            <a:lvl1pPr marL="0" indent="0" algn="l" defTabSz="914400" rtl="0" eaLnBrk="1" latinLnBrk="0" hangingPunct="1">
              <a:lnSpc>
                <a:spcPct val="100000"/>
              </a:lnSpc>
              <a:spcBef>
                <a:spcPts val="1000"/>
              </a:spcBef>
              <a:buFont typeface="Arial" panose="020B0604020202020204" pitchFamily="34" charset="0"/>
              <a:buNone/>
              <a:defRPr sz="2200" b="1" kern="1200" spc="0" baseline="0">
                <a:solidFill>
                  <a:srgbClr val="73B9E7"/>
                </a:solidFill>
                <a:latin typeface="Source Sans Pro Semibold"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800" dirty="0">
                <a:solidFill>
                  <a:srgbClr val="EABB1F"/>
                </a:solidFill>
              </a:rPr>
              <a:t>Paramètres de suivi possibles pour chaque étape de la chaîne d’assainissement :</a:t>
            </a:r>
          </a:p>
        </p:txBody>
      </p:sp>
      <p:sp>
        <p:nvSpPr>
          <p:cNvPr id="17" name="Rectangular Callout 16">
            <a:extLst>
              <a:ext uri="{FF2B5EF4-FFF2-40B4-BE49-F238E27FC236}">
                <a16:creationId xmlns:a16="http://schemas.microsoft.com/office/drawing/2014/main" id="{3BB38E28-1591-0248-ADA6-B7A15CA92925}"/>
              </a:ext>
            </a:extLst>
          </p:cNvPr>
          <p:cNvSpPr/>
          <p:nvPr>
            <p:custDataLst>
              <p:tags r:id="rId6"/>
            </p:custDataLst>
          </p:nvPr>
        </p:nvSpPr>
        <p:spPr>
          <a:xfrm>
            <a:off x="7407315" y="7775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5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dirty="0">
                <a:solidFill>
                  <a:schemeClr val="bg1"/>
                </a:solidFill>
                <a:latin typeface="Source Sans Pro" panose="020B0503030403020204" pitchFamily="34" charset="0"/>
                <a:ea typeface="Source Sans Pro" panose="020B0503030403020204" pitchFamily="34" charset="0"/>
              </a:rPr>
              <a:t>Note d’orientation </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dirty="0">
                <a:solidFill>
                  <a:schemeClr val="bg1"/>
                </a:solidFill>
                <a:latin typeface="Source Sans Pro" panose="020B0503030403020204" pitchFamily="34" charset="0"/>
                <a:ea typeface="Source Sans Pro" panose="020B0503030403020204" pitchFamily="34" charset="0"/>
              </a:rPr>
              <a:t>5.3, page 86</a:t>
            </a:r>
          </a:p>
        </p:txBody>
      </p:sp>
    </p:spTree>
    <p:extLst>
      <p:ext uri="{BB962C8B-B14F-4D97-AF65-F5344CB8AC3E}">
        <p14:creationId xmlns:p14="http://schemas.microsoft.com/office/powerpoint/2010/main" val="23015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2"/>
            <p:custDataLst>
              <p:tags r:id="rId1"/>
            </p:custDataLst>
          </p:nvPr>
        </p:nvSpPr>
        <p:spPr>
          <a:xfrm>
            <a:off x="296524" y="1854071"/>
            <a:ext cx="8550951" cy="3523954"/>
          </a:xfrm>
        </p:spPr>
        <p:txBody>
          <a:bodyPr rtlCol="0"/>
          <a:lstStyle/>
          <a:p>
            <a:pPr rtl="0"/>
            <a:r>
              <a:rPr lang="fr" dirty="0">
                <a:latin typeface="Source Sans Pro" panose="020B0503030403020204" pitchFamily="34" charset="0"/>
                <a:ea typeface="Source Sans Pro" panose="020B0503030403020204" pitchFamily="34" charset="0"/>
              </a:rPr>
              <a:t>Il n’est pas toujours possible d’assurer le suivi opérationnel de l’intégralité des mesures de contrôle. </a:t>
            </a:r>
          </a:p>
          <a:p>
            <a:pPr rtl="0"/>
            <a:r>
              <a:rPr lang="fr" dirty="0">
                <a:latin typeface="Source Sans Pro" panose="020B0503030403020204" pitchFamily="34" charset="0"/>
                <a:ea typeface="Source Sans Pro" panose="020B0503030403020204" pitchFamily="34" charset="0"/>
              </a:rPr>
              <a:t>Il convient donc de sélectionner celles qui doivent faire l’objet d’un suivi prioritaire (en fonction des résultats de l’évaluation des risques).</a:t>
            </a:r>
          </a:p>
          <a:p>
            <a:pPr rtl="0"/>
            <a:endParaRPr lang="en-GB" dirty="0">
              <a:latin typeface="Source Sans Pro" panose="020B0503030403020204" pitchFamily="34" charset="0"/>
              <a:ea typeface="Source Sans Pro" panose="020B0503030403020204" pitchFamily="34" charset="0"/>
            </a:endParaRPr>
          </a:p>
          <a:p>
            <a:pPr rtl="0"/>
            <a:r>
              <a:rPr lang="fr" dirty="0">
                <a:latin typeface="Source Sans Pro" panose="020B0503030403020204" pitchFamily="34" charset="0"/>
                <a:ea typeface="Source Sans Pro" panose="020B0503030403020204" pitchFamily="34" charset="0"/>
              </a:rPr>
              <a:t>La définition de limites critiques peut aider à décider de l’acceptabilité d’une situation : </a:t>
            </a:r>
          </a:p>
          <a:p>
            <a:pPr marL="285750" indent="-285750" rtl="0">
              <a:buFont typeface="Arial" pitchFamily="34" charset="0"/>
              <a:buChar char="•"/>
            </a:pPr>
            <a:r>
              <a:rPr lang="fr" sz="1900" dirty="0">
                <a:latin typeface="Source Sans Pro" panose="020B0503030403020204" pitchFamily="34" charset="0"/>
                <a:ea typeface="Source Sans Pro" panose="020B0503030403020204" pitchFamily="34" charset="0"/>
              </a:rPr>
              <a:t>Il s’agit généralement de </a:t>
            </a:r>
            <a:r>
              <a:rPr lang="fr" sz="1900" b="1" dirty="0">
                <a:latin typeface="Source Sans Pro" panose="020B0503030403020204" pitchFamily="34" charset="0"/>
                <a:ea typeface="Source Sans Pro" panose="020B0503030403020204" pitchFamily="34" charset="0"/>
              </a:rPr>
              <a:t>limites quantitatives </a:t>
            </a:r>
            <a:r>
              <a:rPr lang="fr" sz="1900" dirty="0">
                <a:latin typeface="Source Sans Pro" panose="020B0503030403020204" pitchFamily="34" charset="0"/>
                <a:ea typeface="Source Sans Pro" panose="020B0503030403020204" pitchFamily="34" charset="0"/>
              </a:rPr>
              <a:t>ayant trait à un paramètre donné. </a:t>
            </a:r>
          </a:p>
          <a:p>
            <a:pPr marL="285750" indent="-285750" rtl="0">
              <a:buClr>
                <a:schemeClr val="tx1"/>
              </a:buClr>
              <a:buFont typeface="Arial" pitchFamily="34" charset="0"/>
              <a:buChar char="•"/>
            </a:pPr>
            <a:r>
              <a:rPr lang="fr" sz="1900" dirty="0">
                <a:latin typeface="Source Sans Pro" panose="020B0503030403020204" pitchFamily="34" charset="0"/>
                <a:ea typeface="Source Sans Pro" panose="020B0503030403020204" pitchFamily="34" charset="0"/>
              </a:rPr>
              <a:t>Des</a:t>
            </a:r>
            <a:r>
              <a:rPr lang="fr" sz="1900" b="1" dirty="0">
                <a:latin typeface="Source Sans Pro" panose="020B0503030403020204" pitchFamily="34" charset="0"/>
                <a:ea typeface="Source Sans Pro" panose="020B0503030403020204" pitchFamily="34" charset="0"/>
              </a:rPr>
              <a:t> limites qualitatives</a:t>
            </a:r>
            <a:r>
              <a:rPr lang="fr" sz="1900" dirty="0">
                <a:latin typeface="Source Sans Pro" panose="020B0503030403020204" pitchFamily="34" charset="0"/>
                <a:ea typeface="Source Sans Pro" panose="020B0503030403020204" pitchFamily="34" charset="0"/>
              </a:rPr>
              <a:t> peuvent s’avérer appropriées (par exemple, « toutes les odeurs sont acceptables » ou « les mouches ne constituent pas une nuisance »).</a:t>
            </a:r>
          </a:p>
          <a:p>
            <a:pPr rtl="0"/>
            <a:endParaRPr lang="en-GB" dirty="0">
              <a:latin typeface="Source Sans Pro" panose="020B0503030403020204" pitchFamily="34" charset="0"/>
              <a:ea typeface="Source Sans Pro" panose="020B0503030403020204" pitchFamily="34" charset="0"/>
            </a:endParaRPr>
          </a:p>
        </p:txBody>
      </p:sp>
      <p:grpSp>
        <p:nvGrpSpPr>
          <p:cNvPr id="6" name="3 Grupo">
            <a:extLst>
              <a:ext uri="{FF2B5EF4-FFF2-40B4-BE49-F238E27FC236}">
                <a16:creationId xmlns:a16="http://schemas.microsoft.com/office/drawing/2014/main" id="{C067AEDA-73DC-9E4F-8F76-2E0E3B645648}"/>
              </a:ext>
            </a:extLst>
          </p:cNvPr>
          <p:cNvGrpSpPr/>
          <p:nvPr>
            <p:custDataLst>
              <p:tags r:id="rId2"/>
            </p:custDataLst>
          </p:nvPr>
        </p:nvGrpSpPr>
        <p:grpSpPr>
          <a:xfrm rot="1002880">
            <a:off x="7699955" y="246911"/>
            <a:ext cx="1218603" cy="805328"/>
            <a:chOff x="7099228" y="1425388"/>
            <a:chExt cx="1466158" cy="927847"/>
          </a:xfrm>
        </p:grpSpPr>
        <p:sp>
          <p:nvSpPr>
            <p:cNvPr id="10" name="4 Explosión 1">
              <a:extLst>
                <a:ext uri="{FF2B5EF4-FFF2-40B4-BE49-F238E27FC236}">
                  <a16:creationId xmlns:a16="http://schemas.microsoft.com/office/drawing/2014/main" id="{55B8F60E-5D75-8B4A-86E6-0C26BF86694A}"/>
                </a:ext>
              </a:extLst>
            </p:cNvPr>
            <p:cNvSpPr/>
            <p:nvPr/>
          </p:nvSpPr>
          <p:spPr>
            <a:xfrm>
              <a:off x="7100047" y="1425388"/>
              <a:ext cx="1464516" cy="927847"/>
            </a:xfrm>
            <a:prstGeom prst="irregularSeal1">
              <a:avLst/>
            </a:prstGeom>
            <a:noFill/>
            <a:ln>
              <a:solidFill>
                <a:srgbClr val="EAB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VE">
                <a:solidFill>
                  <a:srgbClr val="EABB1F"/>
                </a:solidFill>
              </a:endParaRPr>
            </a:p>
          </p:txBody>
        </p:sp>
        <p:sp>
          <p:nvSpPr>
            <p:cNvPr id="11" name="5 CuadroTexto">
              <a:extLst>
                <a:ext uri="{FF2B5EF4-FFF2-40B4-BE49-F238E27FC236}">
                  <a16:creationId xmlns:a16="http://schemas.microsoft.com/office/drawing/2014/main" id="{6AA69983-07B0-DE4E-9B47-A5AA362074C0}"/>
                </a:ext>
              </a:extLst>
            </p:cNvPr>
            <p:cNvSpPr txBox="1"/>
            <p:nvPr/>
          </p:nvSpPr>
          <p:spPr>
            <a:xfrm rot="461769">
              <a:off x="7099228" y="1676551"/>
              <a:ext cx="1466158" cy="425521"/>
            </a:xfrm>
            <a:prstGeom prst="rect">
              <a:avLst/>
            </a:prstGeom>
            <a:ln>
              <a:noFill/>
            </a:ln>
          </p:spPr>
          <p:txBody>
            <a:bodyPr wrap="none" rtlCol="0" anchor="ctr">
              <a:spAutoFit/>
            </a:bodyPr>
            <a:lstStyle/>
            <a:p>
              <a:pPr rtl="0"/>
              <a:r>
                <a:rPr lang="fr" b="1" dirty="0">
                  <a:solidFill>
                    <a:srgbClr val="EABB1F"/>
                  </a:solidFill>
                  <a:latin typeface="Source Sans Pro Black" pitchFamily="34" charset="0"/>
                </a:rPr>
                <a:t>CONSEILS</a:t>
              </a:r>
              <a:endParaRPr lang="es-VE" b="1" dirty="0">
                <a:solidFill>
                  <a:srgbClr val="EABB1F"/>
                </a:solidFill>
                <a:latin typeface="Source Sans Pro Black" pitchFamily="34" charset="0"/>
              </a:endParaRPr>
            </a:p>
          </p:txBody>
        </p:sp>
      </p:grpSp>
      <p:sp>
        <p:nvSpPr>
          <p:cNvPr id="12" name="2 Marcador de texto">
            <a:extLst>
              <a:ext uri="{FF2B5EF4-FFF2-40B4-BE49-F238E27FC236}">
                <a16:creationId xmlns:a16="http://schemas.microsoft.com/office/drawing/2014/main" id="{15D3BE20-5FF9-9C44-877A-E71B5C5F27C3}"/>
              </a:ext>
            </a:extLst>
          </p:cNvPr>
          <p:cNvSpPr txBox="1">
            <a:spLocks/>
          </p:cNvSpPr>
          <p:nvPr>
            <p:custDataLst>
              <p:tags r:id="rId3"/>
            </p:custDataLst>
          </p:nvPr>
        </p:nvSpPr>
        <p:spPr>
          <a:xfrm>
            <a:off x="296525" y="1307378"/>
            <a:ext cx="4034512" cy="57001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2400" b="1" dirty="0">
                <a:solidFill>
                  <a:schemeClr val="tx2"/>
                </a:solidFill>
                <a:latin typeface="Source Sans Pro" panose="020B0503030403020204" pitchFamily="34" charset="0"/>
                <a:ea typeface="Source Sans Pro" panose="020B0503030403020204" pitchFamily="34" charset="0"/>
              </a:rPr>
              <a:t>Rappel</a:t>
            </a:r>
          </a:p>
        </p:txBody>
      </p:sp>
    </p:spTree>
    <p:extLst>
      <p:ext uri="{BB962C8B-B14F-4D97-AF65-F5344CB8AC3E}">
        <p14:creationId xmlns:p14="http://schemas.microsoft.com/office/powerpoint/2010/main" val="31830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8"/>
            <p:custDataLst>
              <p:tags r:id="rId1"/>
            </p:custDataLst>
          </p:nvPr>
        </p:nvSpPr>
        <p:spPr>
          <a:xfrm>
            <a:off x="313433" y="1317375"/>
            <a:ext cx="8229600" cy="355600"/>
          </a:xfrm>
        </p:spPr>
        <p:txBody>
          <a:bodyPr rtlCol="0"/>
          <a:lstStyle/>
          <a:p>
            <a:pPr rtl="0"/>
            <a:r>
              <a:rPr lang="fr" dirty="0">
                <a:solidFill>
                  <a:schemeClr val="tx2"/>
                </a:solidFill>
              </a:rPr>
              <a:t>Suggestion de présentation du plan de suivi opérationnel</a:t>
            </a:r>
          </a:p>
        </p:txBody>
      </p:sp>
      <p:sp>
        <p:nvSpPr>
          <p:cNvPr id="10" name="Rectangular Callout 9">
            <a:extLst>
              <a:ext uri="{FF2B5EF4-FFF2-40B4-BE49-F238E27FC236}">
                <a16:creationId xmlns:a16="http://schemas.microsoft.com/office/drawing/2014/main" id="{42CC785C-DC14-6845-A8B5-C5F6870DA3FF}"/>
              </a:ext>
            </a:extLst>
          </p:cNvPr>
          <p:cNvSpPr/>
          <p:nvPr>
            <p:custDataLst>
              <p:tags r:id="rId2"/>
            </p:custDataLst>
          </p:nvPr>
        </p:nvSpPr>
        <p:spPr>
          <a:xfrm>
            <a:off x="7407315" y="7775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Outil 5.2</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Page 84</a:t>
            </a:r>
          </a:p>
        </p:txBody>
      </p:sp>
      <p:pic>
        <p:nvPicPr>
          <p:cNvPr id="3" name="Picture 2">
            <a:extLst>
              <a:ext uri="{FF2B5EF4-FFF2-40B4-BE49-F238E27FC236}">
                <a16:creationId xmlns:a16="http://schemas.microsoft.com/office/drawing/2014/main" id="{71796581-B7CB-8593-9FC0-AF1444D14384}"/>
              </a:ext>
            </a:extLst>
          </p:cNvPr>
          <p:cNvPicPr>
            <a:picLocks noChangeAspect="1"/>
          </p:cNvPicPr>
          <p:nvPr/>
        </p:nvPicPr>
        <p:blipFill>
          <a:blip r:embed="rId4"/>
          <a:stretch>
            <a:fillRect/>
          </a:stretch>
        </p:blipFill>
        <p:spPr>
          <a:xfrm>
            <a:off x="324034" y="1830309"/>
            <a:ext cx="5899681" cy="4444809"/>
          </a:xfrm>
          <a:prstGeom prst="rect">
            <a:avLst/>
          </a:prstGeom>
        </p:spPr>
      </p:pic>
    </p:spTree>
    <p:extLst>
      <p:ext uri="{BB962C8B-B14F-4D97-AF65-F5344CB8AC3E}">
        <p14:creationId xmlns:p14="http://schemas.microsoft.com/office/powerpoint/2010/main" val="242604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80FC4-7902-9F47-820C-821931BC895E}"/>
              </a:ext>
            </a:extLst>
          </p:cNvPr>
          <p:cNvPicPr>
            <a:picLocks noChangeAspect="1"/>
          </p:cNvPicPr>
          <p:nvPr>
            <p:custDataLst>
              <p:tags r:id="rId1"/>
            </p:custDataLst>
          </p:nvPr>
        </p:nvPicPr>
        <p:blipFill>
          <a:blip r:embed="rId3"/>
          <a:stretch>
            <a:fillRect/>
          </a:stretch>
        </p:blipFill>
        <p:spPr>
          <a:xfrm>
            <a:off x="156082" y="48733"/>
            <a:ext cx="5245261" cy="1046126"/>
          </a:xfrm>
          <a:prstGeom prst="rect">
            <a:avLst/>
          </a:prstGeom>
        </p:spPr>
      </p:pic>
      <p:sp>
        <p:nvSpPr>
          <p:cNvPr id="3" name="TextBox 2">
            <a:extLst>
              <a:ext uri="{FF2B5EF4-FFF2-40B4-BE49-F238E27FC236}">
                <a16:creationId xmlns:a16="http://schemas.microsoft.com/office/drawing/2014/main" id="{F15C26BD-D711-CE98-CCBB-603AB8542550}"/>
              </a:ext>
            </a:extLst>
          </p:cNvPr>
          <p:cNvSpPr txBox="1"/>
          <p:nvPr/>
        </p:nvSpPr>
        <p:spPr>
          <a:xfrm>
            <a:off x="6237185" y="188640"/>
            <a:ext cx="2655295" cy="830997"/>
          </a:xfrm>
          <a:prstGeom prst="rect">
            <a:avLst/>
          </a:prstGeom>
          <a:noFill/>
        </p:spPr>
        <p:txBody>
          <a:bodyPr wrap="square" rtlCol="0">
            <a:spAutoFit/>
          </a:bodyPr>
          <a:lstStyle/>
          <a:p>
            <a:r>
              <a:rPr lang="en-US" sz="2400" dirty="0">
                <a:solidFill>
                  <a:srgbClr val="000000"/>
                </a:solidFill>
              </a:rPr>
              <a:t>Example pratique:</a:t>
            </a:r>
          </a:p>
          <a:p>
            <a:r>
              <a:rPr lang="en-US" sz="2400" dirty="0">
                <a:solidFill>
                  <a:srgbClr val="000000"/>
                </a:solidFill>
              </a:rPr>
              <a:t>NEWTOWN</a:t>
            </a:r>
          </a:p>
        </p:txBody>
      </p:sp>
      <p:pic>
        <p:nvPicPr>
          <p:cNvPr id="9" name="Picture 8">
            <a:extLst>
              <a:ext uri="{FF2B5EF4-FFF2-40B4-BE49-F238E27FC236}">
                <a16:creationId xmlns:a16="http://schemas.microsoft.com/office/drawing/2014/main" id="{EE587AD5-B3D1-FE5C-2AEF-423C3A0882FE}"/>
              </a:ext>
            </a:extLst>
          </p:cNvPr>
          <p:cNvPicPr>
            <a:picLocks noChangeAspect="1"/>
          </p:cNvPicPr>
          <p:nvPr/>
        </p:nvPicPr>
        <p:blipFill>
          <a:blip r:embed="rId4"/>
          <a:stretch>
            <a:fillRect/>
          </a:stretch>
        </p:blipFill>
        <p:spPr>
          <a:xfrm>
            <a:off x="431539" y="1849622"/>
            <a:ext cx="7200801" cy="3964643"/>
          </a:xfrm>
          <a:prstGeom prst="rect">
            <a:avLst/>
          </a:prstGeom>
        </p:spPr>
      </p:pic>
    </p:spTree>
    <p:extLst>
      <p:ext uri="{BB962C8B-B14F-4D97-AF65-F5344CB8AC3E}">
        <p14:creationId xmlns:p14="http://schemas.microsoft.com/office/powerpoint/2010/main" val="223969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custDataLst>
              <p:tags r:id="rId1"/>
            </p:custDataLst>
          </p:nvPr>
        </p:nvSpPr>
        <p:spPr/>
        <p:txBody>
          <a:bodyPr rtlCol="0"/>
          <a:lstStyle/>
          <a:p>
            <a:pPr rtl="0"/>
            <a:r>
              <a:rPr lang="fr" sz="2200" dirty="0">
                <a:latin typeface="Source Sans Pro" panose="020B0503030403020204" pitchFamily="34" charset="0"/>
                <a:ea typeface="Source Sans Pro" panose="020B0503030403020204" pitchFamily="34" charset="0"/>
              </a:rPr>
              <a:t>Vérifier de manière régulière si le système répond aux critères de performance souhaités.</a:t>
            </a:r>
          </a:p>
        </p:txBody>
      </p:sp>
      <p:sp>
        <p:nvSpPr>
          <p:cNvPr id="15" name="2 Marcador de texto">
            <a:extLst>
              <a:ext uri="{FF2B5EF4-FFF2-40B4-BE49-F238E27FC236}">
                <a16:creationId xmlns:a16="http://schemas.microsoft.com/office/drawing/2014/main" id="{237EF97F-8A94-CB44-B461-1E87E4AE1A17}"/>
              </a:ext>
            </a:extLst>
          </p:cNvPr>
          <p:cNvSpPr txBox="1">
            <a:spLocks/>
          </p:cNvSpPr>
          <p:nvPr>
            <p:custDataLst>
              <p:tags r:id="rId2"/>
            </p:custDataLst>
          </p:nvPr>
        </p:nvSpPr>
        <p:spPr>
          <a:xfrm>
            <a:off x="431202" y="3702191"/>
            <a:ext cx="5233736" cy="595763"/>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Font typeface="Arial" panose="020B0604020202020204" pitchFamily="34" charset="0"/>
              <a:buNone/>
            </a:pPr>
            <a:r>
              <a:rPr lang="fr" sz="1800" b="1">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Vérification</a:t>
            </a:r>
            <a:endParaRPr lang="en-GB" sz="24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6" name="2 Marcador de texto">
            <a:extLst>
              <a:ext uri="{FF2B5EF4-FFF2-40B4-BE49-F238E27FC236}">
                <a16:creationId xmlns:a16="http://schemas.microsoft.com/office/drawing/2014/main" id="{346151A5-9482-2944-8D6A-301F198FF0C7}"/>
              </a:ext>
            </a:extLst>
          </p:cNvPr>
          <p:cNvSpPr txBox="1">
            <a:spLocks/>
          </p:cNvSpPr>
          <p:nvPr>
            <p:custDataLst>
              <p:tags r:id="rId3"/>
            </p:custDataLst>
          </p:nvPr>
        </p:nvSpPr>
        <p:spPr>
          <a:xfrm>
            <a:off x="453535" y="4453117"/>
            <a:ext cx="8528955" cy="1856203"/>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La vérification s’effectue de manière périodique.</a:t>
            </a:r>
          </a:p>
          <a:p>
            <a:pPr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Les points de vérifications sont peu nombreux et principalement situés à la fin de la chaîne d’assainissement (qualité des effluents).</a:t>
            </a:r>
          </a:p>
          <a:p>
            <a:pPr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Elle implique la conduite d’analyses plus approfondies (p. ex., </a:t>
            </a:r>
            <a:r>
              <a:rPr lang="en" sz="1600" i="1"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E. coli</a:t>
            </a:r>
            <a:r>
              <a:rPr lang="en"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 et œufs d’helminthes).</a:t>
            </a:r>
          </a:p>
          <a:p>
            <a:pPr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Elle permet de vérifier le bon fonctionnement du système.</a:t>
            </a:r>
          </a:p>
          <a:p>
            <a:pPr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Elle est assurée par l’opérateur d’assainissement ou les organismes de surveillance.</a:t>
            </a:r>
          </a:p>
          <a:p>
            <a:pPr rtl="0"/>
            <a:endParaRPr lang="en-GB"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7" name="TextBox 16">
            <a:extLst>
              <a:ext uri="{FF2B5EF4-FFF2-40B4-BE49-F238E27FC236}">
                <a16:creationId xmlns:a16="http://schemas.microsoft.com/office/drawing/2014/main" id="{CC8CF1F8-49DA-BB42-B906-A3A0A43D24B9}"/>
              </a:ext>
            </a:extLst>
          </p:cNvPr>
          <p:cNvSpPr txBox="1"/>
          <p:nvPr>
            <p:custDataLst>
              <p:tags r:id="rId4"/>
            </p:custDataLst>
          </p:nvPr>
        </p:nvSpPr>
        <p:spPr>
          <a:xfrm>
            <a:off x="431202" y="4097253"/>
            <a:ext cx="8070327" cy="338554"/>
          </a:xfrm>
          <a:prstGeom prst="rect">
            <a:avLst/>
          </a:prstGeom>
        </p:spPr>
        <p:txBody>
          <a:bodyPr wrap="square" rtlCol="0" anchor="t">
            <a:spAutoFit/>
          </a:bodyPr>
          <a:lstStyle/>
          <a:p>
            <a:pPr algn="l" rtl="0"/>
            <a:r>
              <a:rPr lang="fr" sz="160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Cette étape vise à s’assurer de l’efficacité des mesures de contrôle existantes : </a:t>
            </a:r>
          </a:p>
        </p:txBody>
      </p:sp>
      <p:sp>
        <p:nvSpPr>
          <p:cNvPr id="19" name="Rectangular Callout 18">
            <a:extLst>
              <a:ext uri="{FF2B5EF4-FFF2-40B4-BE49-F238E27FC236}">
                <a16:creationId xmlns:a16="http://schemas.microsoft.com/office/drawing/2014/main" id="{4E56C77B-B62E-AF47-981C-D291D4557775}"/>
              </a:ext>
            </a:extLst>
          </p:cNvPr>
          <p:cNvSpPr/>
          <p:nvPr>
            <p:custDataLst>
              <p:tags r:id="rId5"/>
            </p:custDataLst>
          </p:nvPr>
        </p:nvSpPr>
        <p:spPr>
          <a:xfrm>
            <a:off x="7362310" y="98230"/>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Page 86</a:t>
            </a:r>
          </a:p>
        </p:txBody>
      </p:sp>
    </p:spTree>
    <p:extLst>
      <p:ext uri="{BB962C8B-B14F-4D97-AF65-F5344CB8AC3E}">
        <p14:creationId xmlns:p14="http://schemas.microsoft.com/office/powerpoint/2010/main" val="322676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2"/>
            <p:custDataLst>
              <p:tags r:id="rId1"/>
            </p:custDataLst>
          </p:nvPr>
        </p:nvSpPr>
        <p:spPr>
          <a:xfrm>
            <a:off x="3613431" y="5224722"/>
            <a:ext cx="5512186" cy="951998"/>
          </a:xfrm>
        </p:spPr>
        <p:txBody>
          <a:bodyPr rtlCol="0"/>
          <a:lstStyle/>
          <a:p>
            <a:pPr marL="285750" indent="-285750" rtl="0">
              <a:buFont typeface="Arial" pitchFamily="34" charset="0"/>
              <a:buChar char="•"/>
            </a:pPr>
            <a:r>
              <a:rPr lang="fr" sz="1600" dirty="0">
                <a:solidFill>
                  <a:schemeClr val="accent5">
                    <a:lumMod val="10000"/>
                  </a:schemeClr>
                </a:solidFill>
                <a:latin typeface="Source Sans Pro" panose="020B0503030403020204" pitchFamily="34" charset="0"/>
                <a:ea typeface="Source Sans Pro" panose="020B0503030403020204" pitchFamily="34" charset="0"/>
              </a:rPr>
              <a:t>Analyse microbiologique des cultures, des produits halieutiques et des eaux à la sortie du système et aux différents points d’exposition (p. ex., recherche d’</a:t>
            </a:r>
            <a:r>
              <a:rPr lang="en" sz="1600" i="1" dirty="0">
                <a:solidFill>
                  <a:schemeClr val="accent5">
                    <a:lumMod val="10000"/>
                  </a:schemeClr>
                </a:solidFill>
                <a:latin typeface="Source Sans Pro" panose="020B0503030403020204" pitchFamily="34" charset="0"/>
                <a:ea typeface="Source Sans Pro" panose="020B0503030403020204" pitchFamily="34" charset="0"/>
              </a:rPr>
              <a:t>E. coli</a:t>
            </a:r>
            <a:r>
              <a:rPr lang="en" sz="1600" dirty="0">
                <a:solidFill>
                  <a:schemeClr val="accent5">
                    <a:lumMod val="10000"/>
                  </a:schemeClr>
                </a:solidFill>
                <a:latin typeface="Source Sans Pro" panose="020B0503030403020204" pitchFamily="34" charset="0"/>
                <a:ea typeface="Source Sans Pro" panose="020B0503030403020204" pitchFamily="34" charset="0"/>
              </a:rPr>
              <a:t> et d’œufs d’helminthes)</a:t>
            </a:r>
          </a:p>
        </p:txBody>
      </p:sp>
      <p:sp>
        <p:nvSpPr>
          <p:cNvPr id="6" name="5 Marcador de texto"/>
          <p:cNvSpPr>
            <a:spLocks noGrp="1"/>
          </p:cNvSpPr>
          <p:nvPr>
            <p:ph type="body" sz="quarter" idx="18"/>
            <p:custDataLst>
              <p:tags r:id="rId2"/>
            </p:custDataLst>
          </p:nvPr>
        </p:nvSpPr>
        <p:spPr>
          <a:xfrm>
            <a:off x="3631459" y="1213067"/>
            <a:ext cx="4526941" cy="390381"/>
          </a:xfrm>
        </p:spPr>
        <p:txBody>
          <a:bodyPr rtlCol="0"/>
          <a:lstStyle/>
          <a:p>
            <a:pPr algn="ctr" rtl="0"/>
            <a:r>
              <a:rPr lang="fr" sz="1800" b="0" dirty="0">
                <a:solidFill>
                  <a:schemeClr val="tx2"/>
                </a:solidFill>
                <a:latin typeface="Source Sans Pro" panose="020B0503030403020204" pitchFamily="34" charset="0"/>
                <a:ea typeface="Source Sans Pro" panose="020B0503030403020204" pitchFamily="34" charset="0"/>
              </a:rPr>
              <a:t>Exemples de </a:t>
            </a:r>
            <a:r>
              <a:rPr lang="fr" sz="1800" dirty="0">
                <a:solidFill>
                  <a:schemeClr val="tx2"/>
                </a:solidFill>
                <a:latin typeface="Source Sans Pro" panose="020B0503030403020204" pitchFamily="34" charset="0"/>
                <a:ea typeface="Source Sans Pro" panose="020B0503030403020204" pitchFamily="34" charset="0"/>
              </a:rPr>
              <a:t>points de vérification courants</a:t>
            </a:r>
          </a:p>
        </p:txBody>
      </p:sp>
      <p:pic>
        <p:nvPicPr>
          <p:cNvPr id="7" name="Grafik 6">
            <a:extLst>
              <a:ext uri="{FF2B5EF4-FFF2-40B4-BE49-F238E27FC236}">
                <a16:creationId xmlns:a16="http://schemas.microsoft.com/office/drawing/2014/main" id="{1E7B4D23-8F0C-284D-A31B-DC0DF5DFFDA0}"/>
              </a:ext>
            </a:extLst>
          </p:cNvPr>
          <p:cNvPicPr>
            <a:picLocks noChangeAspect="1"/>
          </p:cNvPicPr>
          <p:nvPr>
            <p:custDataLst>
              <p:tags r:id="rId3"/>
            </p:custDataLst>
          </p:nvPr>
        </p:nvPicPr>
        <p:blipFill>
          <a:blip r:embed="rId19"/>
          <a:stretch>
            <a:fillRect/>
          </a:stretch>
        </p:blipFill>
        <p:spPr>
          <a:xfrm>
            <a:off x="378309" y="1469018"/>
            <a:ext cx="477052" cy="710912"/>
          </a:xfrm>
          <a:prstGeom prst="rect">
            <a:avLst/>
          </a:prstGeom>
        </p:spPr>
      </p:pic>
      <p:sp>
        <p:nvSpPr>
          <p:cNvPr id="8" name="1 Marcador de texto">
            <a:extLst>
              <a:ext uri="{FF2B5EF4-FFF2-40B4-BE49-F238E27FC236}">
                <a16:creationId xmlns:a16="http://schemas.microsoft.com/office/drawing/2014/main" id="{7A6B8915-FA36-EE45-AD06-367D897A48AB}"/>
              </a:ext>
            </a:extLst>
          </p:cNvPr>
          <p:cNvSpPr txBox="1">
            <a:spLocks/>
          </p:cNvSpPr>
          <p:nvPr>
            <p:custDataLst>
              <p:tags r:id="rId4"/>
            </p:custDataLst>
          </p:nvPr>
        </p:nvSpPr>
        <p:spPr>
          <a:xfrm>
            <a:off x="1508821" y="1740994"/>
            <a:ext cx="1178525" cy="312872"/>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ct val="20000"/>
              </a:spcBef>
              <a:defRPr/>
            </a:pPr>
            <a:r>
              <a:rPr lang="fr" b="1" dirty="0">
                <a:solidFill>
                  <a:schemeClr val="tx2"/>
                </a:solidFill>
                <a:latin typeface="Source Sans Pro Semibold" panose="020B0503030403020204" pitchFamily="34" charset="0"/>
                <a:ea typeface="Source Sans Pro Semibold" panose="020B0503030403020204" pitchFamily="34" charset="0"/>
              </a:rPr>
              <a:t>Toilettes</a:t>
            </a:r>
          </a:p>
          <a:p>
            <a:pPr rtl="0">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p:txBody>
      </p:sp>
      <p:sp>
        <p:nvSpPr>
          <p:cNvPr id="9" name="2 Marcador de texto">
            <a:extLst>
              <a:ext uri="{FF2B5EF4-FFF2-40B4-BE49-F238E27FC236}">
                <a16:creationId xmlns:a16="http://schemas.microsoft.com/office/drawing/2014/main" id="{C1DAF1F9-41C3-6E4C-ABEC-8B33B9F4C3C9}"/>
              </a:ext>
            </a:extLst>
          </p:cNvPr>
          <p:cNvSpPr txBox="1">
            <a:spLocks/>
          </p:cNvSpPr>
          <p:nvPr>
            <p:custDataLst>
              <p:tags r:id="rId5"/>
            </p:custDataLst>
          </p:nvPr>
        </p:nvSpPr>
        <p:spPr>
          <a:xfrm>
            <a:off x="3631459" y="1827604"/>
            <a:ext cx="5642348" cy="81867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600" dirty="0">
                <a:solidFill>
                  <a:schemeClr val="accent5">
                    <a:lumMod val="10000"/>
                  </a:schemeClr>
                </a:solidFill>
                <a:latin typeface="Source Sans Pro" panose="020B0503030403020204" pitchFamily="34" charset="0"/>
                <a:ea typeface="Source Sans Pro" panose="020B0503030403020204" pitchFamily="34" charset="0"/>
              </a:rPr>
              <a:t>Utilisation de toilettes (recul de la défécation à l’air libre)</a:t>
            </a:r>
          </a:p>
        </p:txBody>
      </p:sp>
      <p:sp>
        <p:nvSpPr>
          <p:cNvPr id="10" name="1 Marcador de texto">
            <a:extLst>
              <a:ext uri="{FF2B5EF4-FFF2-40B4-BE49-F238E27FC236}">
                <a16:creationId xmlns:a16="http://schemas.microsoft.com/office/drawing/2014/main" id="{C2CFA454-E89F-6E4E-9CB6-256D82C8860E}"/>
              </a:ext>
            </a:extLst>
          </p:cNvPr>
          <p:cNvSpPr txBox="1">
            <a:spLocks/>
          </p:cNvSpPr>
          <p:nvPr>
            <p:custDataLst>
              <p:tags r:id="rId6"/>
            </p:custDataLst>
          </p:nvPr>
        </p:nvSpPr>
        <p:spPr>
          <a:xfrm>
            <a:off x="1476823" y="2435336"/>
            <a:ext cx="2696983" cy="734593"/>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ct val="20000"/>
              </a:spcBef>
              <a:defRPr/>
            </a:pPr>
            <a:r>
              <a:rPr lang="fr" b="1" dirty="0">
                <a:solidFill>
                  <a:schemeClr val="tx2"/>
                </a:solidFill>
                <a:latin typeface="Source Sans Pro Semibold" panose="020B0503030403020204" pitchFamily="34" charset="0"/>
                <a:ea typeface="Source Sans Pro Semibold" panose="020B0503030403020204" pitchFamily="34" charset="0"/>
              </a:rPr>
              <a:t>Confinement-stockage/traitement</a:t>
            </a: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p:txBody>
      </p:sp>
      <p:pic>
        <p:nvPicPr>
          <p:cNvPr id="11" name="Grafik 10">
            <a:extLst>
              <a:ext uri="{FF2B5EF4-FFF2-40B4-BE49-F238E27FC236}">
                <a16:creationId xmlns:a16="http://schemas.microsoft.com/office/drawing/2014/main" id="{FDA8BF86-DB6C-0140-B6BC-07884D0694EA}"/>
              </a:ext>
            </a:extLst>
          </p:cNvPr>
          <p:cNvPicPr>
            <a:picLocks noChangeAspect="1"/>
          </p:cNvPicPr>
          <p:nvPr>
            <p:custDataLst>
              <p:tags r:id="rId7"/>
            </p:custDataLst>
          </p:nvPr>
        </p:nvPicPr>
        <p:blipFill>
          <a:blip r:embed="rId20">
            <a:clrChange>
              <a:clrFrom>
                <a:srgbClr val="FFFFFF"/>
              </a:clrFrom>
              <a:clrTo>
                <a:srgbClr val="FFFFFF">
                  <a:alpha val="0"/>
                </a:srgbClr>
              </a:clrTo>
            </a:clrChange>
          </a:blip>
          <a:stretch>
            <a:fillRect/>
          </a:stretch>
        </p:blipFill>
        <p:spPr>
          <a:xfrm>
            <a:off x="281579" y="2507505"/>
            <a:ext cx="1021459" cy="425292"/>
          </a:xfrm>
          <a:prstGeom prst="rect">
            <a:avLst/>
          </a:prstGeom>
        </p:spPr>
      </p:pic>
      <p:sp>
        <p:nvSpPr>
          <p:cNvPr id="12" name="1 Marcador de texto">
            <a:extLst>
              <a:ext uri="{FF2B5EF4-FFF2-40B4-BE49-F238E27FC236}">
                <a16:creationId xmlns:a16="http://schemas.microsoft.com/office/drawing/2014/main" id="{16870E20-4931-0247-BDE7-A9E8858416E9}"/>
              </a:ext>
            </a:extLst>
          </p:cNvPr>
          <p:cNvSpPr txBox="1">
            <a:spLocks/>
          </p:cNvSpPr>
          <p:nvPr>
            <p:custDataLst>
              <p:tags r:id="rId8"/>
            </p:custDataLst>
          </p:nvPr>
        </p:nvSpPr>
        <p:spPr>
          <a:xfrm>
            <a:off x="1515606" y="3535810"/>
            <a:ext cx="2696983"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ct val="20000"/>
              </a:spcBef>
              <a:defRPr/>
            </a:pPr>
            <a:r>
              <a:rPr lang="fr" b="1" dirty="0">
                <a:solidFill>
                  <a:schemeClr val="tx2"/>
                </a:solidFill>
                <a:latin typeface="Source Sans Pro Semibold" panose="020B0503030403020204" pitchFamily="34" charset="0"/>
                <a:ea typeface="Source Sans Pro Semibold" panose="020B0503030403020204" pitchFamily="34" charset="0"/>
              </a:rPr>
              <a:t>Transport</a:t>
            </a: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p:txBody>
      </p:sp>
      <p:pic>
        <p:nvPicPr>
          <p:cNvPr id="13" name="Grafik 12">
            <a:extLst>
              <a:ext uri="{FF2B5EF4-FFF2-40B4-BE49-F238E27FC236}">
                <a16:creationId xmlns:a16="http://schemas.microsoft.com/office/drawing/2014/main" id="{3165B9B6-E6AD-514F-89AF-AAF8CCAAF8D5}"/>
              </a:ext>
            </a:extLst>
          </p:cNvPr>
          <p:cNvPicPr>
            <a:picLocks noChangeAspect="1"/>
          </p:cNvPicPr>
          <p:nvPr>
            <p:custDataLst>
              <p:tags r:id="rId9"/>
            </p:custDataLst>
          </p:nvPr>
        </p:nvPicPr>
        <p:blipFill>
          <a:blip r:embed="rId21"/>
          <a:stretch>
            <a:fillRect/>
          </a:stretch>
        </p:blipFill>
        <p:spPr>
          <a:xfrm>
            <a:off x="291603" y="3373937"/>
            <a:ext cx="1055727" cy="484544"/>
          </a:xfrm>
          <a:prstGeom prst="rect">
            <a:avLst/>
          </a:prstGeom>
        </p:spPr>
      </p:pic>
      <p:sp>
        <p:nvSpPr>
          <p:cNvPr id="14" name="1 Marcador de texto">
            <a:extLst>
              <a:ext uri="{FF2B5EF4-FFF2-40B4-BE49-F238E27FC236}">
                <a16:creationId xmlns:a16="http://schemas.microsoft.com/office/drawing/2014/main" id="{2895073A-C0D9-304A-B452-85BFD34CF766}"/>
              </a:ext>
            </a:extLst>
          </p:cNvPr>
          <p:cNvSpPr txBox="1">
            <a:spLocks/>
          </p:cNvSpPr>
          <p:nvPr>
            <p:custDataLst>
              <p:tags r:id="rId10"/>
            </p:custDataLst>
          </p:nvPr>
        </p:nvSpPr>
        <p:spPr>
          <a:xfrm>
            <a:off x="1512939" y="4482259"/>
            <a:ext cx="2696983"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ct val="20000"/>
              </a:spcBef>
              <a:defRPr/>
            </a:pPr>
            <a:r>
              <a:rPr lang="fr" b="1" dirty="0">
                <a:solidFill>
                  <a:schemeClr val="tx2"/>
                </a:solidFill>
                <a:latin typeface="Source Sans Pro Semibold" panose="020B0503030403020204" pitchFamily="34" charset="0"/>
                <a:ea typeface="Source Sans Pro Semibold" panose="020B0503030403020204" pitchFamily="34" charset="0"/>
              </a:rPr>
              <a:t>Traitement</a:t>
            </a: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p:txBody>
      </p:sp>
      <p:pic>
        <p:nvPicPr>
          <p:cNvPr id="15" name="Grafik 14">
            <a:extLst>
              <a:ext uri="{FF2B5EF4-FFF2-40B4-BE49-F238E27FC236}">
                <a16:creationId xmlns:a16="http://schemas.microsoft.com/office/drawing/2014/main" id="{D96D6296-95FF-F647-A284-43B76BEBDCBC}"/>
              </a:ext>
            </a:extLst>
          </p:cNvPr>
          <p:cNvPicPr>
            <a:picLocks noChangeAspect="1"/>
          </p:cNvPicPr>
          <p:nvPr>
            <p:custDataLst>
              <p:tags r:id="rId11"/>
            </p:custDataLst>
          </p:nvPr>
        </p:nvPicPr>
        <p:blipFill>
          <a:blip r:embed="rId22"/>
          <a:stretch>
            <a:fillRect/>
          </a:stretch>
        </p:blipFill>
        <p:spPr>
          <a:xfrm>
            <a:off x="470276" y="4340015"/>
            <a:ext cx="770169" cy="572228"/>
          </a:xfrm>
          <a:prstGeom prst="rect">
            <a:avLst/>
          </a:prstGeom>
        </p:spPr>
      </p:pic>
      <p:sp>
        <p:nvSpPr>
          <p:cNvPr id="16" name="1 Marcador de texto">
            <a:extLst>
              <a:ext uri="{FF2B5EF4-FFF2-40B4-BE49-F238E27FC236}">
                <a16:creationId xmlns:a16="http://schemas.microsoft.com/office/drawing/2014/main" id="{F0C9A422-D144-B146-9A80-C29264F27B50}"/>
              </a:ext>
            </a:extLst>
          </p:cNvPr>
          <p:cNvSpPr txBox="1">
            <a:spLocks/>
          </p:cNvSpPr>
          <p:nvPr>
            <p:custDataLst>
              <p:tags r:id="rId12"/>
            </p:custDataLst>
          </p:nvPr>
        </p:nvSpPr>
        <p:spPr>
          <a:xfrm>
            <a:off x="1495267" y="5364215"/>
            <a:ext cx="2696983"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spcBef>
                <a:spcPct val="20000"/>
              </a:spcBef>
              <a:defRPr/>
            </a:pPr>
            <a:r>
              <a:rPr lang="fr" b="1" dirty="0">
                <a:solidFill>
                  <a:schemeClr val="tx2"/>
                </a:solidFill>
                <a:latin typeface="Source Sans Pro Semibold" panose="020B0503030403020204" pitchFamily="34" charset="0"/>
                <a:ea typeface="Source Sans Pro Semibold" panose="020B0503030403020204" pitchFamily="34" charset="0"/>
              </a:rPr>
              <a:t>Utilisation finale/élimination</a:t>
            </a:r>
          </a:p>
          <a:p>
            <a:pPr rtl="0">
              <a:lnSpc>
                <a:spcPct val="100000"/>
              </a:lnSpc>
              <a:spcBef>
                <a:spcPct val="20000"/>
              </a:spcBef>
              <a:defRPr/>
            </a:pPr>
            <a:endParaRPr lang="en-AU" b="1" dirty="0">
              <a:solidFill>
                <a:schemeClr val="tx2"/>
              </a:solidFill>
              <a:latin typeface="Source Sans Pro Semibold" panose="020B0503030403020204" pitchFamily="34" charset="0"/>
              <a:ea typeface="Source Sans Pro Semibold" panose="020B0503030403020204" pitchFamily="34" charset="0"/>
            </a:endParaRPr>
          </a:p>
        </p:txBody>
      </p:sp>
      <p:pic>
        <p:nvPicPr>
          <p:cNvPr id="17" name="Grafik 16">
            <a:extLst>
              <a:ext uri="{FF2B5EF4-FFF2-40B4-BE49-F238E27FC236}">
                <a16:creationId xmlns:a16="http://schemas.microsoft.com/office/drawing/2014/main" id="{608696DA-4A3B-0443-B7F4-D8173D2AA39E}"/>
              </a:ext>
            </a:extLst>
          </p:cNvPr>
          <p:cNvPicPr>
            <a:picLocks noChangeAspect="1"/>
          </p:cNvPicPr>
          <p:nvPr>
            <p:custDataLst>
              <p:tags r:id="rId13"/>
            </p:custDataLst>
          </p:nvPr>
        </p:nvPicPr>
        <p:blipFill>
          <a:blip r:embed="rId23"/>
          <a:stretch>
            <a:fillRect/>
          </a:stretch>
        </p:blipFill>
        <p:spPr>
          <a:xfrm>
            <a:off x="291603" y="5364215"/>
            <a:ext cx="1021459" cy="725269"/>
          </a:xfrm>
          <a:prstGeom prst="rect">
            <a:avLst/>
          </a:prstGeom>
        </p:spPr>
      </p:pic>
      <p:sp>
        <p:nvSpPr>
          <p:cNvPr id="18" name="4 Marcador de texto">
            <a:extLst>
              <a:ext uri="{FF2B5EF4-FFF2-40B4-BE49-F238E27FC236}">
                <a16:creationId xmlns:a16="http://schemas.microsoft.com/office/drawing/2014/main" id="{807278A5-19E8-8849-9DE8-B58DC6DE7125}"/>
              </a:ext>
            </a:extLst>
          </p:cNvPr>
          <p:cNvSpPr txBox="1">
            <a:spLocks/>
          </p:cNvSpPr>
          <p:nvPr>
            <p:custDataLst>
              <p:tags r:id="rId14"/>
            </p:custDataLst>
          </p:nvPr>
        </p:nvSpPr>
        <p:spPr>
          <a:xfrm>
            <a:off x="3535756" y="3495361"/>
            <a:ext cx="5558319" cy="1046823"/>
          </a:xfrm>
          <a:prstGeom prst="rect">
            <a:avLst/>
          </a:prstGeom>
        </p:spPr>
        <p:txBody>
          <a:bodyPr rtlCol="0"/>
          <a:lstStyle>
            <a:lvl1pPr marL="0" indent="0" algn="l" defTabSz="914400" rtl="0" eaLnBrk="1" latinLnBrk="0" hangingPunct="1">
              <a:lnSpc>
                <a:spcPct val="100000"/>
              </a:lnSpc>
              <a:spcBef>
                <a:spcPts val="1000"/>
              </a:spcBef>
              <a:buFontTx/>
              <a:buNone/>
              <a:defRPr sz="20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a:buFont typeface="Arial" pitchFamily="34" charset="0"/>
              <a:buChar char="•"/>
            </a:pPr>
            <a:r>
              <a:rPr lang="fr" sz="1600">
                <a:solidFill>
                  <a:schemeClr val="accent5">
                    <a:lumMod val="10000"/>
                  </a:schemeClr>
                </a:solidFill>
                <a:latin typeface="Source Sans Pro" panose="020B0503030403020204" pitchFamily="34" charset="0"/>
                <a:ea typeface="Source Sans Pro" panose="020B0503030403020204" pitchFamily="34" charset="0"/>
              </a:rPr>
              <a:t>Quantité de boues fécales transférées vers le système de traitement</a:t>
            </a:r>
          </a:p>
        </p:txBody>
      </p:sp>
      <p:sp>
        <p:nvSpPr>
          <p:cNvPr id="19" name="2 Marcador de texto">
            <a:extLst>
              <a:ext uri="{FF2B5EF4-FFF2-40B4-BE49-F238E27FC236}">
                <a16:creationId xmlns:a16="http://schemas.microsoft.com/office/drawing/2014/main" id="{88109247-8DBF-174C-9CC9-98C6760C547D}"/>
              </a:ext>
            </a:extLst>
          </p:cNvPr>
          <p:cNvSpPr txBox="1">
            <a:spLocks/>
          </p:cNvSpPr>
          <p:nvPr>
            <p:custDataLst>
              <p:tags r:id="rId15"/>
            </p:custDataLst>
          </p:nvPr>
        </p:nvSpPr>
        <p:spPr>
          <a:xfrm>
            <a:off x="3631459" y="2493708"/>
            <a:ext cx="5512185" cy="48953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600" dirty="0">
                <a:solidFill>
                  <a:schemeClr val="accent5">
                    <a:lumMod val="10000"/>
                  </a:schemeClr>
                </a:solidFill>
                <a:latin typeface="Source Sans Pro" panose="020B0503030403020204" pitchFamily="34" charset="0"/>
                <a:ea typeface="Source Sans Pro" panose="020B0503030403020204" pitchFamily="34" charset="0"/>
              </a:rPr>
              <a:t>Concentration d’agents pathogènes dans les eaux souterraines</a:t>
            </a:r>
          </a:p>
        </p:txBody>
      </p:sp>
      <p:sp>
        <p:nvSpPr>
          <p:cNvPr id="20" name="4 Marcador de texto">
            <a:extLst>
              <a:ext uri="{FF2B5EF4-FFF2-40B4-BE49-F238E27FC236}">
                <a16:creationId xmlns:a16="http://schemas.microsoft.com/office/drawing/2014/main" id="{27C06CF3-DA06-5B48-8DE8-7B911DEB5C77}"/>
              </a:ext>
            </a:extLst>
          </p:cNvPr>
          <p:cNvSpPr txBox="1">
            <a:spLocks/>
          </p:cNvSpPr>
          <p:nvPr>
            <p:custDataLst>
              <p:tags r:id="rId16"/>
            </p:custDataLst>
          </p:nvPr>
        </p:nvSpPr>
        <p:spPr>
          <a:xfrm>
            <a:off x="3581890" y="4414211"/>
            <a:ext cx="5642349" cy="684111"/>
          </a:xfrm>
          <a:prstGeom prst="rect">
            <a:avLst/>
          </a:prstGeom>
        </p:spPr>
        <p:txBody>
          <a:bodyPr rtlCol="0"/>
          <a:lstStyle>
            <a:lvl1pPr marL="0" indent="0" algn="l" defTabSz="914400" rtl="0" eaLnBrk="1" latinLnBrk="0" hangingPunct="1">
              <a:lnSpc>
                <a:spcPct val="100000"/>
              </a:lnSpc>
              <a:spcBef>
                <a:spcPts val="1000"/>
              </a:spcBef>
              <a:buFontTx/>
              <a:buNone/>
              <a:defRPr sz="20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a:buFont typeface="Arial" pitchFamily="34" charset="0"/>
              <a:buChar char="•"/>
            </a:pPr>
            <a:r>
              <a:rPr lang="fr" sz="1600" dirty="0">
                <a:solidFill>
                  <a:schemeClr val="accent5">
                    <a:lumMod val="10000"/>
                  </a:schemeClr>
                </a:solidFill>
                <a:latin typeface="Source Sans Pro" panose="020B0503030403020204" pitchFamily="34" charset="0"/>
                <a:ea typeface="Source Sans Pro" panose="020B0503030403020204" pitchFamily="34" charset="0"/>
              </a:rPr>
              <a:t>Analyse microbiologique des effluents (p. ex., recherche d’</a:t>
            </a:r>
            <a:r>
              <a:rPr lang="en" sz="1600" i="1" dirty="0">
                <a:solidFill>
                  <a:schemeClr val="accent5">
                    <a:lumMod val="10000"/>
                  </a:schemeClr>
                </a:solidFill>
                <a:latin typeface="Source Sans Pro" panose="020B0503030403020204" pitchFamily="34" charset="0"/>
                <a:ea typeface="Source Sans Pro" panose="020B0503030403020204" pitchFamily="34" charset="0"/>
              </a:rPr>
              <a:t>E. coli</a:t>
            </a:r>
            <a:r>
              <a:rPr lang="en" sz="1600" dirty="0">
                <a:solidFill>
                  <a:schemeClr val="accent5">
                    <a:lumMod val="10000"/>
                  </a:schemeClr>
                </a:solidFill>
                <a:latin typeface="Source Sans Pro" panose="020B0503030403020204" pitchFamily="34" charset="0"/>
                <a:ea typeface="Source Sans Pro" panose="020B0503030403020204" pitchFamily="34" charset="0"/>
              </a:rPr>
              <a:t> et d’œufs d’helminthes)</a:t>
            </a:r>
          </a:p>
        </p:txBody>
      </p:sp>
      <p:sp>
        <p:nvSpPr>
          <p:cNvPr id="21" name="Rectangular Callout 20">
            <a:extLst>
              <a:ext uri="{FF2B5EF4-FFF2-40B4-BE49-F238E27FC236}">
                <a16:creationId xmlns:a16="http://schemas.microsoft.com/office/drawing/2014/main" id="{6BE611B7-30A4-4442-8FED-0974E82FD807}"/>
              </a:ext>
            </a:extLst>
          </p:cNvPr>
          <p:cNvSpPr/>
          <p:nvPr>
            <p:custDataLst>
              <p:tags r:id="rId17"/>
            </p:custDataLst>
          </p:nvPr>
        </p:nvSpPr>
        <p:spPr>
          <a:xfrm>
            <a:off x="7362310" y="6392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Note d’orientation </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5.2, </a:t>
            </a:r>
            <a:r>
              <a:rPr lang="en-GB" sz="1200" dirty="0">
                <a:solidFill>
                  <a:schemeClr val="bg1"/>
                </a:solidFill>
                <a:latin typeface="Source Sans Pro" panose="020B0503030403020204" pitchFamily="34" charset="0"/>
                <a:ea typeface="Source Sans Pro" panose="020B0503030403020204" pitchFamily="34" charset="0"/>
              </a:rPr>
              <a:t>p</a:t>
            </a:r>
            <a:r>
              <a:rPr lang="fr" sz="1200" dirty="0">
                <a:solidFill>
                  <a:schemeClr val="bg1"/>
                </a:solidFill>
                <a:latin typeface="Source Sans Pro" panose="020B0503030403020204" pitchFamily="34" charset="0"/>
                <a:ea typeface="Source Sans Pro" panose="020B0503030403020204" pitchFamily="34" charset="0"/>
              </a:rPr>
              <a:t>age 86</a:t>
            </a:r>
          </a:p>
        </p:txBody>
      </p:sp>
    </p:spTree>
    <p:extLst>
      <p:ext uri="{BB962C8B-B14F-4D97-AF65-F5344CB8AC3E}">
        <p14:creationId xmlns:p14="http://schemas.microsoft.com/office/powerpoint/2010/main" val="37571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custDataLst>
              <p:tags r:id="rId1"/>
            </p:custDataLst>
          </p:nvPr>
        </p:nvSpPr>
        <p:spPr/>
        <p:txBody>
          <a:bodyPr rtlCol="0"/>
          <a:lstStyle/>
          <a:p>
            <a:pPr rtl="0"/>
            <a:r>
              <a:rPr lang="fr" sz="1800">
                <a:latin typeface="Source Sans Pro" panose="020B0503030403020204" pitchFamily="34" charset="0"/>
                <a:ea typeface="Source Sans Pro" panose="020B0503030403020204" pitchFamily="34" charset="0"/>
              </a:rPr>
              <a:t>Fournir en toute indépendance des preuves supplémentaires des performances du système et de la qualité de la PGSSA.</a:t>
            </a:r>
          </a:p>
        </p:txBody>
      </p:sp>
      <p:sp>
        <p:nvSpPr>
          <p:cNvPr id="6" name="5 Marcador de texto"/>
          <p:cNvSpPr>
            <a:spLocks noGrp="1"/>
          </p:cNvSpPr>
          <p:nvPr>
            <p:ph type="body" sz="quarter" idx="14"/>
            <p:custDataLst>
              <p:tags r:id="rId2"/>
            </p:custDataLst>
          </p:nvPr>
        </p:nvSpPr>
        <p:spPr>
          <a:xfrm>
            <a:off x="482465" y="3834044"/>
            <a:ext cx="8455020" cy="2475275"/>
          </a:xfrm>
        </p:spPr>
        <p:txBody>
          <a:bodyPr rtlCol="0"/>
          <a:lstStyle/>
          <a:p>
            <a:pPr rtl="0"/>
            <a:r>
              <a:rPr lang="fr" sz="1600" dirty="0">
                <a:latin typeface="Source Sans Pro" panose="020B0503030403020204" pitchFamily="34" charset="0"/>
                <a:ea typeface="Source Sans Pro" panose="020B0503030403020204" pitchFamily="34" charset="0"/>
              </a:rPr>
              <a:t>Peuvent ne pas être viables dans les étapes initiales de la mise en œuvre de la PGSSA ;</a:t>
            </a:r>
          </a:p>
          <a:p>
            <a:pPr rtl="0"/>
            <a:r>
              <a:rPr lang="fr" sz="1600" dirty="0">
                <a:latin typeface="Source Sans Pro" panose="020B0503030403020204" pitchFamily="34" charset="0"/>
                <a:ea typeface="Source Sans Pro" panose="020B0503030403020204" pitchFamily="34" charset="0"/>
              </a:rPr>
              <a:t>Permettent de vérifier la qualité et l’efficacité de la mise en œuvre de la PGSSA ; </a:t>
            </a:r>
          </a:p>
          <a:p>
            <a:pPr rtl="0"/>
            <a:r>
              <a:rPr lang="fr" sz="1600" dirty="0">
                <a:latin typeface="Source Sans Pro" panose="020B0503030403020204" pitchFamily="34" charset="0"/>
                <a:ea typeface="Source Sans Pro" panose="020B0503030403020204" pitchFamily="34" charset="0"/>
              </a:rPr>
              <a:t>Garantissent que la PGSSA continue d’avoir des conséquences positives en matière de santé ; </a:t>
            </a:r>
          </a:p>
          <a:p>
            <a:pPr rtl="0"/>
            <a:r>
              <a:rPr lang="fr" sz="1600" dirty="0">
                <a:latin typeface="Source Sans Pro" panose="020B0503030403020204" pitchFamily="34" charset="0"/>
                <a:ea typeface="Source Sans Pro" panose="020B0503030403020204" pitchFamily="34" charset="0"/>
              </a:rPr>
              <a:t>Peuvent être effectués par des auditeurs internes, des organismes réglementaires ou des auditeurs indépendants ;</a:t>
            </a:r>
          </a:p>
          <a:p>
            <a:pPr rtl="0"/>
            <a:r>
              <a:rPr lang="fr" sz="1600" dirty="0">
                <a:latin typeface="Source Sans Pro" panose="020B0503030403020204" pitchFamily="34" charset="0"/>
                <a:ea typeface="Source Sans Pro" panose="020B0503030403020204" pitchFamily="34" charset="0"/>
              </a:rPr>
              <a:t>Doivent démontrer que le plan de gestion de la sécurité sanitaire de l’assainissement a été bien conçu, qu’il est mis en œuvre correctement et qu’il est efficace.</a:t>
            </a:r>
          </a:p>
        </p:txBody>
      </p:sp>
      <p:sp>
        <p:nvSpPr>
          <p:cNvPr id="8" name="Text Placeholder 19">
            <a:extLst>
              <a:ext uri="{FF2B5EF4-FFF2-40B4-BE49-F238E27FC236}">
                <a16:creationId xmlns:a16="http://schemas.microsoft.com/office/drawing/2014/main" id="{5AE80566-FB06-8D4A-9151-9A2253A03706}"/>
              </a:ext>
            </a:extLst>
          </p:cNvPr>
          <p:cNvSpPr txBox="1">
            <a:spLocks/>
          </p:cNvSpPr>
          <p:nvPr>
            <p:custDataLst>
              <p:tags r:id="rId3"/>
            </p:custDataLst>
          </p:nvPr>
        </p:nvSpPr>
        <p:spPr>
          <a:xfrm>
            <a:off x="224901" y="789695"/>
            <a:ext cx="6026089" cy="344050"/>
          </a:xfrm>
          <a:prstGeom prst="rect">
            <a:avLst/>
          </a:prstGeom>
        </p:spPr>
        <p:txBody>
          <a:bodyPr rtlCol="0"/>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400" spc="0">
                <a:solidFill>
                  <a:schemeClr val="tx2"/>
                </a:solidFill>
                <a:latin typeface="Source Sans Pro" panose="020B0503030403020204" pitchFamily="34" charset="0"/>
                <a:ea typeface="Source Sans Pro" panose="020B0503030403020204" pitchFamily="34" charset="0"/>
              </a:rPr>
              <a:t>Audit du système</a:t>
            </a:r>
          </a:p>
        </p:txBody>
      </p:sp>
      <p:sp>
        <p:nvSpPr>
          <p:cNvPr id="9" name="Text Placeholder 19">
            <a:extLst>
              <a:ext uri="{FF2B5EF4-FFF2-40B4-BE49-F238E27FC236}">
                <a16:creationId xmlns:a16="http://schemas.microsoft.com/office/drawing/2014/main" id="{2073E9FA-2169-DF41-8C66-CA0CE4C62755}"/>
              </a:ext>
            </a:extLst>
          </p:cNvPr>
          <p:cNvSpPr txBox="1">
            <a:spLocks/>
          </p:cNvSpPr>
          <p:nvPr>
            <p:custDataLst>
              <p:tags r:id="rId4"/>
            </p:custDataLst>
          </p:nvPr>
        </p:nvSpPr>
        <p:spPr>
          <a:xfrm>
            <a:off x="224901" y="28338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dirty="0">
                <a:solidFill>
                  <a:srgbClr val="EABB1F"/>
                </a:solidFill>
              </a:rPr>
              <a:t>ÉTAPE 5.3.</a:t>
            </a:r>
          </a:p>
        </p:txBody>
      </p:sp>
      <p:sp>
        <p:nvSpPr>
          <p:cNvPr id="10" name="5 Marcador de texto">
            <a:extLst>
              <a:ext uri="{FF2B5EF4-FFF2-40B4-BE49-F238E27FC236}">
                <a16:creationId xmlns:a16="http://schemas.microsoft.com/office/drawing/2014/main" id="{773656A6-D6B7-224B-9BD8-633D3E848BC6}"/>
              </a:ext>
            </a:extLst>
          </p:cNvPr>
          <p:cNvSpPr txBox="1">
            <a:spLocks/>
          </p:cNvSpPr>
          <p:nvPr>
            <p:custDataLst>
              <p:tags r:id="rId5"/>
            </p:custDataLst>
          </p:nvPr>
        </p:nvSpPr>
        <p:spPr>
          <a:xfrm>
            <a:off x="482466" y="3247537"/>
            <a:ext cx="2224787" cy="593344"/>
          </a:xfrm>
          <a:prstGeom prst="rect">
            <a:avLst/>
          </a:prstGeom>
        </p:spPr>
        <p:txBody>
          <a:bodyPr rtlCol="0"/>
          <a:lst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Arial" panose="020B0604020202020204" pitchFamily="34" charset="0"/>
              <a:buNone/>
            </a:pPr>
            <a:r>
              <a:rPr lang="fr" sz="1800" b="1">
                <a:solidFill>
                  <a:schemeClr val="tx2"/>
                </a:solidFill>
                <a:latin typeface="Source Sans Pro" panose="020B0503030403020204" pitchFamily="34" charset="0"/>
                <a:ea typeface="Source Sans Pro" panose="020B0503030403020204" pitchFamily="34" charset="0"/>
              </a:rPr>
              <a:t>Les audits :</a:t>
            </a:r>
          </a:p>
        </p:txBody>
      </p:sp>
      <p:sp>
        <p:nvSpPr>
          <p:cNvPr id="11" name="Rectangular Callout 10">
            <a:extLst>
              <a:ext uri="{FF2B5EF4-FFF2-40B4-BE49-F238E27FC236}">
                <a16:creationId xmlns:a16="http://schemas.microsoft.com/office/drawing/2014/main" id="{305FB672-28A2-2948-A227-83EBC43F78A1}"/>
              </a:ext>
            </a:extLst>
          </p:cNvPr>
          <p:cNvSpPr/>
          <p:nvPr>
            <p:custDataLst>
              <p:tags r:id="rId6"/>
            </p:custDataLst>
          </p:nvPr>
        </p:nvSpPr>
        <p:spPr>
          <a:xfrm>
            <a:off x="7362310" y="6392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500">
                <a:solidFill>
                  <a:schemeClr val="bg1"/>
                </a:solidFill>
                <a:latin typeface="Source Sans Pro" panose="020B0503030403020204" pitchFamily="34" charset="0"/>
                <a:ea typeface="Source Sans Pro" panose="020B0503030403020204" pitchFamily="34" charset="0"/>
              </a:rPr>
              <a:t>Page 88</a:t>
            </a:r>
          </a:p>
        </p:txBody>
      </p:sp>
    </p:spTree>
    <p:extLst>
      <p:ext uri="{BB962C8B-B14F-4D97-AF65-F5344CB8AC3E}">
        <p14:creationId xmlns:p14="http://schemas.microsoft.com/office/powerpoint/2010/main" val="337969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80FC4-7902-9F47-820C-821931BC895E}"/>
              </a:ext>
            </a:extLst>
          </p:cNvPr>
          <p:cNvPicPr>
            <a:picLocks noChangeAspect="1"/>
          </p:cNvPicPr>
          <p:nvPr>
            <p:custDataLst>
              <p:tags r:id="rId1"/>
            </p:custDataLst>
          </p:nvPr>
        </p:nvPicPr>
        <p:blipFill>
          <a:blip r:embed="rId3"/>
          <a:stretch>
            <a:fillRect/>
          </a:stretch>
        </p:blipFill>
        <p:spPr>
          <a:xfrm>
            <a:off x="156082" y="48733"/>
            <a:ext cx="5245261" cy="1046126"/>
          </a:xfrm>
          <a:prstGeom prst="rect">
            <a:avLst/>
          </a:prstGeom>
        </p:spPr>
      </p:pic>
      <p:pic>
        <p:nvPicPr>
          <p:cNvPr id="6" name="Picture 5">
            <a:extLst>
              <a:ext uri="{FF2B5EF4-FFF2-40B4-BE49-F238E27FC236}">
                <a16:creationId xmlns:a16="http://schemas.microsoft.com/office/drawing/2014/main" id="{9EFAB199-95EE-7898-BF17-16C2E4DC923D}"/>
              </a:ext>
            </a:extLst>
          </p:cNvPr>
          <p:cNvPicPr>
            <a:picLocks noChangeAspect="1"/>
          </p:cNvPicPr>
          <p:nvPr/>
        </p:nvPicPr>
        <p:blipFill>
          <a:blip r:embed="rId4"/>
          <a:stretch>
            <a:fillRect/>
          </a:stretch>
        </p:blipFill>
        <p:spPr>
          <a:xfrm>
            <a:off x="296525" y="1671086"/>
            <a:ext cx="7380820" cy="4082517"/>
          </a:xfrm>
          <a:prstGeom prst="rect">
            <a:avLst/>
          </a:prstGeom>
        </p:spPr>
      </p:pic>
      <p:sp>
        <p:nvSpPr>
          <p:cNvPr id="7" name="TextBox 6">
            <a:extLst>
              <a:ext uri="{FF2B5EF4-FFF2-40B4-BE49-F238E27FC236}">
                <a16:creationId xmlns:a16="http://schemas.microsoft.com/office/drawing/2014/main" id="{2E85AEF4-75D3-6586-D442-05472D8D4C23}"/>
              </a:ext>
            </a:extLst>
          </p:cNvPr>
          <p:cNvSpPr txBox="1"/>
          <p:nvPr/>
        </p:nvSpPr>
        <p:spPr>
          <a:xfrm>
            <a:off x="6237185" y="188640"/>
            <a:ext cx="2655295" cy="830997"/>
          </a:xfrm>
          <a:prstGeom prst="rect">
            <a:avLst/>
          </a:prstGeom>
          <a:noFill/>
        </p:spPr>
        <p:txBody>
          <a:bodyPr wrap="square" rtlCol="0">
            <a:spAutoFit/>
          </a:bodyPr>
          <a:lstStyle/>
          <a:p>
            <a:r>
              <a:rPr lang="en-US" sz="2400" dirty="0">
                <a:solidFill>
                  <a:srgbClr val="000000"/>
                </a:solidFill>
              </a:rPr>
              <a:t>Example pratique:</a:t>
            </a:r>
          </a:p>
          <a:p>
            <a:r>
              <a:rPr lang="en-US" sz="2400" dirty="0">
                <a:solidFill>
                  <a:srgbClr val="000000"/>
                </a:solidFill>
              </a:rPr>
              <a:t>NEWTOWN</a:t>
            </a:r>
          </a:p>
        </p:txBody>
      </p:sp>
    </p:spTree>
    <p:extLst>
      <p:ext uri="{BB962C8B-B14F-4D97-AF65-F5344CB8AC3E}">
        <p14:creationId xmlns:p14="http://schemas.microsoft.com/office/powerpoint/2010/main" val="261087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880FC4-7902-9F47-820C-821931BC895E}"/>
              </a:ext>
            </a:extLst>
          </p:cNvPr>
          <p:cNvPicPr>
            <a:picLocks noChangeAspect="1"/>
          </p:cNvPicPr>
          <p:nvPr>
            <p:custDataLst>
              <p:tags r:id="rId1"/>
            </p:custDataLst>
          </p:nvPr>
        </p:nvPicPr>
        <p:blipFill>
          <a:blip r:embed="rId3"/>
          <a:stretch>
            <a:fillRect/>
          </a:stretch>
        </p:blipFill>
        <p:spPr>
          <a:xfrm>
            <a:off x="156082" y="48733"/>
            <a:ext cx="5245261" cy="1046126"/>
          </a:xfrm>
          <a:prstGeom prst="rect">
            <a:avLst/>
          </a:prstGeom>
        </p:spPr>
      </p:pic>
      <p:sp>
        <p:nvSpPr>
          <p:cNvPr id="2" name="TextBox 1">
            <a:extLst>
              <a:ext uri="{FF2B5EF4-FFF2-40B4-BE49-F238E27FC236}">
                <a16:creationId xmlns:a16="http://schemas.microsoft.com/office/drawing/2014/main" id="{A4BC9381-3090-32AF-629C-5002EC735F14}"/>
              </a:ext>
            </a:extLst>
          </p:cNvPr>
          <p:cNvSpPr txBox="1"/>
          <p:nvPr/>
        </p:nvSpPr>
        <p:spPr>
          <a:xfrm>
            <a:off x="6237185" y="188640"/>
            <a:ext cx="2655295" cy="830997"/>
          </a:xfrm>
          <a:prstGeom prst="rect">
            <a:avLst/>
          </a:prstGeom>
          <a:noFill/>
        </p:spPr>
        <p:txBody>
          <a:bodyPr wrap="square" rtlCol="0">
            <a:spAutoFit/>
          </a:bodyPr>
          <a:lstStyle/>
          <a:p>
            <a:r>
              <a:rPr lang="en-US" sz="2400" dirty="0">
                <a:solidFill>
                  <a:srgbClr val="000000"/>
                </a:solidFill>
              </a:rPr>
              <a:t>Example pratique:</a:t>
            </a:r>
          </a:p>
          <a:p>
            <a:r>
              <a:rPr lang="en-US" sz="2400" dirty="0">
                <a:solidFill>
                  <a:srgbClr val="000000"/>
                </a:solidFill>
              </a:rPr>
              <a:t>NEWTOWN</a:t>
            </a:r>
          </a:p>
        </p:txBody>
      </p:sp>
      <p:pic>
        <p:nvPicPr>
          <p:cNvPr id="7" name="Picture 6">
            <a:extLst>
              <a:ext uri="{FF2B5EF4-FFF2-40B4-BE49-F238E27FC236}">
                <a16:creationId xmlns:a16="http://schemas.microsoft.com/office/drawing/2014/main" id="{44E15F1D-377E-E125-0BF7-7E1D2B0D9FF8}"/>
              </a:ext>
            </a:extLst>
          </p:cNvPr>
          <p:cNvPicPr>
            <a:picLocks noChangeAspect="1"/>
          </p:cNvPicPr>
          <p:nvPr/>
        </p:nvPicPr>
        <p:blipFill>
          <a:blip r:embed="rId4"/>
          <a:stretch>
            <a:fillRect/>
          </a:stretch>
        </p:blipFill>
        <p:spPr>
          <a:xfrm>
            <a:off x="296525" y="1487193"/>
            <a:ext cx="6210690" cy="4662652"/>
          </a:xfrm>
          <a:prstGeom prst="rect">
            <a:avLst/>
          </a:prstGeom>
        </p:spPr>
      </p:pic>
    </p:spTree>
    <p:extLst>
      <p:ext uri="{BB962C8B-B14F-4D97-AF65-F5344CB8AC3E}">
        <p14:creationId xmlns:p14="http://schemas.microsoft.com/office/powerpoint/2010/main" val="196965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8"/>
            <p:custDataLst>
              <p:tags r:id="rId1"/>
            </p:custDataLst>
          </p:nvPr>
        </p:nvSpPr>
        <p:spPr>
          <a:xfrm>
            <a:off x="402613" y="1174093"/>
            <a:ext cx="7290810" cy="355600"/>
          </a:xfrm>
        </p:spPr>
        <p:txBody>
          <a:bodyPr rtlCol="0"/>
          <a:lstStyle/>
          <a:p>
            <a:pPr rtl="0"/>
            <a:r>
              <a:rPr lang="fr" sz="2800" dirty="0"/>
              <a:t>Pourquoi suivre et évaluer la performance ?</a:t>
            </a:r>
          </a:p>
        </p:txBody>
      </p:sp>
      <p:sp>
        <p:nvSpPr>
          <p:cNvPr id="14" name="13 Marcador de texto"/>
          <p:cNvSpPr>
            <a:spLocks noGrp="1"/>
          </p:cNvSpPr>
          <p:nvPr>
            <p:ph type="body" sz="quarter" idx="12"/>
            <p:custDataLst>
              <p:tags r:id="rId2"/>
            </p:custDataLst>
          </p:nvPr>
        </p:nvSpPr>
        <p:spPr>
          <a:xfrm>
            <a:off x="386535" y="1853825"/>
            <a:ext cx="8460940" cy="4140459"/>
          </a:xfrm>
        </p:spPr>
        <p:txBody>
          <a:bodyPr rtlCol="0"/>
          <a:lstStyle/>
          <a:p>
            <a:pPr marL="285750" indent="-285750" rtl="0">
              <a:buFont typeface="Arial" pitchFamily="34" charset="0"/>
              <a:buChar char="•"/>
            </a:pPr>
            <a:r>
              <a:rPr lang="fr" dirty="0">
                <a:latin typeface="Source Sans Pro" panose="020B0503030403020204" pitchFamily="34" charset="0"/>
                <a:ea typeface="Source Sans Pro" panose="020B0503030403020204" pitchFamily="34" charset="0"/>
              </a:rPr>
              <a:t>Les systèmes d’assainissement sont dynamiques – ils connaissent des changements sur le court et le long terme.</a:t>
            </a:r>
          </a:p>
          <a:p>
            <a:pPr marL="285750" indent="-285750" rtl="0">
              <a:buFont typeface="Arial" pitchFamily="34" charset="0"/>
              <a:buChar char="•"/>
            </a:pPr>
            <a:endParaRPr lang="en-GB" dirty="0">
              <a:latin typeface="Source Sans Pro" panose="020B0503030403020204" pitchFamily="34" charset="0"/>
              <a:ea typeface="Source Sans Pro" panose="020B0503030403020204" pitchFamily="34" charset="0"/>
            </a:endParaRPr>
          </a:p>
          <a:p>
            <a:pPr marL="285750" indent="-285750" rtl="0">
              <a:buFont typeface="Arial" pitchFamily="34" charset="0"/>
              <a:buChar char="•"/>
            </a:pPr>
            <a:r>
              <a:rPr lang="fr" dirty="0">
                <a:latin typeface="Source Sans Pro" panose="020B0503030403020204" pitchFamily="34" charset="0"/>
                <a:ea typeface="Source Sans Pro" panose="020B0503030403020204" pitchFamily="34" charset="0"/>
              </a:rPr>
              <a:t>Même les systèmes les mieux conçus peuvent subir des dysfonctionnements – ceux-ci entraînent un risque inacceptable pour la santé publique et une perte de confiance dans les services ou les produits. </a:t>
            </a:r>
          </a:p>
          <a:p>
            <a:pPr marL="285750" indent="-285750" rtl="0">
              <a:buFont typeface="Arial" pitchFamily="34" charset="0"/>
              <a:buChar char="•"/>
            </a:pPr>
            <a:endParaRPr lang="en-GB" dirty="0">
              <a:latin typeface="Source Sans Pro" panose="020B0503030403020204" pitchFamily="34" charset="0"/>
              <a:ea typeface="Source Sans Pro" panose="020B0503030403020204" pitchFamily="34" charset="0"/>
            </a:endParaRPr>
          </a:p>
          <a:p>
            <a:pPr marL="285750" indent="-285750" rtl="0">
              <a:buFont typeface="Arial" pitchFamily="34" charset="0"/>
              <a:buChar char="•"/>
            </a:pPr>
            <a:r>
              <a:rPr lang="fr" dirty="0">
                <a:latin typeface="Source Sans Pro" panose="020B0503030403020204" pitchFamily="34" charset="0"/>
                <a:ea typeface="Source Sans Pro" panose="020B0503030403020204" pitchFamily="34" charset="0"/>
              </a:rPr>
              <a:t>Il est nécessaire de pouvoir garantir le fonctionnement adéquat de l’ensemble du système.</a:t>
            </a:r>
          </a:p>
          <a:p>
            <a:pPr marL="285750" indent="-285750" rtl="0">
              <a:buFont typeface="Arial" pitchFamily="34" charset="0"/>
              <a:buChar char="•"/>
            </a:pPr>
            <a:endParaRPr lang="en-GB" dirty="0">
              <a:latin typeface="Source Sans Pro" panose="020B0503030403020204" pitchFamily="34" charset="0"/>
              <a:ea typeface="Source Sans Pro" panose="020B0503030403020204" pitchFamily="34" charset="0"/>
            </a:endParaRPr>
          </a:p>
        </p:txBody>
      </p:sp>
      <p:sp>
        <p:nvSpPr>
          <p:cNvPr id="4" name="TextBox 26">
            <a:extLst>
              <a:ext uri="{FF2B5EF4-FFF2-40B4-BE49-F238E27FC236}">
                <a16:creationId xmlns:a16="http://schemas.microsoft.com/office/drawing/2014/main" id="{17A31EDB-B04B-A64C-AAB3-AB4D58A57FE1}"/>
              </a:ext>
            </a:extLst>
          </p:cNvPr>
          <p:cNvSpPr txBox="1"/>
          <p:nvPr>
            <p:custDataLst>
              <p:tags r:id="rId3"/>
            </p:custDataLst>
          </p:nvPr>
        </p:nvSpPr>
        <p:spPr>
          <a:xfrm>
            <a:off x="114724" y="6496216"/>
            <a:ext cx="926857"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sz="1200"/>
              <a:t>MODULE 5 :</a:t>
            </a:r>
          </a:p>
        </p:txBody>
      </p:sp>
      <p:sp>
        <p:nvSpPr>
          <p:cNvPr id="6" name="Text Placeholder 33">
            <a:extLst>
              <a:ext uri="{FF2B5EF4-FFF2-40B4-BE49-F238E27FC236}">
                <a16:creationId xmlns:a16="http://schemas.microsoft.com/office/drawing/2014/main" id="{4CDC1F0C-B59E-A940-BEEB-B1A875E8CD34}"/>
              </a:ext>
            </a:extLst>
          </p:cNvPr>
          <p:cNvSpPr txBox="1">
            <a:spLocks/>
          </p:cNvSpPr>
          <p:nvPr>
            <p:custDataLst>
              <p:tags r:id="rId4"/>
            </p:custDataLst>
          </p:nvPr>
        </p:nvSpPr>
        <p:spPr>
          <a:xfrm>
            <a:off x="979871" y="6477905"/>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200"/>
              <a:t>SUIVI ET ÉVALUATION DE LA PERFORMANCE DES MESURES DE CONTRÔLE</a:t>
            </a:r>
          </a:p>
        </p:txBody>
      </p:sp>
    </p:spTree>
    <p:extLst>
      <p:ext uri="{BB962C8B-B14F-4D97-AF65-F5344CB8AC3E}">
        <p14:creationId xmlns:p14="http://schemas.microsoft.com/office/powerpoint/2010/main" val="115495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C6E2AFA0-930F-2C47-8504-AA3CC5D8A831}"/>
              </a:ext>
            </a:extLst>
          </p:cNvPr>
          <p:cNvSpPr txBox="1">
            <a:spLocks/>
          </p:cNvSpPr>
          <p:nvPr>
            <p:custDataLst>
              <p:tags r:id="rId1"/>
            </p:custDataLst>
          </p:nvPr>
        </p:nvSpPr>
        <p:spPr>
          <a:xfrm>
            <a:off x="224901" y="283385"/>
            <a:ext cx="6026089" cy="520861"/>
          </a:xfrm>
          <a:prstGeom prst="rect">
            <a:avLst/>
          </a:prstGeom>
        </p:spPr>
        <p:txBody>
          <a:bodyPr rtlCol="0"/>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solidFill>
                  <a:srgbClr val="EABB1F"/>
                </a:solidFill>
              </a:rPr>
              <a:t>TRAVAIL EN GROUPE</a:t>
            </a:r>
          </a:p>
        </p:txBody>
      </p:sp>
      <p:sp>
        <p:nvSpPr>
          <p:cNvPr id="12" name="4 Marcador de texto">
            <a:extLst>
              <a:ext uri="{FF2B5EF4-FFF2-40B4-BE49-F238E27FC236}">
                <a16:creationId xmlns:a16="http://schemas.microsoft.com/office/drawing/2014/main" id="{14949F69-AEA9-4E45-92F7-165DD0F64BC1}"/>
              </a:ext>
            </a:extLst>
          </p:cNvPr>
          <p:cNvSpPr txBox="1">
            <a:spLocks/>
          </p:cNvSpPr>
          <p:nvPr>
            <p:custDataLst>
              <p:tags r:id="rId2"/>
            </p:custDataLst>
          </p:nvPr>
        </p:nvSpPr>
        <p:spPr>
          <a:xfrm>
            <a:off x="296526" y="1223830"/>
            <a:ext cx="5001234" cy="4095379"/>
          </a:xfrm>
          <a:prstGeom prst="rect">
            <a:avLst/>
          </a:prstGeom>
        </p:spPr>
        <p:txBody>
          <a:bodyPr rtlCol="0" anchor="t"/>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Font typeface="Arial" panose="020B0604020202020204" pitchFamily="34" charset="0"/>
              <a:buNone/>
            </a:pPr>
            <a:r>
              <a:rPr lang="fr" sz="3000" dirty="0">
                <a:solidFill>
                  <a:schemeClr val="tx2"/>
                </a:solidFill>
                <a:latin typeface="Source Sans Pro" panose="020B0503030403020204" pitchFamily="34" charset="0"/>
                <a:ea typeface="Source Sans Pro" panose="020B0503030403020204" pitchFamily="34" charset="0"/>
              </a:rPr>
              <a:t>Application du module 5 à votre PGSSA</a:t>
            </a:r>
          </a:p>
          <a:p>
            <a:pPr marL="0" indent="0" rtl="0">
              <a:buFont typeface="Arial" panose="020B0604020202020204" pitchFamily="34" charset="0"/>
              <a:buNone/>
            </a:pPr>
            <a:endParaRPr lang="en-AU" sz="1000" dirty="0">
              <a:solidFill>
                <a:schemeClr val="tx2"/>
              </a:solidFill>
              <a:latin typeface="Source Sans Pro" panose="020B0503030403020204" pitchFamily="34" charset="0"/>
              <a:ea typeface="Source Sans Pro" panose="020B0503030403020204" pitchFamily="34" charset="0"/>
            </a:endParaRPr>
          </a:p>
          <a:p>
            <a:pPr marL="0" indent="0" rtl="0">
              <a:buFont typeface="Arial" panose="020B0604020202020204" pitchFamily="34" charset="0"/>
              <a:buNone/>
            </a:pPr>
            <a:r>
              <a:rPr lang="fr" sz="2200" dirty="0">
                <a:solidFill>
                  <a:schemeClr val="tx2"/>
                </a:solidFill>
                <a:latin typeface="Source Sans Pro" panose="020B0503030403020204" pitchFamily="34" charset="0"/>
                <a:ea typeface="Source Sans Pro" panose="020B0503030403020204" pitchFamily="34" charset="0"/>
              </a:rPr>
              <a:t>Consultez les instructions de la feuille d’exercices en groupe du module 5.</a:t>
            </a:r>
          </a:p>
          <a:p>
            <a:pPr marL="0" indent="0" rtl="0">
              <a:buNone/>
            </a:pPr>
            <a:r>
              <a:rPr lang="fr" sz="2200" dirty="0">
                <a:solidFill>
                  <a:schemeClr val="accent5">
                    <a:lumMod val="10000"/>
                  </a:schemeClr>
                </a:solidFill>
                <a:latin typeface="Source Sans Pro" panose="020B0503030403020204" pitchFamily="34" charset="0"/>
                <a:ea typeface="Source Sans Pro" panose="020B0503030403020204" pitchFamily="34" charset="0"/>
              </a:rPr>
              <a:t>Avec votre groupe :</a:t>
            </a:r>
          </a:p>
          <a:p>
            <a:pPr rtl="0"/>
            <a:r>
              <a:rPr lang="fr" sz="2200" dirty="0">
                <a:solidFill>
                  <a:schemeClr val="accent5">
                    <a:lumMod val="10000"/>
                  </a:schemeClr>
                </a:solidFill>
                <a:latin typeface="Source Sans Pro" panose="020B0503030403020204" pitchFamily="34" charset="0"/>
                <a:ea typeface="Source Sans Pro" panose="020B0503030403020204" pitchFamily="34" charset="0"/>
              </a:rPr>
              <a:t>Préparez un plan de suivi opérationnel pour les 3 mesures retenues. </a:t>
            </a:r>
          </a:p>
          <a:p>
            <a:pPr rtl="0"/>
            <a:r>
              <a:rPr lang="fr" sz="2200" dirty="0">
                <a:solidFill>
                  <a:schemeClr val="accent5">
                    <a:lumMod val="10000"/>
                  </a:schemeClr>
                </a:solidFill>
                <a:latin typeface="Source Sans Pro" panose="020B0503030403020204" pitchFamily="34" charset="0"/>
                <a:ea typeface="Source Sans Pro" panose="020B0503030403020204" pitchFamily="34" charset="0"/>
              </a:rPr>
              <a:t>Préparez un plan de vérification pour les 3 mesures retenues.</a:t>
            </a:r>
            <a:endParaRPr lang="en-AU" sz="2000" dirty="0">
              <a:solidFill>
                <a:schemeClr val="accent5">
                  <a:lumMod val="10000"/>
                </a:schemeClr>
              </a:solidFill>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CF4C1BFE-2A69-B691-B33A-FCFDC3108FED}"/>
              </a:ext>
            </a:extLst>
          </p:cNvPr>
          <p:cNvPicPr>
            <a:picLocks noChangeAspect="1"/>
          </p:cNvPicPr>
          <p:nvPr/>
        </p:nvPicPr>
        <p:blipFill>
          <a:blip r:embed="rId4"/>
          <a:stretch>
            <a:fillRect/>
          </a:stretch>
        </p:blipFill>
        <p:spPr>
          <a:xfrm>
            <a:off x="5317629" y="1448780"/>
            <a:ext cx="3332875" cy="2220839"/>
          </a:xfrm>
          <a:prstGeom prst="rect">
            <a:avLst/>
          </a:prstGeom>
          <a:ln>
            <a:solidFill>
              <a:schemeClr val="bg1">
                <a:lumMod val="75000"/>
              </a:schemeClr>
            </a:solidFill>
          </a:ln>
        </p:spPr>
      </p:pic>
    </p:spTree>
    <p:extLst>
      <p:ext uri="{BB962C8B-B14F-4D97-AF65-F5344CB8AC3E}">
        <p14:creationId xmlns:p14="http://schemas.microsoft.com/office/powerpoint/2010/main" val="151943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a:extLst>
              <a:ext uri="{FF2B5EF4-FFF2-40B4-BE49-F238E27FC236}">
                <a16:creationId xmlns:a16="http://schemas.microsoft.com/office/drawing/2014/main" id="{FFD71C68-CC26-E442-9759-ED2D40C2B9E3}"/>
              </a:ext>
            </a:extLst>
          </p:cNvPr>
          <p:cNvSpPr txBox="1"/>
          <p:nvPr>
            <p:custDataLst>
              <p:tags r:id="rId1"/>
            </p:custDataLst>
          </p:nvPr>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 :</a:t>
            </a:r>
          </a:p>
        </p:txBody>
      </p:sp>
      <p:sp>
        <p:nvSpPr>
          <p:cNvPr id="5" name="Text Placeholder 33">
            <a:extLst>
              <a:ext uri="{FF2B5EF4-FFF2-40B4-BE49-F238E27FC236}">
                <a16:creationId xmlns:a16="http://schemas.microsoft.com/office/drawing/2014/main" id="{5E1705B6-CF20-A145-AC48-911C043B531B}"/>
              </a:ext>
            </a:extLst>
          </p:cNvPr>
          <p:cNvSpPr txBox="1">
            <a:spLocks/>
          </p:cNvSpPr>
          <p:nvPr>
            <p:custDataLst>
              <p:tags r:id="rId2"/>
            </p:custDataLst>
          </p:nvPr>
        </p:nvSpPr>
        <p:spPr>
          <a:xfrm>
            <a:off x="979871" y="6477905"/>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SUIVI ET ÉVALUATION DE LA PERFORMANCE DES MESURES DE CONTRÔLE</a:t>
            </a:r>
          </a:p>
        </p:txBody>
      </p:sp>
      <p:pic>
        <p:nvPicPr>
          <p:cNvPr id="7" name="Picture 6">
            <a:extLst>
              <a:ext uri="{FF2B5EF4-FFF2-40B4-BE49-F238E27FC236}">
                <a16:creationId xmlns:a16="http://schemas.microsoft.com/office/drawing/2014/main" id="{6ADCC267-0F1A-DE21-87DE-02954F3EDD56}"/>
              </a:ext>
            </a:extLst>
          </p:cNvPr>
          <p:cNvPicPr>
            <a:picLocks noChangeAspect="1"/>
          </p:cNvPicPr>
          <p:nvPr/>
        </p:nvPicPr>
        <p:blipFill>
          <a:blip r:embed="rId4"/>
          <a:stretch>
            <a:fillRect/>
          </a:stretch>
        </p:blipFill>
        <p:spPr>
          <a:xfrm>
            <a:off x="431540" y="368660"/>
            <a:ext cx="8010890" cy="5646498"/>
          </a:xfrm>
          <a:prstGeom prst="rect">
            <a:avLst/>
          </a:prstGeom>
        </p:spPr>
      </p:pic>
    </p:spTree>
    <p:extLst>
      <p:ext uri="{BB962C8B-B14F-4D97-AF65-F5344CB8AC3E}">
        <p14:creationId xmlns:p14="http://schemas.microsoft.com/office/powerpoint/2010/main" val="1735050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custDataLst>
              <p:tags r:id="rId1"/>
            </p:custDataLst>
          </p:nvPr>
        </p:nvSpPr>
        <p:spPr>
          <a:xfrm>
            <a:off x="1250084" y="2483895"/>
            <a:ext cx="6643832" cy="1125125"/>
          </a:xfrm>
        </p:spPr>
        <p:txBody>
          <a:bodyPr rtlCol="0" anchor="t"/>
          <a:lstStyle/>
          <a:p>
            <a:pPr algn="ctr" rtl="0"/>
            <a:r>
              <a:rPr lang="fr" b="0" dirty="0">
                <a:solidFill>
                  <a:srgbClr val="000000"/>
                </a:solidFill>
                <a:latin typeface="Source Sans Pro" panose="020B0503030403020204" pitchFamily="34" charset="0"/>
                <a:ea typeface="Source Sans Pro" panose="020B0503030403020204" pitchFamily="34" charset="0"/>
              </a:rPr>
              <a:t>Le </a:t>
            </a:r>
            <a:r>
              <a:rPr lang="en-GB" b="0" dirty="0">
                <a:solidFill>
                  <a:srgbClr val="000000"/>
                </a:solidFill>
                <a:latin typeface="Source Sans Pro" panose="020B0503030403020204" pitchFamily="34" charset="0"/>
                <a:ea typeface="Source Sans Pro" panose="020B0503030403020204" pitchFamily="34" charset="0"/>
              </a:rPr>
              <a:t>m</a:t>
            </a:r>
            <a:r>
              <a:rPr lang="fr" b="0" dirty="0">
                <a:solidFill>
                  <a:srgbClr val="000000"/>
                </a:solidFill>
                <a:latin typeface="Source Sans Pro" panose="020B0503030403020204" pitchFamily="34" charset="0"/>
                <a:ea typeface="Source Sans Pro" panose="020B0503030403020204" pitchFamily="34" charset="0"/>
              </a:rPr>
              <a:t>odule 5 vise à répondre à la question suivante :</a:t>
            </a:r>
          </a:p>
          <a:p>
            <a:pPr algn="ctr" rtl="0"/>
            <a:r>
              <a:rPr lang="fr" sz="3000" b="0" dirty="0">
                <a:solidFill>
                  <a:srgbClr val="000000"/>
                </a:solidFill>
                <a:latin typeface="Source Sans Pro" panose="020B0503030403020204" pitchFamily="34" charset="0"/>
                <a:ea typeface="Source Sans Pro" panose="020B0503030403020204" pitchFamily="34" charset="0"/>
              </a:rPr>
              <a:t>« Le système fonctionne-t-il comme prévu ?  » </a:t>
            </a:r>
          </a:p>
        </p:txBody>
      </p:sp>
      <p:sp>
        <p:nvSpPr>
          <p:cNvPr id="5" name="TextBox 26">
            <a:extLst>
              <a:ext uri="{FF2B5EF4-FFF2-40B4-BE49-F238E27FC236}">
                <a16:creationId xmlns:a16="http://schemas.microsoft.com/office/drawing/2014/main" id="{E29774E2-A2E4-2F45-84D9-453E8650C4BA}"/>
              </a:ext>
            </a:extLst>
          </p:cNvPr>
          <p:cNvSpPr txBox="1"/>
          <p:nvPr>
            <p:custDataLst>
              <p:tags r:id="rId2"/>
            </p:custDataLst>
          </p:nvPr>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 :</a:t>
            </a:r>
          </a:p>
        </p:txBody>
      </p:sp>
      <p:sp>
        <p:nvSpPr>
          <p:cNvPr id="7" name="Text Placeholder 33">
            <a:extLst>
              <a:ext uri="{FF2B5EF4-FFF2-40B4-BE49-F238E27FC236}">
                <a16:creationId xmlns:a16="http://schemas.microsoft.com/office/drawing/2014/main" id="{7A67EAE0-9CB6-124D-97E0-AD7592B9448B}"/>
              </a:ext>
            </a:extLst>
          </p:cNvPr>
          <p:cNvSpPr txBox="1">
            <a:spLocks/>
          </p:cNvSpPr>
          <p:nvPr>
            <p:custDataLst>
              <p:tags r:id="rId3"/>
            </p:custDataLst>
          </p:nvPr>
        </p:nvSpPr>
        <p:spPr>
          <a:xfrm>
            <a:off x="979871" y="648934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SUIVI ET ÉVALUATION DE LA PERFORMANCE DES MESURES DE CONTRÔLE</a:t>
            </a:r>
          </a:p>
        </p:txBody>
      </p:sp>
    </p:spTree>
    <p:extLst>
      <p:ext uri="{BB962C8B-B14F-4D97-AF65-F5344CB8AC3E}">
        <p14:creationId xmlns:p14="http://schemas.microsoft.com/office/powerpoint/2010/main" val="128083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sz="quarter" idx="10"/>
            <p:custDataLst>
              <p:tags r:id="rId1"/>
            </p:custDataLst>
          </p:nvPr>
        </p:nvSpPr>
        <p:spPr>
          <a:xfrm>
            <a:off x="476545" y="2258870"/>
            <a:ext cx="3375374" cy="3357563"/>
          </a:xfrm>
        </p:spPr>
        <p:txBody>
          <a:bodyPr rtlCol="0"/>
          <a:lstStyle/>
          <a:p>
            <a:pPr marL="366713" indent="-366713" rtl="0">
              <a:lnSpc>
                <a:spcPct val="100000"/>
              </a:lnSpc>
              <a:buNone/>
            </a:pPr>
            <a:r>
              <a:rPr lang="fr" sz="2200" dirty="0">
                <a:solidFill>
                  <a:srgbClr val="000000"/>
                </a:solidFill>
                <a:latin typeface="Source Sans Pro" panose="020B0503030403020204" pitchFamily="34" charset="0"/>
                <a:ea typeface="Source Sans Pro" panose="020B0503030403020204" pitchFamily="34" charset="0"/>
              </a:rPr>
              <a:t>5.1. Définition et mise en œuvre du suivi opérationnel</a:t>
            </a:r>
          </a:p>
          <a:p>
            <a:pPr marL="366713" indent="-366713" rtl="0">
              <a:lnSpc>
                <a:spcPct val="100000"/>
              </a:lnSpc>
              <a:buNone/>
            </a:pPr>
            <a:r>
              <a:rPr lang="fr" sz="2200" dirty="0">
                <a:solidFill>
                  <a:srgbClr val="000000"/>
                </a:solidFill>
                <a:latin typeface="Source Sans Pro" panose="020B0503030403020204" pitchFamily="34" charset="0"/>
                <a:ea typeface="Source Sans Pro" panose="020B0503030403020204" pitchFamily="34" charset="0"/>
              </a:rPr>
              <a:t>5.2. Vérification des performances du système</a:t>
            </a:r>
          </a:p>
          <a:p>
            <a:pPr marL="366713" indent="-366713" rtl="0">
              <a:lnSpc>
                <a:spcPct val="100000"/>
              </a:lnSpc>
              <a:buNone/>
            </a:pPr>
            <a:r>
              <a:rPr lang="fr" sz="2200" dirty="0">
                <a:solidFill>
                  <a:srgbClr val="000000"/>
                </a:solidFill>
                <a:latin typeface="Source Sans Pro" panose="020B0503030403020204" pitchFamily="34" charset="0"/>
                <a:ea typeface="Source Sans Pro" panose="020B0503030403020204" pitchFamily="34" charset="0"/>
              </a:rPr>
              <a:t>5.3. Audit du système</a:t>
            </a:r>
          </a:p>
          <a:p>
            <a:pPr marL="268288" indent="-268288" rtl="0">
              <a:lnSpc>
                <a:spcPct val="100000"/>
              </a:lnSpc>
              <a:buNone/>
            </a:pPr>
            <a:endParaRPr lang="en-US" sz="2200" dirty="0">
              <a:solidFill>
                <a:srgbClr val="000000"/>
              </a:solidFill>
              <a:latin typeface="Source Sans Pro" panose="020B0503030403020204" pitchFamily="34" charset="0"/>
              <a:ea typeface="Source Sans Pro" panose="020B0503030403020204" pitchFamily="34" charset="0"/>
            </a:endParaRPr>
          </a:p>
          <a:p>
            <a:pPr rtl="0"/>
            <a:endParaRPr lang="es-VE" sz="2200" dirty="0">
              <a:solidFill>
                <a:srgbClr val="000000"/>
              </a:solidFill>
              <a:latin typeface="Source Sans Pro" panose="020B0503030403020204" pitchFamily="34" charset="0"/>
              <a:ea typeface="Source Sans Pro" panose="020B0503030403020204" pitchFamily="34" charset="0"/>
            </a:endParaRPr>
          </a:p>
        </p:txBody>
      </p:sp>
      <p:sp>
        <p:nvSpPr>
          <p:cNvPr id="10" name="9 Marcador de texto"/>
          <p:cNvSpPr>
            <a:spLocks noGrp="1"/>
          </p:cNvSpPr>
          <p:nvPr>
            <p:ph type="body" sz="quarter" idx="11"/>
            <p:custDataLst>
              <p:tags r:id="rId2"/>
            </p:custDataLst>
          </p:nvPr>
        </p:nvSpPr>
        <p:spPr>
          <a:xfrm>
            <a:off x="5945590" y="2258870"/>
            <a:ext cx="3171915" cy="3357563"/>
          </a:xfrm>
        </p:spPr>
        <p:txBody>
          <a:bodyPr rtlCol="0"/>
          <a:lstStyle/>
          <a:p>
            <a:pPr>
              <a:lnSpc>
                <a:spcPct val="100000"/>
              </a:lnSpc>
            </a:pPr>
            <a:r>
              <a:rPr lang="fr" sz="2200" dirty="0">
                <a:solidFill>
                  <a:srgbClr val="000000"/>
                </a:solidFill>
                <a:latin typeface="Source Sans Pro" panose="020B0503030403020204" pitchFamily="34" charset="0"/>
                <a:ea typeface="Source Sans Pro" panose="020B0503030403020204" pitchFamily="34" charset="0"/>
              </a:rPr>
              <a:t>Plan de suivi opérationnel</a:t>
            </a:r>
          </a:p>
          <a:p>
            <a:pPr>
              <a:lnSpc>
                <a:spcPct val="100000"/>
              </a:lnSpc>
            </a:pPr>
            <a:r>
              <a:rPr lang="fr" sz="2200" dirty="0">
                <a:solidFill>
                  <a:srgbClr val="000000"/>
                </a:solidFill>
                <a:latin typeface="Source Sans Pro" panose="020B0503030403020204" pitchFamily="34" charset="0"/>
                <a:ea typeface="Source Sans Pro" panose="020B0503030403020204" pitchFamily="34" charset="0"/>
              </a:rPr>
              <a:t>Plan de suivi de la vérification</a:t>
            </a:r>
          </a:p>
          <a:p>
            <a:pPr rtl="0"/>
            <a:endParaRPr lang="es-VE" sz="2200" dirty="0">
              <a:solidFill>
                <a:srgbClr val="000000"/>
              </a:solidFill>
              <a:latin typeface="Source Sans Pro" panose="020B0503030403020204" pitchFamily="34" charset="0"/>
              <a:ea typeface="Source Sans Pro" panose="020B0503030403020204" pitchFamily="34" charset="0"/>
            </a:endParaRPr>
          </a:p>
        </p:txBody>
      </p:sp>
      <p:sp>
        <p:nvSpPr>
          <p:cNvPr id="13" name="Text Placeholder 33">
            <a:extLst>
              <a:ext uri="{FF2B5EF4-FFF2-40B4-BE49-F238E27FC236}">
                <a16:creationId xmlns:a16="http://schemas.microsoft.com/office/drawing/2014/main" id="{94BDB679-0B71-2A40-9B44-639B09C6B2C7}"/>
              </a:ext>
            </a:extLst>
          </p:cNvPr>
          <p:cNvSpPr txBox="1">
            <a:spLocks/>
          </p:cNvSpPr>
          <p:nvPr>
            <p:custDataLst>
              <p:tags r:id="rId3"/>
            </p:custDataLst>
          </p:nvPr>
        </p:nvSpPr>
        <p:spPr>
          <a:xfrm>
            <a:off x="979871" y="648934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SUIVI ET ÉVALUATION DE LA PERFORMANCE DES MESURES DE CONTRÔLE</a:t>
            </a:r>
          </a:p>
        </p:txBody>
      </p:sp>
    </p:spTree>
    <p:extLst>
      <p:ext uri="{BB962C8B-B14F-4D97-AF65-F5344CB8AC3E}">
        <p14:creationId xmlns:p14="http://schemas.microsoft.com/office/powerpoint/2010/main" val="62806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8"/>
            <p:custDataLst>
              <p:tags r:id="rId1"/>
            </p:custDataLst>
          </p:nvPr>
        </p:nvSpPr>
        <p:spPr>
          <a:xfrm>
            <a:off x="431540" y="1057092"/>
            <a:ext cx="8165891" cy="373240"/>
          </a:xfrm>
        </p:spPr>
        <p:txBody>
          <a:bodyPr rtlCol="0"/>
          <a:lstStyle/>
          <a:p>
            <a:pPr rtl="0"/>
            <a:r>
              <a:rPr lang="fr" sz="2600" dirty="0">
                <a:solidFill>
                  <a:srgbClr val="0D4957"/>
                </a:solidFill>
              </a:rPr>
              <a:t>Danger, év</a:t>
            </a:r>
            <a:r>
              <a:rPr lang="en-US" sz="2600" dirty="0">
                <a:solidFill>
                  <a:srgbClr val="0D4957"/>
                </a:solidFill>
              </a:rPr>
              <a:t>è</a:t>
            </a:r>
            <a:r>
              <a:rPr lang="fr" sz="2600" dirty="0">
                <a:solidFill>
                  <a:srgbClr val="0D4957"/>
                </a:solidFill>
              </a:rPr>
              <a:t>mement dangereux, effet, risque,… !?</a:t>
            </a:r>
            <a:endParaRPr lang="es-VE" sz="2600" dirty="0">
              <a:solidFill>
                <a:srgbClr val="0D4957"/>
              </a:solidFill>
            </a:endParaRPr>
          </a:p>
        </p:txBody>
      </p:sp>
      <p:sp>
        <p:nvSpPr>
          <p:cNvPr id="12" name="TextBox 26">
            <a:extLst>
              <a:ext uri="{FF2B5EF4-FFF2-40B4-BE49-F238E27FC236}">
                <a16:creationId xmlns:a16="http://schemas.microsoft.com/office/drawing/2014/main" id="{C7C4E17E-72AB-E043-AF29-132CE0D6F5C9}"/>
              </a:ext>
            </a:extLst>
          </p:cNvPr>
          <p:cNvSpPr txBox="1"/>
          <p:nvPr>
            <p:custDataLst>
              <p:tags r:id="rId2"/>
            </p:custDataLst>
          </p:nvPr>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rtl="0"/>
            <a:r>
              <a:rPr lang="fr"/>
              <a:t>MODULE 5 :</a:t>
            </a:r>
          </a:p>
        </p:txBody>
      </p:sp>
      <p:sp>
        <p:nvSpPr>
          <p:cNvPr id="13" name="Text Placeholder 33">
            <a:extLst>
              <a:ext uri="{FF2B5EF4-FFF2-40B4-BE49-F238E27FC236}">
                <a16:creationId xmlns:a16="http://schemas.microsoft.com/office/drawing/2014/main" id="{94BDB679-0B71-2A40-9B44-639B09C6B2C7}"/>
              </a:ext>
            </a:extLst>
          </p:cNvPr>
          <p:cNvSpPr txBox="1">
            <a:spLocks/>
          </p:cNvSpPr>
          <p:nvPr>
            <p:custDataLst>
              <p:tags r:id="rId3"/>
            </p:custDataLst>
          </p:nvPr>
        </p:nvSpPr>
        <p:spPr>
          <a:xfrm>
            <a:off x="979871" y="6489340"/>
            <a:ext cx="5977394" cy="371475"/>
          </a:xfrm>
          <a:prstGeom prst="rect">
            <a:avLst/>
          </a:prstGeom>
        </p:spPr>
        <p:txBody>
          <a:bodyPr rtlCol="0"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SUIVI ET ÉVALUATION DE LA PERFORMANCE DES MESURES DE CONTRÔLE</a:t>
            </a:r>
          </a:p>
        </p:txBody>
      </p:sp>
      <p:sp>
        <p:nvSpPr>
          <p:cNvPr id="27" name="26 CuadroTexto"/>
          <p:cNvSpPr txBox="1"/>
          <p:nvPr>
            <p:custDataLst>
              <p:tags r:id="rId4"/>
            </p:custDataLst>
          </p:nvPr>
        </p:nvSpPr>
        <p:spPr>
          <a:xfrm>
            <a:off x="193368" y="4779462"/>
            <a:ext cx="8080634" cy="1446550"/>
          </a:xfrm>
          <a:prstGeom prst="rect">
            <a:avLst/>
          </a:prstGeom>
          <a:noFill/>
        </p:spPr>
        <p:txBody>
          <a:bodyPr wrap="square" rtlCol="0">
            <a:spAutoFit/>
          </a:bodyPr>
          <a:lstStyle/>
          <a:p>
            <a:pPr rtl="0"/>
            <a:r>
              <a:rPr lang="fr" sz="2200" b="1" dirty="0">
                <a:solidFill>
                  <a:srgbClr val="000000"/>
                </a:solidFill>
                <a:latin typeface="Source Sans Pro" panose="020B0503030403020204" pitchFamily="34" charset="0"/>
                <a:ea typeface="Source Sans Pro" panose="020B0503030403020204" pitchFamily="34" charset="0"/>
              </a:rPr>
              <a:t>Suivi opérationnel </a:t>
            </a:r>
          </a:p>
          <a:p>
            <a:pPr rtl="0"/>
            <a:r>
              <a:rPr lang="fr" sz="2200" dirty="0">
                <a:solidFill>
                  <a:srgbClr val="000000"/>
                </a:solidFill>
                <a:latin typeface="Source Sans Pro" panose="020B0503030403020204" pitchFamily="34" charset="0"/>
                <a:ea typeface="Source Sans Pro" panose="020B0503030403020204" pitchFamily="34" charset="0"/>
              </a:rPr>
              <a:t>Quelle est l’efficacité des mesures de contrôle ?</a:t>
            </a:r>
          </a:p>
          <a:p>
            <a:pPr rtl="0"/>
            <a:r>
              <a:rPr lang="fr" sz="2200" b="1" dirty="0">
                <a:solidFill>
                  <a:srgbClr val="000000"/>
                </a:solidFill>
                <a:latin typeface="Source Sans Pro" panose="020B0503030403020204" pitchFamily="34" charset="0"/>
                <a:ea typeface="Source Sans Pro" panose="020B0503030403020204" pitchFamily="34" charset="0"/>
              </a:rPr>
              <a:t>Plan de suivi de la vérification </a:t>
            </a:r>
          </a:p>
          <a:p>
            <a:pPr rtl="0"/>
            <a:r>
              <a:rPr lang="fr" sz="2200" dirty="0">
                <a:solidFill>
                  <a:srgbClr val="000000"/>
                </a:solidFill>
                <a:latin typeface="Source Sans Pro" panose="020B0503030403020204" pitchFamily="34" charset="0"/>
                <a:ea typeface="Source Sans Pro" panose="020B0503030403020204" pitchFamily="34" charset="0"/>
              </a:rPr>
              <a:t>Le système répond-il aux critères de performance souhaités ?</a:t>
            </a:r>
          </a:p>
        </p:txBody>
      </p:sp>
      <p:sp>
        <p:nvSpPr>
          <p:cNvPr id="28" name="TextBox 4">
            <a:extLst>
              <a:ext uri="{FF2B5EF4-FFF2-40B4-BE49-F238E27FC236}">
                <a16:creationId xmlns:a16="http://schemas.microsoft.com/office/drawing/2014/main" id="{A6A83870-8D42-F84B-AC33-F6168E469A3C}"/>
              </a:ext>
            </a:extLst>
          </p:cNvPr>
          <p:cNvSpPr txBox="1"/>
          <p:nvPr>
            <p:custDataLst>
              <p:tags r:id="rId5"/>
            </p:custDataLst>
          </p:nvPr>
        </p:nvSpPr>
        <p:spPr>
          <a:xfrm>
            <a:off x="2929979" y="1645161"/>
            <a:ext cx="2325249" cy="839076"/>
          </a:xfrm>
          <a:prstGeom prst="rect">
            <a:avLst/>
          </a:prstGeom>
          <a:noFill/>
        </p:spPr>
        <p:txBody>
          <a:bodyPr wrap="square" rtlCol="0">
            <a:spAutoFit/>
          </a:bodyPr>
          <a:lstStyle/>
          <a:p>
            <a:pPr algn="ctr" rtl="0">
              <a:lnSpc>
                <a:spcPts val="3000"/>
              </a:lnSpc>
            </a:pPr>
            <a:r>
              <a:rPr lang="fr" sz="2200" dirty="0">
                <a:solidFill>
                  <a:srgbClr val="000000"/>
                </a:solidFill>
                <a:latin typeface="Source Sans Pro" panose="020B0503030403020204" pitchFamily="34" charset="0"/>
                <a:ea typeface="Source Sans Pro" panose="020B0503030403020204" pitchFamily="34" charset="0"/>
              </a:rPr>
              <a:t>Ev</a:t>
            </a:r>
            <a:r>
              <a:rPr lang="en-US" sz="2200" dirty="0">
                <a:solidFill>
                  <a:srgbClr val="000000"/>
                </a:solidFill>
                <a:latin typeface="Source Sans Pro" panose="020B0503030403020204" pitchFamily="34" charset="0"/>
                <a:ea typeface="Source Sans Pro" panose="020B0503030403020204" pitchFamily="34" charset="0"/>
              </a:rPr>
              <a:t>è</a:t>
            </a:r>
            <a:r>
              <a:rPr lang="fr" sz="2200" dirty="0">
                <a:solidFill>
                  <a:srgbClr val="000000"/>
                </a:solidFill>
                <a:latin typeface="Source Sans Pro" panose="020B0503030403020204" pitchFamily="34" charset="0"/>
                <a:ea typeface="Source Sans Pro" panose="020B0503030403020204" pitchFamily="34" charset="0"/>
              </a:rPr>
              <a:t>nement  dangereux</a:t>
            </a:r>
          </a:p>
        </p:txBody>
      </p:sp>
      <p:sp>
        <p:nvSpPr>
          <p:cNvPr id="29" name="TextBox 7">
            <a:extLst>
              <a:ext uri="{FF2B5EF4-FFF2-40B4-BE49-F238E27FC236}">
                <a16:creationId xmlns:a16="http://schemas.microsoft.com/office/drawing/2014/main" id="{0DA57C77-41E3-3648-A262-B4ADF92868A5}"/>
              </a:ext>
            </a:extLst>
          </p:cNvPr>
          <p:cNvSpPr txBox="1"/>
          <p:nvPr>
            <p:custDataLst>
              <p:tags r:id="rId6"/>
            </p:custDataLst>
          </p:nvPr>
        </p:nvSpPr>
        <p:spPr>
          <a:xfrm>
            <a:off x="882891" y="1814402"/>
            <a:ext cx="1788215" cy="430887"/>
          </a:xfrm>
          <a:prstGeom prst="rect">
            <a:avLst/>
          </a:prstGeom>
          <a:noFill/>
        </p:spPr>
        <p:txBody>
          <a:bodyPr wrap="square" rtlCol="0">
            <a:spAutoFit/>
          </a:bodyPr>
          <a:lstStyle/>
          <a:p>
            <a:pPr algn="ctr" rtl="0"/>
            <a:r>
              <a:rPr lang="fr" sz="2200" dirty="0">
                <a:solidFill>
                  <a:srgbClr val="000000"/>
                </a:solidFill>
                <a:latin typeface="Source Sans Pro" panose="020B0503030403020204" pitchFamily="34" charset="0"/>
                <a:ea typeface="Source Sans Pro" panose="020B0503030403020204" pitchFamily="34" charset="0"/>
              </a:rPr>
              <a:t>Danger(s)</a:t>
            </a:r>
          </a:p>
        </p:txBody>
      </p:sp>
      <p:sp>
        <p:nvSpPr>
          <p:cNvPr id="30" name="TextBox 8">
            <a:extLst>
              <a:ext uri="{FF2B5EF4-FFF2-40B4-BE49-F238E27FC236}">
                <a16:creationId xmlns:a16="http://schemas.microsoft.com/office/drawing/2014/main" id="{50457C75-0066-FD4A-A073-9AEF9B5A1E8F}"/>
              </a:ext>
            </a:extLst>
          </p:cNvPr>
          <p:cNvSpPr txBox="1"/>
          <p:nvPr>
            <p:custDataLst>
              <p:tags r:id="rId7"/>
            </p:custDataLst>
          </p:nvPr>
        </p:nvSpPr>
        <p:spPr>
          <a:xfrm>
            <a:off x="5865760" y="1803345"/>
            <a:ext cx="2374830" cy="430887"/>
          </a:xfrm>
          <a:prstGeom prst="rect">
            <a:avLst/>
          </a:prstGeom>
          <a:noFill/>
        </p:spPr>
        <p:txBody>
          <a:bodyPr wrap="square" rIns="0" rtlCol="0">
            <a:spAutoFit/>
          </a:bodyPr>
          <a:lstStyle/>
          <a:p>
            <a:pPr rtl="0"/>
            <a:r>
              <a:rPr lang="fr" sz="2200" dirty="0">
                <a:solidFill>
                  <a:srgbClr val="000000"/>
                </a:solidFill>
                <a:latin typeface="Source Sans Pro" panose="020B0503030403020204" pitchFamily="34" charset="0"/>
                <a:ea typeface="Source Sans Pro" panose="020B0503030403020204" pitchFamily="34" charset="0"/>
              </a:rPr>
              <a:t>Effets sur la santé</a:t>
            </a:r>
          </a:p>
        </p:txBody>
      </p:sp>
      <p:sp>
        <p:nvSpPr>
          <p:cNvPr id="31" name="Right Arrow 26">
            <a:extLst>
              <a:ext uri="{FF2B5EF4-FFF2-40B4-BE49-F238E27FC236}">
                <a16:creationId xmlns:a16="http://schemas.microsoft.com/office/drawing/2014/main" id="{F57ED95C-8BDF-CD4E-9761-9B4CB6BEA766}"/>
              </a:ext>
            </a:extLst>
          </p:cNvPr>
          <p:cNvSpPr/>
          <p:nvPr>
            <p:custDataLst>
              <p:tags r:id="rId8"/>
            </p:custDataLst>
          </p:nvPr>
        </p:nvSpPr>
        <p:spPr>
          <a:xfrm>
            <a:off x="5435179" y="1986999"/>
            <a:ext cx="213360" cy="209550"/>
          </a:xfrm>
          <a:prstGeom prst="rightArrow">
            <a:avLst/>
          </a:prstGeom>
          <a:solidFill>
            <a:srgbClr val="0D495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a:solidFill>
                <a:srgbClr val="000000"/>
              </a:solidFill>
              <a:latin typeface="Source Sans Pro" panose="020B0503030403020204" pitchFamily="34" charset="0"/>
              <a:ea typeface="Source Sans Pro" panose="020B0503030403020204" pitchFamily="34" charset="0"/>
            </a:endParaRPr>
          </a:p>
        </p:txBody>
      </p:sp>
      <p:sp>
        <p:nvSpPr>
          <p:cNvPr id="32" name="Plus 55">
            <a:extLst>
              <a:ext uri="{FF2B5EF4-FFF2-40B4-BE49-F238E27FC236}">
                <a16:creationId xmlns:a16="http://schemas.microsoft.com/office/drawing/2014/main" id="{5BFFC2F1-581A-2E43-86B4-C49E277AFA8B}"/>
              </a:ext>
            </a:extLst>
          </p:cNvPr>
          <p:cNvSpPr/>
          <p:nvPr>
            <p:custDataLst>
              <p:tags r:id="rId9"/>
            </p:custDataLst>
          </p:nvPr>
        </p:nvSpPr>
        <p:spPr>
          <a:xfrm>
            <a:off x="2591780" y="1886919"/>
            <a:ext cx="279400" cy="316653"/>
          </a:xfrm>
          <a:prstGeom prst="mathPlus">
            <a:avLst/>
          </a:prstGeom>
          <a:solidFill>
            <a:srgbClr val="0D495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GB">
              <a:solidFill>
                <a:srgbClr val="000000"/>
              </a:solidFill>
              <a:latin typeface="Source Sans Pro" panose="020B0503030403020204" pitchFamily="34" charset="0"/>
              <a:ea typeface="Source Sans Pro" panose="020B0503030403020204" pitchFamily="34" charset="0"/>
            </a:endParaRPr>
          </a:p>
        </p:txBody>
      </p:sp>
      <p:sp>
        <p:nvSpPr>
          <p:cNvPr id="33" name="TextBox 18">
            <a:extLst>
              <a:ext uri="{FF2B5EF4-FFF2-40B4-BE49-F238E27FC236}">
                <a16:creationId xmlns:a16="http://schemas.microsoft.com/office/drawing/2014/main" id="{069F32CB-A7E3-4D40-9D8E-3DCF5056DAA6}"/>
              </a:ext>
            </a:extLst>
          </p:cNvPr>
          <p:cNvSpPr txBox="1"/>
          <p:nvPr>
            <p:custDataLst>
              <p:tags r:id="rId10"/>
            </p:custDataLst>
          </p:nvPr>
        </p:nvSpPr>
        <p:spPr>
          <a:xfrm>
            <a:off x="4108506" y="3286179"/>
            <a:ext cx="1146723" cy="430887"/>
          </a:xfrm>
          <a:prstGeom prst="rect">
            <a:avLst/>
          </a:prstGeom>
          <a:noFill/>
        </p:spPr>
        <p:txBody>
          <a:bodyPr wrap="square" rtlCol="0">
            <a:spAutoFit/>
          </a:bodyPr>
          <a:lstStyle/>
          <a:p>
            <a:pPr algn="ctr" rtl="0"/>
            <a:r>
              <a:rPr lang="fr" sz="2200" dirty="0">
                <a:solidFill>
                  <a:srgbClr val="000000"/>
                </a:solidFill>
                <a:latin typeface="Source Sans Pro" panose="020B0503030403020204" pitchFamily="34" charset="0"/>
                <a:ea typeface="Source Sans Pro" panose="020B0503030403020204" pitchFamily="34" charset="0"/>
              </a:rPr>
              <a:t>Risque</a:t>
            </a:r>
          </a:p>
        </p:txBody>
      </p:sp>
      <p:sp>
        <p:nvSpPr>
          <p:cNvPr id="34" name="TextBox 22">
            <a:extLst>
              <a:ext uri="{FF2B5EF4-FFF2-40B4-BE49-F238E27FC236}">
                <a16:creationId xmlns:a16="http://schemas.microsoft.com/office/drawing/2014/main" id="{DDA3961C-956D-3D41-BBAC-1ACCA2BB8AA1}"/>
              </a:ext>
            </a:extLst>
          </p:cNvPr>
          <p:cNvSpPr txBox="1"/>
          <p:nvPr>
            <p:custDataLst>
              <p:tags r:id="rId11"/>
            </p:custDataLst>
          </p:nvPr>
        </p:nvSpPr>
        <p:spPr>
          <a:xfrm>
            <a:off x="2192608" y="2736693"/>
            <a:ext cx="1520707" cy="338554"/>
          </a:xfrm>
          <a:prstGeom prst="rect">
            <a:avLst/>
          </a:prstGeom>
          <a:noFill/>
        </p:spPr>
        <p:txBody>
          <a:bodyPr wrap="square" lIns="0" tIns="0" rIns="0" bIns="0" rtlCol="0">
            <a:spAutoFit/>
          </a:bodyPr>
          <a:lstStyle/>
          <a:p>
            <a:pPr algn="ctr" rtl="0"/>
            <a:r>
              <a:rPr lang="fr" sz="2200">
                <a:solidFill>
                  <a:srgbClr val="000000"/>
                </a:solidFill>
                <a:latin typeface="Source Sans Pro" panose="020B0503030403020204" pitchFamily="34" charset="0"/>
                <a:ea typeface="Source Sans Pro" panose="020B0503030403020204" pitchFamily="34" charset="0"/>
              </a:rPr>
              <a:t>Probabilité</a:t>
            </a:r>
          </a:p>
        </p:txBody>
      </p:sp>
      <p:sp>
        <p:nvSpPr>
          <p:cNvPr id="35" name="TextBox 24">
            <a:extLst>
              <a:ext uri="{FF2B5EF4-FFF2-40B4-BE49-F238E27FC236}">
                <a16:creationId xmlns:a16="http://schemas.microsoft.com/office/drawing/2014/main" id="{D1EB612B-840E-DE4F-A64F-53EC2E5137BA}"/>
              </a:ext>
            </a:extLst>
          </p:cNvPr>
          <p:cNvSpPr txBox="1"/>
          <p:nvPr>
            <p:custDataLst>
              <p:tags r:id="rId12"/>
            </p:custDataLst>
          </p:nvPr>
        </p:nvSpPr>
        <p:spPr>
          <a:xfrm>
            <a:off x="6303985" y="2728160"/>
            <a:ext cx="1138823" cy="338554"/>
          </a:xfrm>
          <a:prstGeom prst="rect">
            <a:avLst/>
          </a:prstGeom>
          <a:noFill/>
        </p:spPr>
        <p:txBody>
          <a:bodyPr wrap="square" lIns="0" tIns="0" rIns="0" bIns="0" rtlCol="0">
            <a:spAutoFit/>
          </a:bodyPr>
          <a:lstStyle/>
          <a:p>
            <a:pPr algn="ctr" rtl="0"/>
            <a:r>
              <a:rPr lang="fr" sz="2200">
                <a:solidFill>
                  <a:srgbClr val="000000"/>
                </a:solidFill>
                <a:latin typeface="Source Sans Pro" panose="020B0503030403020204" pitchFamily="34" charset="0"/>
                <a:ea typeface="Source Sans Pro" panose="020B0503030403020204" pitchFamily="34" charset="0"/>
              </a:rPr>
              <a:t>Gravité</a:t>
            </a:r>
          </a:p>
        </p:txBody>
      </p:sp>
      <p:sp>
        <p:nvSpPr>
          <p:cNvPr id="36" name="TextBox 21">
            <a:extLst>
              <a:ext uri="{FF2B5EF4-FFF2-40B4-BE49-F238E27FC236}">
                <a16:creationId xmlns:a16="http://schemas.microsoft.com/office/drawing/2014/main" id="{A6A20846-CECB-A14E-9B58-92524B83AAC6}"/>
              </a:ext>
            </a:extLst>
          </p:cNvPr>
          <p:cNvSpPr txBox="1"/>
          <p:nvPr>
            <p:custDataLst>
              <p:tags r:id="rId13"/>
            </p:custDataLst>
          </p:nvPr>
        </p:nvSpPr>
        <p:spPr>
          <a:xfrm>
            <a:off x="3713315" y="4063042"/>
            <a:ext cx="1777786" cy="677108"/>
          </a:xfrm>
          <a:prstGeom prst="rect">
            <a:avLst/>
          </a:prstGeom>
          <a:noFill/>
        </p:spPr>
        <p:txBody>
          <a:bodyPr wrap="square" lIns="72000" tIns="0" rIns="72000" bIns="0" rtlCol="0">
            <a:spAutoFit/>
          </a:bodyPr>
          <a:lstStyle/>
          <a:p>
            <a:pPr algn="ctr" rtl="0"/>
            <a:r>
              <a:rPr lang="fr" sz="2200">
                <a:solidFill>
                  <a:srgbClr val="000000"/>
                </a:solidFill>
                <a:latin typeface="Source Sans Pro" panose="020B0503030403020204" pitchFamily="34" charset="0"/>
                <a:ea typeface="Source Sans Pro" panose="020B0503030403020204" pitchFamily="34" charset="0"/>
              </a:rPr>
              <a:t>Mesures</a:t>
            </a:r>
          </a:p>
          <a:p>
            <a:pPr algn="ctr" rtl="0"/>
            <a:r>
              <a:rPr lang="fr" sz="2200">
                <a:solidFill>
                  <a:srgbClr val="000000"/>
                </a:solidFill>
                <a:latin typeface="Source Sans Pro" panose="020B0503030403020204" pitchFamily="34" charset="0"/>
                <a:ea typeface="Source Sans Pro" panose="020B0503030403020204" pitchFamily="34" charset="0"/>
                <a:sym typeface="Wingdings" pitchFamily="2" charset="2"/>
              </a:rPr>
              <a:t>de contrôle</a:t>
            </a:r>
            <a:endParaRPr lang="en-GB" sz="2200" dirty="0">
              <a:solidFill>
                <a:srgbClr val="000000"/>
              </a:solidFill>
              <a:latin typeface="Source Sans Pro" panose="020B0503030403020204" pitchFamily="34" charset="0"/>
              <a:ea typeface="Source Sans Pro" panose="020B0503030403020204" pitchFamily="34" charset="0"/>
            </a:endParaRPr>
          </a:p>
        </p:txBody>
      </p:sp>
      <p:sp>
        <p:nvSpPr>
          <p:cNvPr id="37" name="Right Brace 36">
            <a:extLst>
              <a:ext uri="{FF2B5EF4-FFF2-40B4-BE49-F238E27FC236}">
                <a16:creationId xmlns:a16="http://schemas.microsoft.com/office/drawing/2014/main" id="{80DBEF50-FF15-C34D-B0F4-720608C61319}"/>
              </a:ext>
            </a:extLst>
          </p:cNvPr>
          <p:cNvSpPr/>
          <p:nvPr>
            <p:custDataLst>
              <p:tags r:id="rId14"/>
            </p:custDataLst>
          </p:nvPr>
        </p:nvSpPr>
        <p:spPr>
          <a:xfrm rot="5400000">
            <a:off x="2979435" y="522705"/>
            <a:ext cx="264034" cy="4047683"/>
          </a:xfrm>
          <a:prstGeom prst="rightBrace">
            <a:avLst>
              <a:gd name="adj1" fmla="val 73599"/>
              <a:gd name="adj2" fmla="val 55888"/>
            </a:avLst>
          </a:prstGeom>
          <a:ln w="28575">
            <a:solidFill>
              <a:srgbClr val="0D495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GB">
              <a:latin typeface="Source Sans Pro" panose="020B0503030403020204" pitchFamily="34" charset="0"/>
              <a:ea typeface="Source Sans Pro" panose="020B0503030403020204" pitchFamily="34" charset="0"/>
            </a:endParaRPr>
          </a:p>
        </p:txBody>
      </p:sp>
      <p:cxnSp>
        <p:nvCxnSpPr>
          <p:cNvPr id="38" name="16 Conector angular">
            <a:extLst>
              <a:ext uri="{FF2B5EF4-FFF2-40B4-BE49-F238E27FC236}">
                <a16:creationId xmlns:a16="http://schemas.microsoft.com/office/drawing/2014/main" id="{05E339E4-4755-D44B-AFEB-BA9681B2BAC1}"/>
              </a:ext>
            </a:extLst>
          </p:cNvPr>
          <p:cNvCxnSpPr>
            <a:cxnSpLocks/>
          </p:cNvCxnSpPr>
          <p:nvPr>
            <p:custDataLst>
              <p:tags r:id="rId15"/>
            </p:custDataLst>
          </p:nvPr>
        </p:nvCxnSpPr>
        <p:spPr>
          <a:xfrm rot="10800000" flipV="1">
            <a:off x="5211791" y="3116206"/>
            <a:ext cx="1092195" cy="449571"/>
          </a:xfrm>
          <a:prstGeom prst="bentConnector3">
            <a:avLst>
              <a:gd name="adj1" fmla="val 50000"/>
            </a:avLst>
          </a:prstGeom>
          <a:ln w="28575">
            <a:solidFill>
              <a:srgbClr val="0D4957"/>
            </a:solidFill>
            <a:tailEnd type="arrow"/>
          </a:ln>
        </p:spPr>
        <p:style>
          <a:lnRef idx="1">
            <a:schemeClr val="accent1"/>
          </a:lnRef>
          <a:fillRef idx="0">
            <a:schemeClr val="accent1"/>
          </a:fillRef>
          <a:effectRef idx="0">
            <a:schemeClr val="accent1"/>
          </a:effectRef>
          <a:fontRef idx="minor">
            <a:schemeClr val="tx1"/>
          </a:fontRef>
        </p:style>
      </p:cxnSp>
      <p:cxnSp>
        <p:nvCxnSpPr>
          <p:cNvPr id="39" name="19 Conector angular">
            <a:extLst>
              <a:ext uri="{FF2B5EF4-FFF2-40B4-BE49-F238E27FC236}">
                <a16:creationId xmlns:a16="http://schemas.microsoft.com/office/drawing/2014/main" id="{8CDAF105-7967-1342-BF8C-6A03AADB4E58}"/>
              </a:ext>
            </a:extLst>
          </p:cNvPr>
          <p:cNvCxnSpPr>
            <a:cxnSpLocks/>
          </p:cNvCxnSpPr>
          <p:nvPr>
            <p:custDataLst>
              <p:tags r:id="rId16"/>
            </p:custDataLst>
          </p:nvPr>
        </p:nvCxnSpPr>
        <p:spPr>
          <a:xfrm flipV="1">
            <a:off x="5526026" y="3102677"/>
            <a:ext cx="1382296" cy="1334882"/>
          </a:xfrm>
          <a:prstGeom prst="bentConnector2">
            <a:avLst/>
          </a:prstGeom>
          <a:ln w="28575">
            <a:solidFill>
              <a:srgbClr val="0D4957"/>
            </a:solidFill>
            <a:tailEnd type="arrow"/>
          </a:ln>
        </p:spPr>
        <p:style>
          <a:lnRef idx="1">
            <a:schemeClr val="accent1"/>
          </a:lnRef>
          <a:fillRef idx="0">
            <a:schemeClr val="accent1"/>
          </a:fillRef>
          <a:effectRef idx="0">
            <a:schemeClr val="accent1"/>
          </a:effectRef>
          <a:fontRef idx="minor">
            <a:schemeClr val="tx1"/>
          </a:fontRef>
        </p:style>
      </p:cxnSp>
      <p:sp>
        <p:nvSpPr>
          <p:cNvPr id="40" name="Right Brace 36">
            <a:extLst>
              <a:ext uri="{FF2B5EF4-FFF2-40B4-BE49-F238E27FC236}">
                <a16:creationId xmlns:a16="http://schemas.microsoft.com/office/drawing/2014/main" id="{F22C4CF9-0CAC-5E43-9073-F8DC98C8F847}"/>
              </a:ext>
            </a:extLst>
          </p:cNvPr>
          <p:cNvSpPr/>
          <p:nvPr>
            <p:custDataLst>
              <p:tags r:id="rId17"/>
            </p:custDataLst>
          </p:nvPr>
        </p:nvSpPr>
        <p:spPr>
          <a:xfrm rot="5400000">
            <a:off x="6746651" y="1598803"/>
            <a:ext cx="338556" cy="1748158"/>
          </a:xfrm>
          <a:prstGeom prst="rightBrace">
            <a:avLst>
              <a:gd name="adj1" fmla="val 73599"/>
              <a:gd name="adj2" fmla="val 48631"/>
            </a:avLst>
          </a:prstGeom>
          <a:ln w="28575">
            <a:solidFill>
              <a:srgbClr val="0D495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en-GB">
              <a:latin typeface="Source Sans Pro" panose="020B0503030403020204" pitchFamily="34" charset="0"/>
              <a:ea typeface="Source Sans Pro" panose="020B0503030403020204" pitchFamily="34" charset="0"/>
            </a:endParaRPr>
          </a:p>
        </p:txBody>
      </p:sp>
      <p:cxnSp>
        <p:nvCxnSpPr>
          <p:cNvPr id="41" name="16 Conector angular">
            <a:extLst>
              <a:ext uri="{FF2B5EF4-FFF2-40B4-BE49-F238E27FC236}">
                <a16:creationId xmlns:a16="http://schemas.microsoft.com/office/drawing/2014/main" id="{8BF51256-29A5-4042-831F-D6D9314D87C7}"/>
              </a:ext>
            </a:extLst>
          </p:cNvPr>
          <p:cNvCxnSpPr>
            <a:cxnSpLocks/>
          </p:cNvCxnSpPr>
          <p:nvPr>
            <p:custDataLst>
              <p:tags r:id="rId18"/>
            </p:custDataLst>
          </p:nvPr>
        </p:nvCxnSpPr>
        <p:spPr>
          <a:xfrm>
            <a:off x="3111452" y="3187769"/>
            <a:ext cx="1044062" cy="416676"/>
          </a:xfrm>
          <a:prstGeom prst="bentConnector3">
            <a:avLst>
              <a:gd name="adj1" fmla="val 50000"/>
            </a:avLst>
          </a:prstGeom>
          <a:ln w="28575">
            <a:solidFill>
              <a:srgbClr val="0D4957"/>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23">
            <a:extLst>
              <a:ext uri="{FF2B5EF4-FFF2-40B4-BE49-F238E27FC236}">
                <a16:creationId xmlns:a16="http://schemas.microsoft.com/office/drawing/2014/main" id="{D73CEC26-A5FA-1640-A167-70911537DBEF}"/>
              </a:ext>
            </a:extLst>
          </p:cNvPr>
          <p:cNvCxnSpPr>
            <a:cxnSpLocks/>
          </p:cNvCxnSpPr>
          <p:nvPr>
            <p:custDataLst>
              <p:tags r:id="rId19"/>
            </p:custDataLst>
          </p:nvPr>
        </p:nvCxnSpPr>
        <p:spPr>
          <a:xfrm rot="16200000" flipH="1">
            <a:off x="2489777" y="3242754"/>
            <a:ext cx="1260000" cy="1080000"/>
          </a:xfrm>
          <a:prstGeom prst="bentConnector3">
            <a:avLst>
              <a:gd name="adj1" fmla="val 101084"/>
            </a:avLst>
          </a:prstGeom>
          <a:ln w="28575">
            <a:solidFill>
              <a:srgbClr val="0D4957"/>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sz="quarter" idx="10"/>
            <p:custDataLst>
              <p:tags r:id="rId1"/>
            </p:custDataLst>
          </p:nvPr>
        </p:nvSpPr>
        <p:spPr>
          <a:xfrm>
            <a:off x="2276745" y="2057871"/>
            <a:ext cx="6687234" cy="1239174"/>
          </a:xfrm>
        </p:spPr>
        <p:txBody>
          <a:bodyPr rtlCol="0"/>
          <a:lstStyle/>
          <a:p>
            <a:pPr rtl="0">
              <a:spcAft>
                <a:spcPts val="600"/>
              </a:spcAft>
            </a:pPr>
            <a:r>
              <a:rPr lang="fr" dirty="0"/>
              <a:t>Fournir des informations simples et rapides sur le degré d’efficacité du système, de sorte à pouvoir apporter rapidement les corrections nécessaires.</a:t>
            </a:r>
          </a:p>
        </p:txBody>
      </p:sp>
      <p:sp>
        <p:nvSpPr>
          <p:cNvPr id="11" name="1 Marcador de texto"/>
          <p:cNvSpPr txBox="1">
            <a:spLocks/>
          </p:cNvSpPr>
          <p:nvPr>
            <p:custDataLst>
              <p:tags r:id="rId2"/>
            </p:custDataLst>
          </p:nvPr>
        </p:nvSpPr>
        <p:spPr>
          <a:xfrm>
            <a:off x="4121950" y="278650"/>
            <a:ext cx="6239116" cy="1239174"/>
          </a:xfrm>
          <a:prstGeom prst="rect">
            <a:avLst/>
          </a:prstGeom>
        </p:spPr>
        <p:txBody>
          <a:bodyPr rtlCol="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spcBef>
                <a:spcPct val="20000"/>
              </a:spcBef>
              <a:defRPr/>
            </a:pPr>
            <a:endParaRPr lang="en-GB" sz="1800" b="1" dirty="0">
              <a:latin typeface="Source Sans Pro Black" pitchFamily="34" charset="0"/>
            </a:endParaRPr>
          </a:p>
        </p:txBody>
      </p:sp>
      <p:sp>
        <p:nvSpPr>
          <p:cNvPr id="10" name="Rectangular Callout 9">
            <a:extLst>
              <a:ext uri="{FF2B5EF4-FFF2-40B4-BE49-F238E27FC236}">
                <a16:creationId xmlns:a16="http://schemas.microsoft.com/office/drawing/2014/main" id="{CC10BF34-37B2-0A4C-BEDB-F1070B73CC32}"/>
              </a:ext>
            </a:extLst>
          </p:cNvPr>
          <p:cNvSpPr/>
          <p:nvPr>
            <p:custDataLst>
              <p:tags r:id="rId3"/>
            </p:custDataLst>
          </p:nvPr>
        </p:nvSpPr>
        <p:spPr>
          <a:xfrm>
            <a:off x="7521052" y="5184194"/>
            <a:ext cx="1283640" cy="872935"/>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Page 83</a:t>
            </a:r>
          </a:p>
        </p:txBody>
      </p:sp>
      <p:sp>
        <p:nvSpPr>
          <p:cNvPr id="20" name="1 Marcador de texto">
            <a:extLst>
              <a:ext uri="{FF2B5EF4-FFF2-40B4-BE49-F238E27FC236}">
                <a16:creationId xmlns:a16="http://schemas.microsoft.com/office/drawing/2014/main" id="{8336BF2B-709C-EB41-86A9-ED20EB55B3DF}"/>
              </a:ext>
            </a:extLst>
          </p:cNvPr>
          <p:cNvSpPr txBox="1">
            <a:spLocks/>
          </p:cNvSpPr>
          <p:nvPr>
            <p:custDataLst>
              <p:tags r:id="rId4"/>
            </p:custDataLst>
          </p:nvPr>
        </p:nvSpPr>
        <p:spPr>
          <a:xfrm>
            <a:off x="339308" y="3681882"/>
            <a:ext cx="4951241" cy="664530"/>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Font typeface="Arial" panose="020B0604020202020204" pitchFamily="34" charset="0"/>
              <a:buNone/>
            </a:pPr>
            <a:r>
              <a:rPr lang="fr" sz="1800" b="1">
                <a:solidFill>
                  <a:schemeClr val="tx2"/>
                </a:solidFill>
                <a:latin typeface="Quire Sans" panose="020B0502040400020003" pitchFamily="34" charset="0"/>
                <a:ea typeface="Source Sans Pro" panose="020B0503030403020204" pitchFamily="34" charset="0"/>
                <a:cs typeface="Quire Sans" panose="020B0502040400020003" pitchFamily="34" charset="0"/>
              </a:rPr>
              <a:t>Suivi opérationnel</a:t>
            </a:r>
          </a:p>
          <a:p>
            <a:pPr rtl="0"/>
            <a:endParaRPr lang="en-GB" sz="2400" dirty="0">
              <a:solidFill>
                <a:schemeClr val="tx2"/>
              </a:solidFill>
              <a:latin typeface="Quire Sans" panose="020B0502040400020003" pitchFamily="34" charset="0"/>
              <a:ea typeface="Source Sans Pro" panose="020B0503030403020204" pitchFamily="34" charset="0"/>
              <a:cs typeface="Quire Sans" panose="020B0502040400020003" pitchFamily="34" charset="0"/>
            </a:endParaRPr>
          </a:p>
        </p:txBody>
      </p:sp>
      <p:sp>
        <p:nvSpPr>
          <p:cNvPr id="21" name="1 Marcador de texto">
            <a:extLst>
              <a:ext uri="{FF2B5EF4-FFF2-40B4-BE49-F238E27FC236}">
                <a16:creationId xmlns:a16="http://schemas.microsoft.com/office/drawing/2014/main" id="{1EC8CDF1-E97D-BE43-A485-CCEACFDF2820}"/>
              </a:ext>
            </a:extLst>
          </p:cNvPr>
          <p:cNvSpPr txBox="1">
            <a:spLocks/>
          </p:cNvSpPr>
          <p:nvPr>
            <p:custDataLst>
              <p:tags r:id="rId5"/>
            </p:custDataLst>
          </p:nvPr>
        </p:nvSpPr>
        <p:spPr>
          <a:xfrm>
            <a:off x="339308" y="4547334"/>
            <a:ext cx="7023002" cy="1740854"/>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Le suivi s’effectue de manière fréquente et régulière.</a:t>
            </a:r>
          </a:p>
          <a:p>
            <a:pPr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Il existe de nombreux points de suivi tout au long de la chaîne d’assainissement.</a:t>
            </a:r>
          </a:p>
          <a:p>
            <a:pPr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Il implique la réalisation d’analyses et d’observations superficielles.</a:t>
            </a:r>
          </a:p>
          <a:p>
            <a:pPr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Il permet une gestion anticipée des risques.</a:t>
            </a:r>
          </a:p>
          <a:p>
            <a:pPr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Il est assuré par les prestataires de services.</a:t>
            </a:r>
          </a:p>
          <a:p>
            <a:pPr rtl="0"/>
            <a:endParaRPr lang="en-GB"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22" name="TextBox 21">
            <a:extLst>
              <a:ext uri="{FF2B5EF4-FFF2-40B4-BE49-F238E27FC236}">
                <a16:creationId xmlns:a16="http://schemas.microsoft.com/office/drawing/2014/main" id="{A8D15570-924A-0842-B828-67F0ED7DF2E5}"/>
              </a:ext>
            </a:extLst>
          </p:cNvPr>
          <p:cNvSpPr txBox="1"/>
          <p:nvPr>
            <p:custDataLst>
              <p:tags r:id="rId6"/>
            </p:custDataLst>
          </p:nvPr>
        </p:nvSpPr>
        <p:spPr>
          <a:xfrm>
            <a:off x="339308" y="4116447"/>
            <a:ext cx="7925486" cy="338554"/>
          </a:xfrm>
          <a:prstGeom prst="rect">
            <a:avLst/>
          </a:prstGeom>
        </p:spPr>
        <p:txBody>
          <a:bodyPr wrap="square" rtlCol="0" anchor="t">
            <a:spAutoFit/>
          </a:bodyPr>
          <a:lstStyle/>
          <a:p>
            <a:pPr algn="l" rtl="0"/>
            <a:r>
              <a:rPr lang="fr" sz="1600" dirty="0">
                <a:solidFill>
                  <a:schemeClr val="accent5">
                    <a:lumMod val="10000"/>
                  </a:schemeClr>
                </a:solidFill>
                <a:latin typeface="Source Sans Pro" panose="020B0503030403020204" pitchFamily="34" charset="0"/>
                <a:ea typeface="Source Sans Pro" panose="020B0503030403020204" pitchFamily="34" charset="0"/>
                <a:cs typeface="Quire Sans" panose="020B0502040400020003" pitchFamily="34" charset="0"/>
              </a:rPr>
              <a:t>Cette étape vise à guider les décisions en matière de gestion :</a:t>
            </a:r>
          </a:p>
        </p:txBody>
      </p:sp>
    </p:spTree>
    <p:extLst>
      <p:ext uri="{BB962C8B-B14F-4D97-AF65-F5344CB8AC3E}">
        <p14:creationId xmlns:p14="http://schemas.microsoft.com/office/powerpoint/2010/main" val="5918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8"/>
            <p:custDataLst>
              <p:tags r:id="rId1"/>
            </p:custDataLst>
          </p:nvPr>
        </p:nvSpPr>
        <p:spPr>
          <a:xfrm>
            <a:off x="313432" y="1447800"/>
            <a:ext cx="8939087" cy="355600"/>
          </a:xfrm>
        </p:spPr>
        <p:txBody>
          <a:bodyPr rtlCol="0"/>
          <a:lstStyle/>
          <a:p>
            <a:pPr rtl="0"/>
            <a:r>
              <a:rPr lang="fr" sz="2600" dirty="0">
                <a:solidFill>
                  <a:schemeClr val="tx2"/>
                </a:solidFill>
              </a:rPr>
              <a:t>Collecte et utilisation des données de suivi opérationnel :</a:t>
            </a:r>
          </a:p>
        </p:txBody>
      </p:sp>
      <p:sp>
        <p:nvSpPr>
          <p:cNvPr id="2" name="Rechteck 1">
            <a:extLst>
              <a:ext uri="{FF2B5EF4-FFF2-40B4-BE49-F238E27FC236}">
                <a16:creationId xmlns:a16="http://schemas.microsoft.com/office/drawing/2014/main" id="{5DA5CA39-27FC-3343-8C78-D6341E3A00AF}"/>
              </a:ext>
            </a:extLst>
          </p:cNvPr>
          <p:cNvSpPr/>
          <p:nvPr>
            <p:custDataLst>
              <p:tags r:id="rId2"/>
            </p:custDataLst>
          </p:nvPr>
        </p:nvSpPr>
        <p:spPr>
          <a:xfrm>
            <a:off x="292674" y="2091066"/>
            <a:ext cx="6165685" cy="769441"/>
          </a:xfrm>
          <a:prstGeom prst="rect">
            <a:avLst/>
          </a:prstGeom>
        </p:spPr>
        <p:txBody>
          <a:bodyPr wrap="square" rtlCol="0">
            <a:spAutoFit/>
          </a:bodyPr>
          <a:lstStyle/>
          <a:p>
            <a:pPr marL="285750" indent="-285750" rtl="0">
              <a:buFont typeface="Arial" pitchFamily="34" charset="0"/>
              <a:buChar char="•"/>
              <a:tabLst>
                <a:tab pos="3954463" algn="l"/>
              </a:tabLst>
            </a:pPr>
            <a:r>
              <a:rPr lang="fr" sz="2200" dirty="0">
                <a:solidFill>
                  <a:srgbClr val="000000"/>
                </a:solidFill>
                <a:latin typeface="Source Sans Pro" panose="020B0503030403020204" pitchFamily="34" charset="0"/>
                <a:ea typeface="Source Sans Pro" panose="020B0503030403020204" pitchFamily="34" charset="0"/>
              </a:rPr>
              <a:t>Simples mesures et observations</a:t>
            </a:r>
          </a:p>
          <a:p>
            <a:pPr marL="285750" indent="-285750" rtl="0">
              <a:buFont typeface="Arial" pitchFamily="34" charset="0"/>
              <a:buChar char="•"/>
            </a:pPr>
            <a:r>
              <a:rPr lang="fr" sz="2200" dirty="0">
                <a:solidFill>
                  <a:srgbClr val="000000"/>
                </a:solidFill>
                <a:latin typeface="Source Sans Pro" panose="020B0503030403020204" pitchFamily="34" charset="0"/>
                <a:ea typeface="Source Sans Pro" panose="020B0503030403020204" pitchFamily="34" charset="0"/>
              </a:rPr>
              <a:t>Prélèvements et analyses</a:t>
            </a:r>
          </a:p>
        </p:txBody>
      </p:sp>
      <p:pic>
        <p:nvPicPr>
          <p:cNvPr id="8" name="Picture 4">
            <a:extLst>
              <a:ext uri="{FF2B5EF4-FFF2-40B4-BE49-F238E27FC236}">
                <a16:creationId xmlns:a16="http://schemas.microsoft.com/office/drawing/2014/main" id="{2271A20B-75B8-E446-A5B0-F7DC707AE10B}"/>
              </a:ext>
            </a:extLst>
          </p:cNvPr>
          <p:cNvPicPr>
            <a:picLocks noChangeAspect="1"/>
          </p:cNvPicPr>
          <p:nvPr>
            <p:custDataLst>
              <p:tags r:id="rId3"/>
            </p:custDataLst>
          </p:nvPr>
        </p:nvPicPr>
        <p:blipFill rotWithShape="1">
          <a:blip r:embed="rId5">
            <a:clrChange>
              <a:clrFrom>
                <a:srgbClr val="FFFFFF"/>
              </a:clrFrom>
              <a:clrTo>
                <a:srgbClr val="FFFFFF">
                  <a:alpha val="0"/>
                </a:srgbClr>
              </a:clrTo>
            </a:clrChange>
          </a:blip>
          <a:srcRect l="3326" r="9385"/>
          <a:stretch/>
        </p:blipFill>
        <p:spPr>
          <a:xfrm>
            <a:off x="527246" y="3068960"/>
            <a:ext cx="8011317" cy="3112942"/>
          </a:xfrm>
          <a:prstGeom prst="rect">
            <a:avLst/>
          </a:prstGeom>
        </p:spPr>
      </p:pic>
    </p:spTree>
    <p:extLst>
      <p:ext uri="{BB962C8B-B14F-4D97-AF65-F5344CB8AC3E}">
        <p14:creationId xmlns:p14="http://schemas.microsoft.com/office/powerpoint/2010/main" val="61006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28AA5F6-CE56-B649-B734-0F5DFB44DADD}"/>
              </a:ext>
            </a:extLst>
          </p:cNvPr>
          <p:cNvSpPr>
            <a:spLocks noGrp="1"/>
          </p:cNvSpPr>
          <p:nvPr>
            <p:ph type="body" sz="quarter" idx="18"/>
            <p:custDataLst>
              <p:tags r:id="rId1"/>
            </p:custDataLst>
          </p:nvPr>
        </p:nvSpPr>
        <p:spPr>
          <a:xfrm>
            <a:off x="305638" y="1263173"/>
            <a:ext cx="8229600" cy="355600"/>
          </a:xfrm>
        </p:spPr>
        <p:txBody>
          <a:bodyPr rtlCol="0"/>
          <a:lstStyle/>
          <a:p>
            <a:pPr rtl="0"/>
            <a:r>
              <a:rPr lang="fr" sz="1800" dirty="0">
                <a:solidFill>
                  <a:schemeClr val="tx2"/>
                </a:solidFill>
              </a:rPr>
              <a:t>Paramètres de suivi possibles pour chaque étape de la chaîne d’assainissement :</a:t>
            </a:r>
          </a:p>
        </p:txBody>
      </p:sp>
      <p:pic>
        <p:nvPicPr>
          <p:cNvPr id="9" name="Grafik 8">
            <a:extLst>
              <a:ext uri="{FF2B5EF4-FFF2-40B4-BE49-F238E27FC236}">
                <a16:creationId xmlns:a16="http://schemas.microsoft.com/office/drawing/2014/main" id="{EF22A98E-12DB-E640-A46B-F08C63E08012}"/>
              </a:ext>
            </a:extLst>
          </p:cNvPr>
          <p:cNvPicPr>
            <a:picLocks noChangeAspect="1"/>
          </p:cNvPicPr>
          <p:nvPr>
            <p:custDataLst>
              <p:tags r:id="rId2"/>
            </p:custDataLst>
          </p:nvPr>
        </p:nvPicPr>
        <p:blipFill>
          <a:blip r:embed="rId14"/>
          <a:stretch>
            <a:fillRect/>
          </a:stretch>
        </p:blipFill>
        <p:spPr>
          <a:xfrm>
            <a:off x="1089198" y="1699395"/>
            <a:ext cx="896957" cy="1336661"/>
          </a:xfrm>
          <a:prstGeom prst="rect">
            <a:avLst/>
          </a:prstGeom>
        </p:spPr>
      </p:pic>
      <p:sp>
        <p:nvSpPr>
          <p:cNvPr id="10" name="1 Marcador de texto">
            <a:extLst>
              <a:ext uri="{FF2B5EF4-FFF2-40B4-BE49-F238E27FC236}">
                <a16:creationId xmlns:a16="http://schemas.microsoft.com/office/drawing/2014/main" id="{010684D2-AE95-B446-89D5-0BE459646F64}"/>
              </a:ext>
            </a:extLst>
          </p:cNvPr>
          <p:cNvSpPr txBox="1">
            <a:spLocks/>
          </p:cNvSpPr>
          <p:nvPr>
            <p:custDataLst>
              <p:tags r:id="rId3"/>
            </p:custDataLst>
          </p:nvPr>
        </p:nvSpPr>
        <p:spPr>
          <a:xfrm>
            <a:off x="2163055" y="2179930"/>
            <a:ext cx="1418835" cy="344050"/>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spcBef>
                <a:spcPct val="20000"/>
              </a:spcBef>
              <a:defRPr/>
            </a:pPr>
            <a:r>
              <a:rPr lang="fr" sz="2200" b="1" dirty="0">
                <a:solidFill>
                  <a:schemeClr val="tx2"/>
                </a:solidFill>
                <a:latin typeface="Source Sans Pro" panose="020B0503030403020204" pitchFamily="34" charset="0"/>
                <a:ea typeface="Source Sans Pro" panose="020B0503030403020204" pitchFamily="34" charset="0"/>
              </a:rPr>
              <a:t>Toilettes</a:t>
            </a:r>
          </a:p>
          <a:p>
            <a:pPr algn="ctr" rtl="0">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p:txBody>
      </p:sp>
      <p:sp>
        <p:nvSpPr>
          <p:cNvPr id="11" name="2 Marcador de texto">
            <a:extLst>
              <a:ext uri="{FF2B5EF4-FFF2-40B4-BE49-F238E27FC236}">
                <a16:creationId xmlns:a16="http://schemas.microsoft.com/office/drawing/2014/main" id="{3EA37F22-D390-944A-B757-47FBAA5AEE5E}"/>
              </a:ext>
            </a:extLst>
          </p:cNvPr>
          <p:cNvSpPr txBox="1">
            <a:spLocks/>
          </p:cNvSpPr>
          <p:nvPr>
            <p:custDataLst>
              <p:tags r:id="rId4"/>
            </p:custDataLst>
          </p:nvPr>
        </p:nvSpPr>
        <p:spPr>
          <a:xfrm>
            <a:off x="4891305" y="3429000"/>
            <a:ext cx="4157813" cy="73459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700" dirty="0">
                <a:solidFill>
                  <a:srgbClr val="000000"/>
                </a:solidFill>
                <a:latin typeface="Source Sans Pro" panose="020B0503030403020204" pitchFamily="34" charset="0"/>
                <a:ea typeface="Source Sans Pro" panose="020B0503030403020204" pitchFamily="34" charset="0"/>
              </a:rPr>
              <a:t>État de la dalle de couverture</a:t>
            </a:r>
          </a:p>
          <a:p>
            <a:pPr rtl="0"/>
            <a:r>
              <a:rPr lang="fr" sz="1700" dirty="0">
                <a:solidFill>
                  <a:srgbClr val="000000"/>
                </a:solidFill>
                <a:latin typeface="Source Sans Pro" panose="020B0503030403020204" pitchFamily="34" charset="0"/>
                <a:ea typeface="Source Sans Pro" panose="020B0503030403020204" pitchFamily="34" charset="0"/>
              </a:rPr>
              <a:t>Débordements visibles/signalés</a:t>
            </a:r>
          </a:p>
        </p:txBody>
      </p:sp>
      <p:sp>
        <p:nvSpPr>
          <p:cNvPr id="12" name="2 Marcador de texto">
            <a:extLst>
              <a:ext uri="{FF2B5EF4-FFF2-40B4-BE49-F238E27FC236}">
                <a16:creationId xmlns:a16="http://schemas.microsoft.com/office/drawing/2014/main" id="{35534D6A-4B2C-B44A-9496-A6F61BCF4B32}"/>
              </a:ext>
            </a:extLst>
          </p:cNvPr>
          <p:cNvSpPr txBox="1">
            <a:spLocks/>
          </p:cNvSpPr>
          <p:nvPr>
            <p:custDataLst>
              <p:tags r:id="rId5"/>
            </p:custDataLst>
          </p:nvPr>
        </p:nvSpPr>
        <p:spPr>
          <a:xfrm>
            <a:off x="94882" y="3429000"/>
            <a:ext cx="3847048" cy="122005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sz="1700" dirty="0">
                <a:solidFill>
                  <a:srgbClr val="000000"/>
                </a:solidFill>
                <a:latin typeface="Source Sans Pro" panose="020B0503030403020204" pitchFamily="34" charset="0"/>
                <a:ea typeface="Source Sans Pro" panose="020B0503030403020204" pitchFamily="34" charset="0"/>
              </a:rPr>
              <a:t>Disponibilité, accessibilité et respect de l’intimité</a:t>
            </a:r>
          </a:p>
          <a:p>
            <a:pPr rtl="0"/>
            <a:r>
              <a:rPr lang="fr" sz="1700" dirty="0">
                <a:solidFill>
                  <a:srgbClr val="000000"/>
                </a:solidFill>
                <a:latin typeface="Source Sans Pro" panose="020B0503030403020204" pitchFamily="34" charset="0"/>
                <a:ea typeface="Source Sans Pro" panose="020B0503030403020204" pitchFamily="34" charset="0"/>
              </a:rPr>
              <a:t>Propreté</a:t>
            </a:r>
          </a:p>
        </p:txBody>
      </p:sp>
      <p:sp>
        <p:nvSpPr>
          <p:cNvPr id="13" name="1 Marcador de texto">
            <a:extLst>
              <a:ext uri="{FF2B5EF4-FFF2-40B4-BE49-F238E27FC236}">
                <a16:creationId xmlns:a16="http://schemas.microsoft.com/office/drawing/2014/main" id="{7ECC7B01-81D2-1D45-B98D-7B6AAD9D754E}"/>
              </a:ext>
            </a:extLst>
          </p:cNvPr>
          <p:cNvSpPr txBox="1">
            <a:spLocks/>
          </p:cNvSpPr>
          <p:nvPr>
            <p:custDataLst>
              <p:tags r:id="rId6"/>
            </p:custDataLst>
          </p:nvPr>
        </p:nvSpPr>
        <p:spPr>
          <a:xfrm>
            <a:off x="5904771" y="2101259"/>
            <a:ext cx="3246916" cy="734593"/>
          </a:xfrm>
          <a:prstGeom prst="rect">
            <a:avLst/>
          </a:prstGeom>
        </p:spPr>
        <p:txBody>
          <a:bodyPr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00000"/>
              </a:lnSpc>
              <a:spcBef>
                <a:spcPct val="20000"/>
              </a:spcBef>
              <a:defRPr/>
            </a:pPr>
            <a:r>
              <a:rPr lang="fr" sz="2200" b="1" dirty="0">
                <a:solidFill>
                  <a:schemeClr val="tx2"/>
                </a:solidFill>
                <a:latin typeface="Source Sans Pro" panose="020B0503030403020204" pitchFamily="34" charset="0"/>
                <a:ea typeface="Source Sans Pro" panose="020B0503030403020204" pitchFamily="34" charset="0"/>
              </a:rPr>
              <a:t>Confinement-stockage/traitement</a:t>
            </a: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a:p>
            <a:pPr algn="ctr" rtl="0">
              <a:lnSpc>
                <a:spcPct val="100000"/>
              </a:lnSpc>
              <a:spcBef>
                <a:spcPct val="20000"/>
              </a:spcBef>
              <a:defRPr/>
            </a:pPr>
            <a:endParaRPr lang="en-AU" sz="2200" b="1" dirty="0">
              <a:solidFill>
                <a:schemeClr val="tx2"/>
              </a:solidFill>
              <a:latin typeface="Source Sans Pro" panose="020B0503030403020204" pitchFamily="34" charset="0"/>
              <a:ea typeface="Source Sans Pro" panose="020B0503030403020204" pitchFamily="34" charset="0"/>
            </a:endParaRPr>
          </a:p>
        </p:txBody>
      </p:sp>
      <p:pic>
        <p:nvPicPr>
          <p:cNvPr id="14" name="Grafik 13">
            <a:extLst>
              <a:ext uri="{FF2B5EF4-FFF2-40B4-BE49-F238E27FC236}">
                <a16:creationId xmlns:a16="http://schemas.microsoft.com/office/drawing/2014/main" id="{11F4E144-71C4-754C-9594-B6FC4E3B877A}"/>
              </a:ext>
            </a:extLst>
          </p:cNvPr>
          <p:cNvPicPr>
            <a:picLocks noChangeAspect="1"/>
          </p:cNvPicPr>
          <p:nvPr>
            <p:custDataLst>
              <p:tags r:id="rId7"/>
            </p:custDataLst>
          </p:nvPr>
        </p:nvPicPr>
        <p:blipFill>
          <a:blip r:embed="rId15"/>
          <a:stretch>
            <a:fillRect/>
          </a:stretch>
        </p:blipFill>
        <p:spPr>
          <a:xfrm>
            <a:off x="4714702" y="1841829"/>
            <a:ext cx="1764337" cy="734594"/>
          </a:xfrm>
          <a:prstGeom prst="rect">
            <a:avLst/>
          </a:prstGeom>
        </p:spPr>
      </p:pic>
      <p:sp>
        <p:nvSpPr>
          <p:cNvPr id="17" name="2 Marcador de texto">
            <a:extLst>
              <a:ext uri="{FF2B5EF4-FFF2-40B4-BE49-F238E27FC236}">
                <a16:creationId xmlns:a16="http://schemas.microsoft.com/office/drawing/2014/main" id="{4EC44CC6-27F7-C044-9954-80DD88A4148C}"/>
              </a:ext>
            </a:extLst>
          </p:cNvPr>
          <p:cNvSpPr txBox="1">
            <a:spLocks/>
          </p:cNvSpPr>
          <p:nvPr>
            <p:custDataLst>
              <p:tags r:id="rId8"/>
            </p:custDataLst>
          </p:nvPr>
        </p:nvSpPr>
        <p:spPr>
          <a:xfrm>
            <a:off x="152283" y="5057482"/>
            <a:ext cx="4271796" cy="84005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600" dirty="0">
                <a:solidFill>
                  <a:schemeClr val="tx2"/>
                </a:solidFill>
                <a:latin typeface="Source Sans Pro" panose="020B0503030403020204" pitchFamily="34" charset="0"/>
                <a:ea typeface="Source Sans Pro" panose="020B0503030403020204" pitchFamily="34" charset="0"/>
              </a:rPr>
              <a:t>Inspection des logements et des bâtiments </a:t>
            </a:r>
          </a:p>
          <a:p>
            <a:pPr marL="0" indent="0" rtl="0">
              <a:buNone/>
            </a:pPr>
            <a:r>
              <a:rPr lang="fr" sz="1600" dirty="0">
                <a:solidFill>
                  <a:schemeClr val="tx2"/>
                </a:solidFill>
                <a:latin typeface="Source Sans Pro" panose="020B0503030403020204" pitchFamily="34" charset="0"/>
                <a:ea typeface="Source Sans Pro" panose="020B0503030403020204" pitchFamily="34" charset="0"/>
              </a:rPr>
              <a:t>À l’occasion d’enquêtes périodiques/régulières ou d’un recensement national</a:t>
            </a:r>
          </a:p>
        </p:txBody>
      </p:sp>
      <p:sp>
        <p:nvSpPr>
          <p:cNvPr id="18" name="2 Marcador de texto">
            <a:extLst>
              <a:ext uri="{FF2B5EF4-FFF2-40B4-BE49-F238E27FC236}">
                <a16:creationId xmlns:a16="http://schemas.microsoft.com/office/drawing/2014/main" id="{F11DD922-5BDE-E44D-8F82-342B98EA9D1E}"/>
              </a:ext>
            </a:extLst>
          </p:cNvPr>
          <p:cNvSpPr txBox="1">
            <a:spLocks/>
          </p:cNvSpPr>
          <p:nvPr>
            <p:custDataLst>
              <p:tags r:id="rId9"/>
            </p:custDataLst>
          </p:nvPr>
        </p:nvSpPr>
        <p:spPr>
          <a:xfrm>
            <a:off x="4731652" y="5033196"/>
            <a:ext cx="4260066" cy="96310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600" dirty="0">
                <a:solidFill>
                  <a:schemeClr val="tx2"/>
                </a:solidFill>
                <a:latin typeface="Source Sans Pro" panose="020B0503030403020204" pitchFamily="34" charset="0"/>
                <a:ea typeface="Source Sans Pro" panose="020B0503030403020204" pitchFamily="34" charset="0"/>
              </a:rPr>
              <a:t>Inspection des logements et des bâtiments </a:t>
            </a:r>
          </a:p>
          <a:p>
            <a:pPr marL="0" indent="0" rtl="0">
              <a:buNone/>
            </a:pPr>
            <a:r>
              <a:rPr lang="fr" sz="1600" dirty="0">
                <a:solidFill>
                  <a:schemeClr val="tx2"/>
                </a:solidFill>
                <a:latin typeface="Source Sans Pro" panose="020B0503030403020204" pitchFamily="34" charset="0"/>
                <a:ea typeface="Source Sans Pro" panose="020B0503030403020204" pitchFamily="34" charset="0"/>
              </a:rPr>
              <a:t>À l’occasion d’enquêtes périodiques/régulières ou d’un recensement national</a:t>
            </a:r>
          </a:p>
        </p:txBody>
      </p:sp>
      <p:sp>
        <p:nvSpPr>
          <p:cNvPr id="21" name="Rectangular Callout 20">
            <a:extLst>
              <a:ext uri="{FF2B5EF4-FFF2-40B4-BE49-F238E27FC236}">
                <a16:creationId xmlns:a16="http://schemas.microsoft.com/office/drawing/2014/main" id="{CB88C703-6DA7-1346-9F22-877404374258}"/>
              </a:ext>
            </a:extLst>
          </p:cNvPr>
          <p:cNvSpPr/>
          <p:nvPr>
            <p:custDataLst>
              <p:tags r:id="rId10"/>
            </p:custDataLst>
          </p:nvPr>
        </p:nvSpPr>
        <p:spPr>
          <a:xfrm>
            <a:off x="7427644" y="64951"/>
            <a:ext cx="1440000" cy="972000"/>
          </a:xfrm>
          <a:prstGeom prst="wedgeRectCallout">
            <a:avLst/>
          </a:prstGeom>
          <a:solidFill>
            <a:srgbClr val="3792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Lignes directrices de l’OMS</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Section 4.6.2,</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Page 70</a:t>
            </a:r>
          </a:p>
        </p:txBody>
      </p:sp>
      <p:sp>
        <p:nvSpPr>
          <p:cNvPr id="22" name="Rectangular Callout 21">
            <a:extLst>
              <a:ext uri="{FF2B5EF4-FFF2-40B4-BE49-F238E27FC236}">
                <a16:creationId xmlns:a16="http://schemas.microsoft.com/office/drawing/2014/main" id="{2AE20DFA-418F-7F4E-9B2D-6D2668EFEC14}"/>
              </a:ext>
            </a:extLst>
          </p:cNvPr>
          <p:cNvSpPr/>
          <p:nvPr>
            <p:custDataLst>
              <p:tags r:id="rId11"/>
            </p:custDataLst>
          </p:nvPr>
        </p:nvSpPr>
        <p:spPr>
          <a:xfrm>
            <a:off x="5805499" y="5362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Manuel de PGSSA</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Note d’orientation </a:t>
            </a:r>
          </a:p>
          <a:p>
            <a:pPr algn="ctr" rtl="0">
              <a:lnSpc>
                <a:spcPts val="1000"/>
              </a:lnSpc>
            </a:pPr>
            <a:endParaRPr lang="en-GB" sz="1200" dirty="0">
              <a:solidFill>
                <a:schemeClr val="bg1"/>
              </a:solidFill>
              <a:latin typeface="Source Sans Pro" panose="020B0503030403020204" pitchFamily="34" charset="0"/>
              <a:ea typeface="Source Sans Pro" panose="020B0503030403020204" pitchFamily="34" charset="0"/>
            </a:endParaRPr>
          </a:p>
          <a:p>
            <a:pPr algn="ctr" rtl="0">
              <a:lnSpc>
                <a:spcPts val="1000"/>
              </a:lnSpc>
            </a:pPr>
            <a:r>
              <a:rPr lang="fr" sz="1200" dirty="0">
                <a:solidFill>
                  <a:schemeClr val="bg1"/>
                </a:solidFill>
                <a:latin typeface="Source Sans Pro" panose="020B0503030403020204" pitchFamily="34" charset="0"/>
                <a:ea typeface="Source Sans Pro" panose="020B0503030403020204" pitchFamily="34" charset="0"/>
              </a:rPr>
              <a:t>5.1, page 83</a:t>
            </a:r>
          </a:p>
        </p:txBody>
      </p:sp>
      <p:cxnSp>
        <p:nvCxnSpPr>
          <p:cNvPr id="15" name="Straight Connector 14">
            <a:extLst>
              <a:ext uri="{FF2B5EF4-FFF2-40B4-BE49-F238E27FC236}">
                <a16:creationId xmlns:a16="http://schemas.microsoft.com/office/drawing/2014/main" id="{472E3F1C-3FB5-FB4E-BBB0-BD252F7E328D}"/>
              </a:ext>
            </a:extLst>
          </p:cNvPr>
          <p:cNvCxnSpPr>
            <a:cxnSpLocks/>
          </p:cNvCxnSpPr>
          <p:nvPr>
            <p:custDataLst>
              <p:tags r:id="rId12"/>
            </p:custDataLst>
          </p:nvPr>
        </p:nvCxnSpPr>
        <p:spPr>
          <a:xfrm rot="10800000">
            <a:off x="4589381" y="1734486"/>
            <a:ext cx="0" cy="4261811"/>
          </a:xfrm>
          <a:prstGeom prst="line">
            <a:avLst/>
          </a:prstGeom>
          <a:ln>
            <a:solidFill>
              <a:srgbClr val="EABB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7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41985-E6A9-2F4D-90D4-95B4CF66C357}"/>
              </a:ext>
            </a:extLst>
          </p:cNvPr>
          <p:cNvSpPr>
            <a:spLocks noGrp="1"/>
          </p:cNvSpPr>
          <p:nvPr>
            <p:ph type="body" sz="quarter" idx="14"/>
            <p:custDataLst>
              <p:tags r:id="rId1"/>
            </p:custDataLst>
          </p:nvPr>
        </p:nvSpPr>
        <p:spPr>
          <a:xfrm>
            <a:off x="306739" y="1988193"/>
            <a:ext cx="3804525" cy="2593595"/>
          </a:xfrm>
        </p:spPr>
        <p:txBody>
          <a:bodyPr rtlCol="0"/>
          <a:lstStyle/>
          <a:p>
            <a:pPr marL="0" indent="0" rtl="0">
              <a:buNone/>
            </a:pPr>
            <a:r>
              <a:rPr lang="fr" sz="1900" dirty="0">
                <a:latin typeface="Source Sans Pro" panose="020B0503030403020204" pitchFamily="34" charset="0"/>
                <a:ea typeface="Source Sans Pro" panose="020B0503030403020204" pitchFamily="34" charset="0"/>
              </a:rPr>
              <a:t>Il s’agit de listes de contrôle standardisées détaillant les observations à réaliser. Elles sont adaptables et utilisables par les parties prenantes pour évaluer les facteurs de risque au sein ou aux alentours des infrastructures d’assainissement.</a:t>
            </a:r>
          </a:p>
        </p:txBody>
      </p:sp>
      <p:sp>
        <p:nvSpPr>
          <p:cNvPr id="4" name="Text Placeholder 3">
            <a:extLst>
              <a:ext uri="{FF2B5EF4-FFF2-40B4-BE49-F238E27FC236}">
                <a16:creationId xmlns:a16="http://schemas.microsoft.com/office/drawing/2014/main" id="{7C964F1D-32FD-6247-A539-1C848C898513}"/>
              </a:ext>
            </a:extLst>
          </p:cNvPr>
          <p:cNvSpPr>
            <a:spLocks noGrp="1"/>
          </p:cNvSpPr>
          <p:nvPr>
            <p:ph type="body" sz="quarter" idx="18"/>
            <p:custDataLst>
              <p:tags r:id="rId2"/>
            </p:custDataLst>
          </p:nvPr>
        </p:nvSpPr>
        <p:spPr>
          <a:xfrm>
            <a:off x="313432" y="1178750"/>
            <a:ext cx="8830567" cy="519255"/>
          </a:xfrm>
        </p:spPr>
        <p:txBody>
          <a:bodyPr rtlCol="0"/>
          <a:lstStyle/>
          <a:p>
            <a:pPr rtl="0"/>
            <a:r>
              <a:rPr lang="fr" dirty="0">
                <a:solidFill>
                  <a:schemeClr val="tx2"/>
                </a:solidFill>
              </a:rPr>
              <a:t>Formulaires d’inspection sanitaire de l’OMS</a:t>
            </a:r>
          </a:p>
        </p:txBody>
      </p:sp>
      <p:pic>
        <p:nvPicPr>
          <p:cNvPr id="6" name="Picture 5">
            <a:extLst>
              <a:ext uri="{FF2B5EF4-FFF2-40B4-BE49-F238E27FC236}">
                <a16:creationId xmlns:a16="http://schemas.microsoft.com/office/drawing/2014/main" id="{CC2EB51A-2EAA-1D4E-8EE3-8B4854AF2C08}"/>
              </a:ext>
            </a:extLst>
          </p:cNvPr>
          <p:cNvPicPr>
            <a:picLocks noChangeAspect="1"/>
          </p:cNvPicPr>
          <p:nvPr>
            <p:custDataLst>
              <p:tags r:id="rId3"/>
            </p:custDataLst>
          </p:nvPr>
        </p:nvPicPr>
        <p:blipFill>
          <a:blip r:embed="rId5"/>
          <a:stretch>
            <a:fillRect/>
          </a:stretch>
        </p:blipFill>
        <p:spPr>
          <a:xfrm>
            <a:off x="4342873" y="1985424"/>
            <a:ext cx="4520668" cy="3693826"/>
          </a:xfrm>
          <a:prstGeom prst="rect">
            <a:avLst/>
          </a:prstGeom>
        </p:spPr>
      </p:pic>
    </p:spTree>
    <p:extLst>
      <p:ext uri="{BB962C8B-B14F-4D97-AF65-F5344CB8AC3E}">
        <p14:creationId xmlns:p14="http://schemas.microsoft.com/office/powerpoint/2010/main" val="16553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6"/>
</p:tagLst>
</file>

<file path=ppt/tags/tag102.xml><?xml version="1.0" encoding="utf-8"?>
<p:tagLst xmlns:a="http://schemas.openxmlformats.org/drawingml/2006/main" xmlns:r="http://schemas.openxmlformats.org/officeDocument/2006/relationships" xmlns:p="http://schemas.openxmlformats.org/presentationml/2006/main">
  <p:tag name="NUM" val="1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6"/>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7"/>
</p:tagLst>
</file>

<file path=ppt/tags/tag31.xml><?xml version="1.0" encoding="utf-8"?>
<p:tagLst xmlns:a="http://schemas.openxmlformats.org/drawingml/2006/main" xmlns:r="http://schemas.openxmlformats.org/officeDocument/2006/relationships" xmlns:p="http://schemas.openxmlformats.org/presentationml/2006/main">
  <p:tag name="NUM" val="18"/>
</p:tagLst>
</file>

<file path=ppt/tags/tag32.xml><?xml version="1.0" encoding="utf-8"?>
<p:tagLst xmlns:a="http://schemas.openxmlformats.org/drawingml/2006/main" xmlns:r="http://schemas.openxmlformats.org/officeDocument/2006/relationships" xmlns:p="http://schemas.openxmlformats.org/presentationml/2006/main">
  <p:tag name="NUM" val="1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13"/>
</p:tagLst>
</file>

<file path=ppt/tags/tag9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1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2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3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1151</Words>
  <Application>Microsoft Office PowerPoint</Application>
  <PresentationFormat>On-screen Show (4:3)</PresentationFormat>
  <Paragraphs>176</Paragraphs>
  <Slides>21</Slides>
  <Notes>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21</vt:i4>
      </vt:variant>
    </vt:vector>
  </HeadingPairs>
  <TitlesOfParts>
    <vt:vector size="39" baseType="lpstr">
      <vt:lpstr>Arial</vt:lpstr>
      <vt:lpstr>Calibri</vt:lpstr>
      <vt:lpstr>Quire Sans</vt:lpstr>
      <vt:lpstr>Source Sans Pro</vt:lpstr>
      <vt:lpstr>Source Sans Pro Black</vt:lpstr>
      <vt:lpstr>Source Sans Pro ExtraLight</vt:lpstr>
      <vt:lpstr>Source Sans Pro Light</vt:lpstr>
      <vt:lpstr>Source Sans Pro Semibold</vt:lpstr>
      <vt:lpstr>Blank slide</vt:lpstr>
      <vt:lpstr>Welcome and Thank you slides (Beige)</vt:lpstr>
      <vt:lpstr>Module Slides</vt:lpstr>
      <vt:lpstr>Modules/Outputs</vt:lpstr>
      <vt:lpstr>5.1 Content Slides (Blank)</vt:lpstr>
      <vt:lpstr>5.2 Content Slides (Blank)</vt:lpstr>
      <vt:lpstr>5.3 Content Slides (Blank)</vt:lpstr>
      <vt:lpstr>Content Beige (Blank)</vt:lpstr>
      <vt:lpstr>1_Content Beige (Blank)</vt:lpstr>
      <vt:lpstr>Last Content Slides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BOISSON, Sophie</cp:lastModifiedBy>
  <cp:revision>431</cp:revision>
  <dcterms:created xsi:type="dcterms:W3CDTF">2020-03-15T11:08:24Z</dcterms:created>
  <dcterms:modified xsi:type="dcterms:W3CDTF">2023-10-19T14:40:28Z</dcterms:modified>
</cp:coreProperties>
</file>