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838" r:id="rId6"/>
    <p:sldMasterId id="2147483851" r:id="rId7"/>
    <p:sldMasterId id="2147483694" r:id="rId8"/>
    <p:sldMasterId id="2147483825" r:id="rId9"/>
    <p:sldMasterId id="2147483714" r:id="rId10"/>
  </p:sldMasterIdLst>
  <p:notesMasterIdLst>
    <p:notesMasterId r:id="rId32"/>
  </p:notesMasterIdLst>
  <p:handoutMasterIdLst>
    <p:handoutMasterId r:id="rId33"/>
  </p:handoutMasterIdLst>
  <p:sldIdLst>
    <p:sldId id="295" r:id="rId11"/>
    <p:sldId id="272" r:id="rId12"/>
    <p:sldId id="447" r:id="rId13"/>
    <p:sldId id="263" r:id="rId14"/>
    <p:sldId id="448" r:id="rId15"/>
    <p:sldId id="283" r:id="rId16"/>
    <p:sldId id="449" r:id="rId17"/>
    <p:sldId id="461" r:id="rId18"/>
    <p:sldId id="464" r:id="rId19"/>
    <p:sldId id="462" r:id="rId20"/>
    <p:sldId id="463" r:id="rId21"/>
    <p:sldId id="450" r:id="rId22"/>
    <p:sldId id="451" r:id="rId23"/>
    <p:sldId id="484" r:id="rId24"/>
    <p:sldId id="302" r:id="rId25"/>
    <p:sldId id="455" r:id="rId26"/>
    <p:sldId id="400" r:id="rId27"/>
    <p:sldId id="485" r:id="rId28"/>
    <p:sldId id="486" r:id="rId29"/>
    <p:sldId id="458" r:id="rId30"/>
    <p:sldId id="446" r:id="rId31"/>
  </p:sldIdLst>
  <p:sldSz cx="9144000" cy="6858000" type="screen4x3"/>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B1F"/>
    <a:srgbClr val="369275"/>
    <a:srgbClr val="000000"/>
    <a:srgbClr val="0D4957"/>
    <a:srgbClr val="FAF1DA"/>
    <a:srgbClr val="543900"/>
    <a:srgbClr val="B1C936"/>
    <a:srgbClr val="73B9E7"/>
    <a:srgbClr val="00FFFF"/>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06" autoAdjust="0"/>
    <p:restoredTop sz="81661" autoAdjust="0"/>
  </p:normalViewPr>
  <p:slideViewPr>
    <p:cSldViewPr snapToObjects="1">
      <p:cViewPr varScale="1">
        <p:scale>
          <a:sx n="89" d="100"/>
          <a:sy n="89" d="100"/>
        </p:scale>
        <p:origin x="1764"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66" d="100"/>
        <a:sy n="66" d="100"/>
      </p:scale>
      <p:origin x="0" y="618"/>
    </p:cViewPr>
  </p:sorterViewPr>
  <p:notesViewPr>
    <p:cSldViewPr snapToObjects="1">
      <p:cViewPr varScale="1">
        <p:scale>
          <a:sx n="84" d="100"/>
          <a:sy n="84" d="100"/>
        </p:scale>
        <p:origin x="3828" y="90"/>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6147084F-B7A2-459A-8C12-53A24F8B6006}" type="datetimeFigureOut">
              <a:rPr lang="es-VE" smtClean="0"/>
              <a:t>24/11/2023</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C353720F-4C05-4032-ADEE-40B26484F8E6}" type="slidenum">
              <a:rPr lang="es-VE" smtClean="0"/>
              <a:t>‹Nº›</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74272E89-C35F-495F-8099-D1522D7394BC}" type="datetimeFigureOut">
              <a:rPr lang="es-VE" smtClean="0"/>
              <a:t>24/11/2023</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rtl="0"/>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918C2A15-0822-4FAF-8C7E-C4D7F801EC27}" type="slidenum">
              <a:rPr lang="es-VE" smtClean="0"/>
              <a:t>‹Nº›</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918C2A15-0822-4FAF-8C7E-C4D7F801EC27}" type="slidenum">
              <a:rPr lang="es-VE" smtClean="0"/>
              <a:t>1</a:t>
            </a:fld>
            <a:endParaRPr lang="es-VE"/>
          </a:p>
        </p:txBody>
      </p:sp>
    </p:spTree>
    <p:extLst>
      <p:ext uri="{BB962C8B-B14F-4D97-AF65-F5344CB8AC3E}">
        <p14:creationId xmlns:p14="http://schemas.microsoft.com/office/powerpoint/2010/main" val="191326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rtlCol="0"/>
          <a:lstStyle>
            <a:lvl1pPr marL="0" indent="0" algn="ctr">
              <a:buNone/>
              <a:defRPr sz="2100" b="1">
                <a:solidFill>
                  <a:srgbClr val="EABB1F"/>
                </a:solidFill>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rtlCol="0"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pPr rtl="0"/>
            <a:r>
              <a:rPr lang="es" b="0" i="0" spc="300" dirty="0">
                <a:solidFill>
                  <a:schemeClr val="accent3"/>
                </a:solidFill>
                <a:latin typeface="Source Sans Pro" panose="020B0503030403020204" pitchFamily="34" charset="0"/>
                <a:ea typeface="Source Sans Pro" panose="020B05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pPr rtl="0"/>
            <a:r>
              <a:rPr lang="es" sz="140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DCCB5ACB-00EA-E54D-4BA7-918F9D71D470}"/>
              </a:ext>
            </a:extLst>
          </p:cNvPr>
          <p:cNvSpPr/>
          <p:nvPr userDrawn="1"/>
        </p:nvSpPr>
        <p:spPr>
          <a:xfrm>
            <a:off x="12263" y="6403080"/>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5</a:t>
            </a:r>
          </a:p>
          <a:p>
            <a:pPr rtl="0"/>
            <a:r>
              <a:rPr lang="es" b="0" i="0" spc="300" dirty="0">
                <a:solidFill>
                  <a:schemeClr val="accent5">
                    <a:lumMod val="10000"/>
                  </a:schemeClr>
                </a:solidFill>
                <a:latin typeface="Source Sans Pro" panose="020B0503030403020204" pitchFamily="34" charset="0"/>
                <a:ea typeface="Source Sans Pro" panose="020B0503030403020204" pitchFamily="34" charset="0"/>
                <a:cs typeface="Arial" panose="020B0604020202020204" pitchFamily="34" charset="0"/>
              </a:rPr>
              <a:t>Visión general</a:t>
            </a:r>
          </a:p>
        </p:txBody>
      </p:sp>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dirty="0"/>
              <a:t>Placeholder Text, insert content here.</a:t>
            </a:r>
          </a:p>
          <a:p>
            <a:pPr lvl="0" rtl="0"/>
            <a:r>
              <a:rPr lang="es" dirty="0"/>
              <a:t>Placeholder Text, insert content here.</a:t>
            </a:r>
          </a:p>
          <a:p>
            <a:pPr lvl="0" rtl="0"/>
            <a:r>
              <a:rPr lang="es" dirty="0"/>
              <a:t>Placeholder Text, insert content here.</a:t>
            </a:r>
          </a:p>
          <a:p>
            <a:pPr lvl="0" rtl="0"/>
            <a:r>
              <a:rPr lang="es" dirty="0"/>
              <a:t>Placeholder Text, insert content here.</a:t>
            </a:r>
            <a:endParaRPr lang="x-none" dirty="0"/>
          </a:p>
          <a:p>
            <a:pPr lvl="0" rtl="0"/>
            <a:r>
              <a:rPr lang="es" dirty="0"/>
              <a:t>Placeholder Text, insert content here.</a:t>
            </a:r>
          </a:p>
          <a:p>
            <a:pPr lvl="0" rtl="0"/>
            <a:r>
              <a:rPr lang="es" dirty="0"/>
              <a:t>Placeholder Text, insert content here.</a:t>
            </a:r>
            <a:endParaRPr lang="x-none" dirty="0"/>
          </a:p>
          <a:p>
            <a:pPr lvl="0" rtl="0"/>
            <a:endParaRPr lang="x-none" dirty="0"/>
          </a:p>
        </p:txBody>
      </p:sp>
      <p:pic>
        <p:nvPicPr>
          <p:cNvPr id="4" name="Picture 2" descr="A black background with white text&#10;&#10;Description automatically generated with low confidence">
            <a:extLst>
              <a:ext uri="{FF2B5EF4-FFF2-40B4-BE49-F238E27FC236}">
                <a16:creationId xmlns:a16="http://schemas.microsoft.com/office/drawing/2014/main" id="{4739424A-C198-84FB-B346-D21433249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32072374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a:t>
            </a:r>
          </a:p>
          <a:p>
            <a:pPr lvl="0" rtl="0"/>
            <a:endParaRPr lang="en-GB" dirty="0"/>
          </a:p>
        </p:txBody>
      </p: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cxnSp>
        <p:nvCxnSpPr>
          <p:cNvPr id="2" name="Straight Connector 13">
            <a:extLst>
              <a:ext uri="{FF2B5EF4-FFF2-40B4-BE49-F238E27FC236}">
                <a16:creationId xmlns:a16="http://schemas.microsoft.com/office/drawing/2014/main" id="{C4D0EEB1-ED68-6B57-5B0A-926E228B9358}"/>
              </a:ext>
            </a:extLst>
          </p:cNvPr>
          <p:cNvCxnSpPr>
            <a:cxnSpLocks/>
          </p:cNvCxnSpPr>
          <p:nvPr userDrawn="1"/>
        </p:nvCxnSpPr>
        <p:spPr>
          <a:xfrm flipH="1">
            <a:off x="341530" y="2753925"/>
            <a:ext cx="8533698"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157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772906"/>
            <a:ext cx="4028384" cy="4385050"/>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789255"/>
            <a:ext cx="4028384" cy="4385050"/>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a:p>
          <a:p>
            <a:pPr lvl="0" rtl="0"/>
            <a:r>
              <a:rPr lang="es"/>
              <a:t>Placeholder Text, insert content here.</a:t>
            </a:r>
          </a:p>
          <a:p>
            <a:pPr lvl="0" rtl="0"/>
            <a:r>
              <a:rPr lang="es"/>
              <a:t>Placeholder Text, insert content here.</a:t>
            </a:r>
          </a:p>
          <a:p>
            <a:pPr lvl="0" rtl="0"/>
            <a:r>
              <a:rPr lang="es"/>
              <a:t>Placeholder Text, insert content here.</a:t>
            </a:r>
            <a:endParaRPr lang="x-none"/>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spc="0"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238277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rtlCol="0" anchor="ctr"/>
          <a:lstStyle>
            <a:lvl1pPr marL="0" indent="0" algn="l">
              <a:lnSpc>
                <a:spcPct val="100000"/>
              </a:lnSpc>
              <a:buNone/>
              <a:defRPr sz="2200" b="1">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166059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982513" cy="3712721"/>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128304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188336" cy="2581156"/>
          </a:xfrm>
          <a:prstGeom prst="rect">
            <a:avLst/>
          </a:prstGeom>
        </p:spPr>
        <p:txBody>
          <a:bodyPr rtlCol="0"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48224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033844"/>
            <a:ext cx="2308251" cy="3811981"/>
          </a:xfrm>
          <a:prstGeom prst="rect">
            <a:avLst/>
          </a:prstGeom>
        </p:spPr>
        <p:txBody>
          <a:bodyPr rtlCol="0"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3677406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rtlCol="0"/>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3616161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Text -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8800"/>
            <a:ext cx="8534042" cy="4275475"/>
          </a:xfrm>
          <a:prstGeom prst="rect">
            <a:avLst/>
          </a:prstGeom>
        </p:spPr>
        <p:txBody>
          <a:bodyPr rtlCol="0"/>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endParaRPr lang="en-US" dirty="0"/>
          </a:p>
        </p:txBody>
      </p:sp>
    </p:spTree>
    <p:extLst>
      <p:ext uri="{BB962C8B-B14F-4D97-AF65-F5344CB8AC3E}">
        <p14:creationId xmlns:p14="http://schemas.microsoft.com/office/powerpoint/2010/main" val="874076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1807842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176813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66399"/>
            <a:ext cx="5898414" cy="4342921"/>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557697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3593683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a:t>
            </a:r>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341530" y="2708920"/>
            <a:ext cx="8533698"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2507082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a:p>
          <a:p>
            <a:pPr lvl="0" rtl="0"/>
            <a:r>
              <a:rPr lang="es"/>
              <a:t>Placeholder Text, insert content here.</a:t>
            </a:r>
          </a:p>
          <a:p>
            <a:pPr lvl="0" rtl="0"/>
            <a:r>
              <a:rPr lang="es"/>
              <a:t>Placeholder Text, insert content here.</a:t>
            </a:r>
          </a:p>
          <a:p>
            <a:pPr lvl="0" rtl="0"/>
            <a:r>
              <a:rPr lang="es"/>
              <a:t>Placeholder Text, insert content here.</a:t>
            </a:r>
            <a:endParaRPr lang="x-none"/>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spc="0"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953978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rtlCol="0" anchor="ctr"/>
          <a:lstStyle>
            <a:lvl1pPr marL="0" indent="0" algn="l">
              <a:lnSpc>
                <a:spcPct val="100000"/>
              </a:lnSpc>
              <a:buNone/>
              <a:defRPr sz="2200" b="1">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707040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982513" cy="3712721"/>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123918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188337" cy="2581156"/>
          </a:xfrm>
          <a:prstGeom prst="rect">
            <a:avLst/>
          </a:prstGeom>
        </p:spPr>
        <p:txBody>
          <a:bodyPr rtlCol="0"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3590357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rtlCol="0"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3670246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rtlCol="0"/>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3532427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rtlCol="0"/>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endParaRPr lang="en-US" dirty="0"/>
          </a:p>
        </p:txBody>
      </p:sp>
    </p:spTree>
    <p:extLst>
      <p:ext uri="{BB962C8B-B14F-4D97-AF65-F5344CB8AC3E}">
        <p14:creationId xmlns:p14="http://schemas.microsoft.com/office/powerpoint/2010/main" val="1236253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es" sz="3200" b="1" spc="30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3807487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734127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07430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4C24015-359B-6944-ACE3-A07BB4F15A16}"/>
              </a:ext>
            </a:extLst>
          </p:cNvPr>
          <p:cNvSpPr>
            <a:spLocks noGrp="1"/>
          </p:cNvSpPr>
          <p:nvPr>
            <p:ph type="sldNum" sz="quarter" idx="12"/>
          </p:nvPr>
        </p:nvSpPr>
        <p:spPr>
          <a:xfrm>
            <a:off x="6808694" y="6514749"/>
            <a:ext cx="2133600" cy="365125"/>
          </a:xfrm>
        </p:spPr>
        <p:txBody>
          <a:bodyPr rtlCol="0"/>
          <a:lstStyle/>
          <a:p>
            <a:pPr rtl="0"/>
            <a:fld id="{7A072B5B-51CD-4CBC-A4DA-0985A2EA20D8}" type="slidenum">
              <a:rPr lang="en-US" smtClean="0"/>
              <a:t>‹Nº›</a:t>
            </a:fld>
            <a:endParaRPr lang="en-US"/>
          </a:p>
        </p:txBody>
      </p:sp>
    </p:spTree>
    <p:extLst>
      <p:ext uri="{BB962C8B-B14F-4D97-AF65-F5344CB8AC3E}">
        <p14:creationId xmlns:p14="http://schemas.microsoft.com/office/powerpoint/2010/main" val="175036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cxnSp>
        <p:nvCxnSpPr>
          <p:cNvPr id="2" name="Straight Connector 13">
            <a:extLst>
              <a:ext uri="{FF2B5EF4-FFF2-40B4-BE49-F238E27FC236}">
                <a16:creationId xmlns:a16="http://schemas.microsoft.com/office/drawing/2014/main" id="{F8B57A39-705B-BDF8-0AB0-570C3E439EA0}"/>
              </a:ext>
            </a:extLst>
          </p:cNvPr>
          <p:cNvCxnSpPr>
            <a:cxnSpLocks/>
          </p:cNvCxnSpPr>
          <p:nvPr userDrawn="1"/>
        </p:nvCxnSpPr>
        <p:spPr>
          <a:xfrm flipH="1">
            <a:off x="341530" y="2708920"/>
            <a:ext cx="8533698"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456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a:p>
          <a:p>
            <a:pPr lvl="0" rtl="0"/>
            <a:r>
              <a:rPr lang="es"/>
              <a:t>Placeholder Text, insert content here.</a:t>
            </a:r>
          </a:p>
          <a:p>
            <a:pPr lvl="0" rtl="0"/>
            <a:r>
              <a:rPr lang="es"/>
              <a:t>Placeholder Text, insert content here.</a:t>
            </a:r>
          </a:p>
          <a:p>
            <a:pPr lvl="0" rtl="0"/>
            <a:r>
              <a:rPr lang="es"/>
              <a:t>Placeholder Text, insert content here.</a:t>
            </a:r>
            <a:endParaRPr lang="x-none"/>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spc="0"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317589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rtlCol="0"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rtlCol="0" anchor="ctr"/>
          <a:lstStyle>
            <a:lvl1pPr marL="0" indent="0" algn="l">
              <a:lnSpc>
                <a:spcPct val="100000"/>
              </a:lnSpc>
              <a:buNone/>
              <a:defRPr sz="2200" b="1">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483390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847498" cy="3712721"/>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209272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188337" cy="2581156"/>
          </a:xfrm>
          <a:prstGeom prst="rect">
            <a:avLst/>
          </a:prstGeom>
        </p:spPr>
        <p:txBody>
          <a:bodyPr rtlCol="0"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72441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rtlCol="0"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52713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rtlCol="0"/>
          <a:lstStyle>
            <a:lvl1pPr marL="0" indent="0" algn="ctr">
              <a:buNone/>
              <a:defRPr sz="2100" b="1">
                <a:solidFill>
                  <a:srgbClr val="EABB1F"/>
                </a:solidFill>
                <a:latin typeface="Source Sans Pro" pitchFamily="34" charset="0"/>
              </a:defRPr>
            </a:lvl1pPr>
          </a:lstStyle>
          <a:p>
            <a:pPr lvl="0" rtl="0"/>
            <a:r>
              <a:rPr lang="es"/>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rtlCol="0"/>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700114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rtlCol="0"/>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endParaRPr lang="en-US" dirty="0"/>
          </a:p>
        </p:txBody>
      </p:sp>
    </p:spTree>
    <p:extLst>
      <p:ext uri="{BB962C8B-B14F-4D97-AF65-F5344CB8AC3E}">
        <p14:creationId xmlns:p14="http://schemas.microsoft.com/office/powerpoint/2010/main" val="3553242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chemeClr val="tx2"/>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432772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886299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rtlCol="0"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1809746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2879331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seño personalizado">
    <p:bg>
      <p:bgRef idx="1003">
        <a:schemeClr val="bg1"/>
      </p:bgRef>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3148" b="6512"/>
          <a:stretch/>
        </p:blipFill>
        <p:spPr>
          <a:xfrm>
            <a:off x="6070600" y="901700"/>
            <a:ext cx="3073400" cy="5509732"/>
          </a:xfrm>
          <a:prstGeom prst="rect">
            <a:avLst/>
          </a:prstGeom>
          <a:effectLst>
            <a:softEdge rad="635000"/>
          </a:effectLst>
        </p:spPr>
      </p:pic>
    </p:spTree>
    <p:extLst>
      <p:ext uri="{BB962C8B-B14F-4D97-AF65-F5344CB8AC3E}">
        <p14:creationId xmlns:p14="http://schemas.microsoft.com/office/powerpoint/2010/main" val="4133766394"/>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pPr rtl="0"/>
            <a:r>
              <a:rPr lang="es" sz="32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5" name="5 Marcador de texto"/>
          <p:cNvSpPr>
            <a:spLocks noGrp="1"/>
          </p:cNvSpPr>
          <p:nvPr>
            <p:ph type="body" sz="quarter" idx="18" hasCustomPrompt="1"/>
          </p:nvPr>
        </p:nvSpPr>
        <p:spPr>
          <a:xfrm>
            <a:off x="302840" y="1093180"/>
            <a:ext cx="8229600" cy="355600"/>
          </a:xfrm>
          <a:prstGeom prst="rect">
            <a:avLst/>
          </a:prstGeom>
        </p:spPr>
        <p:txBody>
          <a:bodyPr rtlCol="0" anchor="ctr"/>
          <a:lstStyle>
            <a:lvl1pPr marL="0" indent="0" algn="l">
              <a:lnSpc>
                <a:spcPct val="100000"/>
              </a:lnSpc>
              <a:buNone/>
              <a:defRPr sz="1800" b="1" spc="0" baseline="0">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1392179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rtlCol="0" anchor="ctr"/>
          <a:lstStyle>
            <a:lvl1pPr marL="0" indent="0" algn="l">
              <a:lnSpc>
                <a:spcPct val="100000"/>
              </a:lnSpc>
              <a:buNone/>
              <a:defRPr sz="1800" b="1">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573606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5EBEF4-19BF-0A49-A80D-AFFAF63AC818}"/>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6" name="5 Marcador de texto"/>
          <p:cNvSpPr>
            <a:spLocks noGrp="1"/>
          </p:cNvSpPr>
          <p:nvPr>
            <p:ph type="body" sz="quarter" idx="20" hasCustomPrompt="1"/>
          </p:nvPr>
        </p:nvSpPr>
        <p:spPr>
          <a:xfrm>
            <a:off x="527865" y="1270000"/>
            <a:ext cx="8229600" cy="355600"/>
          </a:xfrm>
          <a:prstGeom prst="rect">
            <a:avLst/>
          </a:prstGeom>
        </p:spPr>
        <p:txBody>
          <a:bodyPr rtlCol="0" anchor="ctr"/>
          <a:lstStyle>
            <a:lvl1pPr marL="0" indent="0" algn="l">
              <a:lnSpc>
                <a:spcPct val="100000"/>
              </a:lnSpc>
              <a:buNone/>
              <a:defRPr sz="1800" b="1">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021363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20" hasCustomPrompt="1"/>
          </p:nvPr>
        </p:nvSpPr>
        <p:spPr>
          <a:xfrm>
            <a:off x="527865" y="1270000"/>
            <a:ext cx="8229600" cy="355600"/>
          </a:xfrm>
          <a:prstGeom prst="rect">
            <a:avLst/>
          </a:prstGeom>
        </p:spPr>
        <p:txBody>
          <a:bodyPr rtlCol="0" anchor="ctr"/>
          <a:lstStyle>
            <a:lvl1pPr marL="0" indent="0" algn="l">
              <a:lnSpc>
                <a:spcPct val="100000"/>
              </a:lnSpc>
              <a:buNone/>
              <a:defRPr sz="1800" b="1">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521937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7" name="5 Marcador de texto"/>
          <p:cNvSpPr>
            <a:spLocks noGrp="1"/>
          </p:cNvSpPr>
          <p:nvPr>
            <p:ph type="body" sz="quarter" idx="21" hasCustomPrompt="1"/>
          </p:nvPr>
        </p:nvSpPr>
        <p:spPr>
          <a:xfrm>
            <a:off x="527865" y="1270000"/>
            <a:ext cx="8229600" cy="355600"/>
          </a:xfrm>
          <a:prstGeom prst="rect">
            <a:avLst/>
          </a:prstGeom>
        </p:spPr>
        <p:txBody>
          <a:bodyPr rtlCol="0" anchor="ctr"/>
          <a:lstStyle>
            <a:lvl1pPr marL="0" indent="0" algn="l">
              <a:lnSpc>
                <a:spcPct val="100000"/>
              </a:lnSpc>
              <a:buNone/>
              <a:defRPr sz="1800" b="1">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40526302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3" name="5 Marcador de texto"/>
          <p:cNvSpPr>
            <a:spLocks noGrp="1"/>
          </p:cNvSpPr>
          <p:nvPr>
            <p:ph type="body" sz="quarter" idx="20" hasCustomPrompt="1"/>
          </p:nvPr>
        </p:nvSpPr>
        <p:spPr>
          <a:xfrm>
            <a:off x="527865" y="1270000"/>
            <a:ext cx="8229600" cy="355600"/>
          </a:xfrm>
          <a:prstGeom prst="rect">
            <a:avLst/>
          </a:prstGeom>
        </p:spPr>
        <p:txBody>
          <a:bodyPr rtlCol="0" anchor="ctr"/>
          <a:lstStyle>
            <a:lvl1pPr marL="0" indent="0" algn="l">
              <a:lnSpc>
                <a:spcPct val="100000"/>
              </a:lnSpc>
              <a:buNone/>
              <a:defRPr sz="1800" b="1">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442560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
        <p:nvSpPr>
          <p:cNvPr id="4" name="5 Marcador de texto"/>
          <p:cNvSpPr>
            <a:spLocks noGrp="1"/>
          </p:cNvSpPr>
          <p:nvPr>
            <p:ph type="body" sz="quarter" idx="21" hasCustomPrompt="1"/>
          </p:nvPr>
        </p:nvSpPr>
        <p:spPr>
          <a:xfrm>
            <a:off x="527865" y="1270000"/>
            <a:ext cx="8229600" cy="355600"/>
          </a:xfrm>
          <a:prstGeom prst="rect">
            <a:avLst/>
          </a:prstGeom>
        </p:spPr>
        <p:txBody>
          <a:bodyPr rtlCol="0" anchor="ctr"/>
          <a:lstStyle>
            <a:lvl1pPr marL="0" indent="0" algn="l">
              <a:lnSpc>
                <a:spcPct val="100000"/>
              </a:lnSpc>
              <a:buNone/>
              <a:defRPr sz="1800" b="1">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27619236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pPr rtl="0"/>
            <a:r>
              <a:rPr lang="es" sz="32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752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2" hasCustomPrompt="1"/>
          </p:nvPr>
        </p:nvSpPr>
        <p:spPr>
          <a:xfrm>
            <a:off x="313433" y="1988840"/>
            <a:ext cx="8534042" cy="4275475"/>
          </a:xfrm>
          <a:prstGeom prst="rect">
            <a:avLst/>
          </a:prstGeom>
        </p:spPr>
        <p:txBody>
          <a:bodyPr rtlCol="0"/>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p>
          <a:p>
            <a:pPr lvl="0" rtl="0"/>
            <a:endParaRPr lang="en-US" dirty="0"/>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2200" b="1" baseline="0">
                <a:solidFill>
                  <a:srgbClr val="EABB1F"/>
                </a:solidFill>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3533240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29030" y="1714698"/>
            <a:ext cx="4052470" cy="4185638"/>
          </a:xfrm>
          <a:prstGeom prst="rect">
            <a:avLst/>
          </a:prstGeom>
        </p:spPr>
        <p:txBody>
          <a:bodyPr rtlCol="0" anchor="t"/>
          <a:lstStyle>
            <a:lvl1pPr>
              <a:lnSpc>
                <a:spcPct val="100000"/>
              </a:lnSpc>
              <a:defRPr sz="20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20007" y="1714698"/>
            <a:ext cx="4052470" cy="4185638"/>
          </a:xfrm>
          <a:prstGeom prst="rect">
            <a:avLst/>
          </a:prstGeom>
        </p:spPr>
        <p:txBody>
          <a:bodyPr rtlCol="0" anchor="t"/>
          <a:lstStyle>
            <a:lvl1pPr>
              <a:lnSpc>
                <a:spcPct val="100000"/>
              </a:lnSpc>
              <a:defRPr sz="20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8888222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391214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200">
                <a:solidFill>
                  <a:srgbClr val="73B9E7"/>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761301" cy="3712721"/>
          </a:xfrm>
          <a:prstGeom prst="rect">
            <a:avLst/>
          </a:prstGeom>
        </p:spPr>
        <p:txBody>
          <a:bodyPr rtlCol="0"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4148328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2135907" cy="2581156"/>
          </a:xfrm>
          <a:prstGeom prst="rect">
            <a:avLst/>
          </a:prstGeom>
        </p:spPr>
        <p:txBody>
          <a:bodyPr rtlCol="0"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147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3" y="2233914"/>
            <a:ext cx="2135907" cy="2581156"/>
          </a:xfrm>
          <a:prstGeom prst="rect">
            <a:avLst/>
          </a:prstGeom>
        </p:spPr>
        <p:txBody>
          <a:bodyPr rtlCol="0"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584108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496039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0805564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634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PLANNING YOUR NEXT STEPS</a:t>
            </a:r>
          </a:p>
        </p:txBody>
      </p:sp>
    </p:spTree>
    <p:extLst>
      <p:ext uri="{BB962C8B-B14F-4D97-AF65-F5344CB8AC3E}">
        <p14:creationId xmlns:p14="http://schemas.microsoft.com/office/powerpoint/2010/main" val="3213042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2391580" y="-12102"/>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399" y="1990800"/>
            <a:ext cx="5896800" cy="4341600"/>
          </a:xfrm>
          <a:prstGeom prst="rect">
            <a:avLst/>
          </a:prstGeom>
        </p:spPr>
        <p:txBody>
          <a:bodyPr rtlCol="0"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434709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GROUP WORK</a:t>
            </a:r>
          </a:p>
        </p:txBody>
      </p:sp>
      <p:sp>
        <p:nvSpPr>
          <p:cNvPr id="3" name="2 Marcador de texto"/>
          <p:cNvSpPr>
            <a:spLocks noGrp="1"/>
          </p:cNvSpPr>
          <p:nvPr>
            <p:ph type="body" sz="quarter" idx="15" hasCustomPrompt="1"/>
          </p:nvPr>
        </p:nvSpPr>
        <p:spPr>
          <a:xfrm>
            <a:off x="226800" y="788400"/>
            <a:ext cx="4814887" cy="315460"/>
          </a:xfrm>
          <a:prstGeom prst="rect">
            <a:avLst/>
          </a:prstGeom>
        </p:spPr>
        <p:txBody>
          <a:bodyPr rtlCol="0"/>
          <a:lstStyle>
            <a:lvl1pPr marL="0" indent="0">
              <a:buNone/>
              <a:defRPr lang="es-VE" sz="1800" b="0" i="0" kern="1200" spc="0" baseline="0" dirty="0">
                <a:solidFill>
                  <a:srgbClr val="C2B195"/>
                </a:solidFill>
                <a:latin typeface="Source Sans Pro Light" pitchFamily="34" charset="0"/>
                <a:ea typeface="Source Sans Pro Light"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rtl="0"/>
            <a:r>
              <a:rPr lang="es"/>
              <a:t>Insert Subtitle here</a:t>
            </a:r>
            <a:endParaRPr lang="es-VE" dirty="0"/>
          </a:p>
        </p:txBody>
      </p:sp>
      <p:sp>
        <p:nvSpPr>
          <p:cNvPr id="5" name="4 Marcador de texto"/>
          <p:cNvSpPr>
            <a:spLocks noGrp="1"/>
          </p:cNvSpPr>
          <p:nvPr>
            <p:ph type="body" sz="quarter" idx="16" hasCustomPrompt="1"/>
          </p:nvPr>
        </p:nvSpPr>
        <p:spPr>
          <a:xfrm>
            <a:off x="225425" y="6526213"/>
            <a:ext cx="1015200" cy="278162"/>
          </a:xfrm>
          <a:prstGeom prst="rect">
            <a:avLst/>
          </a:prstGeom>
        </p:spPr>
        <p:txBody>
          <a:bodyPr rtlCol="0"/>
          <a:lstStyle>
            <a:lvl1pPr marL="0" indent="0">
              <a:buNone/>
              <a:defRPr lang="es-ES" sz="1400" kern="1200" baseline="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2pPr>
            <a:lvl3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3pPr>
            <a:lvl4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4pPr>
            <a:lvl5pPr>
              <a:defRPr lang="es-V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5pPr>
          </a:lstStyle>
          <a:p>
            <a:pPr lvl="0" rtl="0"/>
            <a:r>
              <a:rPr lang="es"/>
              <a:t>MODULE X:</a:t>
            </a:r>
          </a:p>
        </p:txBody>
      </p:sp>
      <p:sp>
        <p:nvSpPr>
          <p:cNvPr id="7" name="6 Marcador de texto"/>
          <p:cNvSpPr>
            <a:spLocks noGrp="1"/>
          </p:cNvSpPr>
          <p:nvPr>
            <p:ph type="body" sz="quarter" idx="17" hasCustomPrompt="1"/>
          </p:nvPr>
        </p:nvSpPr>
        <p:spPr>
          <a:xfrm>
            <a:off x="1071275" y="6489340"/>
            <a:ext cx="5976000" cy="370800"/>
          </a:xfrm>
          <a:prstGeom prst="rect">
            <a:avLst/>
          </a:prstGeom>
        </p:spPr>
        <p:txBody>
          <a:bodyPr rtlCol="0"/>
          <a:lstStyle>
            <a:lvl1pPr marL="0" indent="0">
              <a:lnSpc>
                <a:spcPct val="100000"/>
              </a:lnSpc>
              <a:buNone/>
              <a:defRPr lang="es-ES" sz="1400" b="0" i="0" kern="1200" baseline="0" dirty="0" smtClean="0">
                <a:solidFill>
                  <a:schemeClr val="bg1"/>
                </a:solidFill>
                <a:latin typeface="Source Sans Pro Light" panose="020B0403030403020204" pitchFamily="34" charset="0"/>
                <a:ea typeface="Source Sans Pro Light" panose="020B0403030403020204" pitchFamily="34" charset="0"/>
                <a:cs typeface="+mn-cs"/>
              </a:defRPr>
            </a:lvl1pPr>
            <a:lvl2pPr marL="4572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2pPr>
            <a:lvl3pPr marL="9144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3pPr>
            <a:lvl4pPr marL="13716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4pPr>
            <a:lvl5pPr marL="1828800" indent="0">
              <a:buNone/>
              <a:defRPr lang="es-VE" sz="1400" b="0" i="0" kern="1200" dirty="0">
                <a:solidFill>
                  <a:schemeClr val="bg1"/>
                </a:solidFill>
                <a:latin typeface="Source Sans Pro Light" panose="020B0403030403020204" pitchFamily="34" charset="0"/>
                <a:ea typeface="Source Sans Pro Light" panose="020B0403030403020204" pitchFamily="34" charset="0"/>
                <a:cs typeface="+mn-cs"/>
              </a:defRPr>
            </a:lvl5pPr>
          </a:lstStyle>
          <a:p>
            <a:pPr lvl="0" rtl="0"/>
            <a:r>
              <a:rPr lang="es"/>
              <a:t>INSERT SUBTITLE HERE</a:t>
            </a:r>
          </a:p>
        </p:txBody>
      </p:sp>
      <p:cxnSp>
        <p:nvCxnSpPr>
          <p:cNvPr id="2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3" y="1099712"/>
            <a:ext cx="4552182"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25" name="5 Marcador de texto"/>
          <p:cNvSpPr>
            <a:spLocks noGrp="1"/>
          </p:cNvSpPr>
          <p:nvPr>
            <p:ph type="body" sz="quarter" idx="18" hasCustomPrompt="1"/>
          </p:nvPr>
        </p:nvSpPr>
        <p:spPr>
          <a:xfrm>
            <a:off x="313433" y="1270000"/>
            <a:ext cx="8229600" cy="355600"/>
          </a:xfrm>
          <a:prstGeom prst="rect">
            <a:avLst/>
          </a:prstGeom>
        </p:spPr>
        <p:txBody>
          <a:bodyPr rtlCol="0" anchor="ctr"/>
          <a:lstStyle>
            <a:lvl1pPr marL="0" indent="0" algn="l">
              <a:lnSpc>
                <a:spcPct val="100000"/>
              </a:lnSpc>
              <a:buNone/>
              <a:defRPr sz="1800" b="1" baseline="0">
                <a:latin typeface="Source Sans Pro Semibold" pitchFamily="34" charset="0"/>
              </a:defRPr>
            </a:lvl1pPr>
          </a:lstStyle>
          <a:p>
            <a:pPr lvl="0" rtl="0"/>
            <a:r>
              <a:rPr lang="es"/>
              <a:t>Placement Title</a:t>
            </a:r>
            <a:endParaRPr lang="es-ES" dirty="0"/>
          </a:p>
        </p:txBody>
      </p:sp>
    </p:spTree>
    <p:extLst>
      <p:ext uri="{BB962C8B-B14F-4D97-AF65-F5344CB8AC3E}">
        <p14:creationId xmlns:p14="http://schemas.microsoft.com/office/powerpoint/2010/main" val="719810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11.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7.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3.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8.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3.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9.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 id="2147483805" r:id="rId3"/>
    <p:sldLayoutId id="21474838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25">
            <a:extLst>
              <a:ext uri="{FF2B5EF4-FFF2-40B4-BE49-F238E27FC236}">
                <a16:creationId xmlns:a16="http://schemas.microsoft.com/office/drawing/2014/main" id="{539F9A95-6EF1-2AF8-0C9C-7FA3845AB0DA}"/>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pic>
        <p:nvPicPr>
          <p:cNvPr id="12" name="Picture 2" descr="A black background with white text&#10;&#10;Description automatically generated with low confidence">
            <a:extLst>
              <a:ext uri="{FF2B5EF4-FFF2-40B4-BE49-F238E27FC236}">
                <a16:creationId xmlns:a16="http://schemas.microsoft.com/office/drawing/2014/main" id="{DD66FC45-EB7C-F586-563E-B37E4C05D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EABB1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FAF1D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rtl="0"/>
            <a:r>
              <a:rPr lang="es" sz="28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PASOS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rtl="0"/>
            <a:r>
              <a:rPr lang="es" sz="2800" b="1" spc="300" dirty="0">
                <a:solidFill>
                  <a:schemeClr val="bg1">
                    <a:lumMod val="75000"/>
                  </a:schemeClr>
                </a:solidFill>
                <a:latin typeface="Source Sans Pro Semibold" panose="020B0503030403020204" pitchFamily="34" charset="0"/>
                <a:ea typeface="Source Sans Pro Semibold" panose="020B0503030403020204" pitchFamily="34" charset="0"/>
                <a:cs typeface="Arial" panose="020B0604020202020204" pitchFamily="34" charset="0"/>
              </a:rPr>
              <a:t>PRODUCTOS</a:t>
            </a:r>
          </a:p>
        </p:txBody>
      </p:sp>
      <p:sp>
        <p:nvSpPr>
          <p:cNvPr id="5" name="Rectangle 25">
            <a:extLst>
              <a:ext uri="{FF2B5EF4-FFF2-40B4-BE49-F238E27FC236}">
                <a16:creationId xmlns:a16="http://schemas.microsoft.com/office/drawing/2014/main" id="{BB733B88-4DB7-5E20-768F-BBD2DD648DC3}"/>
              </a:ext>
            </a:extLst>
          </p:cNvPr>
          <p:cNvSpPr/>
          <p:nvPr userDrawn="1"/>
        </p:nvSpPr>
        <p:spPr>
          <a:xfrm>
            <a:off x="12263" y="6403080"/>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pic>
        <p:nvPicPr>
          <p:cNvPr id="7" name="Picture 2" descr="A black background with white text&#10;&#10;Description automatically generated with low confidence">
            <a:extLst>
              <a:ext uri="{FF2B5EF4-FFF2-40B4-BE49-F238E27FC236}">
                <a16:creationId xmlns:a16="http://schemas.microsoft.com/office/drawing/2014/main" id="{1947D9A1-00BD-C9BA-7983-762C5B87C9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953725"/>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white text&#10;&#10;Description automatically generated with low confidence">
            <a:extLst>
              <a:ext uri="{FF2B5EF4-FFF2-40B4-BE49-F238E27FC236}">
                <a16:creationId xmlns:a16="http://schemas.microsoft.com/office/drawing/2014/main" id="{33621952-75B6-A80F-8A56-1F33886679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850" r:id="rId8"/>
    <p:sldLayoutId id="2147483709" r:id="rId9"/>
    <p:sldLayoutId id="2147483710" r:id="rId10"/>
    <p:sldLayoutId id="2147483762" r:id="rId11"/>
    <p:sldLayoutId id="21474838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953725"/>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5" name="TextBox 26">
            <a:extLst>
              <a:ext uri="{FF2B5EF4-FFF2-40B4-BE49-F238E27FC236}">
                <a16:creationId xmlns:a16="http://schemas.microsoft.com/office/drawing/2014/main" id="{58F18F45-23E3-B177-96A2-EFE494CCBAFE}"/>
              </a:ext>
            </a:extLst>
          </p:cNvPr>
          <p:cNvSpPr txBox="1"/>
          <p:nvPr userDrawn="1"/>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dirty="0"/>
              <a:t>MÓDULO 5:</a:t>
            </a:r>
          </a:p>
        </p:txBody>
      </p:sp>
      <p:sp>
        <p:nvSpPr>
          <p:cNvPr id="6" name="Text Placeholder 33">
            <a:extLst>
              <a:ext uri="{FF2B5EF4-FFF2-40B4-BE49-F238E27FC236}">
                <a16:creationId xmlns:a16="http://schemas.microsoft.com/office/drawing/2014/main" id="{709F6E1F-0D3B-6938-026A-43C5305B1C4E}"/>
              </a:ext>
            </a:extLst>
          </p:cNvPr>
          <p:cNvSpPr txBox="1">
            <a:spLocks/>
          </p:cNvSpPr>
          <p:nvPr userDrawn="1"/>
        </p:nvSpPr>
        <p:spPr>
          <a:xfrm>
            <a:off x="979871" y="6477905"/>
            <a:ext cx="5977394"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MONITOREO DE LAS MEDIDAS DE CONTROL Y COMPROBACIÓN DEL DESEMPEÑO</a:t>
            </a:r>
          </a:p>
        </p:txBody>
      </p:sp>
      <p:sp>
        <p:nvSpPr>
          <p:cNvPr id="7" name="Rectangle 25">
            <a:extLst>
              <a:ext uri="{FF2B5EF4-FFF2-40B4-BE49-F238E27FC236}">
                <a16:creationId xmlns:a16="http://schemas.microsoft.com/office/drawing/2014/main" id="{2DB87596-8063-AC7E-71BF-67C8D87A6142}"/>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pic>
        <p:nvPicPr>
          <p:cNvPr id="8" name="Picture 2" descr="A black background with white text&#10;&#10;Description automatically generated with low confidence">
            <a:extLst>
              <a:ext uri="{FF2B5EF4-FFF2-40B4-BE49-F238E27FC236}">
                <a16:creationId xmlns:a16="http://schemas.microsoft.com/office/drawing/2014/main" id="{08A48158-81CA-9821-6B16-1D4B8168A06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124701048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9" r:id="rId8"/>
    <p:sldLayoutId id="2147483846" r:id="rId9"/>
    <p:sldLayoutId id="2147483847" r:id="rId10"/>
    <p:sldLayoutId id="2147483848" r:id="rId11"/>
    <p:sldLayoutId id="21474838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998730"/>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6" name="Text Placeholder 33">
            <a:extLst>
              <a:ext uri="{FF2B5EF4-FFF2-40B4-BE49-F238E27FC236}">
                <a16:creationId xmlns:a16="http://schemas.microsoft.com/office/drawing/2014/main" id="{024E93FC-24E6-4D13-0921-8E66FB9985B6}"/>
              </a:ext>
            </a:extLst>
          </p:cNvPr>
          <p:cNvSpPr txBox="1">
            <a:spLocks/>
          </p:cNvSpPr>
          <p:nvPr userDrawn="1"/>
        </p:nvSpPr>
        <p:spPr>
          <a:xfrm>
            <a:off x="979871" y="6477905"/>
            <a:ext cx="5977394"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MONITOREO DE LAS MEDIDAS DE CONTROL Y COMPROBACIÓN DEL DESEMPEÑO</a:t>
            </a:r>
          </a:p>
        </p:txBody>
      </p:sp>
      <p:sp>
        <p:nvSpPr>
          <p:cNvPr id="7" name="Rectangle 25">
            <a:extLst>
              <a:ext uri="{FF2B5EF4-FFF2-40B4-BE49-F238E27FC236}">
                <a16:creationId xmlns:a16="http://schemas.microsoft.com/office/drawing/2014/main" id="{72BF139B-025E-4EEF-BBF1-021127D886EF}"/>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pic>
        <p:nvPicPr>
          <p:cNvPr id="8" name="Picture 2" descr="A black background with white text&#10;&#10;Description automatically generated with low confidence">
            <a:extLst>
              <a:ext uri="{FF2B5EF4-FFF2-40B4-BE49-F238E27FC236}">
                <a16:creationId xmlns:a16="http://schemas.microsoft.com/office/drawing/2014/main" id="{FDDB84F6-DDC1-4BAE-CF34-339BAC3AF0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107367758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 Placeholder 19">
            <a:extLst>
              <a:ext uri="{FF2B5EF4-FFF2-40B4-BE49-F238E27FC236}">
                <a16:creationId xmlns:a16="http://schemas.microsoft.com/office/drawing/2014/main" id="{CC9DD54C-427A-8D4A-99E5-BA6DE356402D}"/>
              </a:ext>
            </a:extLst>
          </p:cNvPr>
          <p:cNvSpPr txBox="1">
            <a:spLocks/>
          </p:cNvSpPr>
          <p:nvPr userDrawn="1"/>
        </p:nvSpPr>
        <p:spPr>
          <a:xfrm>
            <a:off x="251520" y="6096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b="0" i="0" spc="0">
                <a:solidFill>
                  <a:schemeClr val="accent5">
                    <a:lumMod val="10000"/>
                  </a:schemeClr>
                </a:solidFill>
                <a:latin typeface="Source Sans Pro" panose="020B0503030403020204" pitchFamily="34" charset="0"/>
                <a:ea typeface="Source Sans Pro" panose="020B0503030403020204" pitchFamily="34" charset="0"/>
              </a:rPr>
              <a:t>Monitor control measures and verify performance</a:t>
            </a:r>
            <a:endParaRPr lang="en-GB" sz="1800" b="0" i="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5" name="Text Placeholder 19">
            <a:extLst>
              <a:ext uri="{FF2B5EF4-FFF2-40B4-BE49-F238E27FC236}">
                <a16:creationId xmlns:a16="http://schemas.microsoft.com/office/drawing/2014/main" id="{C2EBDCDE-43EC-274C-97C7-7CA36AA5B0D8}"/>
              </a:ext>
            </a:extLst>
          </p:cNvPr>
          <p:cNvSpPr txBox="1">
            <a:spLocks/>
          </p:cNvSpPr>
          <p:nvPr userDrawn="1"/>
        </p:nvSpPr>
        <p:spPr>
          <a:xfrm>
            <a:off x="251520" y="10336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EABB1F"/>
                </a:solidFill>
              </a:rPr>
              <a:t>MODULE 5</a:t>
            </a:r>
          </a:p>
        </p:txBody>
      </p:sp>
      <p:cxnSp>
        <p:nvCxnSpPr>
          <p:cNvPr id="16"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flipV="1">
            <a:off x="361471" y="919692"/>
            <a:ext cx="8127745" cy="34033"/>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6" name="Rectangle 25">
            <a:extLst>
              <a:ext uri="{FF2B5EF4-FFF2-40B4-BE49-F238E27FC236}">
                <a16:creationId xmlns:a16="http://schemas.microsoft.com/office/drawing/2014/main" id="{E6CAF91B-0223-E461-08EA-86CAF05A8DC5}"/>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pic>
        <p:nvPicPr>
          <p:cNvPr id="7" name="Picture 2" descr="A black background with white text&#10;&#10;Description automatically generated with low confidence">
            <a:extLst>
              <a:ext uri="{FF2B5EF4-FFF2-40B4-BE49-F238E27FC236}">
                <a16:creationId xmlns:a16="http://schemas.microsoft.com/office/drawing/2014/main" id="{BBF60A52-150D-D90F-1F29-BFB6962B4B0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837" r:id="rId1"/>
    <p:sldLayoutId id="2147483700" r:id="rId2"/>
    <p:sldLayoutId id="2147483701" r:id="rId3"/>
    <p:sldLayoutId id="2147483702" r:id="rId4"/>
    <p:sldLayoutId id="2147483698" r:id="rId5"/>
    <p:sldLayoutId id="2147483707" r:id="rId6"/>
    <p:sldLayoutId id="2147483708" r:id="rId7"/>
    <p:sldLayoutId id="2147483711" r:id="rId8"/>
    <p:sldLayoutId id="2147483712" r:id="rId9"/>
    <p:sldLayoutId id="214748375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7" name="Text Placeholder 19">
            <a:extLst>
              <a:ext uri="{FF2B5EF4-FFF2-40B4-BE49-F238E27FC236}">
                <a16:creationId xmlns:a16="http://schemas.microsoft.com/office/drawing/2014/main" id="{CC9DD54C-427A-8D4A-99E5-BA6DE356402D}"/>
              </a:ext>
            </a:extLst>
          </p:cNvPr>
          <p:cNvSpPr txBox="1">
            <a:spLocks/>
          </p:cNvSpPr>
          <p:nvPr userDrawn="1"/>
        </p:nvSpPr>
        <p:spPr>
          <a:xfrm>
            <a:off x="386535" y="609675"/>
            <a:ext cx="7380820"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1800" b="0" i="0" spc="0" dirty="0">
                <a:solidFill>
                  <a:schemeClr val="tx2"/>
                </a:solidFill>
                <a:latin typeface="Source Sans Pro" panose="020B0503030403020204" pitchFamily="34" charset="0"/>
                <a:ea typeface="Source Sans Pro" panose="020B0503030403020204" pitchFamily="34" charset="0"/>
              </a:rPr>
              <a:t>Monitoreo de las medidas de control y verificación del desempeño</a:t>
            </a:r>
            <a:endParaRPr lang="en-GB" sz="1800" b="0" i="0" spc="0"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C2EBDCDE-43EC-274C-97C7-7CA36AA5B0D8}"/>
              </a:ext>
            </a:extLst>
          </p:cNvPr>
          <p:cNvSpPr txBox="1">
            <a:spLocks/>
          </p:cNvSpPr>
          <p:nvPr userDrawn="1"/>
        </p:nvSpPr>
        <p:spPr>
          <a:xfrm>
            <a:off x="386535" y="10336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MÓDULO 5</a:t>
            </a:r>
          </a:p>
        </p:txBody>
      </p:sp>
      <p:cxnSp>
        <p:nvCxnSpPr>
          <p:cNvPr id="1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flipV="1">
            <a:off x="496486" y="919692"/>
            <a:ext cx="8127745" cy="34033"/>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6" name="Rectangle 25">
            <a:extLst>
              <a:ext uri="{FF2B5EF4-FFF2-40B4-BE49-F238E27FC236}">
                <a16:creationId xmlns:a16="http://schemas.microsoft.com/office/drawing/2014/main" id="{DC363734-C38E-D582-676F-5214AA203B13}"/>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MÓDULO 5: MONITOREO DE LAS MEDIDAS DE CONTROL Y VERIFICACIÓN DEL DESEMPEÑO</a:t>
            </a:r>
          </a:p>
        </p:txBody>
      </p:sp>
      <p:pic>
        <p:nvPicPr>
          <p:cNvPr id="8" name="Picture 2" descr="A black background with white text&#10;&#10;Description automatically generated with low confidence">
            <a:extLst>
              <a:ext uri="{FF2B5EF4-FFF2-40B4-BE49-F238E27FC236}">
                <a16:creationId xmlns:a16="http://schemas.microsoft.com/office/drawing/2014/main" id="{F25D1B1D-4369-3523-8132-ADD73B1233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872943" y="6472698"/>
            <a:ext cx="1171429" cy="324035"/>
          </a:xfrm>
          <a:prstGeom prst="rect">
            <a:avLst/>
          </a:prstGeom>
        </p:spPr>
      </p:pic>
    </p:spTree>
    <p:extLst>
      <p:ext uri="{BB962C8B-B14F-4D97-AF65-F5344CB8AC3E}">
        <p14:creationId xmlns:p14="http://schemas.microsoft.com/office/powerpoint/2010/main" val="1555078155"/>
      </p:ext>
    </p:extLst>
  </p:cSld>
  <p:clrMap bg1="lt1" tx1="dk1" bg2="lt2" tx2="dk2" accent1="accent1" accent2="accent2" accent3="accent3" accent4="accent4" accent5="accent5" accent6="accent6" hlink="hlink" folHlink="folHlink"/>
  <p:sldLayoutIdLst>
    <p:sldLayoutId id="2147483826" r:id="rId1"/>
    <p:sldLayoutId id="2147483835"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57742D5-4B85-199D-666D-CAB31D4CAFB8}"/>
              </a:ext>
            </a:extLst>
          </p:cNvPr>
          <p:cNvPicPr>
            <a:picLocks noChangeAspect="1"/>
          </p:cNvPicPr>
          <p:nvPr/>
        </p:nvPicPr>
        <p:blipFill rotWithShape="1">
          <a:blip r:embed="rId3"/>
          <a:srcRect l="14857" t="55619" r="18572" b="2984"/>
          <a:stretch/>
        </p:blipFill>
        <p:spPr>
          <a:xfrm>
            <a:off x="1251592" y="818710"/>
            <a:ext cx="6640816" cy="4645722"/>
          </a:xfrm>
          <a:prstGeom prst="rect">
            <a:avLst/>
          </a:prstGeom>
        </p:spPr>
      </p:pic>
      <p:pic>
        <p:nvPicPr>
          <p:cNvPr id="3" name="Imagen 2" descr="Imagen que contiene Interfaz de usuario gráfica&#10;&#10;Descripción generada automáticamente">
            <a:extLst>
              <a:ext uri="{FF2B5EF4-FFF2-40B4-BE49-F238E27FC236}">
                <a16:creationId xmlns:a16="http://schemas.microsoft.com/office/drawing/2014/main" id="{4EE77E20-1F16-9284-0A9E-30855450DA5E}"/>
              </a:ext>
            </a:extLst>
          </p:cNvPr>
          <p:cNvPicPr>
            <a:picLocks noChangeAspect="1"/>
          </p:cNvPicPr>
          <p:nvPr/>
        </p:nvPicPr>
        <p:blipFill>
          <a:blip r:embed="rId4"/>
          <a:stretch>
            <a:fillRect/>
          </a:stretch>
        </p:blipFill>
        <p:spPr>
          <a:xfrm>
            <a:off x="104332" y="5722133"/>
            <a:ext cx="2500604" cy="625151"/>
          </a:xfrm>
          <a:prstGeom prst="rect">
            <a:avLst/>
          </a:prstGeom>
        </p:spPr>
      </p:pic>
      <p:sp>
        <p:nvSpPr>
          <p:cNvPr id="8" name="Rectangular Callout 5">
            <a:extLst>
              <a:ext uri="{FF2B5EF4-FFF2-40B4-BE49-F238E27FC236}">
                <a16:creationId xmlns:a16="http://schemas.microsoft.com/office/drawing/2014/main" id="{B854D57F-7E62-513E-2EF9-36EFE5DBF7AD}"/>
              </a:ext>
            </a:extLst>
          </p:cNvPr>
          <p:cNvSpPr/>
          <p:nvPr/>
        </p:nvSpPr>
        <p:spPr>
          <a:xfrm>
            <a:off x="7452320" y="5107283"/>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pp. </a:t>
            </a:r>
            <a:r>
              <a:rPr lang="es-ES" sz="1500" dirty="0">
                <a:solidFill>
                  <a:schemeClr val="bg1"/>
                </a:solidFill>
                <a:latin typeface="Source Sans Pro" panose="020B0503030403020204" pitchFamily="34" charset="0"/>
                <a:ea typeface="Source Sans Pro" panose="020B0503030403020204" pitchFamily="34" charset="0"/>
              </a:rPr>
              <a:t>79</a:t>
            </a:r>
            <a:r>
              <a:rPr lang="es" sz="1500" dirty="0">
                <a:solidFill>
                  <a:schemeClr val="bg1"/>
                </a:solidFill>
                <a:latin typeface="Source Sans Pro" panose="020B0503030403020204" pitchFamily="34" charset="0"/>
                <a:ea typeface="Source Sans Pro" panose="020B0503030403020204" pitchFamily="34" charset="0"/>
              </a:rPr>
              <a:t> a 87</a:t>
            </a:r>
          </a:p>
        </p:txBody>
      </p:sp>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2 Marcador de texto">
            <a:extLst>
              <a:ext uri="{FF2B5EF4-FFF2-40B4-BE49-F238E27FC236}">
                <a16:creationId xmlns:a16="http://schemas.microsoft.com/office/drawing/2014/main" id="{35534D6A-4B2C-B44A-9496-A6F61BCF4B32}"/>
              </a:ext>
            </a:extLst>
          </p:cNvPr>
          <p:cNvSpPr txBox="1">
            <a:spLocks/>
          </p:cNvSpPr>
          <p:nvPr/>
        </p:nvSpPr>
        <p:spPr>
          <a:xfrm>
            <a:off x="414922" y="3230228"/>
            <a:ext cx="4292811" cy="129325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000000"/>
                </a:solidFill>
                <a:latin typeface="Source Sans Pro" panose="020B0503030403020204" pitchFamily="34" charset="0"/>
                <a:ea typeface="Source Sans Pro" panose="020B0503030403020204" pitchFamily="34" charset="0"/>
              </a:rPr>
              <a:t>Uso de equipo de protección personal por parte de los trabajadores de saneamiento.</a:t>
            </a:r>
          </a:p>
          <a:p>
            <a:pPr rtl="0"/>
            <a:r>
              <a:rPr lang="es" sz="2000" dirty="0">
                <a:solidFill>
                  <a:srgbClr val="000000"/>
                </a:solidFill>
                <a:latin typeface="Source Sans Pro" panose="020B0503030403020204" pitchFamily="34" charset="0"/>
                <a:ea typeface="Source Sans Pro" panose="020B0503030403020204" pitchFamily="34" charset="0"/>
              </a:rPr>
              <a:t>Uso de carreteras marcadas.</a:t>
            </a:r>
          </a:p>
          <a:p>
            <a:pPr rtl="0"/>
            <a:r>
              <a:rPr lang="es" sz="2000" dirty="0">
                <a:solidFill>
                  <a:srgbClr val="000000"/>
                </a:solidFill>
                <a:latin typeface="Source Sans Pro" panose="020B0503030403020204" pitchFamily="34" charset="0"/>
                <a:ea typeface="Source Sans Pro" panose="020B0503030403020204" pitchFamily="34" charset="0"/>
              </a:rPr>
              <a:t>Limpieza del alcantarillado</a:t>
            </a:r>
          </a:p>
          <a:p>
            <a:pPr rtl="0"/>
            <a:endParaRPr lang="en-US" sz="2000" dirty="0">
              <a:solidFill>
                <a:srgbClr val="000000"/>
              </a:solidFill>
              <a:latin typeface="Source Sans Pro" panose="020B0503030403020204" pitchFamily="34" charset="0"/>
              <a:ea typeface="Source Sans Pro" panose="020B0503030403020204" pitchFamily="34" charset="0"/>
            </a:endParaRPr>
          </a:p>
        </p:txBody>
      </p:sp>
      <p:sp>
        <p:nvSpPr>
          <p:cNvPr id="15" name="1 Marcador de texto">
            <a:extLst>
              <a:ext uri="{FF2B5EF4-FFF2-40B4-BE49-F238E27FC236}">
                <a16:creationId xmlns:a16="http://schemas.microsoft.com/office/drawing/2014/main" id="{3D4B7E49-3552-4542-9644-D10F7B2BC825}"/>
              </a:ext>
            </a:extLst>
          </p:cNvPr>
          <p:cNvSpPr txBox="1">
            <a:spLocks/>
          </p:cNvSpPr>
          <p:nvPr/>
        </p:nvSpPr>
        <p:spPr>
          <a:xfrm>
            <a:off x="2144745" y="2216973"/>
            <a:ext cx="2696983"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ct val="20000"/>
              </a:spcBef>
              <a:defRPr/>
            </a:pPr>
            <a:r>
              <a:rPr lang="es" sz="2200" b="1" dirty="0">
                <a:solidFill>
                  <a:schemeClr val="tx2"/>
                </a:solidFill>
                <a:latin typeface="Source Sans Pro" panose="020B0503030403020204" pitchFamily="34" charset="0"/>
                <a:ea typeface="Source Sans Pro" panose="020B0503030403020204" pitchFamily="34" charset="0"/>
              </a:rPr>
              <a:t>Transferencia</a:t>
            </a:r>
          </a:p>
          <a:p>
            <a:pPr algn="ctr" rtl="0">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6" name="Grafik 15">
            <a:extLst>
              <a:ext uri="{FF2B5EF4-FFF2-40B4-BE49-F238E27FC236}">
                <a16:creationId xmlns:a16="http://schemas.microsoft.com/office/drawing/2014/main" id="{709F44F9-7296-BA44-90DA-79C348E727F6}"/>
              </a:ext>
            </a:extLst>
          </p:cNvPr>
          <p:cNvPicPr>
            <a:picLocks noChangeAspect="1"/>
          </p:cNvPicPr>
          <p:nvPr/>
        </p:nvPicPr>
        <p:blipFill>
          <a:blip r:embed="rId2"/>
          <a:stretch>
            <a:fillRect/>
          </a:stretch>
        </p:blipFill>
        <p:spPr>
          <a:xfrm>
            <a:off x="666666" y="2046100"/>
            <a:ext cx="1888790" cy="866892"/>
          </a:xfrm>
          <a:prstGeom prst="rect">
            <a:avLst/>
          </a:prstGeom>
        </p:spPr>
      </p:pic>
      <p:sp>
        <p:nvSpPr>
          <p:cNvPr id="17" name="1 Marcador de texto">
            <a:extLst>
              <a:ext uri="{FF2B5EF4-FFF2-40B4-BE49-F238E27FC236}">
                <a16:creationId xmlns:a16="http://schemas.microsoft.com/office/drawing/2014/main" id="{22FBB18A-972A-984A-8B5F-A409C4D3B24D}"/>
              </a:ext>
            </a:extLst>
          </p:cNvPr>
          <p:cNvSpPr txBox="1">
            <a:spLocks/>
          </p:cNvSpPr>
          <p:nvPr/>
        </p:nvSpPr>
        <p:spPr>
          <a:xfrm>
            <a:off x="6669316" y="2222260"/>
            <a:ext cx="1988054"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ct val="20000"/>
              </a:spcBef>
              <a:defRPr/>
            </a:pPr>
            <a:r>
              <a:rPr lang="es" sz="2200" b="1" dirty="0">
                <a:solidFill>
                  <a:schemeClr val="tx2"/>
                </a:solidFill>
                <a:latin typeface="Source Sans Pro" panose="020B0503030403020204" pitchFamily="34" charset="0"/>
                <a:ea typeface="Source Sans Pro" panose="020B0503030403020204" pitchFamily="34" charset="0"/>
              </a:rPr>
              <a:t>Tratamiento</a:t>
            </a:r>
          </a:p>
          <a:p>
            <a:pPr algn="ctr" rtl="0">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rtl="0">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rtl="0">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8" name="Grafik 17">
            <a:extLst>
              <a:ext uri="{FF2B5EF4-FFF2-40B4-BE49-F238E27FC236}">
                <a16:creationId xmlns:a16="http://schemas.microsoft.com/office/drawing/2014/main" id="{193EEED7-0D24-6F46-A803-1D755676A7D1}"/>
              </a:ext>
            </a:extLst>
          </p:cNvPr>
          <p:cNvPicPr>
            <a:picLocks noChangeAspect="1"/>
          </p:cNvPicPr>
          <p:nvPr/>
        </p:nvPicPr>
        <p:blipFill>
          <a:blip r:embed="rId3"/>
          <a:stretch>
            <a:fillRect/>
          </a:stretch>
        </p:blipFill>
        <p:spPr>
          <a:xfrm>
            <a:off x="5058407" y="1914285"/>
            <a:ext cx="1357946" cy="1008940"/>
          </a:xfrm>
          <a:prstGeom prst="rect">
            <a:avLst/>
          </a:prstGeom>
        </p:spPr>
      </p:pic>
      <p:sp>
        <p:nvSpPr>
          <p:cNvPr id="23" name="2 Marcador de texto">
            <a:extLst>
              <a:ext uri="{FF2B5EF4-FFF2-40B4-BE49-F238E27FC236}">
                <a16:creationId xmlns:a16="http://schemas.microsoft.com/office/drawing/2014/main" id="{A2890971-01D6-AE4D-BB9F-EF1C7D775AE3}"/>
              </a:ext>
            </a:extLst>
          </p:cNvPr>
          <p:cNvSpPr txBox="1">
            <a:spLocks/>
          </p:cNvSpPr>
          <p:nvPr/>
        </p:nvSpPr>
        <p:spPr>
          <a:xfrm>
            <a:off x="0" y="5139190"/>
            <a:ext cx="4696884" cy="129325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 sz="1800" dirty="0">
                <a:solidFill>
                  <a:schemeClr val="tx2"/>
                </a:solidFill>
                <a:latin typeface="Source Sans Pro" panose="020B0503030403020204" pitchFamily="34" charset="0"/>
                <a:ea typeface="Source Sans Pro" panose="020B0503030403020204" pitchFamily="34" charset="0"/>
              </a:rPr>
              <a:t>Datos recopilados de los clientes, operadores formales e informales y, cuando corresponda, autoridades encargadas de la concesión de licencias u organismos reguladores. </a:t>
            </a:r>
          </a:p>
        </p:txBody>
      </p:sp>
      <p:sp>
        <p:nvSpPr>
          <p:cNvPr id="24" name="2 Marcador de texto">
            <a:extLst>
              <a:ext uri="{FF2B5EF4-FFF2-40B4-BE49-F238E27FC236}">
                <a16:creationId xmlns:a16="http://schemas.microsoft.com/office/drawing/2014/main" id="{3120642B-4AD8-3444-BFC7-597B6B77CA7D}"/>
              </a:ext>
            </a:extLst>
          </p:cNvPr>
          <p:cNvSpPr txBox="1">
            <a:spLocks/>
          </p:cNvSpPr>
          <p:nvPr/>
        </p:nvSpPr>
        <p:spPr>
          <a:xfrm>
            <a:off x="5093504" y="3230228"/>
            <a:ext cx="3563866" cy="1220905"/>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000000"/>
                </a:solidFill>
                <a:latin typeface="Source Sans Pro" panose="020B0503030403020204" pitchFamily="34" charset="0"/>
                <a:ea typeface="Source Sans Pro" panose="020B0503030403020204" pitchFamily="34" charset="0"/>
              </a:rPr>
              <a:t>Caudales</a:t>
            </a:r>
          </a:p>
          <a:p>
            <a:pPr rtl="0"/>
            <a:r>
              <a:rPr lang="es" sz="2000">
                <a:solidFill>
                  <a:srgbClr val="000000"/>
                </a:solidFill>
                <a:latin typeface="Source Sans Pro" panose="020B0503030403020204" pitchFamily="34" charset="0"/>
                <a:ea typeface="Source Sans Pro" panose="020B0503030403020204" pitchFamily="34" charset="0"/>
              </a:rPr>
              <a:t>Tiempos de retención</a:t>
            </a:r>
          </a:p>
          <a:p>
            <a:pPr rtl="0"/>
            <a:r>
              <a:rPr lang="es" sz="2000">
                <a:solidFill>
                  <a:srgbClr val="000000"/>
                </a:solidFill>
                <a:latin typeface="Source Sans Pro" panose="020B0503030403020204" pitchFamily="34" charset="0"/>
                <a:ea typeface="Source Sans Pro" panose="020B0503030403020204" pitchFamily="34" charset="0"/>
              </a:rPr>
              <a:t>Temperaturas de compostaje</a:t>
            </a:r>
          </a:p>
        </p:txBody>
      </p:sp>
      <p:sp>
        <p:nvSpPr>
          <p:cNvPr id="25" name="2 Marcador de texto">
            <a:extLst>
              <a:ext uri="{FF2B5EF4-FFF2-40B4-BE49-F238E27FC236}">
                <a16:creationId xmlns:a16="http://schemas.microsoft.com/office/drawing/2014/main" id="{0691D65D-BF07-BB49-82C3-D0864B504B9E}"/>
              </a:ext>
            </a:extLst>
          </p:cNvPr>
          <p:cNvSpPr txBox="1">
            <a:spLocks/>
          </p:cNvSpPr>
          <p:nvPr/>
        </p:nvSpPr>
        <p:spPr>
          <a:xfrm>
            <a:off x="4830100" y="5139190"/>
            <a:ext cx="4090674" cy="94187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 sz="1800" dirty="0">
                <a:solidFill>
                  <a:schemeClr val="tx2"/>
                </a:solidFill>
                <a:latin typeface="Source Sans Pro" panose="020B0503030403020204" pitchFamily="34" charset="0"/>
                <a:ea typeface="Source Sans Pro" panose="020B0503030403020204" pitchFamily="34" charset="0"/>
              </a:rPr>
              <a:t>Datos recabados de los operadores y verificados mediante muestreos ocasionales y análisis de laboratorio independientes. </a:t>
            </a:r>
          </a:p>
        </p:txBody>
      </p:sp>
      <p:sp>
        <p:nvSpPr>
          <p:cNvPr id="26" name="Textplatzhalter 3">
            <a:extLst>
              <a:ext uri="{FF2B5EF4-FFF2-40B4-BE49-F238E27FC236}">
                <a16:creationId xmlns:a16="http://schemas.microsoft.com/office/drawing/2014/main" id="{293D9409-4DF0-534E-A268-1A4ECD735CF1}"/>
              </a:ext>
            </a:extLst>
          </p:cNvPr>
          <p:cNvSpPr txBox="1">
            <a:spLocks/>
          </p:cNvSpPr>
          <p:nvPr/>
        </p:nvSpPr>
        <p:spPr>
          <a:xfrm>
            <a:off x="271392" y="1258137"/>
            <a:ext cx="8554211" cy="355600"/>
          </a:xfrm>
          <a:prstGeom prst="rect">
            <a:avLst/>
          </a:prstGeom>
        </p:spPr>
        <p:txBody>
          <a:bodyPr rtlCol="0" anchor="ctr"/>
          <a:lstStyle>
            <a:lvl1pPr marL="0" indent="0" algn="l" defTabSz="914400" rtl="0" eaLnBrk="1" latinLnBrk="0" hangingPunct="1">
              <a:lnSpc>
                <a:spcPct val="100000"/>
              </a:lnSpc>
              <a:spcBef>
                <a:spcPts val="1000"/>
              </a:spcBef>
              <a:buFont typeface="Arial" panose="020B0604020202020204" pitchFamily="34" charset="0"/>
              <a:buNone/>
              <a:defRPr sz="2200" b="1" kern="1200" spc="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0" dirty="0">
                <a:solidFill>
                  <a:srgbClr val="EABB1F"/>
                </a:solidFill>
                <a:latin typeface="Source Sans Pro" panose="020B0503030403020204" pitchFamily="34" charset="0"/>
                <a:ea typeface="Source Sans Pro" panose="020B0503030403020204" pitchFamily="34" charset="0"/>
              </a:rPr>
              <a:t>Posibles parámetros de monitoreo para cada paso del saneamiento:</a:t>
            </a:r>
          </a:p>
        </p:txBody>
      </p:sp>
      <p:sp>
        <p:nvSpPr>
          <p:cNvPr id="27" name="Rectangular Callout 26">
            <a:extLst>
              <a:ext uri="{FF2B5EF4-FFF2-40B4-BE49-F238E27FC236}">
                <a16:creationId xmlns:a16="http://schemas.microsoft.com/office/drawing/2014/main" id="{EBEE6137-3EA4-3044-A206-07E4AA2E42B9}"/>
              </a:ext>
            </a:extLst>
          </p:cNvPr>
          <p:cNvSpPr/>
          <p:nvPr/>
        </p:nvSpPr>
        <p:spPr>
          <a:xfrm>
            <a:off x="7440230" y="116257"/>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Sección 4.6.2</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71</a:t>
            </a:r>
          </a:p>
        </p:txBody>
      </p:sp>
      <p:sp>
        <p:nvSpPr>
          <p:cNvPr id="28" name="Rectangular Callout 27">
            <a:extLst>
              <a:ext uri="{FF2B5EF4-FFF2-40B4-BE49-F238E27FC236}">
                <a16:creationId xmlns:a16="http://schemas.microsoft.com/office/drawing/2014/main" id="{DF8F43CF-11D9-DE41-8C0A-67DD48442245}"/>
              </a:ext>
            </a:extLst>
          </p:cNvPr>
          <p:cNvSpPr/>
          <p:nvPr/>
        </p:nvSpPr>
        <p:spPr>
          <a:xfrm>
            <a:off x="5556515" y="116257"/>
            <a:ext cx="1728394"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5.1</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81</a:t>
            </a:r>
          </a:p>
        </p:txBody>
      </p:sp>
      <p:cxnSp>
        <p:nvCxnSpPr>
          <p:cNvPr id="13" name="Straight Connector 12">
            <a:extLst>
              <a:ext uri="{FF2B5EF4-FFF2-40B4-BE49-F238E27FC236}">
                <a16:creationId xmlns:a16="http://schemas.microsoft.com/office/drawing/2014/main" id="{2AEC3FB5-AF4A-C246-B9F4-592ADB8B3362}"/>
              </a:ext>
            </a:extLst>
          </p:cNvPr>
          <p:cNvCxnSpPr>
            <a:cxnSpLocks/>
          </p:cNvCxnSpPr>
          <p:nvPr/>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2" name="Text Placeholder 19">
            <a:extLst>
              <a:ext uri="{FF2B5EF4-FFF2-40B4-BE49-F238E27FC236}">
                <a16:creationId xmlns:a16="http://schemas.microsoft.com/office/drawing/2014/main" id="{0C385EF8-B5FD-FC51-EBBA-9648F94EE933}"/>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15C3E91D-E5C0-8896-9BA3-2A1A1891AD8A}"/>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spTree>
    <p:extLst>
      <p:ext uri="{BB962C8B-B14F-4D97-AF65-F5344CB8AC3E}">
        <p14:creationId xmlns:p14="http://schemas.microsoft.com/office/powerpoint/2010/main" val="18948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Marcador de texto">
            <a:extLst>
              <a:ext uri="{FF2B5EF4-FFF2-40B4-BE49-F238E27FC236}">
                <a16:creationId xmlns:a16="http://schemas.microsoft.com/office/drawing/2014/main" id="{3535775B-A02B-DC47-ACBA-0FC5C4E36953}"/>
              </a:ext>
            </a:extLst>
          </p:cNvPr>
          <p:cNvSpPr txBox="1">
            <a:spLocks/>
          </p:cNvSpPr>
          <p:nvPr/>
        </p:nvSpPr>
        <p:spPr>
          <a:xfrm>
            <a:off x="2147729" y="1970137"/>
            <a:ext cx="2320520"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ct val="20000"/>
              </a:spcBef>
              <a:defRPr/>
            </a:pPr>
            <a:r>
              <a:rPr lang="es" sz="2200" b="1" dirty="0">
                <a:solidFill>
                  <a:schemeClr val="tx2"/>
                </a:solidFill>
                <a:latin typeface="Source Sans Pro" panose="020B0503030403020204" pitchFamily="34" charset="0"/>
                <a:ea typeface="Source Sans Pro" panose="020B0503030403020204" pitchFamily="34" charset="0"/>
              </a:rPr>
              <a:t>Uso y/o disposición final</a:t>
            </a:r>
          </a:p>
          <a:p>
            <a:pPr algn="ctr" rtl="0">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4" name="Grafik 3">
            <a:extLst>
              <a:ext uri="{FF2B5EF4-FFF2-40B4-BE49-F238E27FC236}">
                <a16:creationId xmlns:a16="http://schemas.microsoft.com/office/drawing/2014/main" id="{2F65FA0A-15E1-1F4A-8063-97B7F0CC3194}"/>
              </a:ext>
            </a:extLst>
          </p:cNvPr>
          <p:cNvPicPr>
            <a:picLocks noChangeAspect="1"/>
          </p:cNvPicPr>
          <p:nvPr/>
        </p:nvPicPr>
        <p:blipFill>
          <a:blip r:embed="rId2"/>
          <a:stretch>
            <a:fillRect/>
          </a:stretch>
        </p:blipFill>
        <p:spPr>
          <a:xfrm>
            <a:off x="644713" y="1858335"/>
            <a:ext cx="1423366" cy="1010636"/>
          </a:xfrm>
          <a:prstGeom prst="rect">
            <a:avLst/>
          </a:prstGeom>
        </p:spPr>
      </p:pic>
      <p:sp>
        <p:nvSpPr>
          <p:cNvPr id="14" name="2 Marcador de texto">
            <a:extLst>
              <a:ext uri="{FF2B5EF4-FFF2-40B4-BE49-F238E27FC236}">
                <a16:creationId xmlns:a16="http://schemas.microsoft.com/office/drawing/2014/main" id="{FE2221E6-F331-344D-8A28-2C12AD7F7E08}"/>
              </a:ext>
            </a:extLst>
          </p:cNvPr>
          <p:cNvSpPr txBox="1">
            <a:spLocks/>
          </p:cNvSpPr>
          <p:nvPr/>
        </p:nvSpPr>
        <p:spPr>
          <a:xfrm>
            <a:off x="521550" y="3111519"/>
            <a:ext cx="3826154" cy="134757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000000"/>
                </a:solidFill>
                <a:latin typeface="Source Sans Pro" panose="020B0503030403020204" pitchFamily="34" charset="0"/>
                <a:ea typeface="Source Sans Pro" panose="020B0503030403020204" pitchFamily="34" charset="0"/>
              </a:rPr>
              <a:t>Proceso correcto de aplicación y riego.</a:t>
            </a:r>
          </a:p>
          <a:p>
            <a:pPr rtl="0"/>
            <a:r>
              <a:rPr lang="es" sz="2000" dirty="0">
                <a:solidFill>
                  <a:srgbClr val="000000"/>
                </a:solidFill>
                <a:latin typeface="Source Sans Pro" panose="020B0503030403020204" pitchFamily="34" charset="0"/>
                <a:ea typeface="Source Sans Pro" panose="020B0503030403020204" pitchFamily="34" charset="0"/>
              </a:rPr>
              <a:t>Duración de los períodos de retención.</a:t>
            </a:r>
          </a:p>
        </p:txBody>
      </p:sp>
      <p:sp>
        <p:nvSpPr>
          <p:cNvPr id="16" name="2 Marcador de texto">
            <a:extLst>
              <a:ext uri="{FF2B5EF4-FFF2-40B4-BE49-F238E27FC236}">
                <a16:creationId xmlns:a16="http://schemas.microsoft.com/office/drawing/2014/main" id="{2BF8D90B-98CF-5E44-8157-74BA79F392E1}"/>
              </a:ext>
            </a:extLst>
          </p:cNvPr>
          <p:cNvSpPr txBox="1">
            <a:spLocks/>
          </p:cNvSpPr>
          <p:nvPr/>
        </p:nvSpPr>
        <p:spPr>
          <a:xfrm>
            <a:off x="669893" y="4739291"/>
            <a:ext cx="3529468" cy="121758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 sz="1800" dirty="0">
                <a:solidFill>
                  <a:srgbClr val="000000"/>
                </a:solidFill>
                <a:latin typeface="Source Sans Pro" panose="020B0503030403020204" pitchFamily="34" charset="0"/>
                <a:ea typeface="Source Sans Pro" panose="020B0503030403020204" pitchFamily="34" charset="0"/>
              </a:rPr>
              <a:t>Inspección de las explotaciones agrícolas cercanas</a:t>
            </a:r>
          </a:p>
          <a:p>
            <a:pPr marL="0" indent="0" algn="ctr" rtl="0">
              <a:buNone/>
            </a:pPr>
            <a:r>
              <a:rPr lang="es" sz="1800" dirty="0">
                <a:solidFill>
                  <a:srgbClr val="000000"/>
                </a:solidFill>
                <a:latin typeface="Source Sans Pro" panose="020B0503030403020204" pitchFamily="34" charset="0"/>
                <a:ea typeface="Source Sans Pro" panose="020B0503030403020204" pitchFamily="34" charset="0"/>
              </a:rPr>
              <a:t>De forma rutinaria, mediante encuestas periódicas</a:t>
            </a:r>
          </a:p>
        </p:txBody>
      </p:sp>
      <p:sp>
        <p:nvSpPr>
          <p:cNvPr id="17" name="Rectangular Callout 16">
            <a:extLst>
              <a:ext uri="{FF2B5EF4-FFF2-40B4-BE49-F238E27FC236}">
                <a16:creationId xmlns:a16="http://schemas.microsoft.com/office/drawing/2014/main" id="{3BB38E28-1591-0248-ADA6-B7A15CA92925}"/>
              </a:ext>
            </a:extLst>
          </p:cNvPr>
          <p:cNvSpPr/>
          <p:nvPr/>
        </p:nvSpPr>
        <p:spPr>
          <a:xfrm>
            <a:off x="7082581" y="98630"/>
            <a:ext cx="189005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5.3</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85</a:t>
            </a:r>
          </a:p>
        </p:txBody>
      </p:sp>
      <p:sp>
        <p:nvSpPr>
          <p:cNvPr id="2" name="Text Placeholder 19">
            <a:extLst>
              <a:ext uri="{FF2B5EF4-FFF2-40B4-BE49-F238E27FC236}">
                <a16:creationId xmlns:a16="http://schemas.microsoft.com/office/drawing/2014/main" id="{BA91DAAB-4749-5645-2E9C-B546C176165B}"/>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B03B3C52-BA7E-0B01-5D50-CF26E559A12C}"/>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sp>
        <p:nvSpPr>
          <p:cNvPr id="6" name="Textplatzhalter 3">
            <a:extLst>
              <a:ext uri="{FF2B5EF4-FFF2-40B4-BE49-F238E27FC236}">
                <a16:creationId xmlns:a16="http://schemas.microsoft.com/office/drawing/2014/main" id="{102E8F4D-BF8A-E4AC-F376-4C71ED1037EE}"/>
              </a:ext>
            </a:extLst>
          </p:cNvPr>
          <p:cNvSpPr txBox="1">
            <a:spLocks/>
          </p:cNvSpPr>
          <p:nvPr/>
        </p:nvSpPr>
        <p:spPr>
          <a:xfrm>
            <a:off x="271392" y="1258137"/>
            <a:ext cx="8554211" cy="355600"/>
          </a:xfrm>
          <a:prstGeom prst="rect">
            <a:avLst/>
          </a:prstGeom>
        </p:spPr>
        <p:txBody>
          <a:bodyPr rtlCol="0" anchor="ctr"/>
          <a:lstStyle>
            <a:lvl1pPr marL="0" indent="0" algn="l" defTabSz="914400" rtl="0" eaLnBrk="1" latinLnBrk="0" hangingPunct="1">
              <a:lnSpc>
                <a:spcPct val="100000"/>
              </a:lnSpc>
              <a:spcBef>
                <a:spcPts val="1000"/>
              </a:spcBef>
              <a:buFont typeface="Arial" panose="020B0604020202020204" pitchFamily="34" charset="0"/>
              <a:buNone/>
              <a:defRPr sz="2200" b="1" kern="1200" spc="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0" dirty="0">
                <a:solidFill>
                  <a:srgbClr val="EABB1F"/>
                </a:solidFill>
                <a:latin typeface="Source Sans Pro" panose="020B0503030403020204" pitchFamily="34" charset="0"/>
                <a:ea typeface="Source Sans Pro" panose="020B0503030403020204" pitchFamily="34" charset="0"/>
              </a:rPr>
              <a:t>Posibles parámetros de monitoreo para cada paso del saneamiento:</a:t>
            </a:r>
          </a:p>
        </p:txBody>
      </p:sp>
    </p:spTree>
    <p:extLst>
      <p:ext uri="{BB962C8B-B14F-4D97-AF65-F5344CB8AC3E}">
        <p14:creationId xmlns:p14="http://schemas.microsoft.com/office/powerpoint/2010/main" val="23015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2"/>
          </p:nvPr>
        </p:nvSpPr>
        <p:spPr>
          <a:xfrm>
            <a:off x="269563" y="1799783"/>
            <a:ext cx="8534042" cy="3523954"/>
          </a:xfrm>
        </p:spPr>
        <p:txBody>
          <a:bodyPr rtlCol="0"/>
          <a:lstStyle/>
          <a:p>
            <a:pPr rtl="0"/>
            <a:r>
              <a:rPr lang="es" dirty="0">
                <a:latin typeface="Source Sans Pro" panose="020B0503030403020204" pitchFamily="34" charset="0"/>
                <a:ea typeface="Source Sans Pro" panose="020B0503030403020204" pitchFamily="34" charset="0"/>
              </a:rPr>
              <a:t>Es posible que no resulte práctico monitorear todas las medidas de control. </a:t>
            </a:r>
          </a:p>
          <a:p>
            <a:pPr rtl="0"/>
            <a:r>
              <a:rPr lang="es" dirty="0">
                <a:latin typeface="Source Sans Pro" panose="020B0503030403020204" pitchFamily="34" charset="0"/>
                <a:ea typeface="Source Sans Pro" panose="020B0503030403020204" pitchFamily="34" charset="0"/>
              </a:rPr>
              <a:t>Decida qué medidas de control se deben someter a monitoreo operativo (fije las prioridades en función de los hallazgos de la evaluación de riesgos).</a:t>
            </a:r>
          </a:p>
          <a:p>
            <a:pPr rtl="0"/>
            <a:endParaRPr lang="en-GB" dirty="0">
              <a:latin typeface="Source Sans Pro" panose="020B0503030403020204" pitchFamily="34" charset="0"/>
              <a:ea typeface="Source Sans Pro" panose="020B0503030403020204" pitchFamily="34" charset="0"/>
            </a:endParaRPr>
          </a:p>
          <a:p>
            <a:pPr rtl="0"/>
            <a:r>
              <a:rPr lang="es" dirty="0">
                <a:latin typeface="Source Sans Pro" panose="020B0503030403020204" pitchFamily="34" charset="0"/>
                <a:ea typeface="Source Sans Pro" panose="020B0503030403020204" pitchFamily="34" charset="0"/>
              </a:rPr>
              <a:t>Los límites críticos ayudan a decidir la aceptabilidad: </a:t>
            </a:r>
          </a:p>
          <a:p>
            <a:pPr marL="285750" indent="-285750" rtl="0">
              <a:buFont typeface="Arial" pitchFamily="34" charset="0"/>
              <a:buChar char="•"/>
            </a:pPr>
            <a:r>
              <a:rPr lang="es" dirty="0">
                <a:latin typeface="Source Sans Pro" panose="020B0503030403020204" pitchFamily="34" charset="0"/>
                <a:ea typeface="Source Sans Pro" panose="020B0503030403020204" pitchFamily="34" charset="0"/>
              </a:rPr>
              <a:t>normalmente, </a:t>
            </a:r>
            <a:r>
              <a:rPr lang="es" b="1" dirty="0">
                <a:latin typeface="Source Sans Pro" panose="020B0503030403020204" pitchFamily="34" charset="0"/>
                <a:ea typeface="Source Sans Pro" panose="020B0503030403020204" pitchFamily="34" charset="0"/>
              </a:rPr>
              <a:t>límites numéricos</a:t>
            </a:r>
            <a:r>
              <a:rPr lang="es" dirty="0">
                <a:latin typeface="Source Sans Pro" panose="020B0503030403020204" pitchFamily="34" charset="0"/>
                <a:ea typeface="Source Sans Pro" panose="020B0503030403020204" pitchFamily="34" charset="0"/>
              </a:rPr>
              <a:t> basados en la medición de un parámetro; y </a:t>
            </a:r>
          </a:p>
          <a:p>
            <a:pPr marL="285750" indent="-285750" rtl="0">
              <a:buClr>
                <a:schemeClr val="tx1"/>
              </a:buClr>
              <a:buFont typeface="Arial" pitchFamily="34" charset="0"/>
              <a:buChar char="•"/>
            </a:pPr>
            <a:r>
              <a:rPr lang="es" b="1" dirty="0">
                <a:latin typeface="Source Sans Pro" panose="020B0503030403020204" pitchFamily="34" charset="0"/>
                <a:ea typeface="Source Sans Pro" panose="020B0503030403020204" pitchFamily="34" charset="0"/>
              </a:rPr>
              <a:t>límites cualitativos</a:t>
            </a:r>
            <a:r>
              <a:rPr lang="es" dirty="0">
                <a:latin typeface="Source Sans Pro" panose="020B0503030403020204" pitchFamily="34" charset="0"/>
                <a:ea typeface="Source Sans Pro" panose="020B0503030403020204" pitchFamily="34" charset="0"/>
              </a:rPr>
              <a:t>, los cuales pueden resultar adecuados (por ejemplo, “todos los olores deben ser aceptables” o “las moscas no representan una molestia”).</a:t>
            </a:r>
          </a:p>
          <a:p>
            <a:pPr rtl="0"/>
            <a:endParaRPr lang="en-GB" dirty="0">
              <a:latin typeface="Source Sans Pro" panose="020B0503030403020204" pitchFamily="34" charset="0"/>
              <a:ea typeface="Source Sans Pro" panose="020B0503030403020204" pitchFamily="34" charset="0"/>
            </a:endParaRPr>
          </a:p>
        </p:txBody>
      </p:sp>
      <p:grpSp>
        <p:nvGrpSpPr>
          <p:cNvPr id="6" name="3 Grupo">
            <a:extLst>
              <a:ext uri="{FF2B5EF4-FFF2-40B4-BE49-F238E27FC236}">
                <a16:creationId xmlns:a16="http://schemas.microsoft.com/office/drawing/2014/main" id="{C067AEDA-73DC-9E4F-8F76-2E0E3B645648}"/>
              </a:ext>
            </a:extLst>
          </p:cNvPr>
          <p:cNvGrpSpPr/>
          <p:nvPr/>
        </p:nvGrpSpPr>
        <p:grpSpPr>
          <a:xfrm rot="1002880">
            <a:off x="7315968" y="190400"/>
            <a:ext cx="1610207" cy="805328"/>
            <a:chOff x="7100047" y="1425388"/>
            <a:chExt cx="1464516" cy="927847"/>
          </a:xfrm>
        </p:grpSpPr>
        <p:sp>
          <p:nvSpPr>
            <p:cNvPr id="10" name="4 Explosión 1">
              <a:extLst>
                <a:ext uri="{FF2B5EF4-FFF2-40B4-BE49-F238E27FC236}">
                  <a16:creationId xmlns:a16="http://schemas.microsoft.com/office/drawing/2014/main" id="{55B8F60E-5D75-8B4A-86E6-0C26BF86694A}"/>
                </a:ext>
              </a:extLst>
            </p:cNvPr>
            <p:cNvSpPr/>
            <p:nvPr/>
          </p:nvSpPr>
          <p:spPr>
            <a:xfrm>
              <a:off x="7100047" y="1425388"/>
              <a:ext cx="1464516" cy="927847"/>
            </a:xfrm>
            <a:prstGeom prst="irregularSeal1">
              <a:avLst/>
            </a:prstGeom>
            <a:no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VE">
                <a:solidFill>
                  <a:srgbClr val="EABB1F"/>
                </a:solidFill>
              </a:endParaRPr>
            </a:p>
          </p:txBody>
        </p:sp>
        <p:sp>
          <p:nvSpPr>
            <p:cNvPr id="11" name="5 CuadroTexto">
              <a:extLst>
                <a:ext uri="{FF2B5EF4-FFF2-40B4-BE49-F238E27FC236}">
                  <a16:creationId xmlns:a16="http://schemas.microsoft.com/office/drawing/2014/main" id="{6AA69983-07B0-DE4E-9B47-A5AA362074C0}"/>
                </a:ext>
              </a:extLst>
            </p:cNvPr>
            <p:cNvSpPr txBox="1"/>
            <p:nvPr/>
          </p:nvSpPr>
          <p:spPr>
            <a:xfrm rot="461769">
              <a:off x="7295628" y="1694281"/>
              <a:ext cx="1073353" cy="390060"/>
            </a:xfrm>
            <a:prstGeom prst="rect">
              <a:avLst/>
            </a:prstGeom>
            <a:ln>
              <a:noFill/>
            </a:ln>
          </p:spPr>
          <p:txBody>
            <a:bodyPr wrap="none" rtlCol="0" anchor="ctr">
              <a:spAutoFit/>
            </a:bodyPr>
            <a:lstStyle/>
            <a:p>
              <a:pPr rtl="0"/>
              <a:r>
                <a:rPr lang="es" sz="1600" b="1" dirty="0">
                  <a:solidFill>
                    <a:srgbClr val="EABB1F"/>
                  </a:solidFill>
                  <a:latin typeface="Source Sans Pro Black" pitchFamily="34" charset="0"/>
                </a:rPr>
                <a:t>CONSEJOS</a:t>
              </a:r>
              <a:endParaRPr lang="es-VE" sz="1600" b="1" dirty="0">
                <a:solidFill>
                  <a:srgbClr val="EABB1F"/>
                </a:solidFill>
                <a:latin typeface="Source Sans Pro Black" pitchFamily="34" charset="0"/>
              </a:endParaRPr>
            </a:p>
          </p:txBody>
        </p:sp>
      </p:grpSp>
      <p:sp>
        <p:nvSpPr>
          <p:cNvPr id="12" name="2 Marcador de texto">
            <a:extLst>
              <a:ext uri="{FF2B5EF4-FFF2-40B4-BE49-F238E27FC236}">
                <a16:creationId xmlns:a16="http://schemas.microsoft.com/office/drawing/2014/main" id="{15D3BE20-5FF9-9C44-877A-E71B5C5F27C3}"/>
              </a:ext>
            </a:extLst>
          </p:cNvPr>
          <p:cNvSpPr txBox="1">
            <a:spLocks/>
          </p:cNvSpPr>
          <p:nvPr/>
        </p:nvSpPr>
        <p:spPr>
          <a:xfrm>
            <a:off x="258399" y="1203599"/>
            <a:ext cx="4034512" cy="57001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s" sz="2600" dirty="0">
                <a:solidFill>
                  <a:srgbClr val="EABB1F"/>
                </a:solidFill>
                <a:latin typeface="Source Sans Pro" panose="020B0503030403020204" pitchFamily="34" charset="0"/>
                <a:ea typeface="Source Sans Pro" panose="020B0503030403020204" pitchFamily="34" charset="0"/>
              </a:rPr>
              <a:t>Recuerde…</a:t>
            </a:r>
          </a:p>
        </p:txBody>
      </p:sp>
      <p:sp>
        <p:nvSpPr>
          <p:cNvPr id="2" name="Text Placeholder 19">
            <a:extLst>
              <a:ext uri="{FF2B5EF4-FFF2-40B4-BE49-F238E27FC236}">
                <a16:creationId xmlns:a16="http://schemas.microsoft.com/office/drawing/2014/main" id="{703FA80B-5150-1F72-B2A5-E4FF63978729}"/>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B0827684-E8FD-1A55-C49F-4A44B1206956}"/>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spTree>
    <p:extLst>
      <p:ext uri="{BB962C8B-B14F-4D97-AF65-F5344CB8AC3E}">
        <p14:creationId xmlns:p14="http://schemas.microsoft.com/office/powerpoint/2010/main" val="318305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8"/>
          </p:nvPr>
        </p:nvSpPr>
        <p:spPr>
          <a:xfrm>
            <a:off x="263770" y="1116168"/>
            <a:ext cx="8229600" cy="355600"/>
          </a:xfrm>
        </p:spPr>
        <p:txBody>
          <a:bodyPr rtlCol="0"/>
          <a:lstStyle/>
          <a:p>
            <a:pPr rtl="0"/>
            <a:r>
              <a:rPr lang="es" b="0">
                <a:latin typeface="Source Sans Pro" panose="020B0503030403020204" pitchFamily="34" charset="0"/>
                <a:ea typeface="Source Sans Pro" panose="020B0503030403020204" pitchFamily="34" charset="0"/>
              </a:rPr>
              <a:t>Formato de registro sugerido</a:t>
            </a:r>
          </a:p>
        </p:txBody>
      </p:sp>
      <p:sp>
        <p:nvSpPr>
          <p:cNvPr id="10" name="Rectangular Callout 9">
            <a:extLst>
              <a:ext uri="{FF2B5EF4-FFF2-40B4-BE49-F238E27FC236}">
                <a16:creationId xmlns:a16="http://schemas.microsoft.com/office/drawing/2014/main" id="{42CC785C-DC14-6845-A8B5-C5F6870DA3FF}"/>
              </a:ext>
            </a:extLst>
          </p:cNvPr>
          <p:cNvSpPr/>
          <p:nvPr/>
        </p:nvSpPr>
        <p:spPr>
          <a:xfrm>
            <a:off x="7248716" y="130781"/>
            <a:ext cx="1665248"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Herramienta 5.22</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84</a:t>
            </a:r>
          </a:p>
        </p:txBody>
      </p:sp>
      <p:sp>
        <p:nvSpPr>
          <p:cNvPr id="2" name="Text Placeholder 19">
            <a:extLst>
              <a:ext uri="{FF2B5EF4-FFF2-40B4-BE49-F238E27FC236}">
                <a16:creationId xmlns:a16="http://schemas.microsoft.com/office/drawing/2014/main" id="{EECFA85F-91E4-DD8A-9F61-61EA2F3EEECE}"/>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3CF30707-1978-BA73-2921-8888D5571868}"/>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pic>
        <p:nvPicPr>
          <p:cNvPr id="6" name="Imagen 5">
            <a:extLst>
              <a:ext uri="{FF2B5EF4-FFF2-40B4-BE49-F238E27FC236}">
                <a16:creationId xmlns:a16="http://schemas.microsoft.com/office/drawing/2014/main" id="{7957E3C3-49EE-1D0D-5E74-17E4CA784175}"/>
              </a:ext>
            </a:extLst>
          </p:cNvPr>
          <p:cNvPicPr>
            <a:picLocks noChangeAspect="1"/>
          </p:cNvPicPr>
          <p:nvPr/>
        </p:nvPicPr>
        <p:blipFill rotWithShape="1">
          <a:blip r:embed="rId2"/>
          <a:srcRect l="32143" t="58921" r="14714" b="8571"/>
          <a:stretch/>
        </p:blipFill>
        <p:spPr>
          <a:xfrm>
            <a:off x="1185914" y="1638018"/>
            <a:ext cx="6772171" cy="4660421"/>
          </a:xfrm>
          <a:prstGeom prst="rect">
            <a:avLst/>
          </a:prstGeom>
        </p:spPr>
      </p:pic>
    </p:spTree>
    <p:extLst>
      <p:ext uri="{BB962C8B-B14F-4D97-AF65-F5344CB8AC3E}">
        <p14:creationId xmlns:p14="http://schemas.microsoft.com/office/powerpoint/2010/main" val="242604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3" name="Rectangle 2">
            <a:extLst>
              <a:ext uri="{FF2B5EF4-FFF2-40B4-BE49-F238E27FC236}">
                <a16:creationId xmlns:a16="http://schemas.microsoft.com/office/drawing/2014/main" id="{3AC5BDAA-6168-19B6-66DC-EF9E7045BA0B}"/>
              </a:ext>
            </a:extLst>
          </p:cNvPr>
          <p:cNvSpPr/>
          <p:nvPr/>
        </p:nvSpPr>
        <p:spPr>
          <a:xfrm>
            <a:off x="5420087" y="155059"/>
            <a:ext cx="3723914"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4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34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pic>
        <p:nvPicPr>
          <p:cNvPr id="6" name="Imagen 5">
            <a:extLst>
              <a:ext uri="{FF2B5EF4-FFF2-40B4-BE49-F238E27FC236}">
                <a16:creationId xmlns:a16="http://schemas.microsoft.com/office/drawing/2014/main" id="{B0AAF6D1-0BD8-1310-3935-8ED68F182B30}"/>
              </a:ext>
            </a:extLst>
          </p:cNvPr>
          <p:cNvPicPr>
            <a:picLocks noChangeAspect="1"/>
          </p:cNvPicPr>
          <p:nvPr/>
        </p:nvPicPr>
        <p:blipFill rotWithShape="1">
          <a:blip r:embed="rId4"/>
          <a:srcRect l="5403" t="4947" r="8830" b="57204"/>
          <a:stretch/>
        </p:blipFill>
        <p:spPr>
          <a:xfrm>
            <a:off x="2105" y="1643319"/>
            <a:ext cx="9141896" cy="4538713"/>
          </a:xfrm>
          <a:prstGeom prst="rect">
            <a:avLst/>
          </a:prstGeom>
        </p:spPr>
      </p:pic>
    </p:spTree>
    <p:extLst>
      <p:ext uri="{BB962C8B-B14F-4D97-AF65-F5344CB8AC3E}">
        <p14:creationId xmlns:p14="http://schemas.microsoft.com/office/powerpoint/2010/main" val="2239695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0"/>
          </p:nvPr>
        </p:nvSpPr>
        <p:spPr>
          <a:xfrm>
            <a:off x="2048601" y="1768448"/>
            <a:ext cx="6239116" cy="972000"/>
          </a:xfrm>
        </p:spPr>
        <p:txBody>
          <a:bodyPr rtlCol="0"/>
          <a:lstStyle/>
          <a:p>
            <a:pPr rtl="0"/>
            <a:r>
              <a:rPr lang="es" sz="2200" dirty="0">
                <a:latin typeface="Source Sans Pro" panose="020B0503030403020204" pitchFamily="34" charset="0"/>
                <a:ea typeface="Source Sans Pro" panose="020B0503030403020204" pitchFamily="34" charset="0"/>
              </a:rPr>
              <a:t>Verificar periódicamente si el sistema se ajusta a los resultados de desempeño previstos.</a:t>
            </a:r>
          </a:p>
        </p:txBody>
      </p:sp>
      <p:sp>
        <p:nvSpPr>
          <p:cNvPr id="15" name="2 Marcador de texto">
            <a:extLst>
              <a:ext uri="{FF2B5EF4-FFF2-40B4-BE49-F238E27FC236}">
                <a16:creationId xmlns:a16="http://schemas.microsoft.com/office/drawing/2014/main" id="{237EF97F-8A94-CB44-B461-1E87E4AE1A17}"/>
              </a:ext>
            </a:extLst>
          </p:cNvPr>
          <p:cNvSpPr txBox="1">
            <a:spLocks/>
          </p:cNvSpPr>
          <p:nvPr/>
        </p:nvSpPr>
        <p:spPr>
          <a:xfrm>
            <a:off x="271392" y="3079972"/>
            <a:ext cx="5233736" cy="595763"/>
          </a:xfrm>
          <a:prstGeom prst="rect">
            <a:avLst/>
          </a:prstGeom>
        </p:spPr>
        <p:txBody>
          <a:bodyPr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Font typeface="Arial" panose="020B0604020202020204" pitchFamily="34" charset="0"/>
              <a:buNone/>
            </a:pPr>
            <a:r>
              <a:rPr lang="es" sz="2400" dirty="0">
                <a:solidFill>
                  <a:srgbClr val="EABB1F"/>
                </a:solidFill>
                <a:latin typeface="Source Sans Pro" panose="020B0503030403020204" pitchFamily="34" charset="0"/>
                <a:ea typeface="Source Sans Pro" panose="020B0503030403020204" pitchFamily="34" charset="0"/>
                <a:cs typeface="Quire Sans" panose="020B0502040400020003" pitchFamily="34" charset="0"/>
              </a:rPr>
              <a:t>Verificación</a:t>
            </a:r>
            <a:endParaRPr lang="en-GB" dirty="0">
              <a:solidFill>
                <a:srgbClr val="EABB1F"/>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6" name="2 Marcador de texto">
            <a:extLst>
              <a:ext uri="{FF2B5EF4-FFF2-40B4-BE49-F238E27FC236}">
                <a16:creationId xmlns:a16="http://schemas.microsoft.com/office/drawing/2014/main" id="{346151A5-9482-2944-8D6A-301F198FF0C7}"/>
              </a:ext>
            </a:extLst>
          </p:cNvPr>
          <p:cNvSpPr txBox="1">
            <a:spLocks/>
          </p:cNvSpPr>
          <p:nvPr/>
        </p:nvSpPr>
        <p:spPr>
          <a:xfrm>
            <a:off x="386535" y="4066515"/>
            <a:ext cx="9026053" cy="2489863"/>
          </a:xfrm>
          <a:prstGeom prst="rect">
            <a:avLst/>
          </a:prstGeom>
        </p:spPr>
        <p:txBody>
          <a:bodyPr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a:r>
              <a:rPr lang="es"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Periódica.</a:t>
            </a:r>
          </a:p>
          <a:p>
            <a:pPr rtl="0"/>
            <a:r>
              <a:rPr lang="es"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Pocos puntos, centrados en los parámetros del sistema (calidad de los efluentes).</a:t>
            </a:r>
          </a:p>
          <a:p>
            <a:pPr rtl="0"/>
            <a:r>
              <a:rPr lang="es"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Pruebas más complicadas (por ejemplo, para detectar </a:t>
            </a:r>
            <a:r>
              <a:rPr lang="en" sz="1800" i="1"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E. coli</a:t>
            </a:r>
            <a:r>
              <a:rPr lang="en"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huevos de helmintos).</a:t>
            </a:r>
          </a:p>
          <a:p>
            <a:pPr rtl="0"/>
            <a:r>
              <a:rPr lang="es"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Se utiliza para probar que el sistema funciona.</a:t>
            </a:r>
          </a:p>
          <a:p>
            <a:pPr rtl="0"/>
            <a:r>
              <a:rPr lang="es"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La puede realizar el operador o un organismo de vigilancia.</a:t>
            </a:r>
          </a:p>
          <a:p>
            <a:pPr rtl="0"/>
            <a:endParaRPr lang="en-GB" sz="18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7" name="TextBox 16">
            <a:extLst>
              <a:ext uri="{FF2B5EF4-FFF2-40B4-BE49-F238E27FC236}">
                <a16:creationId xmlns:a16="http://schemas.microsoft.com/office/drawing/2014/main" id="{CC8CF1F8-49DA-BB42-B906-A3A0A43D24B9}"/>
              </a:ext>
            </a:extLst>
          </p:cNvPr>
          <p:cNvSpPr txBox="1"/>
          <p:nvPr/>
        </p:nvSpPr>
        <p:spPr>
          <a:xfrm>
            <a:off x="271392" y="3558716"/>
            <a:ext cx="8070327" cy="400110"/>
          </a:xfrm>
          <a:prstGeom prst="rect">
            <a:avLst/>
          </a:prstGeom>
        </p:spPr>
        <p:txBody>
          <a:bodyPr wrap="square" rtlCol="0" anchor="t">
            <a:spAutoFit/>
          </a:bodyPr>
          <a:lstStyle/>
          <a:p>
            <a:pPr algn="l" rtl="0"/>
            <a:r>
              <a:rPr lang="e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Se comprueba la eficacia de las medidas de control aplicadas. </a:t>
            </a:r>
          </a:p>
        </p:txBody>
      </p:sp>
      <p:sp>
        <p:nvSpPr>
          <p:cNvPr id="19" name="Rectangular Callout 18">
            <a:extLst>
              <a:ext uri="{FF2B5EF4-FFF2-40B4-BE49-F238E27FC236}">
                <a16:creationId xmlns:a16="http://schemas.microsoft.com/office/drawing/2014/main" id="{4E56C77B-B62E-AF47-981C-D291D4557775}"/>
              </a:ext>
            </a:extLst>
          </p:cNvPr>
          <p:cNvSpPr/>
          <p:nvPr/>
        </p:nvSpPr>
        <p:spPr>
          <a:xfrm>
            <a:off x="7440230" y="197130"/>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84</a:t>
            </a:r>
          </a:p>
        </p:txBody>
      </p:sp>
      <p:sp>
        <p:nvSpPr>
          <p:cNvPr id="2" name="TextBox 11">
            <a:extLst>
              <a:ext uri="{FF2B5EF4-FFF2-40B4-BE49-F238E27FC236}">
                <a16:creationId xmlns:a16="http://schemas.microsoft.com/office/drawing/2014/main" id="{2FB6A019-1BFD-F65C-CE8E-2BAD66AE0109}"/>
              </a:ext>
            </a:extLst>
          </p:cNvPr>
          <p:cNvSpPr txBox="1"/>
          <p:nvPr/>
        </p:nvSpPr>
        <p:spPr>
          <a:xfrm>
            <a:off x="2048601" y="1169130"/>
            <a:ext cx="4146698" cy="584775"/>
          </a:xfrm>
          <a:prstGeom prst="rect">
            <a:avLst/>
          </a:prstGeom>
          <a:noFill/>
        </p:spPr>
        <p:txBody>
          <a:bodyPr wrap="square" rtlCol="0">
            <a:spAutoFit/>
          </a:bodyPr>
          <a:lstStyle/>
          <a:p>
            <a:pPr rtl="0"/>
            <a:r>
              <a:rPr lang="es"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OBJETIVO</a:t>
            </a:r>
          </a:p>
        </p:txBody>
      </p:sp>
      <p:pic>
        <p:nvPicPr>
          <p:cNvPr id="3" name="Picture 12">
            <a:extLst>
              <a:ext uri="{FF2B5EF4-FFF2-40B4-BE49-F238E27FC236}">
                <a16:creationId xmlns:a16="http://schemas.microsoft.com/office/drawing/2014/main" id="{53718BEC-C33F-E8E2-DB8D-B7F1218BCB2E}"/>
              </a:ext>
            </a:extLst>
          </p:cNvPr>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56565" y="1469732"/>
            <a:ext cx="1091955" cy="1082032"/>
          </a:xfrm>
          <a:prstGeom prst="rect">
            <a:avLst/>
          </a:prstGeom>
        </p:spPr>
      </p:pic>
      <p:sp>
        <p:nvSpPr>
          <p:cNvPr id="5" name="Text Placeholder 19">
            <a:extLst>
              <a:ext uri="{FF2B5EF4-FFF2-40B4-BE49-F238E27FC236}">
                <a16:creationId xmlns:a16="http://schemas.microsoft.com/office/drawing/2014/main" id="{06280D32-1C62-63B2-4064-2FF8395DB873}"/>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Verificar el desempeño del sistema</a:t>
            </a:r>
            <a:endParaRPr lang="x-none" sz="2000" spc="0" dirty="0">
              <a:solidFill>
                <a:schemeClr val="tx2"/>
              </a:solidFill>
              <a:ea typeface="Source Sans Pro" panose="020B0503030403020204" pitchFamily="34" charset="0"/>
            </a:endParaRPr>
          </a:p>
        </p:txBody>
      </p:sp>
      <p:sp>
        <p:nvSpPr>
          <p:cNvPr id="6" name="Text Placeholder 19">
            <a:extLst>
              <a:ext uri="{FF2B5EF4-FFF2-40B4-BE49-F238E27FC236}">
                <a16:creationId xmlns:a16="http://schemas.microsoft.com/office/drawing/2014/main" id="{1E38467E-545A-12BD-F333-F7B27E21903C}"/>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5.2</a:t>
            </a:r>
          </a:p>
        </p:txBody>
      </p:sp>
    </p:spTree>
    <p:extLst>
      <p:ext uri="{BB962C8B-B14F-4D97-AF65-F5344CB8AC3E}">
        <p14:creationId xmlns:p14="http://schemas.microsoft.com/office/powerpoint/2010/main" val="32267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2"/>
          </p:nvPr>
        </p:nvSpPr>
        <p:spPr>
          <a:xfrm>
            <a:off x="3505070" y="5226845"/>
            <a:ext cx="5526522" cy="951998"/>
          </a:xfrm>
        </p:spPr>
        <p:txBody>
          <a:bodyPr rtlCol="0"/>
          <a:lstStyle/>
          <a:p>
            <a:pPr marL="285750" indent="-285750" rtl="0">
              <a:buFont typeface="Arial" pitchFamily="34" charset="0"/>
              <a:buChar char="•"/>
            </a:pPr>
            <a:r>
              <a:rPr lang="es" sz="1800" dirty="0">
                <a:solidFill>
                  <a:schemeClr val="accent5">
                    <a:lumMod val="10000"/>
                  </a:schemeClr>
                </a:solidFill>
                <a:latin typeface="Source Sans Pro" panose="020B0503030403020204" pitchFamily="34" charset="0"/>
                <a:ea typeface="Source Sans Pro" panose="020B0503030403020204" pitchFamily="34" charset="0"/>
              </a:rPr>
              <a:t>Análisis microbiológicos de los cultivos, productos de pescado y aguas en puntos de exposición y límites del sistema (por ejemplo, para detectar </a:t>
            </a:r>
            <a:r>
              <a:rPr lang="en" sz="1800" i="1" dirty="0">
                <a:solidFill>
                  <a:schemeClr val="accent5">
                    <a:lumMod val="10000"/>
                  </a:schemeClr>
                </a:solidFill>
                <a:latin typeface="Source Sans Pro" panose="020B0503030403020204" pitchFamily="34" charset="0"/>
                <a:ea typeface="Source Sans Pro" panose="020B0503030403020204" pitchFamily="34" charset="0"/>
              </a:rPr>
              <a:t>E. coli</a:t>
            </a:r>
            <a:r>
              <a:rPr lang="en" sz="1800" dirty="0">
                <a:solidFill>
                  <a:schemeClr val="accent5">
                    <a:lumMod val="10000"/>
                  </a:schemeClr>
                </a:solidFill>
                <a:latin typeface="Source Sans Pro" panose="020B0503030403020204" pitchFamily="34" charset="0"/>
                <a:ea typeface="Source Sans Pro" panose="020B0503030403020204" pitchFamily="34" charset="0"/>
              </a:rPr>
              <a:t> y huevos de helmintos).</a:t>
            </a:r>
          </a:p>
        </p:txBody>
      </p:sp>
      <p:sp>
        <p:nvSpPr>
          <p:cNvPr id="6" name="5 Marcador de texto"/>
          <p:cNvSpPr>
            <a:spLocks noGrp="1"/>
          </p:cNvSpPr>
          <p:nvPr>
            <p:ph type="body" sz="quarter" idx="18"/>
          </p:nvPr>
        </p:nvSpPr>
        <p:spPr>
          <a:xfrm>
            <a:off x="1046142" y="1038835"/>
            <a:ext cx="6745109" cy="390381"/>
          </a:xfrm>
        </p:spPr>
        <p:txBody>
          <a:bodyPr rtlCol="0"/>
          <a:lstStyle/>
          <a:p>
            <a:pPr algn="ctr" rtl="0"/>
            <a:r>
              <a:rPr lang="es" b="0" dirty="0">
                <a:latin typeface="Source Sans Pro" panose="020B0503030403020204" pitchFamily="34" charset="0"/>
                <a:ea typeface="Source Sans Pro" panose="020B0503030403020204" pitchFamily="34" charset="0"/>
              </a:rPr>
              <a:t>Ejemplos de </a:t>
            </a:r>
            <a:r>
              <a:rPr lang="es" dirty="0">
                <a:latin typeface="Source Sans Pro" panose="020B0503030403020204" pitchFamily="34" charset="0"/>
                <a:ea typeface="Source Sans Pro" panose="020B0503030403020204" pitchFamily="34" charset="0"/>
              </a:rPr>
              <a:t>datos de verificación comunes</a:t>
            </a:r>
          </a:p>
        </p:txBody>
      </p:sp>
      <p:pic>
        <p:nvPicPr>
          <p:cNvPr id="7" name="Grafik 6">
            <a:extLst>
              <a:ext uri="{FF2B5EF4-FFF2-40B4-BE49-F238E27FC236}">
                <a16:creationId xmlns:a16="http://schemas.microsoft.com/office/drawing/2014/main" id="{1E7B4D23-8F0C-284D-A31B-DC0DF5DFFDA0}"/>
              </a:ext>
            </a:extLst>
          </p:cNvPr>
          <p:cNvPicPr>
            <a:picLocks noChangeAspect="1"/>
          </p:cNvPicPr>
          <p:nvPr/>
        </p:nvPicPr>
        <p:blipFill>
          <a:blip r:embed="rId2"/>
          <a:stretch>
            <a:fillRect/>
          </a:stretch>
        </p:blipFill>
        <p:spPr>
          <a:xfrm>
            <a:off x="480999" y="1298327"/>
            <a:ext cx="657098" cy="979219"/>
          </a:xfrm>
          <a:prstGeom prst="rect">
            <a:avLst/>
          </a:prstGeom>
        </p:spPr>
      </p:pic>
      <p:sp>
        <p:nvSpPr>
          <p:cNvPr id="8" name="1 Marcador de texto">
            <a:extLst>
              <a:ext uri="{FF2B5EF4-FFF2-40B4-BE49-F238E27FC236}">
                <a16:creationId xmlns:a16="http://schemas.microsoft.com/office/drawing/2014/main" id="{7A6B8915-FA36-EE45-AD06-367D897A48AB}"/>
              </a:ext>
            </a:extLst>
          </p:cNvPr>
          <p:cNvSpPr txBox="1">
            <a:spLocks/>
          </p:cNvSpPr>
          <p:nvPr/>
        </p:nvSpPr>
        <p:spPr>
          <a:xfrm>
            <a:off x="1476824" y="1642965"/>
            <a:ext cx="1178525"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ct val="20000"/>
              </a:spcBef>
              <a:defRPr/>
            </a:pPr>
            <a:r>
              <a:rPr lang="es" sz="2000" b="1" dirty="0">
                <a:solidFill>
                  <a:schemeClr val="tx2"/>
                </a:solidFill>
                <a:latin typeface="Source Sans Pro Semibold" panose="020B0503030403020204" pitchFamily="34" charset="0"/>
                <a:ea typeface="Source Sans Pro Semibold" panose="020B0503030403020204" pitchFamily="34" charset="0"/>
              </a:rPr>
              <a:t>Inodoro</a:t>
            </a:r>
          </a:p>
          <a:p>
            <a:pPr rtl="0">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sp>
        <p:nvSpPr>
          <p:cNvPr id="9" name="2 Marcador de texto">
            <a:extLst>
              <a:ext uri="{FF2B5EF4-FFF2-40B4-BE49-F238E27FC236}">
                <a16:creationId xmlns:a16="http://schemas.microsoft.com/office/drawing/2014/main" id="{C1DAF1F9-41C3-6E4C-ABEC-8B33B9F4C3C9}"/>
              </a:ext>
            </a:extLst>
          </p:cNvPr>
          <p:cNvSpPr txBox="1">
            <a:spLocks/>
          </p:cNvSpPr>
          <p:nvPr/>
        </p:nvSpPr>
        <p:spPr>
          <a:xfrm>
            <a:off x="3509998" y="1624817"/>
            <a:ext cx="5642348" cy="61837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chemeClr val="accent5">
                    <a:lumMod val="10000"/>
                  </a:schemeClr>
                </a:solidFill>
                <a:latin typeface="Source Sans Pro" panose="020B0503030403020204" pitchFamily="34" charset="0"/>
                <a:ea typeface="Source Sans Pro" panose="020B0503030403020204" pitchFamily="34" charset="0"/>
              </a:rPr>
              <a:t>Uso de instalaciones sanitarias (reducción de la defecación al aire libre).</a:t>
            </a:r>
          </a:p>
        </p:txBody>
      </p:sp>
      <p:sp>
        <p:nvSpPr>
          <p:cNvPr id="10" name="1 Marcador de texto">
            <a:extLst>
              <a:ext uri="{FF2B5EF4-FFF2-40B4-BE49-F238E27FC236}">
                <a16:creationId xmlns:a16="http://schemas.microsoft.com/office/drawing/2014/main" id="{C2CFA454-E89F-6E4E-9CB6-256D82C8860E}"/>
              </a:ext>
            </a:extLst>
          </p:cNvPr>
          <p:cNvSpPr txBox="1">
            <a:spLocks/>
          </p:cNvSpPr>
          <p:nvPr/>
        </p:nvSpPr>
        <p:spPr>
          <a:xfrm>
            <a:off x="1476824" y="2266140"/>
            <a:ext cx="2696983" cy="734593"/>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spcBef>
                <a:spcPct val="20000"/>
              </a:spcBef>
              <a:defRPr/>
            </a:pPr>
            <a:r>
              <a:rPr lang="es" sz="2000" b="1" dirty="0">
                <a:solidFill>
                  <a:schemeClr val="tx2"/>
                </a:solidFill>
                <a:latin typeface="Source Sans Pro Semibold" panose="020B0503030403020204" pitchFamily="34" charset="0"/>
                <a:ea typeface="Source Sans Pro Semibold" panose="020B0503030403020204" pitchFamily="34" charset="0"/>
              </a:rPr>
              <a:t>Contención-almacenamiento/</a:t>
            </a:r>
            <a:br>
              <a:rPr lang="es" sz="2000" b="1" dirty="0">
                <a:solidFill>
                  <a:schemeClr val="tx2"/>
                </a:solidFill>
                <a:latin typeface="Source Sans Pro Semibold" panose="020B0503030403020204" pitchFamily="34" charset="0"/>
                <a:ea typeface="Source Sans Pro Semibold" panose="020B0503030403020204" pitchFamily="34" charset="0"/>
              </a:rPr>
            </a:br>
            <a:r>
              <a:rPr lang="es" sz="2000" b="1" dirty="0">
                <a:solidFill>
                  <a:schemeClr val="tx2"/>
                </a:solidFill>
                <a:latin typeface="Source Sans Pro Semibold" panose="020B0503030403020204" pitchFamily="34" charset="0"/>
                <a:ea typeface="Source Sans Pro Semibold" panose="020B0503030403020204" pitchFamily="34" charset="0"/>
              </a:rPr>
              <a:t>tratamiento</a:t>
            </a:r>
          </a:p>
          <a:p>
            <a:pPr rtl="0">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rtl="0">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1" name="Grafik 10">
            <a:extLst>
              <a:ext uri="{FF2B5EF4-FFF2-40B4-BE49-F238E27FC236}">
                <a16:creationId xmlns:a16="http://schemas.microsoft.com/office/drawing/2014/main" id="{FDA8BF86-DB6C-0140-B6BC-07884D0694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881" y="2553462"/>
            <a:ext cx="1197335" cy="498519"/>
          </a:xfrm>
          <a:prstGeom prst="rect">
            <a:avLst/>
          </a:prstGeom>
        </p:spPr>
      </p:pic>
      <p:sp>
        <p:nvSpPr>
          <p:cNvPr id="12" name="1 Marcador de texto">
            <a:extLst>
              <a:ext uri="{FF2B5EF4-FFF2-40B4-BE49-F238E27FC236}">
                <a16:creationId xmlns:a16="http://schemas.microsoft.com/office/drawing/2014/main" id="{16870E20-4931-0247-BDE7-A9E8858416E9}"/>
              </a:ext>
            </a:extLst>
          </p:cNvPr>
          <p:cNvSpPr txBox="1">
            <a:spLocks/>
          </p:cNvSpPr>
          <p:nvPr/>
        </p:nvSpPr>
        <p:spPr>
          <a:xfrm>
            <a:off x="1476823" y="3523272"/>
            <a:ext cx="2696983"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spcBef>
                <a:spcPct val="20000"/>
              </a:spcBef>
              <a:defRPr/>
            </a:pPr>
            <a:r>
              <a:rPr lang="es" sz="2000" b="1" dirty="0">
                <a:solidFill>
                  <a:schemeClr val="tx2"/>
                </a:solidFill>
                <a:latin typeface="Source Sans Pro Semibold" panose="020B0503030403020204" pitchFamily="34" charset="0"/>
                <a:ea typeface="Source Sans Pro Semibold" panose="020B0503030403020204" pitchFamily="34" charset="0"/>
              </a:rPr>
              <a:t>Transferencia</a:t>
            </a:r>
          </a:p>
          <a:p>
            <a:pPr rtl="0">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3" name="Grafik 12">
            <a:extLst>
              <a:ext uri="{FF2B5EF4-FFF2-40B4-BE49-F238E27FC236}">
                <a16:creationId xmlns:a16="http://schemas.microsoft.com/office/drawing/2014/main" id="{3165B9B6-E6AD-514F-89AF-AAF8CCAAF8D5}"/>
              </a:ext>
            </a:extLst>
          </p:cNvPr>
          <p:cNvPicPr>
            <a:picLocks noChangeAspect="1"/>
          </p:cNvPicPr>
          <p:nvPr/>
        </p:nvPicPr>
        <p:blipFill>
          <a:blip r:embed="rId4"/>
          <a:stretch>
            <a:fillRect/>
          </a:stretch>
        </p:blipFill>
        <p:spPr>
          <a:xfrm>
            <a:off x="117935" y="3342552"/>
            <a:ext cx="1383228" cy="634856"/>
          </a:xfrm>
          <a:prstGeom prst="rect">
            <a:avLst/>
          </a:prstGeom>
        </p:spPr>
      </p:pic>
      <p:sp>
        <p:nvSpPr>
          <p:cNvPr id="14" name="1 Marcador de texto">
            <a:extLst>
              <a:ext uri="{FF2B5EF4-FFF2-40B4-BE49-F238E27FC236}">
                <a16:creationId xmlns:a16="http://schemas.microsoft.com/office/drawing/2014/main" id="{2895073A-C0D9-304A-B452-85BFD34CF766}"/>
              </a:ext>
            </a:extLst>
          </p:cNvPr>
          <p:cNvSpPr txBox="1">
            <a:spLocks/>
          </p:cNvSpPr>
          <p:nvPr/>
        </p:nvSpPr>
        <p:spPr>
          <a:xfrm>
            <a:off x="1476824" y="4446431"/>
            <a:ext cx="2696983"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spcBef>
                <a:spcPct val="20000"/>
              </a:spcBef>
              <a:defRPr/>
            </a:pPr>
            <a:r>
              <a:rPr lang="es" sz="2000" b="1" dirty="0">
                <a:solidFill>
                  <a:schemeClr val="tx2"/>
                </a:solidFill>
                <a:latin typeface="Source Sans Pro Semibold" panose="020B0503030403020204" pitchFamily="34" charset="0"/>
                <a:ea typeface="Source Sans Pro Semibold" panose="020B0503030403020204" pitchFamily="34" charset="0"/>
              </a:rPr>
              <a:t>Tratamiento</a:t>
            </a:r>
          </a:p>
          <a:p>
            <a:pPr rtl="0">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rtl="0">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rtl="0">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5" name="Grafik 14">
            <a:extLst>
              <a:ext uri="{FF2B5EF4-FFF2-40B4-BE49-F238E27FC236}">
                <a16:creationId xmlns:a16="http://schemas.microsoft.com/office/drawing/2014/main" id="{D96D6296-95FF-F647-A284-43B76BEBDCBC}"/>
              </a:ext>
            </a:extLst>
          </p:cNvPr>
          <p:cNvPicPr>
            <a:picLocks noChangeAspect="1"/>
          </p:cNvPicPr>
          <p:nvPr/>
        </p:nvPicPr>
        <p:blipFill>
          <a:blip r:embed="rId5"/>
          <a:stretch>
            <a:fillRect/>
          </a:stretch>
        </p:blipFill>
        <p:spPr>
          <a:xfrm>
            <a:off x="291603" y="4256533"/>
            <a:ext cx="1035893" cy="769658"/>
          </a:xfrm>
          <a:prstGeom prst="rect">
            <a:avLst/>
          </a:prstGeom>
        </p:spPr>
      </p:pic>
      <p:sp>
        <p:nvSpPr>
          <p:cNvPr id="16" name="1 Marcador de texto">
            <a:extLst>
              <a:ext uri="{FF2B5EF4-FFF2-40B4-BE49-F238E27FC236}">
                <a16:creationId xmlns:a16="http://schemas.microsoft.com/office/drawing/2014/main" id="{F0C9A422-D144-B146-9A80-C29264F27B50}"/>
              </a:ext>
            </a:extLst>
          </p:cNvPr>
          <p:cNvSpPr txBox="1">
            <a:spLocks/>
          </p:cNvSpPr>
          <p:nvPr/>
        </p:nvSpPr>
        <p:spPr>
          <a:xfrm>
            <a:off x="1472947" y="5330801"/>
            <a:ext cx="1790031"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spcBef>
                <a:spcPct val="20000"/>
              </a:spcBef>
              <a:defRPr/>
            </a:pPr>
            <a:r>
              <a:rPr lang="es" sz="2000" b="1" dirty="0">
                <a:solidFill>
                  <a:schemeClr val="tx2"/>
                </a:solidFill>
                <a:latin typeface="Source Sans Pro Semibold" panose="020B0503030403020204" pitchFamily="34" charset="0"/>
                <a:ea typeface="Source Sans Pro Semibold" panose="020B0503030403020204" pitchFamily="34" charset="0"/>
              </a:rPr>
              <a:t>Uso y/o disposición final</a:t>
            </a:r>
          </a:p>
          <a:p>
            <a:pPr rtl="0">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7" name="Grafik 16">
            <a:extLst>
              <a:ext uri="{FF2B5EF4-FFF2-40B4-BE49-F238E27FC236}">
                <a16:creationId xmlns:a16="http://schemas.microsoft.com/office/drawing/2014/main" id="{608696DA-4A3B-0443-B7F4-D8173D2AA39E}"/>
              </a:ext>
            </a:extLst>
          </p:cNvPr>
          <p:cNvPicPr>
            <a:picLocks noChangeAspect="1"/>
          </p:cNvPicPr>
          <p:nvPr/>
        </p:nvPicPr>
        <p:blipFill>
          <a:blip r:embed="rId6"/>
          <a:stretch>
            <a:fillRect/>
          </a:stretch>
        </p:blipFill>
        <p:spPr>
          <a:xfrm>
            <a:off x="107094" y="5367429"/>
            <a:ext cx="1243467" cy="882902"/>
          </a:xfrm>
          <a:prstGeom prst="rect">
            <a:avLst/>
          </a:prstGeom>
        </p:spPr>
      </p:pic>
      <p:sp>
        <p:nvSpPr>
          <p:cNvPr id="18" name="4 Marcador de texto">
            <a:extLst>
              <a:ext uri="{FF2B5EF4-FFF2-40B4-BE49-F238E27FC236}">
                <a16:creationId xmlns:a16="http://schemas.microsoft.com/office/drawing/2014/main" id="{807278A5-19E8-8849-9DE8-B58DC6DE7125}"/>
              </a:ext>
            </a:extLst>
          </p:cNvPr>
          <p:cNvSpPr txBox="1">
            <a:spLocks/>
          </p:cNvSpPr>
          <p:nvPr/>
        </p:nvSpPr>
        <p:spPr>
          <a:xfrm>
            <a:off x="3509998" y="3377934"/>
            <a:ext cx="5558319" cy="641532"/>
          </a:xfrm>
          <a:prstGeom prst="rect">
            <a:avLst/>
          </a:prstGeom>
        </p:spPr>
        <p:txBody>
          <a:bodyPr rtlCol="0"/>
          <a:lstStyle>
            <a:lvl1pPr marL="0" indent="0" algn="l" defTabSz="914400" rtl="0" eaLnBrk="1" latinLnBrk="0" hangingPunct="1">
              <a:lnSpc>
                <a:spcPct val="100000"/>
              </a:lnSpc>
              <a:spcBef>
                <a:spcPts val="1000"/>
              </a:spcBef>
              <a:buFontTx/>
              <a:buNone/>
              <a:defRPr sz="20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itchFamily="34" charset="0"/>
              <a:buChar char="•"/>
            </a:pPr>
            <a:r>
              <a:rPr lang="es" sz="1800" dirty="0">
                <a:solidFill>
                  <a:schemeClr val="accent5">
                    <a:lumMod val="10000"/>
                  </a:schemeClr>
                </a:solidFill>
                <a:latin typeface="Source Sans Pro" panose="020B0503030403020204" pitchFamily="34" charset="0"/>
                <a:ea typeface="Source Sans Pro" panose="020B0503030403020204" pitchFamily="34" charset="0"/>
              </a:rPr>
              <a:t>Cantidad de lodos fecales transportados al sistema de tratamiento fecal.</a:t>
            </a:r>
          </a:p>
        </p:txBody>
      </p:sp>
      <p:sp>
        <p:nvSpPr>
          <p:cNvPr id="19" name="2 Marcador de texto">
            <a:extLst>
              <a:ext uri="{FF2B5EF4-FFF2-40B4-BE49-F238E27FC236}">
                <a16:creationId xmlns:a16="http://schemas.microsoft.com/office/drawing/2014/main" id="{88109247-8DBF-174C-9CC9-98C6760C547D}"/>
              </a:ext>
            </a:extLst>
          </p:cNvPr>
          <p:cNvSpPr txBox="1">
            <a:spLocks/>
          </p:cNvSpPr>
          <p:nvPr/>
        </p:nvSpPr>
        <p:spPr>
          <a:xfrm>
            <a:off x="3509998" y="2569141"/>
            <a:ext cx="5512185" cy="48953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chemeClr val="accent5">
                    <a:lumMod val="10000"/>
                  </a:schemeClr>
                </a:solidFill>
                <a:latin typeface="Source Sans Pro" panose="020B0503030403020204" pitchFamily="34" charset="0"/>
                <a:ea typeface="Source Sans Pro" panose="020B0503030403020204" pitchFamily="34" charset="0"/>
              </a:rPr>
              <a:t>Concentración de patógenos en aguas subterráneas.</a:t>
            </a:r>
          </a:p>
        </p:txBody>
      </p:sp>
      <p:sp>
        <p:nvSpPr>
          <p:cNvPr id="20" name="4 Marcador de texto">
            <a:extLst>
              <a:ext uri="{FF2B5EF4-FFF2-40B4-BE49-F238E27FC236}">
                <a16:creationId xmlns:a16="http://schemas.microsoft.com/office/drawing/2014/main" id="{27C06CF3-DA06-5B48-8DE8-7B911DEB5C77}"/>
              </a:ext>
            </a:extLst>
          </p:cNvPr>
          <p:cNvSpPr txBox="1">
            <a:spLocks/>
          </p:cNvSpPr>
          <p:nvPr/>
        </p:nvSpPr>
        <p:spPr>
          <a:xfrm>
            <a:off x="3505070" y="4216781"/>
            <a:ext cx="5642349" cy="684111"/>
          </a:xfrm>
          <a:prstGeom prst="rect">
            <a:avLst/>
          </a:prstGeom>
        </p:spPr>
        <p:txBody>
          <a:bodyPr rtlCol="0"/>
          <a:lstStyle>
            <a:lvl1pPr marL="0" indent="0" algn="l" defTabSz="914400" rtl="0" eaLnBrk="1" latinLnBrk="0" hangingPunct="1">
              <a:lnSpc>
                <a:spcPct val="100000"/>
              </a:lnSpc>
              <a:spcBef>
                <a:spcPts val="1000"/>
              </a:spcBef>
              <a:buFontTx/>
              <a:buNone/>
              <a:defRPr sz="20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buFont typeface="Arial" pitchFamily="34" charset="0"/>
              <a:buChar char="•"/>
            </a:pPr>
            <a:r>
              <a:rPr lang="es" sz="1800" dirty="0">
                <a:solidFill>
                  <a:schemeClr val="accent5">
                    <a:lumMod val="10000"/>
                  </a:schemeClr>
                </a:solidFill>
                <a:latin typeface="Source Sans Pro" panose="020B0503030403020204" pitchFamily="34" charset="0"/>
                <a:ea typeface="Source Sans Pro" panose="020B0503030403020204" pitchFamily="34" charset="0"/>
              </a:rPr>
              <a:t>Análisis microbiológicos de los efluentes (por ejemplo, para detectar </a:t>
            </a:r>
            <a:r>
              <a:rPr lang="en" sz="1800" i="1" dirty="0">
                <a:solidFill>
                  <a:schemeClr val="accent5">
                    <a:lumMod val="10000"/>
                  </a:schemeClr>
                </a:solidFill>
                <a:latin typeface="Source Sans Pro" panose="020B0503030403020204" pitchFamily="34" charset="0"/>
                <a:ea typeface="Source Sans Pro" panose="020B0503030403020204" pitchFamily="34" charset="0"/>
              </a:rPr>
              <a:t>E. coli</a:t>
            </a:r>
            <a:r>
              <a:rPr lang="en" sz="1800" dirty="0">
                <a:solidFill>
                  <a:schemeClr val="accent5">
                    <a:lumMod val="10000"/>
                  </a:schemeClr>
                </a:solidFill>
                <a:latin typeface="Source Sans Pro" panose="020B0503030403020204" pitchFamily="34" charset="0"/>
                <a:ea typeface="Source Sans Pro" panose="020B0503030403020204" pitchFamily="34" charset="0"/>
              </a:rPr>
              <a:t> y huevos de helmintos.</a:t>
            </a:r>
          </a:p>
        </p:txBody>
      </p:sp>
      <p:sp>
        <p:nvSpPr>
          <p:cNvPr id="21" name="Rectangular Callout 20">
            <a:extLst>
              <a:ext uri="{FF2B5EF4-FFF2-40B4-BE49-F238E27FC236}">
                <a16:creationId xmlns:a16="http://schemas.microsoft.com/office/drawing/2014/main" id="{6BE611B7-30A4-4442-8FED-0974E82FD807}"/>
              </a:ext>
            </a:extLst>
          </p:cNvPr>
          <p:cNvSpPr/>
          <p:nvPr/>
        </p:nvSpPr>
        <p:spPr>
          <a:xfrm>
            <a:off x="7182291" y="109068"/>
            <a:ext cx="187768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5.2</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84</a:t>
            </a:r>
          </a:p>
        </p:txBody>
      </p:sp>
      <p:sp>
        <p:nvSpPr>
          <p:cNvPr id="3" name="Text Placeholder 19">
            <a:extLst>
              <a:ext uri="{FF2B5EF4-FFF2-40B4-BE49-F238E27FC236}">
                <a16:creationId xmlns:a16="http://schemas.microsoft.com/office/drawing/2014/main" id="{D8000431-04AE-A8BD-D48F-7E19E3C89119}"/>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5.2</a:t>
            </a:r>
          </a:p>
        </p:txBody>
      </p:sp>
      <p:sp>
        <p:nvSpPr>
          <p:cNvPr id="4" name="Text Placeholder 19">
            <a:extLst>
              <a:ext uri="{FF2B5EF4-FFF2-40B4-BE49-F238E27FC236}">
                <a16:creationId xmlns:a16="http://schemas.microsoft.com/office/drawing/2014/main" id="{9BAC1739-069E-1FB4-A878-18B143D708AD}"/>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Verificar el desempeño del sistema</a:t>
            </a:r>
            <a:endParaRPr lang="x-none" sz="2000" spc="0" dirty="0">
              <a:solidFill>
                <a:schemeClr val="tx2"/>
              </a:solidFill>
              <a:ea typeface="Source Sans Pro" panose="020B0503030403020204" pitchFamily="34" charset="0"/>
            </a:endParaRPr>
          </a:p>
        </p:txBody>
      </p:sp>
    </p:spTree>
    <p:extLst>
      <p:ext uri="{BB962C8B-B14F-4D97-AF65-F5344CB8AC3E}">
        <p14:creationId xmlns:p14="http://schemas.microsoft.com/office/powerpoint/2010/main" val="37571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2048601" y="1753905"/>
            <a:ext cx="6618854" cy="1239174"/>
          </a:xfrm>
        </p:spPr>
        <p:txBody>
          <a:bodyPr rtlCol="0"/>
          <a:lstStyle/>
          <a:p>
            <a:pPr rtl="0"/>
            <a:r>
              <a:rPr lang="es" sz="2200" dirty="0">
                <a:latin typeface="Source Sans Pro" panose="020B0503030403020204" pitchFamily="34" charset="0"/>
                <a:ea typeface="Source Sans Pro" panose="020B0503030403020204" pitchFamily="34" charset="0"/>
              </a:rPr>
              <a:t>Aportar pruebas adicionales e independientes sobre el desempeño del sistema y la calidad de la PSS.</a:t>
            </a:r>
          </a:p>
        </p:txBody>
      </p:sp>
      <p:sp>
        <p:nvSpPr>
          <p:cNvPr id="6" name="5 Marcador de texto"/>
          <p:cNvSpPr>
            <a:spLocks noGrp="1"/>
          </p:cNvSpPr>
          <p:nvPr>
            <p:ph type="body" sz="quarter" idx="14"/>
          </p:nvPr>
        </p:nvSpPr>
        <p:spPr>
          <a:xfrm>
            <a:off x="417588" y="3703978"/>
            <a:ext cx="8455020" cy="2475275"/>
          </a:xfrm>
        </p:spPr>
        <p:txBody>
          <a:bodyPr rtlCol="0"/>
          <a:lstStyle/>
          <a:p>
            <a:pPr rtl="0"/>
            <a:r>
              <a:rPr lang="es" sz="1800" dirty="0">
                <a:latin typeface="Source Sans Pro" panose="020B0503030403020204" pitchFamily="34" charset="0"/>
                <a:ea typeface="Source Sans Pro" panose="020B0503030403020204" pitchFamily="34" charset="0"/>
              </a:rPr>
              <a:t>Pueden no ser factibles en las primeras etapas de aplicación de la PSS.</a:t>
            </a:r>
          </a:p>
          <a:p>
            <a:pPr rtl="0"/>
            <a:r>
              <a:rPr lang="es" sz="1800" dirty="0">
                <a:latin typeface="Source Sans Pro" panose="020B0503030403020204" pitchFamily="34" charset="0"/>
                <a:ea typeface="Source Sans Pro" panose="020B0503030403020204" pitchFamily="34" charset="0"/>
              </a:rPr>
              <a:t>Se comprueba la calidad y la eficacia de la aplicación de la PSS. </a:t>
            </a:r>
          </a:p>
          <a:p>
            <a:pPr rtl="0"/>
            <a:r>
              <a:rPr lang="es" sz="1800" dirty="0">
                <a:latin typeface="Source Sans Pro" panose="020B0503030403020204" pitchFamily="34" charset="0"/>
                <a:ea typeface="Source Sans Pro" panose="020B0503030403020204" pitchFamily="34" charset="0"/>
              </a:rPr>
              <a:t>Se garantiza que la PSS contribuye a obtener los resultados sanitarios previstos. </a:t>
            </a:r>
          </a:p>
          <a:p>
            <a:pPr rtl="0"/>
            <a:r>
              <a:rPr lang="es" sz="1800" dirty="0">
                <a:latin typeface="Source Sans Pro" panose="020B0503030403020204" pitchFamily="34" charset="0"/>
                <a:ea typeface="Source Sans Pro" panose="020B0503030403020204" pitchFamily="34" charset="0"/>
              </a:rPr>
              <a:t>Pueden realizarlas auditores internos, regulatorios o independientes.</a:t>
            </a:r>
          </a:p>
          <a:p>
            <a:pPr rtl="0"/>
            <a:r>
              <a:rPr lang="es" sz="1800" dirty="0">
                <a:latin typeface="Source Sans Pro" panose="020B0503030403020204" pitchFamily="34" charset="0"/>
                <a:ea typeface="Source Sans Pro" panose="020B0503030403020204" pitchFamily="34" charset="0"/>
              </a:rPr>
              <a:t>Se demuestra que el plan de seguridad del saneamiento se ha diseñado adecuadamente, se aplica de forma correcta y es eficaz.</a:t>
            </a:r>
          </a:p>
        </p:txBody>
      </p:sp>
      <p:sp>
        <p:nvSpPr>
          <p:cNvPr id="10" name="5 Marcador de texto">
            <a:extLst>
              <a:ext uri="{FF2B5EF4-FFF2-40B4-BE49-F238E27FC236}">
                <a16:creationId xmlns:a16="http://schemas.microsoft.com/office/drawing/2014/main" id="{773656A6-D6B7-224B-9BD8-633D3E848BC6}"/>
              </a:ext>
            </a:extLst>
          </p:cNvPr>
          <p:cNvSpPr txBox="1">
            <a:spLocks/>
          </p:cNvSpPr>
          <p:nvPr/>
        </p:nvSpPr>
        <p:spPr>
          <a:xfrm>
            <a:off x="271392" y="3122143"/>
            <a:ext cx="2224787" cy="593344"/>
          </a:xfrm>
          <a:prstGeom prst="rect">
            <a:avLst/>
          </a:prstGeom>
        </p:spPr>
        <p:txBody>
          <a:bodyPr rtlCol="0"/>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Font typeface="Arial" panose="020B0604020202020204" pitchFamily="34" charset="0"/>
              <a:buNone/>
            </a:pPr>
            <a:r>
              <a:rPr lang="es" sz="2400" dirty="0">
                <a:solidFill>
                  <a:srgbClr val="EABB1F"/>
                </a:solidFill>
                <a:latin typeface="Source Sans Pro" panose="020B0503030403020204" pitchFamily="34" charset="0"/>
                <a:ea typeface="Source Sans Pro" panose="020B0503030403020204" pitchFamily="34" charset="0"/>
              </a:rPr>
              <a:t>Auditorías:</a:t>
            </a:r>
          </a:p>
        </p:txBody>
      </p:sp>
      <p:sp>
        <p:nvSpPr>
          <p:cNvPr id="11" name="Rectangular Callout 10">
            <a:extLst>
              <a:ext uri="{FF2B5EF4-FFF2-40B4-BE49-F238E27FC236}">
                <a16:creationId xmlns:a16="http://schemas.microsoft.com/office/drawing/2014/main" id="{305FB672-28A2-2948-A227-83EBC43F78A1}"/>
              </a:ext>
            </a:extLst>
          </p:cNvPr>
          <p:cNvSpPr/>
          <p:nvPr/>
        </p:nvSpPr>
        <p:spPr>
          <a:xfrm>
            <a:off x="7476507" y="197130"/>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87</a:t>
            </a:r>
          </a:p>
        </p:txBody>
      </p:sp>
      <p:sp>
        <p:nvSpPr>
          <p:cNvPr id="2" name="Text Placeholder 19">
            <a:extLst>
              <a:ext uri="{FF2B5EF4-FFF2-40B4-BE49-F238E27FC236}">
                <a16:creationId xmlns:a16="http://schemas.microsoft.com/office/drawing/2014/main" id="{B9A8551D-90B6-84C5-AC08-A144AEEDE42A}"/>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Auditoría del sistema</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BA7E72E3-1A91-F0DB-E5DE-64D606CDEE45}"/>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5.3</a:t>
            </a:r>
          </a:p>
        </p:txBody>
      </p:sp>
      <p:sp>
        <p:nvSpPr>
          <p:cNvPr id="4" name="TextBox 11">
            <a:extLst>
              <a:ext uri="{FF2B5EF4-FFF2-40B4-BE49-F238E27FC236}">
                <a16:creationId xmlns:a16="http://schemas.microsoft.com/office/drawing/2014/main" id="{FE44A088-ADC4-9ED6-5667-E22033B25379}"/>
              </a:ext>
            </a:extLst>
          </p:cNvPr>
          <p:cNvSpPr txBox="1"/>
          <p:nvPr/>
        </p:nvSpPr>
        <p:spPr>
          <a:xfrm>
            <a:off x="2048601" y="1169130"/>
            <a:ext cx="4146698" cy="584775"/>
          </a:xfrm>
          <a:prstGeom prst="rect">
            <a:avLst/>
          </a:prstGeom>
          <a:noFill/>
        </p:spPr>
        <p:txBody>
          <a:bodyPr wrap="square" rtlCol="0">
            <a:spAutoFit/>
          </a:bodyPr>
          <a:lstStyle/>
          <a:p>
            <a:pPr rtl="0"/>
            <a:r>
              <a:rPr lang="es"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OBJETIVO</a:t>
            </a:r>
          </a:p>
        </p:txBody>
      </p:sp>
      <p:pic>
        <p:nvPicPr>
          <p:cNvPr id="7" name="Picture 12">
            <a:extLst>
              <a:ext uri="{FF2B5EF4-FFF2-40B4-BE49-F238E27FC236}">
                <a16:creationId xmlns:a16="http://schemas.microsoft.com/office/drawing/2014/main" id="{04DE3E0D-E4B5-C156-1876-A25493D794B4}"/>
              </a:ext>
            </a:extLst>
          </p:cNvPr>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56565" y="1469732"/>
            <a:ext cx="1091955" cy="1082032"/>
          </a:xfrm>
          <a:prstGeom prst="rect">
            <a:avLst/>
          </a:prstGeom>
        </p:spPr>
      </p:pic>
    </p:spTree>
    <p:extLst>
      <p:ext uri="{BB962C8B-B14F-4D97-AF65-F5344CB8AC3E}">
        <p14:creationId xmlns:p14="http://schemas.microsoft.com/office/powerpoint/2010/main" val="337969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3" name="Rectangle 2">
            <a:extLst>
              <a:ext uri="{FF2B5EF4-FFF2-40B4-BE49-F238E27FC236}">
                <a16:creationId xmlns:a16="http://schemas.microsoft.com/office/drawing/2014/main" id="{F7B8F459-74D5-CDDE-D736-208953BA3CAA}"/>
              </a:ext>
            </a:extLst>
          </p:cNvPr>
          <p:cNvSpPr/>
          <p:nvPr/>
        </p:nvSpPr>
        <p:spPr>
          <a:xfrm>
            <a:off x="5420087" y="155059"/>
            <a:ext cx="3723914"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4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34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pic>
        <p:nvPicPr>
          <p:cNvPr id="6" name="Imagen 5">
            <a:extLst>
              <a:ext uri="{FF2B5EF4-FFF2-40B4-BE49-F238E27FC236}">
                <a16:creationId xmlns:a16="http://schemas.microsoft.com/office/drawing/2014/main" id="{ACF644B0-D9F9-197D-00B5-0E6068874E04}"/>
              </a:ext>
            </a:extLst>
          </p:cNvPr>
          <p:cNvPicPr>
            <a:picLocks noChangeAspect="1"/>
          </p:cNvPicPr>
          <p:nvPr/>
        </p:nvPicPr>
        <p:blipFill rotWithShape="1">
          <a:blip r:embed="rId4"/>
          <a:srcRect l="5403" t="4947" r="8830" b="57204"/>
          <a:stretch/>
        </p:blipFill>
        <p:spPr>
          <a:xfrm>
            <a:off x="2105" y="1643319"/>
            <a:ext cx="9141896" cy="4538713"/>
          </a:xfrm>
          <a:prstGeom prst="rect">
            <a:avLst/>
          </a:prstGeom>
        </p:spPr>
      </p:pic>
    </p:spTree>
    <p:extLst>
      <p:ext uri="{BB962C8B-B14F-4D97-AF65-F5344CB8AC3E}">
        <p14:creationId xmlns:p14="http://schemas.microsoft.com/office/powerpoint/2010/main" val="2610878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2" name="Rectangle 1">
            <a:extLst>
              <a:ext uri="{FF2B5EF4-FFF2-40B4-BE49-F238E27FC236}">
                <a16:creationId xmlns:a16="http://schemas.microsoft.com/office/drawing/2014/main" id="{5CCDFD67-1519-3222-0F0A-99E59D13B42D}"/>
              </a:ext>
            </a:extLst>
          </p:cNvPr>
          <p:cNvSpPr/>
          <p:nvPr/>
        </p:nvSpPr>
        <p:spPr>
          <a:xfrm>
            <a:off x="5420087" y="155059"/>
            <a:ext cx="3723914"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400" dirty="0">
                <a:solidFill>
                  <a:schemeClr val="accent6">
                    <a:lumMod val="10000"/>
                  </a:schemeClr>
                </a:solidFill>
                <a:latin typeface="Source Sans Pro" panose="020B0503030403020204" pitchFamily="34" charset="0"/>
                <a:ea typeface="Source Sans Pro" panose="020B0503030403020204" pitchFamily="34" charset="0"/>
              </a:rPr>
              <a:t>Ejemplo práctico:</a:t>
            </a:r>
          </a:p>
          <a:p>
            <a:pPr algn="ctr"/>
            <a:r>
              <a:rPr lang="es-AR" sz="3400" dirty="0">
                <a:solidFill>
                  <a:schemeClr val="accent6">
                    <a:lumMod val="10000"/>
                  </a:schemeClr>
                </a:solidFill>
                <a:latin typeface="Source Sans Pro" panose="020B0503030403020204" pitchFamily="34" charset="0"/>
                <a:ea typeface="Source Sans Pro" panose="020B0503030403020204" pitchFamily="34" charset="0"/>
              </a:rPr>
              <a:t>PSS EN NEWTOWN</a:t>
            </a:r>
          </a:p>
        </p:txBody>
      </p:sp>
      <p:pic>
        <p:nvPicPr>
          <p:cNvPr id="6" name="Imagen 5">
            <a:extLst>
              <a:ext uri="{FF2B5EF4-FFF2-40B4-BE49-F238E27FC236}">
                <a16:creationId xmlns:a16="http://schemas.microsoft.com/office/drawing/2014/main" id="{5E5CF265-A890-4658-05D9-51E30F167750}"/>
              </a:ext>
            </a:extLst>
          </p:cNvPr>
          <p:cNvPicPr>
            <a:picLocks noChangeAspect="1"/>
          </p:cNvPicPr>
          <p:nvPr/>
        </p:nvPicPr>
        <p:blipFill rotWithShape="1">
          <a:blip r:embed="rId4"/>
          <a:srcRect l="31532" t="6237" r="11734" b="57311"/>
          <a:stretch/>
        </p:blipFill>
        <p:spPr>
          <a:xfrm>
            <a:off x="1039107" y="1223755"/>
            <a:ext cx="7065785" cy="5107254"/>
          </a:xfrm>
          <a:prstGeom prst="rect">
            <a:avLst/>
          </a:prstGeom>
        </p:spPr>
      </p:pic>
    </p:spTree>
    <p:extLst>
      <p:ext uri="{BB962C8B-B14F-4D97-AF65-F5344CB8AC3E}">
        <p14:creationId xmlns:p14="http://schemas.microsoft.com/office/powerpoint/2010/main" val="1969650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8"/>
          </p:nvPr>
        </p:nvSpPr>
        <p:spPr>
          <a:xfrm>
            <a:off x="431540" y="1256163"/>
            <a:ext cx="7965885" cy="355600"/>
          </a:xfrm>
        </p:spPr>
        <p:txBody>
          <a:bodyPr rtlCol="0"/>
          <a:lstStyle/>
          <a:p>
            <a:pPr rtl="0"/>
            <a:r>
              <a:rPr lang="es" sz="2400" b="0" dirty="0">
                <a:latin typeface="Source Sans Pro" panose="020B0503030403020204" pitchFamily="34" charset="0"/>
                <a:ea typeface="Source Sans Pro" panose="020B0503030403020204" pitchFamily="34" charset="0"/>
              </a:rPr>
              <a:t>¿Qué importancia tienen el monitoreo y la verificación?</a:t>
            </a:r>
          </a:p>
        </p:txBody>
      </p:sp>
      <p:sp>
        <p:nvSpPr>
          <p:cNvPr id="14" name="13 Marcador de texto"/>
          <p:cNvSpPr>
            <a:spLocks noGrp="1"/>
          </p:cNvSpPr>
          <p:nvPr>
            <p:ph type="body" sz="quarter" idx="12"/>
          </p:nvPr>
        </p:nvSpPr>
        <p:spPr>
          <a:xfrm>
            <a:off x="791580" y="1809120"/>
            <a:ext cx="7965885" cy="4140459"/>
          </a:xfrm>
        </p:spPr>
        <p:txBody>
          <a:bodyPr rtlCol="0"/>
          <a:lstStyle/>
          <a:p>
            <a:pPr marL="285750" indent="-285750" rtl="0">
              <a:buFont typeface="Arial" pitchFamily="34" charset="0"/>
              <a:buChar char="•"/>
            </a:pPr>
            <a:r>
              <a:rPr lang="es" sz="2400" dirty="0">
                <a:latin typeface="Source Sans Pro" panose="020B0503030403020204" pitchFamily="34" charset="0"/>
                <a:ea typeface="Source Sans Pro" panose="020B0503030403020204" pitchFamily="34" charset="0"/>
              </a:rPr>
              <a:t>Los sistemas de saneamiento son dinámicos, muchas cosas cambian a corto y a largo plazo.</a:t>
            </a:r>
          </a:p>
          <a:p>
            <a:pPr marL="285750" indent="-285750" rtl="0">
              <a:buFont typeface="Arial" pitchFamily="34" charset="0"/>
              <a:buChar char="•"/>
            </a:pPr>
            <a:endParaRPr lang="en-GB" sz="2400" dirty="0">
              <a:latin typeface="Source Sans Pro" panose="020B0503030403020204" pitchFamily="34" charset="0"/>
              <a:ea typeface="Source Sans Pro" panose="020B0503030403020204" pitchFamily="34" charset="0"/>
            </a:endParaRPr>
          </a:p>
          <a:p>
            <a:pPr marL="285750" indent="-285750" rtl="0">
              <a:buFont typeface="Arial" pitchFamily="34" charset="0"/>
              <a:buChar char="•"/>
            </a:pPr>
            <a:r>
              <a:rPr lang="es" sz="2400" dirty="0">
                <a:latin typeface="Source Sans Pro" panose="020B0503030403020204" pitchFamily="34" charset="0"/>
                <a:ea typeface="Source Sans Pro" panose="020B0503030403020204" pitchFamily="34" charset="0"/>
              </a:rPr>
              <a:t>Un sistema puede rendir por debajo de lo esperado, lo que comporta riesgos inaceptables para la salud pública y la pérdida de confianza en el servicio o los productos. </a:t>
            </a:r>
          </a:p>
          <a:p>
            <a:pPr marL="285750" indent="-285750" rtl="0">
              <a:buFont typeface="Arial" pitchFamily="34" charset="0"/>
              <a:buChar char="•"/>
            </a:pPr>
            <a:endParaRPr lang="en-GB" sz="2400" dirty="0">
              <a:latin typeface="Source Sans Pro" panose="020B0503030403020204" pitchFamily="34" charset="0"/>
              <a:ea typeface="Source Sans Pro" panose="020B0503030403020204" pitchFamily="34" charset="0"/>
            </a:endParaRPr>
          </a:p>
          <a:p>
            <a:pPr marL="285750" indent="-285750" rtl="0">
              <a:buFont typeface="Arial" pitchFamily="34" charset="0"/>
              <a:buChar char="•"/>
            </a:pPr>
            <a:r>
              <a:rPr lang="es" sz="2400" dirty="0">
                <a:latin typeface="Source Sans Pro" panose="020B0503030403020204" pitchFamily="34" charset="0"/>
                <a:ea typeface="Source Sans Pro" panose="020B0503030403020204" pitchFamily="34" charset="0"/>
              </a:rPr>
              <a:t>Resulta fundamental garantizar que todo el sistema funcione según lo previsto.</a:t>
            </a:r>
          </a:p>
          <a:p>
            <a:pPr marL="285750" indent="-285750" rtl="0">
              <a:buFont typeface="Arial" pitchFamily="34" charset="0"/>
              <a:buChar char="•"/>
            </a:pPr>
            <a:endParaRPr lang="en-GB"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5495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C6E2AFA0-930F-2C47-8504-AA3CC5D8A831}"/>
              </a:ext>
            </a:extLst>
          </p:cNvPr>
          <p:cNvSpPr txBox="1">
            <a:spLocks/>
          </p:cNvSpPr>
          <p:nvPr/>
        </p:nvSpPr>
        <p:spPr>
          <a:xfrm>
            <a:off x="224901" y="259292"/>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TRABAJO EN GRUPOS</a:t>
            </a:r>
          </a:p>
        </p:txBody>
      </p:sp>
      <p:pic>
        <p:nvPicPr>
          <p:cNvPr id="3" name="Imagen 2">
            <a:extLst>
              <a:ext uri="{FF2B5EF4-FFF2-40B4-BE49-F238E27FC236}">
                <a16:creationId xmlns:a16="http://schemas.microsoft.com/office/drawing/2014/main" id="{32E29E8E-9E99-7A86-A4EC-FC8433B1783D}"/>
              </a:ext>
            </a:extLst>
          </p:cNvPr>
          <p:cNvPicPr>
            <a:picLocks noChangeAspect="1"/>
          </p:cNvPicPr>
          <p:nvPr/>
        </p:nvPicPr>
        <p:blipFill>
          <a:blip r:embed="rId2"/>
          <a:stretch>
            <a:fillRect/>
          </a:stretch>
        </p:blipFill>
        <p:spPr>
          <a:xfrm>
            <a:off x="4797025" y="2198450"/>
            <a:ext cx="4337014" cy="3075755"/>
          </a:xfrm>
          <a:prstGeom prst="rect">
            <a:avLst/>
          </a:prstGeom>
        </p:spPr>
      </p:pic>
      <p:sp>
        <p:nvSpPr>
          <p:cNvPr id="12" name="4 Marcador de texto">
            <a:extLst>
              <a:ext uri="{FF2B5EF4-FFF2-40B4-BE49-F238E27FC236}">
                <a16:creationId xmlns:a16="http://schemas.microsoft.com/office/drawing/2014/main" id="{14949F69-AEA9-4E45-92F7-165DD0F64BC1}"/>
              </a:ext>
            </a:extLst>
          </p:cNvPr>
          <p:cNvSpPr txBox="1">
            <a:spLocks/>
          </p:cNvSpPr>
          <p:nvPr/>
        </p:nvSpPr>
        <p:spPr>
          <a:xfrm>
            <a:off x="386535" y="1583795"/>
            <a:ext cx="5005296" cy="3870354"/>
          </a:xfrm>
          <a:prstGeom prst="rect">
            <a:avLst/>
          </a:prstGeom>
        </p:spPr>
        <p:txBody>
          <a:bodyPr rtlCol="0"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Font typeface="Arial" panose="020B0604020202020204" pitchFamily="34" charset="0"/>
              <a:buNone/>
            </a:pPr>
            <a:r>
              <a:rPr lang="es" sz="2800" dirty="0">
                <a:solidFill>
                  <a:schemeClr val="tx2"/>
                </a:solidFill>
                <a:latin typeface="Source Sans Pro" panose="020B0503030403020204" pitchFamily="34" charset="0"/>
                <a:ea typeface="Source Sans Pro" panose="020B0503030403020204" pitchFamily="34" charset="0"/>
              </a:rPr>
              <a:t>Aplicar el módulo 5 en la PSS</a:t>
            </a:r>
          </a:p>
          <a:p>
            <a:pPr marL="0" indent="0" rtl="0">
              <a:buFont typeface="Arial" panose="020B0604020202020204" pitchFamily="34" charset="0"/>
              <a:buNone/>
            </a:pPr>
            <a:endParaRPr lang="en-AU" sz="1000" dirty="0">
              <a:solidFill>
                <a:schemeClr val="tx2"/>
              </a:solidFill>
              <a:latin typeface="Source Sans Pro" panose="020B0503030403020204" pitchFamily="34" charset="0"/>
              <a:ea typeface="Source Sans Pro" panose="020B0503030403020204" pitchFamily="34" charset="0"/>
            </a:endParaRPr>
          </a:p>
          <a:p>
            <a:pPr marL="0" indent="0" rtl="0">
              <a:buFont typeface="Arial" panose="020B0604020202020204" pitchFamily="34" charset="0"/>
              <a:buNone/>
            </a:pPr>
            <a:r>
              <a:rPr lang="es" sz="2200" dirty="0">
                <a:solidFill>
                  <a:schemeClr val="tx2"/>
                </a:solidFill>
                <a:latin typeface="Source Sans Pro" panose="020B0503030403020204" pitchFamily="34" charset="0"/>
                <a:ea typeface="Source Sans Pro" panose="020B0503030403020204" pitchFamily="34" charset="0"/>
              </a:rPr>
              <a:t>Las instrucciones se encuentran</a:t>
            </a:r>
            <a:br>
              <a:rPr lang="es" sz="2200" dirty="0">
                <a:solidFill>
                  <a:schemeClr val="tx2"/>
                </a:solidFill>
                <a:latin typeface="Source Sans Pro" panose="020B0503030403020204" pitchFamily="34" charset="0"/>
                <a:ea typeface="Source Sans Pro" panose="020B0503030403020204" pitchFamily="34" charset="0"/>
              </a:rPr>
            </a:br>
            <a:r>
              <a:rPr lang="es" sz="2200" dirty="0">
                <a:solidFill>
                  <a:schemeClr val="tx2"/>
                </a:solidFill>
                <a:latin typeface="Source Sans Pro" panose="020B0503030403020204" pitchFamily="34" charset="0"/>
                <a:ea typeface="Source Sans Pro" panose="020B0503030403020204" pitchFamily="34" charset="0"/>
              </a:rPr>
              <a:t>en la hoja de trabajo del módulo 5.</a:t>
            </a:r>
          </a:p>
          <a:p>
            <a:pPr marL="0" indent="0" rtl="0">
              <a:buNone/>
            </a:pPr>
            <a:r>
              <a:rPr lang="es" sz="2200" dirty="0">
                <a:solidFill>
                  <a:schemeClr val="accent5">
                    <a:lumMod val="10000"/>
                  </a:schemeClr>
                </a:solidFill>
                <a:latin typeface="Source Sans Pro" panose="020B0503030403020204" pitchFamily="34" charset="0"/>
                <a:ea typeface="Source Sans Pro" panose="020B0503030403020204" pitchFamily="34" charset="0"/>
              </a:rPr>
              <a:t>En grupos, deberán:</a:t>
            </a:r>
          </a:p>
          <a:p>
            <a:pPr rtl="0"/>
            <a:r>
              <a:rPr lang="es" sz="2200" dirty="0">
                <a:solidFill>
                  <a:schemeClr val="accent5">
                    <a:lumMod val="10000"/>
                  </a:schemeClr>
                </a:solidFill>
                <a:latin typeface="Source Sans Pro" panose="020B0503030403020204" pitchFamily="34" charset="0"/>
                <a:ea typeface="Source Sans Pro" panose="020B0503030403020204" pitchFamily="34" charset="0"/>
              </a:rPr>
              <a:t>Preparar el plan de monitoreo operativo de las tres medidas de control seleccionadas. </a:t>
            </a:r>
          </a:p>
          <a:p>
            <a:pPr rtl="0"/>
            <a:r>
              <a:rPr lang="es" sz="2200" dirty="0">
                <a:solidFill>
                  <a:schemeClr val="accent5">
                    <a:lumMod val="10000"/>
                  </a:schemeClr>
                </a:solidFill>
                <a:latin typeface="Source Sans Pro" panose="020B0503030403020204" pitchFamily="34" charset="0"/>
                <a:ea typeface="Source Sans Pro" panose="020B0503030403020204" pitchFamily="34" charset="0"/>
              </a:rPr>
              <a:t>Preparar el plan de verificación</a:t>
            </a:r>
            <a:br>
              <a:rPr lang="es" sz="2200" dirty="0">
                <a:solidFill>
                  <a:schemeClr val="accent5">
                    <a:lumMod val="10000"/>
                  </a:schemeClr>
                </a:solidFill>
                <a:latin typeface="Source Sans Pro" panose="020B0503030403020204" pitchFamily="34" charset="0"/>
                <a:ea typeface="Source Sans Pro" panose="020B0503030403020204" pitchFamily="34" charset="0"/>
              </a:rPr>
            </a:br>
            <a:r>
              <a:rPr lang="es" sz="2200" dirty="0">
                <a:solidFill>
                  <a:schemeClr val="accent5">
                    <a:lumMod val="10000"/>
                  </a:schemeClr>
                </a:solidFill>
                <a:latin typeface="Source Sans Pro" panose="020B0503030403020204" pitchFamily="34" charset="0"/>
                <a:ea typeface="Source Sans Pro" panose="020B0503030403020204" pitchFamily="34" charset="0"/>
              </a:rPr>
              <a:t>de las tres medidas de control seleccionadas.</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19431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Descripción generada automáticamente">
            <a:extLst>
              <a:ext uri="{FF2B5EF4-FFF2-40B4-BE49-F238E27FC236}">
                <a16:creationId xmlns:a16="http://schemas.microsoft.com/office/drawing/2014/main" id="{B09D1012-F90B-46C8-DEC6-ACB06FE03B45}"/>
              </a:ext>
            </a:extLst>
          </p:cNvPr>
          <p:cNvPicPr>
            <a:picLocks noChangeAspect="1"/>
          </p:cNvPicPr>
          <p:nvPr/>
        </p:nvPicPr>
        <p:blipFill>
          <a:blip r:embed="rId2"/>
          <a:stretch>
            <a:fillRect/>
          </a:stretch>
        </p:blipFill>
        <p:spPr>
          <a:xfrm>
            <a:off x="104332" y="5722133"/>
            <a:ext cx="2500604" cy="625151"/>
          </a:xfrm>
          <a:prstGeom prst="rect">
            <a:avLst/>
          </a:prstGeom>
        </p:spPr>
      </p:pic>
      <p:pic>
        <p:nvPicPr>
          <p:cNvPr id="9" name="Imagen 8">
            <a:extLst>
              <a:ext uri="{FF2B5EF4-FFF2-40B4-BE49-F238E27FC236}">
                <a16:creationId xmlns:a16="http://schemas.microsoft.com/office/drawing/2014/main" id="{3E0BFEFC-E8D0-BF89-BB7F-6C0D573F4BB0}"/>
              </a:ext>
            </a:extLst>
          </p:cNvPr>
          <p:cNvPicPr>
            <a:picLocks noChangeAspect="1"/>
          </p:cNvPicPr>
          <p:nvPr/>
        </p:nvPicPr>
        <p:blipFill rotWithShape="1">
          <a:blip r:embed="rId3"/>
          <a:srcRect l="14857" t="55619" r="18572" b="2984"/>
          <a:stretch/>
        </p:blipFill>
        <p:spPr>
          <a:xfrm>
            <a:off x="1251592" y="818710"/>
            <a:ext cx="6640816" cy="4645722"/>
          </a:xfrm>
          <a:prstGeom prst="rect">
            <a:avLst/>
          </a:prstGeom>
        </p:spPr>
      </p:pic>
    </p:spTree>
    <p:extLst>
      <p:ext uri="{BB962C8B-B14F-4D97-AF65-F5344CB8AC3E}">
        <p14:creationId xmlns:p14="http://schemas.microsoft.com/office/powerpoint/2010/main" val="173505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a:xfrm>
            <a:off x="1250084" y="2866437"/>
            <a:ext cx="6643832" cy="1125125"/>
          </a:xfrm>
        </p:spPr>
        <p:txBody>
          <a:bodyPr rtlCol="0" anchor="t"/>
          <a:lstStyle/>
          <a:p>
            <a:pPr algn="ctr" rtl="0"/>
            <a:r>
              <a:rPr lang="es" sz="2800" b="0" dirty="0">
                <a:solidFill>
                  <a:srgbClr val="000000"/>
                </a:solidFill>
                <a:latin typeface="Source Sans Pro" panose="020B0503030403020204" pitchFamily="34" charset="0"/>
                <a:ea typeface="Source Sans Pro" panose="020B0503030403020204" pitchFamily="34" charset="0"/>
              </a:rPr>
              <a:t>El módulo 5 da respuesta a las preguntas:</a:t>
            </a:r>
          </a:p>
          <a:p>
            <a:pPr algn="ctr" rtl="0"/>
            <a:r>
              <a:rPr lang="es" sz="3600" b="0" dirty="0">
                <a:solidFill>
                  <a:srgbClr val="000000"/>
                </a:solidFill>
                <a:latin typeface="Source Sans Pro" panose="020B0503030403020204" pitchFamily="34" charset="0"/>
                <a:ea typeface="Source Sans Pro" panose="020B0503030403020204" pitchFamily="34" charset="0"/>
              </a:rPr>
              <a:t>“¿Funciona el sistema según lo previsto? ¿Es eficaz?” </a:t>
            </a:r>
          </a:p>
        </p:txBody>
      </p:sp>
    </p:spTree>
    <p:extLst>
      <p:ext uri="{BB962C8B-B14F-4D97-AF65-F5344CB8AC3E}">
        <p14:creationId xmlns:p14="http://schemas.microsoft.com/office/powerpoint/2010/main" val="128083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a:xfrm>
            <a:off x="431540" y="2033845"/>
            <a:ext cx="3375374" cy="3357563"/>
          </a:xfrm>
        </p:spPr>
        <p:txBody>
          <a:bodyPr rtlCol="0"/>
          <a:lstStyle/>
          <a:p>
            <a:pPr marL="452438" indent="-452438" rtl="0">
              <a:lnSpc>
                <a:spcPct val="100000"/>
              </a:lnSpc>
              <a:buNone/>
            </a:pPr>
            <a:r>
              <a:rPr lang="es" sz="2400" dirty="0">
                <a:solidFill>
                  <a:srgbClr val="000000"/>
                </a:solidFill>
                <a:latin typeface="Source Sans Pro" panose="020B0503030403020204" pitchFamily="34" charset="0"/>
                <a:ea typeface="Source Sans Pro" panose="020B0503030403020204" pitchFamily="34" charset="0"/>
              </a:rPr>
              <a:t>5.1 Definir y llevar a cabo el monitoreo operativo.</a:t>
            </a:r>
          </a:p>
          <a:p>
            <a:pPr marL="452438" indent="-452438" rtl="0">
              <a:lnSpc>
                <a:spcPct val="100000"/>
              </a:lnSpc>
              <a:buNone/>
            </a:pPr>
            <a:r>
              <a:rPr lang="es" sz="2400" dirty="0">
                <a:solidFill>
                  <a:srgbClr val="000000"/>
                </a:solidFill>
                <a:latin typeface="Source Sans Pro" panose="020B0503030403020204" pitchFamily="34" charset="0"/>
                <a:ea typeface="Source Sans Pro" panose="020B0503030403020204" pitchFamily="34" charset="0"/>
              </a:rPr>
              <a:t>5.2 Verificar el desempeño del sistema.</a:t>
            </a:r>
          </a:p>
          <a:p>
            <a:pPr marL="452438" indent="-452438" rtl="0">
              <a:lnSpc>
                <a:spcPct val="100000"/>
              </a:lnSpc>
              <a:buNone/>
            </a:pPr>
            <a:r>
              <a:rPr lang="es" sz="2400" dirty="0">
                <a:solidFill>
                  <a:srgbClr val="000000"/>
                </a:solidFill>
                <a:latin typeface="Source Sans Pro" panose="020B0503030403020204" pitchFamily="34" charset="0"/>
                <a:ea typeface="Source Sans Pro" panose="020B0503030403020204" pitchFamily="34" charset="0"/>
              </a:rPr>
              <a:t>5.3 Auditoría del sistema.</a:t>
            </a:r>
          </a:p>
          <a:p>
            <a:pPr marL="268288" indent="-268288" rtl="0">
              <a:lnSpc>
                <a:spcPct val="100000"/>
              </a:lnSpc>
              <a:buNone/>
            </a:pPr>
            <a:endParaRPr lang="en-US" sz="2400" dirty="0">
              <a:solidFill>
                <a:srgbClr val="000000"/>
              </a:solidFill>
              <a:latin typeface="Source Sans Pro" panose="020B0503030403020204" pitchFamily="34" charset="0"/>
              <a:ea typeface="Source Sans Pro" panose="020B0503030403020204" pitchFamily="34" charset="0"/>
            </a:endParaRPr>
          </a:p>
          <a:p>
            <a:pPr rtl="0"/>
            <a:endParaRPr lang="es-VE" sz="2400" dirty="0">
              <a:solidFill>
                <a:srgbClr val="000000"/>
              </a:solidFill>
              <a:latin typeface="Source Sans Pro" panose="020B0503030403020204" pitchFamily="34" charset="0"/>
              <a:ea typeface="Source Sans Pro" panose="020B0503030403020204" pitchFamily="34" charset="0"/>
            </a:endParaRPr>
          </a:p>
        </p:txBody>
      </p:sp>
      <p:sp>
        <p:nvSpPr>
          <p:cNvPr id="10" name="9 Marcador de texto"/>
          <p:cNvSpPr>
            <a:spLocks noGrp="1"/>
          </p:cNvSpPr>
          <p:nvPr>
            <p:ph type="body" sz="quarter" idx="11"/>
          </p:nvPr>
        </p:nvSpPr>
        <p:spPr>
          <a:xfrm>
            <a:off x="5787135" y="2033845"/>
            <a:ext cx="3171915" cy="2562600"/>
          </a:xfrm>
        </p:spPr>
        <p:txBody>
          <a:bodyPr rtlCol="0"/>
          <a:lstStyle/>
          <a:p>
            <a:pPr marL="133350" indent="-133350" rtl="0">
              <a:lnSpc>
                <a:spcPct val="100000"/>
              </a:lnSpc>
              <a:buNone/>
            </a:pPr>
            <a:r>
              <a:rPr lang="es" sz="2400" dirty="0">
                <a:solidFill>
                  <a:srgbClr val="000000"/>
                </a:solidFill>
                <a:latin typeface="Source Sans Pro" panose="020B0503030403020204" pitchFamily="34" charset="0"/>
                <a:ea typeface="Source Sans Pro" panose="020B0503030403020204" pitchFamily="34" charset="0"/>
              </a:rPr>
              <a:t>• Un plan de monitoreo operativo.</a:t>
            </a:r>
          </a:p>
          <a:p>
            <a:pPr marL="133350" indent="-133350" rtl="0">
              <a:lnSpc>
                <a:spcPct val="100000"/>
              </a:lnSpc>
              <a:buNone/>
            </a:pPr>
            <a:r>
              <a:rPr lang="es" sz="2400" dirty="0">
                <a:solidFill>
                  <a:srgbClr val="000000"/>
                </a:solidFill>
                <a:latin typeface="Source Sans Pro" panose="020B0503030403020204" pitchFamily="34" charset="0"/>
                <a:ea typeface="Source Sans Pro" panose="020B0503030403020204" pitchFamily="34" charset="0"/>
              </a:rPr>
              <a:t>• Un plan de monitoreo de verificación.</a:t>
            </a:r>
          </a:p>
          <a:p>
            <a:pPr rtl="0"/>
            <a:endParaRPr lang="es-VE" sz="2400"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28066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8"/>
          </p:nvPr>
        </p:nvSpPr>
        <p:spPr>
          <a:xfrm>
            <a:off x="771594" y="1111156"/>
            <a:ext cx="7251879" cy="373240"/>
          </a:xfrm>
        </p:spPr>
        <p:txBody>
          <a:bodyPr rtlCol="0"/>
          <a:lstStyle/>
          <a:p>
            <a:pPr algn="ctr" rtl="0"/>
            <a:r>
              <a:rPr lang="es" sz="2600" dirty="0">
                <a:solidFill>
                  <a:srgbClr val="0D4957"/>
                </a:solidFill>
              </a:rPr>
              <a:t>Peligros, evento peligroso, efecto, riesgo…</a:t>
            </a:r>
            <a:endParaRPr lang="es-VE" sz="2600" dirty="0">
              <a:solidFill>
                <a:srgbClr val="0D4957"/>
              </a:solidFill>
            </a:endParaRPr>
          </a:p>
        </p:txBody>
      </p:sp>
      <p:sp>
        <p:nvSpPr>
          <p:cNvPr id="27" name="26 CuadroTexto"/>
          <p:cNvSpPr txBox="1"/>
          <p:nvPr/>
        </p:nvSpPr>
        <p:spPr>
          <a:xfrm>
            <a:off x="881590" y="4610648"/>
            <a:ext cx="7742641" cy="1631216"/>
          </a:xfrm>
          <a:prstGeom prst="rect">
            <a:avLst/>
          </a:prstGeom>
          <a:noFill/>
        </p:spPr>
        <p:txBody>
          <a:bodyPr wrap="square" rtlCol="0">
            <a:spAutoFit/>
          </a:bodyPr>
          <a:lstStyle/>
          <a:p>
            <a:pPr rtl="0"/>
            <a:r>
              <a:rPr lang="es" sz="2000" b="1" dirty="0">
                <a:solidFill>
                  <a:srgbClr val="000000"/>
                </a:solidFill>
                <a:latin typeface="Source Sans Pro" panose="020B0503030403020204" pitchFamily="34" charset="0"/>
                <a:ea typeface="Source Sans Pro" panose="020B0503030403020204" pitchFamily="34" charset="0"/>
              </a:rPr>
              <a:t>Monitoreo operativo </a:t>
            </a:r>
          </a:p>
          <a:p>
            <a:pPr rtl="0"/>
            <a:r>
              <a:rPr lang="es" sz="2000" dirty="0">
                <a:solidFill>
                  <a:srgbClr val="000000"/>
                </a:solidFill>
                <a:latin typeface="Source Sans Pro" panose="020B0503030403020204" pitchFamily="34" charset="0"/>
                <a:ea typeface="Source Sans Pro" panose="020B0503030403020204" pitchFamily="34" charset="0"/>
              </a:rPr>
              <a:t>¿Hasta qué punto son eficaces las medidas de control?</a:t>
            </a:r>
          </a:p>
          <a:p>
            <a:pPr marL="88900" rtl="0"/>
            <a:endParaRPr lang="en-GB" sz="2000" dirty="0">
              <a:solidFill>
                <a:srgbClr val="000000"/>
              </a:solidFill>
              <a:latin typeface="Source Sans Pro" panose="020B0503030403020204" pitchFamily="34" charset="0"/>
              <a:ea typeface="Source Sans Pro" panose="020B0503030403020204" pitchFamily="34" charset="0"/>
            </a:endParaRPr>
          </a:p>
          <a:p>
            <a:pPr rtl="0"/>
            <a:r>
              <a:rPr lang="es" sz="2000" b="1" dirty="0">
                <a:solidFill>
                  <a:srgbClr val="000000"/>
                </a:solidFill>
                <a:latin typeface="Source Sans Pro" panose="020B0503030403020204" pitchFamily="34" charset="0"/>
                <a:ea typeface="Source Sans Pro" panose="020B0503030403020204" pitchFamily="34" charset="0"/>
              </a:rPr>
              <a:t>Monitoreo de la verificación </a:t>
            </a:r>
          </a:p>
          <a:p>
            <a:pPr rtl="0"/>
            <a:r>
              <a:rPr lang="es" sz="2000" dirty="0">
                <a:solidFill>
                  <a:srgbClr val="000000"/>
                </a:solidFill>
                <a:latin typeface="Source Sans Pro" panose="020B0503030403020204" pitchFamily="34" charset="0"/>
                <a:ea typeface="Source Sans Pro" panose="020B0503030403020204" pitchFamily="34" charset="0"/>
              </a:rPr>
              <a:t>¿Cumple el sistema los resultados previstos en materia de desempeño?</a:t>
            </a:r>
          </a:p>
        </p:txBody>
      </p:sp>
      <p:sp>
        <p:nvSpPr>
          <p:cNvPr id="28" name="TextBox 4">
            <a:extLst>
              <a:ext uri="{FF2B5EF4-FFF2-40B4-BE49-F238E27FC236}">
                <a16:creationId xmlns:a16="http://schemas.microsoft.com/office/drawing/2014/main" id="{A6A83870-8D42-F84B-AC33-F6168E469A3C}"/>
              </a:ext>
            </a:extLst>
          </p:cNvPr>
          <p:cNvSpPr txBox="1"/>
          <p:nvPr/>
        </p:nvSpPr>
        <p:spPr>
          <a:xfrm>
            <a:off x="2949911" y="1766215"/>
            <a:ext cx="2269418" cy="430887"/>
          </a:xfrm>
          <a:prstGeom prst="rect">
            <a:avLst/>
          </a:prstGeom>
          <a:noFill/>
        </p:spPr>
        <p:txBody>
          <a:bodyPr wrap="square" rtlCol="0">
            <a:spAutoFit/>
          </a:bodyPr>
          <a:lstStyle/>
          <a:p>
            <a:pPr algn="ctr" rtl="0"/>
            <a:r>
              <a:rPr lang="es" sz="2200" dirty="0">
                <a:solidFill>
                  <a:srgbClr val="000000"/>
                </a:solidFill>
                <a:latin typeface="Source Sans Pro" panose="020B0503030403020204" pitchFamily="34" charset="0"/>
                <a:ea typeface="Source Sans Pro" panose="020B0503030403020204" pitchFamily="34" charset="0"/>
              </a:rPr>
              <a:t>Evento peligroso</a:t>
            </a:r>
          </a:p>
        </p:txBody>
      </p:sp>
      <p:sp>
        <p:nvSpPr>
          <p:cNvPr id="29" name="TextBox 7">
            <a:extLst>
              <a:ext uri="{FF2B5EF4-FFF2-40B4-BE49-F238E27FC236}">
                <a16:creationId xmlns:a16="http://schemas.microsoft.com/office/drawing/2014/main" id="{0DA57C77-41E3-3648-A262-B4ADF92868A5}"/>
              </a:ext>
            </a:extLst>
          </p:cNvPr>
          <p:cNvSpPr txBox="1"/>
          <p:nvPr/>
        </p:nvSpPr>
        <p:spPr>
          <a:xfrm>
            <a:off x="697242" y="1766215"/>
            <a:ext cx="1788215" cy="430887"/>
          </a:xfrm>
          <a:prstGeom prst="rect">
            <a:avLst/>
          </a:prstGeom>
          <a:noFill/>
        </p:spPr>
        <p:txBody>
          <a:bodyPr wrap="square" rtlCol="0">
            <a:spAutoFit/>
          </a:bodyPr>
          <a:lstStyle/>
          <a:p>
            <a:pPr algn="ctr" rtl="0"/>
            <a:r>
              <a:rPr lang="es" sz="2200" dirty="0">
                <a:solidFill>
                  <a:srgbClr val="000000"/>
                </a:solidFill>
                <a:latin typeface="Source Sans Pro" panose="020B0503030403020204" pitchFamily="34" charset="0"/>
                <a:ea typeface="Source Sans Pro" panose="020B0503030403020204" pitchFamily="34" charset="0"/>
              </a:rPr>
              <a:t>Peligro(s)</a:t>
            </a:r>
          </a:p>
        </p:txBody>
      </p:sp>
      <p:sp>
        <p:nvSpPr>
          <p:cNvPr id="30" name="TextBox 8">
            <a:extLst>
              <a:ext uri="{FF2B5EF4-FFF2-40B4-BE49-F238E27FC236}">
                <a16:creationId xmlns:a16="http://schemas.microsoft.com/office/drawing/2014/main" id="{50457C75-0066-FD4A-A073-9AEF9B5A1E8F}"/>
              </a:ext>
            </a:extLst>
          </p:cNvPr>
          <p:cNvSpPr txBox="1"/>
          <p:nvPr/>
        </p:nvSpPr>
        <p:spPr>
          <a:xfrm>
            <a:off x="6006786" y="1477064"/>
            <a:ext cx="1733221" cy="769441"/>
          </a:xfrm>
          <a:prstGeom prst="rect">
            <a:avLst/>
          </a:prstGeom>
          <a:noFill/>
        </p:spPr>
        <p:txBody>
          <a:bodyPr wrap="square" rIns="0" rtlCol="0">
            <a:spAutoFit/>
          </a:bodyPr>
          <a:lstStyle/>
          <a:p>
            <a:pPr algn="ctr" rtl="0"/>
            <a:r>
              <a:rPr lang="es" sz="2200" dirty="0">
                <a:solidFill>
                  <a:srgbClr val="000000"/>
                </a:solidFill>
                <a:latin typeface="Source Sans Pro" panose="020B0503030403020204" pitchFamily="34" charset="0"/>
                <a:ea typeface="Source Sans Pro" panose="020B0503030403020204" pitchFamily="34" charset="0"/>
              </a:rPr>
              <a:t>Efectos sobre la salud</a:t>
            </a:r>
          </a:p>
        </p:txBody>
      </p:sp>
      <p:sp>
        <p:nvSpPr>
          <p:cNvPr id="31" name="Right Arrow 26">
            <a:extLst>
              <a:ext uri="{FF2B5EF4-FFF2-40B4-BE49-F238E27FC236}">
                <a16:creationId xmlns:a16="http://schemas.microsoft.com/office/drawing/2014/main" id="{F57ED95C-8BDF-CD4E-9761-9B4CB6BEA766}"/>
              </a:ext>
            </a:extLst>
          </p:cNvPr>
          <p:cNvSpPr/>
          <p:nvPr/>
        </p:nvSpPr>
        <p:spPr>
          <a:xfrm>
            <a:off x="5428720" y="1858684"/>
            <a:ext cx="213360" cy="209550"/>
          </a:xfrm>
          <a:prstGeom prst="rightArrow">
            <a:avLst/>
          </a:prstGeom>
          <a:solidFill>
            <a:srgbClr val="0D495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solidFill>
                <a:srgbClr val="000000"/>
              </a:solidFill>
              <a:latin typeface="Source Sans Pro" panose="020B0503030403020204" pitchFamily="34" charset="0"/>
              <a:ea typeface="Source Sans Pro" panose="020B0503030403020204" pitchFamily="34" charset="0"/>
            </a:endParaRPr>
          </a:p>
        </p:txBody>
      </p:sp>
      <p:sp>
        <p:nvSpPr>
          <p:cNvPr id="32" name="Plus 55">
            <a:extLst>
              <a:ext uri="{FF2B5EF4-FFF2-40B4-BE49-F238E27FC236}">
                <a16:creationId xmlns:a16="http://schemas.microsoft.com/office/drawing/2014/main" id="{5BFFC2F1-581A-2E43-86B4-C49E277AFA8B}"/>
              </a:ext>
            </a:extLst>
          </p:cNvPr>
          <p:cNvSpPr/>
          <p:nvPr/>
        </p:nvSpPr>
        <p:spPr>
          <a:xfrm>
            <a:off x="2591780" y="1782928"/>
            <a:ext cx="279400" cy="316653"/>
          </a:xfrm>
          <a:prstGeom prst="mathPlus">
            <a:avLst/>
          </a:prstGeom>
          <a:solidFill>
            <a:srgbClr val="0D495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solidFill>
                <a:srgbClr val="000000"/>
              </a:solidFill>
              <a:latin typeface="Source Sans Pro" panose="020B0503030403020204" pitchFamily="34" charset="0"/>
              <a:ea typeface="Source Sans Pro" panose="020B0503030403020204" pitchFamily="34" charset="0"/>
            </a:endParaRPr>
          </a:p>
        </p:txBody>
      </p:sp>
      <p:sp>
        <p:nvSpPr>
          <p:cNvPr id="33" name="TextBox 18">
            <a:extLst>
              <a:ext uri="{FF2B5EF4-FFF2-40B4-BE49-F238E27FC236}">
                <a16:creationId xmlns:a16="http://schemas.microsoft.com/office/drawing/2014/main" id="{069F32CB-A7E3-4D40-9D8E-3DCF5056DAA6}"/>
              </a:ext>
            </a:extLst>
          </p:cNvPr>
          <p:cNvSpPr txBox="1"/>
          <p:nvPr/>
        </p:nvSpPr>
        <p:spPr>
          <a:xfrm>
            <a:off x="4346975" y="3158970"/>
            <a:ext cx="1034679" cy="430887"/>
          </a:xfrm>
          <a:prstGeom prst="rect">
            <a:avLst/>
          </a:prstGeom>
          <a:noFill/>
        </p:spPr>
        <p:txBody>
          <a:bodyPr wrap="square" rtlCol="0">
            <a:spAutoFit/>
          </a:bodyPr>
          <a:lstStyle/>
          <a:p>
            <a:pPr algn="ctr" rtl="0"/>
            <a:r>
              <a:rPr lang="es" sz="2200" dirty="0">
                <a:solidFill>
                  <a:srgbClr val="000000"/>
                </a:solidFill>
                <a:latin typeface="Source Sans Pro" panose="020B0503030403020204" pitchFamily="34" charset="0"/>
                <a:ea typeface="Source Sans Pro" panose="020B0503030403020204" pitchFamily="34" charset="0"/>
              </a:rPr>
              <a:t>Riesgo</a:t>
            </a:r>
          </a:p>
        </p:txBody>
      </p:sp>
      <p:sp>
        <p:nvSpPr>
          <p:cNvPr id="34" name="TextBox 22">
            <a:extLst>
              <a:ext uri="{FF2B5EF4-FFF2-40B4-BE49-F238E27FC236}">
                <a16:creationId xmlns:a16="http://schemas.microsoft.com/office/drawing/2014/main" id="{DDA3961C-956D-3D41-BBAC-1ACCA2BB8AA1}"/>
              </a:ext>
            </a:extLst>
          </p:cNvPr>
          <p:cNvSpPr txBox="1"/>
          <p:nvPr/>
        </p:nvSpPr>
        <p:spPr>
          <a:xfrm>
            <a:off x="2110826" y="2500322"/>
            <a:ext cx="1520707" cy="338554"/>
          </a:xfrm>
          <a:prstGeom prst="rect">
            <a:avLst/>
          </a:prstGeom>
          <a:noFill/>
        </p:spPr>
        <p:txBody>
          <a:bodyPr wrap="square" lIns="0" tIns="0" rIns="0" bIns="0" rtlCol="0">
            <a:spAutoFit/>
          </a:bodyPr>
          <a:lstStyle/>
          <a:p>
            <a:pPr algn="ctr" rtl="0"/>
            <a:r>
              <a:rPr lang="es" sz="2200" dirty="0">
                <a:solidFill>
                  <a:srgbClr val="000000"/>
                </a:solidFill>
                <a:latin typeface="Source Sans Pro" panose="020B0503030403020204" pitchFamily="34" charset="0"/>
                <a:ea typeface="Source Sans Pro" panose="020B0503030403020204" pitchFamily="34" charset="0"/>
              </a:rPr>
              <a:t>Probabilidad</a:t>
            </a:r>
          </a:p>
        </p:txBody>
      </p:sp>
      <p:sp>
        <p:nvSpPr>
          <p:cNvPr id="35" name="TextBox 24">
            <a:extLst>
              <a:ext uri="{FF2B5EF4-FFF2-40B4-BE49-F238E27FC236}">
                <a16:creationId xmlns:a16="http://schemas.microsoft.com/office/drawing/2014/main" id="{D1EB612B-840E-DE4F-A64F-53EC2E5137BA}"/>
              </a:ext>
            </a:extLst>
          </p:cNvPr>
          <p:cNvSpPr txBox="1"/>
          <p:nvPr/>
        </p:nvSpPr>
        <p:spPr>
          <a:xfrm>
            <a:off x="6381980" y="2446919"/>
            <a:ext cx="1138823" cy="338554"/>
          </a:xfrm>
          <a:prstGeom prst="rect">
            <a:avLst/>
          </a:prstGeom>
          <a:noFill/>
        </p:spPr>
        <p:txBody>
          <a:bodyPr wrap="square" lIns="0" tIns="0" rIns="0" bIns="0" rtlCol="0">
            <a:spAutoFit/>
          </a:bodyPr>
          <a:lstStyle/>
          <a:p>
            <a:pPr algn="ctr" rtl="0"/>
            <a:r>
              <a:rPr lang="es" sz="2200" dirty="0">
                <a:solidFill>
                  <a:srgbClr val="000000"/>
                </a:solidFill>
                <a:latin typeface="Source Sans Pro" panose="020B0503030403020204" pitchFamily="34" charset="0"/>
                <a:ea typeface="Source Sans Pro" panose="020B0503030403020204" pitchFamily="34" charset="0"/>
              </a:rPr>
              <a:t>Gravedad</a:t>
            </a:r>
          </a:p>
        </p:txBody>
      </p:sp>
      <p:sp>
        <p:nvSpPr>
          <p:cNvPr id="36" name="TextBox 21">
            <a:extLst>
              <a:ext uri="{FF2B5EF4-FFF2-40B4-BE49-F238E27FC236}">
                <a16:creationId xmlns:a16="http://schemas.microsoft.com/office/drawing/2014/main" id="{A6A20846-CECB-A14E-9B58-92524B83AAC6}"/>
              </a:ext>
            </a:extLst>
          </p:cNvPr>
          <p:cNvSpPr txBox="1"/>
          <p:nvPr/>
        </p:nvSpPr>
        <p:spPr>
          <a:xfrm>
            <a:off x="3964344" y="3907976"/>
            <a:ext cx="1777786" cy="677108"/>
          </a:xfrm>
          <a:prstGeom prst="rect">
            <a:avLst/>
          </a:prstGeom>
          <a:noFill/>
        </p:spPr>
        <p:txBody>
          <a:bodyPr wrap="square" lIns="72000" tIns="0" rIns="72000" bIns="0" rtlCol="0">
            <a:spAutoFit/>
          </a:bodyPr>
          <a:lstStyle/>
          <a:p>
            <a:pPr algn="ctr" rtl="0"/>
            <a:r>
              <a:rPr lang="es" sz="2200" dirty="0">
                <a:solidFill>
                  <a:srgbClr val="000000"/>
                </a:solidFill>
                <a:latin typeface="Source Sans Pro" panose="020B0503030403020204" pitchFamily="34" charset="0"/>
                <a:ea typeface="Source Sans Pro" panose="020B0503030403020204" pitchFamily="34" charset="0"/>
              </a:rPr>
              <a:t>Medidas</a:t>
            </a:r>
            <a:br>
              <a:rPr lang="es" sz="2200" dirty="0">
                <a:solidFill>
                  <a:srgbClr val="000000"/>
                </a:solidFill>
                <a:latin typeface="Source Sans Pro" panose="020B0503030403020204" pitchFamily="34" charset="0"/>
                <a:ea typeface="Source Sans Pro" panose="020B0503030403020204" pitchFamily="34" charset="0"/>
              </a:rPr>
            </a:br>
            <a:r>
              <a:rPr lang="es" sz="2200" dirty="0">
                <a:solidFill>
                  <a:srgbClr val="000000"/>
                </a:solidFill>
                <a:latin typeface="Source Sans Pro" panose="020B0503030403020204" pitchFamily="34" charset="0"/>
                <a:ea typeface="Source Sans Pro" panose="020B0503030403020204" pitchFamily="34" charset="0"/>
              </a:rPr>
              <a:t>de control</a:t>
            </a:r>
            <a:endParaRPr lang="en-GB" sz="2200" dirty="0">
              <a:solidFill>
                <a:srgbClr val="000000"/>
              </a:solidFill>
              <a:latin typeface="Source Sans Pro" panose="020B0503030403020204" pitchFamily="34" charset="0"/>
              <a:ea typeface="Source Sans Pro" panose="020B0503030403020204" pitchFamily="34" charset="0"/>
            </a:endParaRPr>
          </a:p>
        </p:txBody>
      </p:sp>
      <p:sp>
        <p:nvSpPr>
          <p:cNvPr id="37" name="Right Brace 36">
            <a:extLst>
              <a:ext uri="{FF2B5EF4-FFF2-40B4-BE49-F238E27FC236}">
                <a16:creationId xmlns:a16="http://schemas.microsoft.com/office/drawing/2014/main" id="{80DBEF50-FF15-C34D-B0F4-720608C61319}"/>
              </a:ext>
            </a:extLst>
          </p:cNvPr>
          <p:cNvSpPr/>
          <p:nvPr/>
        </p:nvSpPr>
        <p:spPr>
          <a:xfrm rot="5400000">
            <a:off x="2979435" y="286334"/>
            <a:ext cx="264034" cy="4047683"/>
          </a:xfrm>
          <a:prstGeom prst="rightBrace">
            <a:avLst>
              <a:gd name="adj1" fmla="val 73599"/>
              <a:gd name="adj2" fmla="val 55888"/>
            </a:avLst>
          </a:prstGeom>
          <a:ln w="28575">
            <a:solidFill>
              <a:srgbClr val="0D495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GB">
              <a:latin typeface="Source Sans Pro" panose="020B0503030403020204" pitchFamily="34" charset="0"/>
              <a:ea typeface="Source Sans Pro" panose="020B0503030403020204" pitchFamily="34" charset="0"/>
            </a:endParaRPr>
          </a:p>
        </p:txBody>
      </p:sp>
      <p:cxnSp>
        <p:nvCxnSpPr>
          <p:cNvPr id="38" name="16 Conector angular">
            <a:extLst>
              <a:ext uri="{FF2B5EF4-FFF2-40B4-BE49-F238E27FC236}">
                <a16:creationId xmlns:a16="http://schemas.microsoft.com/office/drawing/2014/main" id="{05E339E4-4755-D44B-AFEB-BA9681B2BAC1}"/>
              </a:ext>
            </a:extLst>
          </p:cNvPr>
          <p:cNvCxnSpPr>
            <a:cxnSpLocks/>
            <a:endCxn id="33" idx="3"/>
          </p:cNvCxnSpPr>
          <p:nvPr/>
        </p:nvCxnSpPr>
        <p:spPr>
          <a:xfrm rot="10800000" flipV="1">
            <a:off x="5381654" y="2924838"/>
            <a:ext cx="1307940" cy="449575"/>
          </a:xfrm>
          <a:prstGeom prst="bentConnector3">
            <a:avLst>
              <a:gd name="adj1" fmla="val 50000"/>
            </a:avLst>
          </a:prstGeom>
          <a:ln w="28575">
            <a:solidFill>
              <a:srgbClr val="0D4957"/>
            </a:solidFill>
            <a:tailEnd type="arrow"/>
          </a:ln>
        </p:spPr>
        <p:style>
          <a:lnRef idx="1">
            <a:schemeClr val="accent1"/>
          </a:lnRef>
          <a:fillRef idx="0">
            <a:schemeClr val="accent1"/>
          </a:fillRef>
          <a:effectRef idx="0">
            <a:schemeClr val="accent1"/>
          </a:effectRef>
          <a:fontRef idx="minor">
            <a:schemeClr val="tx1"/>
          </a:fontRef>
        </p:style>
      </p:cxnSp>
      <p:sp>
        <p:nvSpPr>
          <p:cNvPr id="40" name="Right Brace 36">
            <a:extLst>
              <a:ext uri="{FF2B5EF4-FFF2-40B4-BE49-F238E27FC236}">
                <a16:creationId xmlns:a16="http://schemas.microsoft.com/office/drawing/2014/main" id="{F22C4CF9-0CAC-5E43-9073-F8DC98C8F847}"/>
              </a:ext>
            </a:extLst>
          </p:cNvPr>
          <p:cNvSpPr/>
          <p:nvPr/>
        </p:nvSpPr>
        <p:spPr>
          <a:xfrm rot="5400000">
            <a:off x="6769003" y="1356320"/>
            <a:ext cx="338556" cy="1748158"/>
          </a:xfrm>
          <a:prstGeom prst="rightBrace">
            <a:avLst>
              <a:gd name="adj1" fmla="val 73599"/>
              <a:gd name="adj2" fmla="val 48631"/>
            </a:avLst>
          </a:prstGeom>
          <a:ln w="28575">
            <a:solidFill>
              <a:srgbClr val="0D495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GB">
              <a:latin typeface="Source Sans Pro" panose="020B0503030403020204" pitchFamily="34" charset="0"/>
              <a:ea typeface="Source Sans Pro" panose="020B0503030403020204" pitchFamily="34" charset="0"/>
            </a:endParaRPr>
          </a:p>
        </p:txBody>
      </p:sp>
      <p:cxnSp>
        <p:nvCxnSpPr>
          <p:cNvPr id="41" name="16 Conector angular">
            <a:extLst>
              <a:ext uri="{FF2B5EF4-FFF2-40B4-BE49-F238E27FC236}">
                <a16:creationId xmlns:a16="http://schemas.microsoft.com/office/drawing/2014/main" id="{8BF51256-29A5-4042-831F-D6D9314D87C7}"/>
              </a:ext>
            </a:extLst>
          </p:cNvPr>
          <p:cNvCxnSpPr>
            <a:cxnSpLocks/>
          </p:cNvCxnSpPr>
          <p:nvPr/>
        </p:nvCxnSpPr>
        <p:spPr>
          <a:xfrm>
            <a:off x="2975077" y="2913640"/>
            <a:ext cx="1371898" cy="454434"/>
          </a:xfrm>
          <a:prstGeom prst="bentConnector3">
            <a:avLst>
              <a:gd name="adj1" fmla="val 50000"/>
            </a:avLst>
          </a:prstGeom>
          <a:ln w="28575">
            <a:solidFill>
              <a:srgbClr val="0D4957"/>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23">
            <a:extLst>
              <a:ext uri="{FF2B5EF4-FFF2-40B4-BE49-F238E27FC236}">
                <a16:creationId xmlns:a16="http://schemas.microsoft.com/office/drawing/2014/main" id="{D73CEC26-A5FA-1640-A167-70911537DBEF}"/>
              </a:ext>
            </a:extLst>
          </p:cNvPr>
          <p:cNvCxnSpPr/>
          <p:nvPr/>
        </p:nvCxnSpPr>
        <p:spPr>
          <a:xfrm rot="16200000" flipH="1">
            <a:off x="2672020" y="3106582"/>
            <a:ext cx="1260000" cy="1080000"/>
          </a:xfrm>
          <a:prstGeom prst="bentConnector3">
            <a:avLst>
              <a:gd name="adj1" fmla="val 101084"/>
            </a:avLst>
          </a:prstGeom>
          <a:ln w="28575">
            <a:solidFill>
              <a:srgbClr val="0D4957"/>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hape 23">
            <a:extLst>
              <a:ext uri="{FF2B5EF4-FFF2-40B4-BE49-F238E27FC236}">
                <a16:creationId xmlns:a16="http://schemas.microsoft.com/office/drawing/2014/main" id="{9F2DA7C6-B323-E644-00BA-ED07FCEA77B4}"/>
              </a:ext>
            </a:extLst>
          </p:cNvPr>
          <p:cNvCxnSpPr>
            <a:cxnSpLocks/>
          </p:cNvCxnSpPr>
          <p:nvPr/>
        </p:nvCxnSpPr>
        <p:spPr>
          <a:xfrm rot="5400000">
            <a:off x="5742260" y="3114095"/>
            <a:ext cx="1260000" cy="1080000"/>
          </a:xfrm>
          <a:prstGeom prst="bentConnector3">
            <a:avLst>
              <a:gd name="adj1" fmla="val 101084"/>
            </a:avLst>
          </a:prstGeom>
          <a:ln w="28575">
            <a:solidFill>
              <a:srgbClr val="0D4957"/>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a:xfrm>
            <a:off x="2048601" y="1450713"/>
            <a:ext cx="6843719" cy="1239174"/>
          </a:xfrm>
        </p:spPr>
        <p:txBody>
          <a:bodyPr rtlCol="0"/>
          <a:lstStyle/>
          <a:p>
            <a:pPr rtl="0">
              <a:spcAft>
                <a:spcPts val="600"/>
              </a:spcAft>
            </a:pPr>
            <a:r>
              <a:rPr lang="es" dirty="0"/>
              <a:t>Supervisar periódicamente las medidas de control críticas para aportar información sencilla y rápida sobre la eficacia de las medidas de control, para que de ser necesario se puedan efectuar correcciones rápidamente.</a:t>
            </a:r>
          </a:p>
        </p:txBody>
      </p:sp>
      <p:sp>
        <p:nvSpPr>
          <p:cNvPr id="11" name="1 Marcador de texto"/>
          <p:cNvSpPr txBox="1">
            <a:spLocks/>
          </p:cNvSpPr>
          <p:nvPr/>
        </p:nvSpPr>
        <p:spPr>
          <a:xfrm>
            <a:off x="4121950" y="278650"/>
            <a:ext cx="6239116" cy="1239174"/>
          </a:xfrm>
          <a:prstGeom prst="rect">
            <a:avLst/>
          </a:prstGeom>
        </p:spPr>
        <p:txBody>
          <a:bodyPr rtlCol="0" anchor="t"/>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ct val="20000"/>
              </a:spcBef>
              <a:defRPr/>
            </a:pPr>
            <a:endParaRPr lang="en-GB" sz="1800" b="1" dirty="0">
              <a:latin typeface="Source Sans Pro Black" pitchFamily="34" charset="0"/>
            </a:endParaRPr>
          </a:p>
        </p:txBody>
      </p:sp>
      <p:sp>
        <p:nvSpPr>
          <p:cNvPr id="10" name="Rectangular Callout 9">
            <a:extLst>
              <a:ext uri="{FF2B5EF4-FFF2-40B4-BE49-F238E27FC236}">
                <a16:creationId xmlns:a16="http://schemas.microsoft.com/office/drawing/2014/main" id="{CC10BF34-37B2-0A4C-BEDB-F1070B73CC32}"/>
              </a:ext>
            </a:extLst>
          </p:cNvPr>
          <p:cNvSpPr/>
          <p:nvPr/>
        </p:nvSpPr>
        <p:spPr>
          <a:xfrm>
            <a:off x="7452320" y="4837947"/>
            <a:ext cx="1440000"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81</a:t>
            </a:r>
          </a:p>
        </p:txBody>
      </p:sp>
      <p:sp>
        <p:nvSpPr>
          <p:cNvPr id="20" name="1 Marcador de texto">
            <a:extLst>
              <a:ext uri="{FF2B5EF4-FFF2-40B4-BE49-F238E27FC236}">
                <a16:creationId xmlns:a16="http://schemas.microsoft.com/office/drawing/2014/main" id="{8336BF2B-709C-EB41-86A9-ED20EB55B3DF}"/>
              </a:ext>
            </a:extLst>
          </p:cNvPr>
          <p:cNvSpPr txBox="1">
            <a:spLocks/>
          </p:cNvSpPr>
          <p:nvPr/>
        </p:nvSpPr>
        <p:spPr>
          <a:xfrm>
            <a:off x="339308" y="3079245"/>
            <a:ext cx="4951241" cy="664530"/>
          </a:xfrm>
          <a:prstGeom prst="rect">
            <a:avLst/>
          </a:prstGeom>
        </p:spPr>
        <p:txBody>
          <a:bodyPr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Font typeface="Arial" panose="020B0604020202020204" pitchFamily="34" charset="0"/>
              <a:buNone/>
            </a:pPr>
            <a:r>
              <a:rPr lang="es" sz="2400"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Monitoreo operativo</a:t>
            </a:r>
          </a:p>
          <a:p>
            <a:pPr rtl="0"/>
            <a:endParaRPr lang="en-GB" dirty="0">
              <a:solidFill>
                <a:schemeClr val="tx2"/>
              </a:solidFill>
              <a:latin typeface="Quire Sans" panose="020B0502040400020003" pitchFamily="34" charset="0"/>
              <a:ea typeface="Source Sans Pro" panose="020B0503030403020204" pitchFamily="34" charset="0"/>
              <a:cs typeface="Quire Sans" panose="020B0502040400020003" pitchFamily="34" charset="0"/>
            </a:endParaRPr>
          </a:p>
        </p:txBody>
      </p:sp>
      <p:sp>
        <p:nvSpPr>
          <p:cNvPr id="21" name="1 Marcador de texto">
            <a:extLst>
              <a:ext uri="{FF2B5EF4-FFF2-40B4-BE49-F238E27FC236}">
                <a16:creationId xmlns:a16="http://schemas.microsoft.com/office/drawing/2014/main" id="{1EC8CDF1-E97D-BE43-A485-CCEACFDF2820}"/>
              </a:ext>
            </a:extLst>
          </p:cNvPr>
          <p:cNvSpPr txBox="1">
            <a:spLocks/>
          </p:cNvSpPr>
          <p:nvPr/>
        </p:nvSpPr>
        <p:spPr>
          <a:xfrm>
            <a:off x="610449" y="4390786"/>
            <a:ext cx="7023002" cy="1740854"/>
          </a:xfrm>
          <a:prstGeom prst="rect">
            <a:avLst/>
          </a:prstGeom>
        </p:spPr>
        <p:txBody>
          <a:bodyPr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a:r>
              <a:rPr lang="e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Frecuente.</a:t>
            </a:r>
          </a:p>
          <a:p>
            <a:pPr rtl="0"/>
            <a:r>
              <a:rPr lang="e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Muchos puntos de monitoreo en todo el sistema.</a:t>
            </a:r>
          </a:p>
          <a:p>
            <a:pPr rtl="0"/>
            <a:r>
              <a:rPr lang="e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Observaciones y pruebas simples.</a:t>
            </a:r>
          </a:p>
          <a:p>
            <a:pPr rtl="0"/>
            <a:r>
              <a:rPr lang="e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Se utiliza para gestionar los riesgos antes de que surjan.</a:t>
            </a:r>
          </a:p>
          <a:p>
            <a:pPr rtl="0"/>
            <a:r>
              <a:rPr lang="e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Lo implementan los proveedores del servicio.</a:t>
            </a:r>
          </a:p>
          <a:p>
            <a:pPr rtl="0"/>
            <a:endPar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22" name="TextBox 21">
            <a:extLst>
              <a:ext uri="{FF2B5EF4-FFF2-40B4-BE49-F238E27FC236}">
                <a16:creationId xmlns:a16="http://schemas.microsoft.com/office/drawing/2014/main" id="{A8D15570-924A-0842-B828-67F0ED7DF2E5}"/>
              </a:ext>
            </a:extLst>
          </p:cNvPr>
          <p:cNvSpPr txBox="1"/>
          <p:nvPr/>
        </p:nvSpPr>
        <p:spPr>
          <a:xfrm>
            <a:off x="339308" y="3550679"/>
            <a:ext cx="7925486" cy="707886"/>
          </a:xfrm>
          <a:prstGeom prst="rect">
            <a:avLst/>
          </a:prstGeom>
        </p:spPr>
        <p:txBody>
          <a:bodyPr wrap="square" rtlCol="0" anchor="t">
            <a:spAutoFit/>
          </a:bodyPr>
          <a:lstStyle/>
          <a:p>
            <a:pPr algn="l" rtl="0"/>
            <a:r>
              <a:rPr lang="e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Control rutinario de parámetros para fundamentar las decisiones de gestión</a:t>
            </a:r>
          </a:p>
        </p:txBody>
      </p:sp>
      <p:sp>
        <p:nvSpPr>
          <p:cNvPr id="2" name="TextBox 11">
            <a:extLst>
              <a:ext uri="{FF2B5EF4-FFF2-40B4-BE49-F238E27FC236}">
                <a16:creationId xmlns:a16="http://schemas.microsoft.com/office/drawing/2014/main" id="{B7281B0C-03EA-B467-0E2F-49EF00CF76F8}"/>
              </a:ext>
            </a:extLst>
          </p:cNvPr>
          <p:cNvSpPr txBox="1"/>
          <p:nvPr/>
        </p:nvSpPr>
        <p:spPr>
          <a:xfrm>
            <a:off x="2048601" y="977032"/>
            <a:ext cx="4146698" cy="584775"/>
          </a:xfrm>
          <a:prstGeom prst="rect">
            <a:avLst/>
          </a:prstGeom>
          <a:noFill/>
        </p:spPr>
        <p:txBody>
          <a:bodyPr wrap="square" rtlCol="0">
            <a:spAutoFit/>
          </a:bodyPr>
          <a:lstStyle/>
          <a:p>
            <a:pPr rtl="0"/>
            <a:r>
              <a:rPr lang="es"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OBJETIVO</a:t>
            </a:r>
          </a:p>
        </p:txBody>
      </p:sp>
      <p:pic>
        <p:nvPicPr>
          <p:cNvPr id="3" name="Picture 12">
            <a:extLst>
              <a:ext uri="{FF2B5EF4-FFF2-40B4-BE49-F238E27FC236}">
                <a16:creationId xmlns:a16="http://schemas.microsoft.com/office/drawing/2014/main" id="{32B615EB-04B8-FB7C-F1BB-4E7D02A2599D}"/>
              </a:ext>
            </a:extLst>
          </p:cNvPr>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58952" y="1518119"/>
            <a:ext cx="1091955" cy="1082032"/>
          </a:xfrm>
          <a:prstGeom prst="rect">
            <a:avLst/>
          </a:prstGeom>
        </p:spPr>
      </p:pic>
      <p:sp>
        <p:nvSpPr>
          <p:cNvPr id="4" name="Text Placeholder 19">
            <a:extLst>
              <a:ext uri="{FF2B5EF4-FFF2-40B4-BE49-F238E27FC236}">
                <a16:creationId xmlns:a16="http://schemas.microsoft.com/office/drawing/2014/main" id="{CCBE8AD2-D812-48A2-3E29-0B34D25E3E37}"/>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7A063524-99BD-B044-6152-FBBD76DFACAD}"/>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spTree>
    <p:extLst>
      <p:ext uri="{BB962C8B-B14F-4D97-AF65-F5344CB8AC3E}">
        <p14:creationId xmlns:p14="http://schemas.microsoft.com/office/powerpoint/2010/main" val="5918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8"/>
          </p:nvPr>
        </p:nvSpPr>
        <p:spPr>
          <a:xfrm>
            <a:off x="263770" y="1323316"/>
            <a:ext cx="11729397" cy="355600"/>
          </a:xfrm>
        </p:spPr>
        <p:txBody>
          <a:bodyPr rtlCol="0"/>
          <a:lstStyle/>
          <a:p>
            <a:pPr rtl="0"/>
            <a:r>
              <a:rPr lang="es" sz="2400" b="0" dirty="0">
                <a:solidFill>
                  <a:schemeClr val="tx2"/>
                </a:solidFill>
                <a:latin typeface="Source Sans Pro" panose="020B0503030403020204" pitchFamily="34" charset="0"/>
                <a:ea typeface="Source Sans Pro" panose="020B0503030403020204" pitchFamily="34" charset="0"/>
              </a:rPr>
              <a:t>En el monitoreo operativo, se recaba y se utiliza lo siguiente</a:t>
            </a:r>
          </a:p>
        </p:txBody>
      </p:sp>
      <p:sp>
        <p:nvSpPr>
          <p:cNvPr id="2" name="Rechteck 1">
            <a:extLst>
              <a:ext uri="{FF2B5EF4-FFF2-40B4-BE49-F238E27FC236}">
                <a16:creationId xmlns:a16="http://schemas.microsoft.com/office/drawing/2014/main" id="{5DA5CA39-27FC-3343-8C78-D6341E3A00AF}"/>
              </a:ext>
            </a:extLst>
          </p:cNvPr>
          <p:cNvSpPr/>
          <p:nvPr/>
        </p:nvSpPr>
        <p:spPr>
          <a:xfrm>
            <a:off x="656565" y="1874876"/>
            <a:ext cx="6165685" cy="769441"/>
          </a:xfrm>
          <a:prstGeom prst="rect">
            <a:avLst/>
          </a:prstGeom>
        </p:spPr>
        <p:txBody>
          <a:bodyPr wrap="square" rtlCol="0">
            <a:spAutoFit/>
          </a:bodyPr>
          <a:lstStyle/>
          <a:p>
            <a:pPr marL="285750" indent="-285750" rtl="0">
              <a:buFont typeface="Arial" pitchFamily="34" charset="0"/>
              <a:buChar char="•"/>
              <a:tabLst>
                <a:tab pos="3954463" algn="l"/>
              </a:tabLst>
            </a:pPr>
            <a:r>
              <a:rPr lang="es" sz="2200" dirty="0">
                <a:solidFill>
                  <a:srgbClr val="000000"/>
                </a:solidFill>
                <a:latin typeface="Source Sans Pro" panose="020B0503030403020204" pitchFamily="34" charset="0"/>
                <a:ea typeface="Source Sans Pro" panose="020B0503030403020204" pitchFamily="34" charset="0"/>
              </a:rPr>
              <a:t>Observaciones y mediciones simples</a:t>
            </a:r>
          </a:p>
          <a:p>
            <a:pPr marL="285750" indent="-285750" rtl="0">
              <a:buFont typeface="Arial" pitchFamily="34" charset="0"/>
              <a:buChar char="•"/>
            </a:pPr>
            <a:r>
              <a:rPr lang="es" sz="2200" dirty="0">
                <a:solidFill>
                  <a:srgbClr val="000000"/>
                </a:solidFill>
                <a:latin typeface="Source Sans Pro" panose="020B0503030403020204" pitchFamily="34" charset="0"/>
                <a:ea typeface="Source Sans Pro" panose="020B0503030403020204" pitchFamily="34" charset="0"/>
              </a:rPr>
              <a:t>Muestreo y análisis</a:t>
            </a:r>
          </a:p>
        </p:txBody>
      </p:sp>
      <p:pic>
        <p:nvPicPr>
          <p:cNvPr id="8" name="Picture 4">
            <a:extLst>
              <a:ext uri="{FF2B5EF4-FFF2-40B4-BE49-F238E27FC236}">
                <a16:creationId xmlns:a16="http://schemas.microsoft.com/office/drawing/2014/main" id="{2271A20B-75B8-E446-A5B0-F7DC707AE10B}"/>
              </a:ext>
            </a:extLst>
          </p:cNvPr>
          <p:cNvPicPr>
            <a:picLocks noChangeAspect="1"/>
          </p:cNvPicPr>
          <p:nvPr/>
        </p:nvPicPr>
        <p:blipFill rotWithShape="1">
          <a:blip r:embed="rId2">
            <a:clrChange>
              <a:clrFrom>
                <a:srgbClr val="FFFFFF"/>
              </a:clrFrom>
              <a:clrTo>
                <a:srgbClr val="FFFFFF">
                  <a:alpha val="0"/>
                </a:srgbClr>
              </a:clrTo>
            </a:clrChange>
          </a:blip>
          <a:srcRect l="3326" r="9385"/>
          <a:stretch/>
        </p:blipFill>
        <p:spPr>
          <a:xfrm>
            <a:off x="566341" y="2840277"/>
            <a:ext cx="8011317" cy="3112942"/>
          </a:xfrm>
          <a:prstGeom prst="rect">
            <a:avLst/>
          </a:prstGeom>
        </p:spPr>
      </p:pic>
      <p:sp>
        <p:nvSpPr>
          <p:cNvPr id="3" name="Text Placeholder 19">
            <a:extLst>
              <a:ext uri="{FF2B5EF4-FFF2-40B4-BE49-F238E27FC236}">
                <a16:creationId xmlns:a16="http://schemas.microsoft.com/office/drawing/2014/main" id="{DFAE8DAB-EBDE-7B89-0717-EEFBB405F26D}"/>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24FEB194-5459-D651-AD8E-56CFF8B23954}"/>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spTree>
    <p:extLst>
      <p:ext uri="{BB962C8B-B14F-4D97-AF65-F5344CB8AC3E}">
        <p14:creationId xmlns:p14="http://schemas.microsoft.com/office/powerpoint/2010/main" val="61006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28AA5F6-CE56-B649-B734-0F5DFB44DADD}"/>
              </a:ext>
            </a:extLst>
          </p:cNvPr>
          <p:cNvSpPr>
            <a:spLocks noGrp="1"/>
          </p:cNvSpPr>
          <p:nvPr>
            <p:ph type="body" sz="quarter" idx="18"/>
          </p:nvPr>
        </p:nvSpPr>
        <p:spPr>
          <a:xfrm>
            <a:off x="263770" y="1403775"/>
            <a:ext cx="7543932" cy="355600"/>
          </a:xfrm>
        </p:spPr>
        <p:txBody>
          <a:bodyPr rtlCol="0"/>
          <a:lstStyle/>
          <a:p>
            <a:pPr rtl="0"/>
            <a:r>
              <a:rPr lang="es" sz="2000" b="0" dirty="0">
                <a:latin typeface="Source Sans Pro" panose="020B0503030403020204" pitchFamily="34" charset="0"/>
                <a:ea typeface="Source Sans Pro" panose="020B0503030403020204" pitchFamily="34" charset="0"/>
              </a:rPr>
              <a:t>Posibles parámetros de monitoreo para cada paso del saneamiento:</a:t>
            </a:r>
          </a:p>
        </p:txBody>
      </p:sp>
      <p:pic>
        <p:nvPicPr>
          <p:cNvPr id="9" name="Grafik 8">
            <a:extLst>
              <a:ext uri="{FF2B5EF4-FFF2-40B4-BE49-F238E27FC236}">
                <a16:creationId xmlns:a16="http://schemas.microsoft.com/office/drawing/2014/main" id="{EF22A98E-12DB-E640-A46B-F08C63E08012}"/>
              </a:ext>
            </a:extLst>
          </p:cNvPr>
          <p:cNvPicPr>
            <a:picLocks noChangeAspect="1"/>
          </p:cNvPicPr>
          <p:nvPr/>
        </p:nvPicPr>
        <p:blipFill>
          <a:blip r:embed="rId2"/>
          <a:stretch>
            <a:fillRect/>
          </a:stretch>
        </p:blipFill>
        <p:spPr>
          <a:xfrm>
            <a:off x="1068201" y="1935040"/>
            <a:ext cx="896957" cy="1336661"/>
          </a:xfrm>
          <a:prstGeom prst="rect">
            <a:avLst/>
          </a:prstGeom>
        </p:spPr>
      </p:pic>
      <p:sp>
        <p:nvSpPr>
          <p:cNvPr id="10" name="1 Marcador de texto">
            <a:extLst>
              <a:ext uri="{FF2B5EF4-FFF2-40B4-BE49-F238E27FC236}">
                <a16:creationId xmlns:a16="http://schemas.microsoft.com/office/drawing/2014/main" id="{010684D2-AE95-B446-89D5-0BE459646F64}"/>
              </a:ext>
            </a:extLst>
          </p:cNvPr>
          <p:cNvSpPr txBox="1">
            <a:spLocks/>
          </p:cNvSpPr>
          <p:nvPr/>
        </p:nvSpPr>
        <p:spPr>
          <a:xfrm>
            <a:off x="2179396" y="2393095"/>
            <a:ext cx="1178525" cy="344050"/>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20000"/>
              </a:spcBef>
              <a:defRPr/>
            </a:pPr>
            <a:r>
              <a:rPr lang="es" sz="2200" b="1" dirty="0">
                <a:solidFill>
                  <a:schemeClr val="tx2"/>
                </a:solidFill>
                <a:latin typeface="Source Sans Pro" panose="020B0503030403020204" pitchFamily="34" charset="0"/>
                <a:ea typeface="Source Sans Pro" panose="020B0503030403020204" pitchFamily="34" charset="0"/>
              </a:rPr>
              <a:t>Inodoro</a:t>
            </a:r>
          </a:p>
          <a:p>
            <a:pPr algn="ctr" rtl="0">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sp>
        <p:nvSpPr>
          <p:cNvPr id="11" name="2 Marcador de texto">
            <a:extLst>
              <a:ext uri="{FF2B5EF4-FFF2-40B4-BE49-F238E27FC236}">
                <a16:creationId xmlns:a16="http://schemas.microsoft.com/office/drawing/2014/main" id="{3EA37F22-D390-944A-B757-47FBAA5AEE5E}"/>
              </a:ext>
            </a:extLst>
          </p:cNvPr>
          <p:cNvSpPr txBox="1">
            <a:spLocks/>
          </p:cNvSpPr>
          <p:nvPr/>
        </p:nvSpPr>
        <p:spPr>
          <a:xfrm>
            <a:off x="4891306" y="3485893"/>
            <a:ext cx="4157813" cy="73459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000000"/>
                </a:solidFill>
                <a:latin typeface="Source Sans Pro" panose="020B0503030403020204" pitchFamily="34" charset="0"/>
                <a:ea typeface="Source Sans Pro" panose="020B0503030403020204" pitchFamily="34" charset="0"/>
              </a:rPr>
              <a:t>Estado de la losa que funciona como cubierta.</a:t>
            </a:r>
          </a:p>
          <a:p>
            <a:pPr rtl="0"/>
            <a:r>
              <a:rPr lang="es" sz="2000" dirty="0">
                <a:solidFill>
                  <a:srgbClr val="000000"/>
                </a:solidFill>
                <a:latin typeface="Source Sans Pro" panose="020B0503030403020204" pitchFamily="34" charset="0"/>
                <a:ea typeface="Source Sans Pro" panose="020B0503030403020204" pitchFamily="34" charset="0"/>
              </a:rPr>
              <a:t>Desbordamientos visibles o notificados.</a:t>
            </a:r>
          </a:p>
        </p:txBody>
      </p:sp>
      <p:sp>
        <p:nvSpPr>
          <p:cNvPr id="12" name="2 Marcador de texto">
            <a:extLst>
              <a:ext uri="{FF2B5EF4-FFF2-40B4-BE49-F238E27FC236}">
                <a16:creationId xmlns:a16="http://schemas.microsoft.com/office/drawing/2014/main" id="{35534D6A-4B2C-B44A-9496-A6F61BCF4B32}"/>
              </a:ext>
            </a:extLst>
          </p:cNvPr>
          <p:cNvSpPr txBox="1">
            <a:spLocks/>
          </p:cNvSpPr>
          <p:nvPr/>
        </p:nvSpPr>
        <p:spPr>
          <a:xfrm>
            <a:off x="94881" y="3489793"/>
            <a:ext cx="4477119" cy="122005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000000"/>
                </a:solidFill>
                <a:latin typeface="Source Sans Pro" panose="020B0503030403020204" pitchFamily="34" charset="0"/>
                <a:ea typeface="Source Sans Pro" panose="020B0503030403020204" pitchFamily="34" charset="0"/>
              </a:rPr>
              <a:t>Disponibilidad, accesibilidad y privacidad de las instalaciones sanitarias.</a:t>
            </a:r>
          </a:p>
          <a:p>
            <a:pPr rtl="0"/>
            <a:r>
              <a:rPr lang="es" sz="2000" dirty="0">
                <a:solidFill>
                  <a:srgbClr val="000000"/>
                </a:solidFill>
                <a:latin typeface="Source Sans Pro" panose="020B0503030403020204" pitchFamily="34" charset="0"/>
                <a:ea typeface="Source Sans Pro" panose="020B0503030403020204" pitchFamily="34" charset="0"/>
              </a:rPr>
              <a:t>Limpieza.</a:t>
            </a:r>
          </a:p>
        </p:txBody>
      </p:sp>
      <p:sp>
        <p:nvSpPr>
          <p:cNvPr id="13" name="1 Marcador de texto">
            <a:extLst>
              <a:ext uri="{FF2B5EF4-FFF2-40B4-BE49-F238E27FC236}">
                <a16:creationId xmlns:a16="http://schemas.microsoft.com/office/drawing/2014/main" id="{7ECC7B01-81D2-1D45-B98D-7B6AAD9D754E}"/>
              </a:ext>
            </a:extLst>
          </p:cNvPr>
          <p:cNvSpPr txBox="1">
            <a:spLocks/>
          </p:cNvSpPr>
          <p:nvPr/>
        </p:nvSpPr>
        <p:spPr>
          <a:xfrm>
            <a:off x="6459210" y="2025798"/>
            <a:ext cx="2696983" cy="734593"/>
          </a:xfrm>
          <a:prstGeom prst="rect">
            <a:avLst/>
          </a:prstGeom>
        </p:spPr>
        <p:txBody>
          <a:bodyPr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ct val="20000"/>
              </a:spcBef>
              <a:defRPr/>
            </a:pPr>
            <a:r>
              <a:rPr lang="es" sz="2200" b="1" dirty="0">
                <a:solidFill>
                  <a:schemeClr val="tx2"/>
                </a:solidFill>
                <a:latin typeface="Source Sans Pro" panose="020B0503030403020204" pitchFamily="34" charset="0"/>
                <a:ea typeface="Source Sans Pro" panose="020B0503030403020204" pitchFamily="34" charset="0"/>
              </a:rPr>
              <a:t>Contención-almacenamiento/</a:t>
            </a:r>
            <a:br>
              <a:rPr lang="es" sz="2200" b="1" dirty="0">
                <a:solidFill>
                  <a:schemeClr val="tx2"/>
                </a:solidFill>
                <a:latin typeface="Source Sans Pro" panose="020B0503030403020204" pitchFamily="34" charset="0"/>
                <a:ea typeface="Source Sans Pro" panose="020B0503030403020204" pitchFamily="34" charset="0"/>
              </a:rPr>
            </a:br>
            <a:r>
              <a:rPr lang="es" sz="2200" b="1" dirty="0">
                <a:solidFill>
                  <a:schemeClr val="tx2"/>
                </a:solidFill>
                <a:latin typeface="Source Sans Pro" panose="020B0503030403020204" pitchFamily="34" charset="0"/>
                <a:ea typeface="Source Sans Pro" panose="020B0503030403020204" pitchFamily="34" charset="0"/>
              </a:rPr>
              <a:t>tratamiento</a:t>
            </a:r>
          </a:p>
          <a:p>
            <a:pPr algn="ctr" rtl="0">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rtl="0">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4" name="Grafik 13">
            <a:extLst>
              <a:ext uri="{FF2B5EF4-FFF2-40B4-BE49-F238E27FC236}">
                <a16:creationId xmlns:a16="http://schemas.microsoft.com/office/drawing/2014/main" id="{11F4E144-71C4-754C-9594-B6FC4E3B877A}"/>
              </a:ext>
            </a:extLst>
          </p:cNvPr>
          <p:cNvPicPr>
            <a:picLocks noChangeAspect="1"/>
          </p:cNvPicPr>
          <p:nvPr/>
        </p:nvPicPr>
        <p:blipFill>
          <a:blip r:embed="rId3"/>
          <a:stretch>
            <a:fillRect/>
          </a:stretch>
        </p:blipFill>
        <p:spPr>
          <a:xfrm>
            <a:off x="4761162" y="2197823"/>
            <a:ext cx="1764337" cy="734594"/>
          </a:xfrm>
          <a:prstGeom prst="rect">
            <a:avLst/>
          </a:prstGeom>
        </p:spPr>
      </p:pic>
      <p:sp>
        <p:nvSpPr>
          <p:cNvPr id="17" name="2 Marcador de texto">
            <a:extLst>
              <a:ext uri="{FF2B5EF4-FFF2-40B4-BE49-F238E27FC236}">
                <a16:creationId xmlns:a16="http://schemas.microsoft.com/office/drawing/2014/main" id="{4EC44CC6-27F7-C044-9954-80DD88A4148C}"/>
              </a:ext>
            </a:extLst>
          </p:cNvPr>
          <p:cNvSpPr txBox="1">
            <a:spLocks/>
          </p:cNvSpPr>
          <p:nvPr/>
        </p:nvSpPr>
        <p:spPr>
          <a:xfrm>
            <a:off x="-59164" y="5246319"/>
            <a:ext cx="4477119" cy="84005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 sz="1800" dirty="0">
                <a:solidFill>
                  <a:schemeClr val="tx2"/>
                </a:solidFill>
                <a:latin typeface="Source Sans Pro" panose="020B0503030403020204" pitchFamily="34" charset="0"/>
                <a:ea typeface="Source Sans Pro" panose="020B0503030403020204" pitchFamily="34" charset="0"/>
              </a:rPr>
              <a:t>Inspección de viviendas y edificios. </a:t>
            </a:r>
          </a:p>
          <a:p>
            <a:pPr marL="0" indent="0" algn="ctr" rtl="0">
              <a:buNone/>
            </a:pPr>
            <a:r>
              <a:rPr lang="es" sz="1800" dirty="0">
                <a:solidFill>
                  <a:schemeClr val="tx2"/>
                </a:solidFill>
                <a:latin typeface="Source Sans Pro" panose="020B0503030403020204" pitchFamily="34" charset="0"/>
                <a:ea typeface="Source Sans Pro" panose="020B0503030403020204" pitchFamily="34" charset="0"/>
              </a:rPr>
              <a:t>Rutinaria, en encuestas periódicas o especiales, o mediante el censo nacional.</a:t>
            </a:r>
          </a:p>
        </p:txBody>
      </p:sp>
      <p:sp>
        <p:nvSpPr>
          <p:cNvPr id="18" name="2 Marcador de texto">
            <a:extLst>
              <a:ext uri="{FF2B5EF4-FFF2-40B4-BE49-F238E27FC236}">
                <a16:creationId xmlns:a16="http://schemas.microsoft.com/office/drawing/2014/main" id="{F11DD922-5BDE-E44D-8F82-342B98EA9D1E}"/>
              </a:ext>
            </a:extLst>
          </p:cNvPr>
          <p:cNvSpPr txBox="1">
            <a:spLocks/>
          </p:cNvSpPr>
          <p:nvPr/>
        </p:nvSpPr>
        <p:spPr>
          <a:xfrm>
            <a:off x="4576718" y="5251288"/>
            <a:ext cx="4477119" cy="96310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 sz="1800" dirty="0">
                <a:solidFill>
                  <a:schemeClr val="tx2"/>
                </a:solidFill>
                <a:latin typeface="Source Sans Pro" panose="020B0503030403020204" pitchFamily="34" charset="0"/>
                <a:ea typeface="Source Sans Pro" panose="020B0503030403020204" pitchFamily="34" charset="0"/>
              </a:rPr>
              <a:t>Inspección de viviendas y edificios. </a:t>
            </a:r>
          </a:p>
          <a:p>
            <a:pPr marL="0" indent="0" algn="ctr" rtl="0">
              <a:buNone/>
            </a:pPr>
            <a:r>
              <a:rPr lang="es" sz="1800" dirty="0">
                <a:solidFill>
                  <a:schemeClr val="tx2"/>
                </a:solidFill>
                <a:latin typeface="Source Sans Pro" panose="020B0503030403020204" pitchFamily="34" charset="0"/>
                <a:ea typeface="Source Sans Pro" panose="020B0503030403020204" pitchFamily="34" charset="0"/>
              </a:rPr>
              <a:t>Sistemática, en encuestas periódicas o especiales, o mediante el censo nacional.</a:t>
            </a:r>
          </a:p>
        </p:txBody>
      </p:sp>
      <p:sp>
        <p:nvSpPr>
          <p:cNvPr id="21" name="Rectangular Callout 20">
            <a:extLst>
              <a:ext uri="{FF2B5EF4-FFF2-40B4-BE49-F238E27FC236}">
                <a16:creationId xmlns:a16="http://schemas.microsoft.com/office/drawing/2014/main" id="{CB88C703-6DA7-1346-9F22-877404374258}"/>
              </a:ext>
            </a:extLst>
          </p:cNvPr>
          <p:cNvSpPr/>
          <p:nvPr/>
        </p:nvSpPr>
        <p:spPr>
          <a:xfrm>
            <a:off x="7505357" y="228002"/>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Sección 4.6.2</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71</a:t>
            </a:r>
          </a:p>
        </p:txBody>
      </p:sp>
      <p:sp>
        <p:nvSpPr>
          <p:cNvPr id="22" name="Rectangular Callout 21">
            <a:extLst>
              <a:ext uri="{FF2B5EF4-FFF2-40B4-BE49-F238E27FC236}">
                <a16:creationId xmlns:a16="http://schemas.microsoft.com/office/drawing/2014/main" id="{2AE20DFA-418F-7F4E-9B2D-6D2668EFEC14}"/>
              </a:ext>
            </a:extLst>
          </p:cNvPr>
          <p:cNvSpPr/>
          <p:nvPr/>
        </p:nvSpPr>
        <p:spPr>
          <a:xfrm>
            <a:off x="5427392" y="228002"/>
            <a:ext cx="1863409" cy="972000"/>
          </a:xfrm>
          <a:prstGeom prst="wedgeRectCallout">
            <a:avLst/>
          </a:prstGeom>
          <a:solidFill>
            <a:srgbClr val="3692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5.1</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81</a:t>
            </a:r>
          </a:p>
        </p:txBody>
      </p:sp>
      <p:cxnSp>
        <p:nvCxnSpPr>
          <p:cNvPr id="15" name="Straight Connector 14">
            <a:extLst>
              <a:ext uri="{FF2B5EF4-FFF2-40B4-BE49-F238E27FC236}">
                <a16:creationId xmlns:a16="http://schemas.microsoft.com/office/drawing/2014/main" id="{472E3F1C-3FB5-FB4E-BBB0-BD252F7E328D}"/>
              </a:ext>
            </a:extLst>
          </p:cNvPr>
          <p:cNvCxnSpPr>
            <a:cxnSpLocks/>
          </p:cNvCxnSpPr>
          <p:nvPr/>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2" name="Text Placeholder 19">
            <a:extLst>
              <a:ext uri="{FF2B5EF4-FFF2-40B4-BE49-F238E27FC236}">
                <a16:creationId xmlns:a16="http://schemas.microsoft.com/office/drawing/2014/main" id="{1F0FD638-64DC-D096-F6E0-D71DE5A9F50F}"/>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695C9D29-FAA0-423C-A78D-0BDC4F72BA6C}"/>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spTree>
    <p:extLst>
      <p:ext uri="{BB962C8B-B14F-4D97-AF65-F5344CB8AC3E}">
        <p14:creationId xmlns:p14="http://schemas.microsoft.com/office/powerpoint/2010/main" val="28937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141985-E6A9-2F4D-90D4-95B4CF66C357}"/>
              </a:ext>
            </a:extLst>
          </p:cNvPr>
          <p:cNvSpPr>
            <a:spLocks noGrp="1"/>
          </p:cNvSpPr>
          <p:nvPr>
            <p:ph type="body" sz="quarter" idx="14"/>
          </p:nvPr>
        </p:nvSpPr>
        <p:spPr>
          <a:xfrm>
            <a:off x="273497" y="1685544"/>
            <a:ext cx="8620060" cy="748736"/>
          </a:xfrm>
        </p:spPr>
        <p:txBody>
          <a:bodyPr rtlCol="0"/>
          <a:lstStyle/>
          <a:p>
            <a:pPr marL="0" indent="0" rtl="0">
              <a:buNone/>
            </a:pPr>
            <a:r>
              <a:rPr lang="es" dirty="0">
                <a:latin typeface="Source Sans Pro" panose="020B0503030403020204" pitchFamily="34" charset="0"/>
                <a:ea typeface="Source Sans Pro" panose="020B0503030403020204" pitchFamily="34" charset="0"/>
              </a:rPr>
              <a:t>Listas de verificación breves y tipificadas que las partes interesadas pueden utilizar y adaptar para evaluar los factores de riesgo en unas instalaciones de saneamiento o sus inmediaciones.</a:t>
            </a:r>
          </a:p>
        </p:txBody>
      </p:sp>
      <p:sp>
        <p:nvSpPr>
          <p:cNvPr id="4" name="Text Placeholder 3">
            <a:extLst>
              <a:ext uri="{FF2B5EF4-FFF2-40B4-BE49-F238E27FC236}">
                <a16:creationId xmlns:a16="http://schemas.microsoft.com/office/drawing/2014/main" id="{7C964F1D-32FD-6247-A539-1C848C898513}"/>
              </a:ext>
            </a:extLst>
          </p:cNvPr>
          <p:cNvSpPr>
            <a:spLocks noGrp="1"/>
          </p:cNvSpPr>
          <p:nvPr>
            <p:ph type="body" sz="quarter" idx="18"/>
          </p:nvPr>
        </p:nvSpPr>
        <p:spPr>
          <a:xfrm>
            <a:off x="271392" y="1178750"/>
            <a:ext cx="8830567" cy="519255"/>
          </a:xfrm>
        </p:spPr>
        <p:txBody>
          <a:bodyPr rtlCol="0"/>
          <a:lstStyle/>
          <a:p>
            <a:pPr rtl="0"/>
            <a:r>
              <a:rPr lang="es" sz="2000" b="0" dirty="0">
                <a:latin typeface="Source Sans Pro" panose="020B0503030403020204" pitchFamily="34" charset="0"/>
                <a:ea typeface="Source Sans Pro" panose="020B0503030403020204" pitchFamily="34" charset="0"/>
              </a:rPr>
              <a:t>Formularios de inspección sanitaria de la OMS</a:t>
            </a:r>
          </a:p>
        </p:txBody>
      </p:sp>
      <p:pic>
        <p:nvPicPr>
          <p:cNvPr id="6" name="Picture 5">
            <a:extLst>
              <a:ext uri="{FF2B5EF4-FFF2-40B4-BE49-F238E27FC236}">
                <a16:creationId xmlns:a16="http://schemas.microsoft.com/office/drawing/2014/main" id="{CC2EB51A-2EAA-1D4E-8EE3-8B4854AF2C08}"/>
              </a:ext>
            </a:extLst>
          </p:cNvPr>
          <p:cNvPicPr>
            <a:picLocks noChangeAspect="1"/>
          </p:cNvPicPr>
          <p:nvPr/>
        </p:nvPicPr>
        <p:blipFill>
          <a:blip r:embed="rId2"/>
          <a:stretch>
            <a:fillRect/>
          </a:stretch>
        </p:blipFill>
        <p:spPr>
          <a:xfrm>
            <a:off x="2362931" y="2733300"/>
            <a:ext cx="4418138" cy="3610049"/>
          </a:xfrm>
          <a:prstGeom prst="rect">
            <a:avLst/>
          </a:prstGeom>
        </p:spPr>
      </p:pic>
      <p:sp>
        <p:nvSpPr>
          <p:cNvPr id="3" name="Text Placeholder 19">
            <a:extLst>
              <a:ext uri="{FF2B5EF4-FFF2-40B4-BE49-F238E27FC236}">
                <a16:creationId xmlns:a16="http://schemas.microsoft.com/office/drawing/2014/main" id="{AABE1DD0-43D5-28BF-7EE5-8A5BC5ABA397}"/>
              </a:ext>
            </a:extLst>
          </p:cNvPr>
          <p:cNvSpPr txBox="1">
            <a:spLocks/>
          </p:cNvSpPr>
          <p:nvPr/>
        </p:nvSpPr>
        <p:spPr>
          <a:xfrm>
            <a:off x="271392" y="569812"/>
            <a:ext cx="50191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spc="0" dirty="0">
                <a:solidFill>
                  <a:schemeClr val="tx2"/>
                </a:solidFill>
                <a:latin typeface="Source Sans Pro" panose="020B0503030403020204" pitchFamily="34" charset="0"/>
                <a:ea typeface="Source Sans Pro" panose="020B0503030403020204" pitchFamily="34" charset="0"/>
              </a:rPr>
              <a:t>Definir y llevar a cabo el monitoreo operativo </a:t>
            </a:r>
            <a:endParaRPr lang="x-none" sz="2000" spc="0" dirty="0">
              <a:solidFill>
                <a:schemeClr val="tx2"/>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C604CEFF-8E7D-060F-8947-DFBA228752BA}"/>
              </a:ext>
            </a:extLst>
          </p:cNvPr>
          <p:cNvSpPr txBox="1">
            <a:spLocks/>
          </p:cNvSpPr>
          <p:nvPr/>
        </p:nvSpPr>
        <p:spPr>
          <a:xfrm>
            <a:off x="263770" y="26645"/>
            <a:ext cx="6033711" cy="54316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EABB1F"/>
                </a:solidFill>
              </a:rPr>
              <a:t>PASO 5.1</a:t>
            </a:r>
          </a:p>
        </p:txBody>
      </p:sp>
    </p:spTree>
    <p:extLst>
      <p:ext uri="{BB962C8B-B14F-4D97-AF65-F5344CB8AC3E}">
        <p14:creationId xmlns:p14="http://schemas.microsoft.com/office/powerpoint/2010/main" val="16553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1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2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3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1160</Words>
  <Application>Microsoft Office PowerPoint</Application>
  <PresentationFormat>Presentación en pantalla (4:3)</PresentationFormat>
  <Paragraphs>201</Paragraphs>
  <Slides>21</Slides>
  <Notes>1</Notes>
  <HiddenSlides>0</HiddenSlides>
  <MMClips>0</MMClips>
  <ScaleCrop>false</ScaleCrop>
  <HeadingPairs>
    <vt:vector size="6" baseType="variant">
      <vt:variant>
        <vt:lpstr>Fuentes usadas</vt:lpstr>
      </vt:variant>
      <vt:variant>
        <vt:i4>8</vt:i4>
      </vt:variant>
      <vt:variant>
        <vt:lpstr>Tema</vt:lpstr>
      </vt:variant>
      <vt:variant>
        <vt:i4>10</vt:i4>
      </vt:variant>
      <vt:variant>
        <vt:lpstr>Títulos de diapositiva</vt:lpstr>
      </vt:variant>
      <vt:variant>
        <vt:i4>21</vt:i4>
      </vt:variant>
    </vt:vector>
  </HeadingPairs>
  <TitlesOfParts>
    <vt:vector size="39" baseType="lpstr">
      <vt:lpstr>Arial</vt:lpstr>
      <vt:lpstr>Calibri</vt:lpstr>
      <vt:lpstr>Quire Sans</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5.1 Content Slides (Blank)</vt:lpstr>
      <vt:lpstr>5.2 Content Slides (Blank)</vt:lpstr>
      <vt:lpstr>5.3 Content Slides (Blank)</vt:lpstr>
      <vt:lpstr>Content Beige (Blank)</vt:lpstr>
      <vt:lpstr>1_Content Beige (Blank)</vt:lpstr>
      <vt:lpstr>Last Content Slides (blank)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Luis Roberti</cp:lastModifiedBy>
  <cp:revision>435</cp:revision>
  <dcterms:created xsi:type="dcterms:W3CDTF">2020-03-15T11:08:24Z</dcterms:created>
  <dcterms:modified xsi:type="dcterms:W3CDTF">2023-11-24T18:33:24Z</dcterms:modified>
</cp:coreProperties>
</file>