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03" r:id="rId2"/>
    <p:sldMasterId id="2147483663" r:id="rId3"/>
    <p:sldMasterId id="2147483679" r:id="rId4"/>
    <p:sldMasterId id="2147483688" r:id="rId5"/>
    <p:sldMasterId id="2147483838" r:id="rId6"/>
    <p:sldMasterId id="2147483694" r:id="rId7"/>
    <p:sldMasterId id="2147483825" r:id="rId8"/>
    <p:sldMasterId id="2147483714" r:id="rId9"/>
  </p:sldMasterIdLst>
  <p:notesMasterIdLst>
    <p:notesMasterId r:id="rId19"/>
  </p:notesMasterIdLst>
  <p:handoutMasterIdLst>
    <p:handoutMasterId r:id="rId20"/>
  </p:handoutMasterIdLst>
  <p:sldIdLst>
    <p:sldId id="295" r:id="rId10"/>
    <p:sldId id="263" r:id="rId11"/>
    <p:sldId id="283" r:id="rId12"/>
    <p:sldId id="602" r:id="rId13"/>
    <p:sldId id="302" r:id="rId14"/>
    <p:sldId id="454" r:id="rId15"/>
    <p:sldId id="485" r:id="rId16"/>
    <p:sldId id="458" r:id="rId17"/>
    <p:sldId id="446" r:id="rId18"/>
  </p:sldIdLst>
  <p:sldSz cx="9144000" cy="6858000" type="screen4x3"/>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275"/>
    <a:srgbClr val="A6C542"/>
    <a:srgbClr val="000000"/>
    <a:srgbClr val="226676"/>
    <a:srgbClr val="EFF3DF"/>
    <a:srgbClr val="543900"/>
    <a:srgbClr val="B1C936"/>
    <a:srgbClr val="73B9E7"/>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1657" autoAdjust="0"/>
  </p:normalViewPr>
  <p:slideViewPr>
    <p:cSldViewPr snapToObjects="1">
      <p:cViewPr varScale="1">
        <p:scale>
          <a:sx n="101" d="100"/>
          <a:sy n="101" d="100"/>
        </p:scale>
        <p:origin x="153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18"/>
    </p:cViewPr>
  </p:sorterViewPr>
  <p:notesViewPr>
    <p:cSldViewPr snapToObjects="1">
      <p:cViewPr varScale="1">
        <p:scale>
          <a:sx n="85" d="100"/>
          <a:sy n="85" d="100"/>
        </p:scale>
        <p:origin x="-3834"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VE"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147084F-B7A2-459A-8C12-53A24F8B6006}" type="datetimeFigureOut">
              <a:rPr lang="es-VE" smtClean="0"/>
              <a:t>20/11/2023</a:t>
            </a:fld>
            <a:endParaRPr lang="es-VE"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VE"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353720F-4C05-4032-ADEE-40B26484F8E6}" type="slidenum">
              <a:rPr lang="es-VE" smtClean="0"/>
              <a:t>‹Nº›</a:t>
            </a:fld>
            <a:endParaRPr lang="es-VE" dirty="0"/>
          </a:p>
        </p:txBody>
      </p:sp>
    </p:spTree>
    <p:extLst>
      <p:ext uri="{BB962C8B-B14F-4D97-AF65-F5344CB8AC3E}">
        <p14:creationId xmlns:p14="http://schemas.microsoft.com/office/powerpoint/2010/main" val="165304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V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4272E89-C35F-495F-8099-D1522D7394BC}" type="datetimeFigureOut">
              <a:rPr lang="es-VE" smtClean="0"/>
              <a:t>20/11/2023</a:t>
            </a:fld>
            <a:endParaRPr lang="es-V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s-VE"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
              <a:t>Haga clic para modificar el estilo de texto del patrón</a:t>
            </a:r>
          </a:p>
          <a:p>
            <a:pPr lvl="1" rtl="0"/>
            <a:r>
              <a:rPr lang="es"/>
              <a:t>Segundo nivel</a:t>
            </a:r>
          </a:p>
          <a:p>
            <a:pPr lvl="2" rtl="0"/>
            <a:r>
              <a:rPr lang="es"/>
              <a:t>Tercer nivel</a:t>
            </a:r>
          </a:p>
          <a:p>
            <a:pPr lvl="3" rtl="0"/>
            <a:r>
              <a:rPr lang="es"/>
              <a:t>Cuarto nivel</a:t>
            </a:r>
          </a:p>
          <a:p>
            <a:pPr lvl="4" rtl="0"/>
            <a:r>
              <a:rPr lang="es"/>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V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18C2A15-0822-4FAF-8C7E-C4D7F801EC27}" type="slidenum">
              <a:rPr lang="es-VE" smtClean="0"/>
              <a:t>‹Nº›</a:t>
            </a:fld>
            <a:endParaRPr lang="es-VE" dirty="0"/>
          </a:p>
        </p:txBody>
      </p:sp>
    </p:spTree>
    <p:extLst>
      <p:ext uri="{BB962C8B-B14F-4D97-AF65-F5344CB8AC3E}">
        <p14:creationId xmlns:p14="http://schemas.microsoft.com/office/powerpoint/2010/main" val="298384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a:p>
            <a:pPr rtl="0"/>
            <a:endParaRPr lang="en-US" dirty="0"/>
          </a:p>
        </p:txBody>
      </p:sp>
      <p:sp>
        <p:nvSpPr>
          <p:cNvPr id="4" name="Slide Number Placeholder 3"/>
          <p:cNvSpPr>
            <a:spLocks noGrp="1"/>
          </p:cNvSpPr>
          <p:nvPr>
            <p:ph type="sldNum" sz="quarter" idx="5"/>
          </p:nvPr>
        </p:nvSpPr>
        <p:spPr/>
        <p:txBody>
          <a:bodyPr rtlCol="0"/>
          <a:lstStyle/>
          <a:p>
            <a:pPr rtl="0"/>
            <a:fld id="{9FAAF1E9-D4FF-4444-8C0A-34522B8B3AE1}" type="slidenum">
              <a:rPr lang="en-US" smtClean="0"/>
              <a:t>4</a:t>
            </a:fld>
            <a:endParaRPr lang="en-US" dirty="0"/>
          </a:p>
        </p:txBody>
      </p:sp>
    </p:spTree>
    <p:extLst>
      <p:ext uri="{BB962C8B-B14F-4D97-AF65-F5344CB8AC3E}">
        <p14:creationId xmlns:p14="http://schemas.microsoft.com/office/powerpoint/2010/main" val="153682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9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C57E04-BA3B-9B48-8DCB-6BD4F3D8A641}"/>
              </a:ext>
            </a:extLst>
          </p:cNvPr>
          <p:cNvSpPr txBox="1"/>
          <p:nvPr userDrawn="1"/>
        </p:nvSpPr>
        <p:spPr>
          <a:xfrm>
            <a:off x="2498651" y="2542676"/>
            <a:ext cx="4146698" cy="830997"/>
          </a:xfrm>
          <a:prstGeom prst="rect">
            <a:avLst/>
          </a:prstGeom>
          <a:noFill/>
        </p:spPr>
        <p:txBody>
          <a:bodyPr wrap="square" rtlCol="0">
            <a:spAutoFit/>
          </a:bodyPr>
          <a:lstStyle/>
          <a:p>
            <a:pPr rtl="0"/>
            <a:r>
              <a:rPr lang="es"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5</a:t>
            </a:r>
          </a:p>
        </p:txBody>
      </p:sp>
      <p:pic>
        <p:nvPicPr>
          <p:cNvPr id="11" name="Picture 2" descr="C:\Users\Darryl\Documents\Darryl's Docs\Work\WHO\WHO SSP 2015 -\SSP Trng Pckg\PPs\Graphics\SSP Icons PNGs\Module 5-Icon Tnspt.png">
            <a:extLst>
              <a:ext uri="{FF2B5EF4-FFF2-40B4-BE49-F238E27FC236}">
                <a16:creationId xmlns:a16="http://schemas.microsoft.com/office/drawing/2014/main" id="{3753BEA8-098C-894B-9E47-79BABD398F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501568"/>
            <a:ext cx="959644" cy="10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9">
            <a:extLst>
              <a:ext uri="{FF2B5EF4-FFF2-40B4-BE49-F238E27FC236}">
                <a16:creationId xmlns:a16="http://schemas.microsoft.com/office/drawing/2014/main" id="{3AA4CE44-53D2-084A-9FBE-775616D5212D}"/>
              </a:ext>
            </a:extLst>
          </p:cNvPr>
          <p:cNvSpPr>
            <a:spLocks noGrp="1"/>
          </p:cNvSpPr>
          <p:nvPr>
            <p:ph type="body" sz="quarter" idx="13" hasCustomPrompt="1"/>
          </p:nvPr>
        </p:nvSpPr>
        <p:spPr>
          <a:xfrm>
            <a:off x="2527107" y="3205826"/>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spTree>
    <p:extLst>
      <p:ext uri="{BB962C8B-B14F-4D97-AF65-F5344CB8AC3E}">
        <p14:creationId xmlns:p14="http://schemas.microsoft.com/office/powerpoint/2010/main" val="10491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2" name="10 Marcador de texto">
            <a:extLst>
              <a:ext uri="{FF2B5EF4-FFF2-40B4-BE49-F238E27FC236}">
                <a16:creationId xmlns:a16="http://schemas.microsoft.com/office/drawing/2014/main" id="{53AF560C-1973-5DF5-E40B-BDCE685C0130}"/>
              </a:ext>
            </a:extLst>
          </p:cNvPr>
          <p:cNvSpPr txBox="1">
            <a:spLocks/>
          </p:cNvSpPr>
          <p:nvPr userDrawn="1"/>
        </p:nvSpPr>
        <p:spPr>
          <a:xfrm>
            <a:off x="979200" y="6522910"/>
            <a:ext cx="5295900" cy="37147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 sz="1400">
                <a:solidFill>
                  <a:schemeClr val="bg1"/>
                </a:solidFill>
                <a:latin typeface="Source Sans Pro Light" panose="020B0403030403020204" pitchFamily="34" charset="0"/>
                <a:ea typeface="Source Sans Pro Light" panose="020B0403030403020204" pitchFamily="34" charset="0"/>
              </a:rPr>
              <a:t>DESARROLLO DE PROGRAMAS DE APOYO Y REVISIÓN DE PLANES</a:t>
            </a:r>
          </a:p>
        </p:txBody>
      </p:sp>
      <p:sp>
        <p:nvSpPr>
          <p:cNvPr id="3" name="TextBox 2">
            <a:extLst>
              <a:ext uri="{FF2B5EF4-FFF2-40B4-BE49-F238E27FC236}">
                <a16:creationId xmlns:a16="http://schemas.microsoft.com/office/drawing/2014/main" id="{4DA91853-1126-08AA-65C3-A91F6C33ED44}"/>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es" dirty="0"/>
              <a:t>MÓDULO 6:</a:t>
            </a:r>
          </a:p>
        </p:txBody>
      </p:sp>
    </p:spTree>
    <p:extLst>
      <p:ext uri="{BB962C8B-B14F-4D97-AF65-F5344CB8AC3E}">
        <p14:creationId xmlns:p14="http://schemas.microsoft.com/office/powerpoint/2010/main" val="410316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rtlCol="0"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rtlCol="0"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6" name="5 Marcador de texto"/>
          <p:cNvSpPr>
            <a:spLocks noGrp="1"/>
          </p:cNvSpPr>
          <p:nvPr>
            <p:ph type="body" sz="quarter" idx="18"/>
          </p:nvPr>
        </p:nvSpPr>
        <p:spPr>
          <a:xfrm>
            <a:off x="485775" y="1270000"/>
            <a:ext cx="8229600" cy="355600"/>
          </a:xfrm>
          <a:prstGeom prst="rect">
            <a:avLst/>
          </a:prstGeom>
        </p:spPr>
        <p:txBody>
          <a:bodyPr rtlCol="0"/>
          <a:lstStyle>
            <a:lvl1pPr marL="0" indent="0" algn="ctr">
              <a:buNone/>
              <a:defRPr sz="2100" b="1">
                <a:latin typeface="Source Sans Pro" pitchFamily="34" charset="0"/>
              </a:defRPr>
            </a:lvl1pPr>
          </a:lstStyle>
          <a:p>
            <a:pPr lvl="0" rtl="0"/>
            <a:r>
              <a:rPr lang="es"/>
              <a:t>Haga clic para modificar el estilo de texto del patrón</a:t>
            </a:r>
          </a:p>
        </p:txBody>
      </p:sp>
    </p:spTree>
    <p:extLst>
      <p:ext uri="{BB962C8B-B14F-4D97-AF65-F5344CB8AC3E}">
        <p14:creationId xmlns:p14="http://schemas.microsoft.com/office/powerpoint/2010/main" val="223827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oup Wor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70987-6BAC-2D47-B549-AE4DA76E19A4}"/>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b="6512"/>
          <a:stretch/>
        </p:blipFill>
        <p:spPr>
          <a:xfrm>
            <a:off x="4565904" y="0"/>
            <a:ext cx="4578096" cy="641143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4565904" y="1"/>
            <a:ext cx="4463372"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435100"/>
            <a:ext cx="6528484" cy="4477936"/>
          </a:xfrm>
          <a:prstGeom prst="rect">
            <a:avLst/>
          </a:prstGeom>
        </p:spPr>
        <p:txBody>
          <a:bodyPr rtlCol="0" anchor="t"/>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Tree>
    <p:extLst>
      <p:ext uri="{BB962C8B-B14F-4D97-AF65-F5344CB8AC3E}">
        <p14:creationId xmlns:p14="http://schemas.microsoft.com/office/powerpoint/2010/main" val="55769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s"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1</a:t>
            </a:r>
          </a:p>
          <a:p>
            <a:pPr rtl="0"/>
            <a:r>
              <a:rPr lang="es" spc="30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pic>
        <p:nvPicPr>
          <p:cNvPr id="11" name="Picture 2" descr="C:\Users\Darryl\Documents\Darryl's Docs\Work\WHO\WHO SSP 2015 -\SSP Trng Pckg\PPs\Graphics\SSP Icons PNGs\Module 1-icon trnspnt.png">
            <a:extLst>
              <a:ext uri="{FF2B5EF4-FFF2-40B4-BE49-F238E27FC236}">
                <a16:creationId xmlns:a16="http://schemas.microsoft.com/office/drawing/2014/main" id="{08F4DB52-B9EB-6548-953B-81BD72C876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81802" y="3015384"/>
            <a:ext cx="943905" cy="101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0213" cy="307777"/>
          </a:xfrm>
          <a:prstGeom prst="rect">
            <a:avLst/>
          </a:prstGeom>
          <a:noFill/>
        </p:spPr>
        <p:txBody>
          <a:bodyPr wrap="none" rtlCol="0">
            <a:spAutoFit/>
          </a:bodyPr>
          <a:lstStyle/>
          <a:p>
            <a:pPr rtl="0"/>
            <a:r>
              <a:rPr lang="es" sz="140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MODULE 1:</a:t>
            </a:r>
          </a:p>
        </p:txBody>
      </p:sp>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32" name="Text Placeholder 30">
            <a:extLst>
              <a:ext uri="{FF2B5EF4-FFF2-40B4-BE49-F238E27FC236}">
                <a16:creationId xmlns:a16="http://schemas.microsoft.com/office/drawing/2014/main" id="{D2504807-F4B2-134E-A5FA-67F1C10F08DE}"/>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34" name="Text Placeholder 33">
            <a:extLst>
              <a:ext uri="{FF2B5EF4-FFF2-40B4-BE49-F238E27FC236}">
                <a16:creationId xmlns:a16="http://schemas.microsoft.com/office/drawing/2014/main" id="{808AF518-ACD3-2B4E-A918-BABDE65A2785}"/>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spTree>
    <p:extLst>
      <p:ext uri="{BB962C8B-B14F-4D97-AF65-F5344CB8AC3E}">
        <p14:creationId xmlns:p14="http://schemas.microsoft.com/office/powerpoint/2010/main" val="260298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s"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2</a:t>
            </a:r>
          </a:p>
          <a:p>
            <a:pPr rtl="0"/>
            <a:r>
              <a:rPr lang="es" spc="30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es"/>
              <a:t>MODULE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20912DAB-24B6-C34B-919E-C3503E6008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1958" y="3089145"/>
            <a:ext cx="950635" cy="90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86DC1670-E1C7-EB45-862B-2D2769316018}"/>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99327D60-76CD-A746-B465-367090F41D1E}"/>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12" name="Text Placeholder 33">
            <a:extLst>
              <a:ext uri="{FF2B5EF4-FFF2-40B4-BE49-F238E27FC236}">
                <a16:creationId xmlns:a16="http://schemas.microsoft.com/office/drawing/2014/main" id="{6F781DBA-9E1A-F94A-A425-551ECCBE059C}"/>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spTree>
    <p:extLst>
      <p:ext uri="{BB962C8B-B14F-4D97-AF65-F5344CB8AC3E}">
        <p14:creationId xmlns:p14="http://schemas.microsoft.com/office/powerpoint/2010/main" val="4023413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s"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3</a:t>
            </a:r>
          </a:p>
          <a:p>
            <a:pPr rtl="0"/>
            <a:r>
              <a:rPr lang="es" spc="30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es"/>
              <a:t>MODULE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C3ECAB90-1298-484E-A67A-14F5023135FF}"/>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054214" y="2987607"/>
            <a:ext cx="966120" cy="1042872"/>
          </a:xfrm>
          <a:prstGeom prst="rect">
            <a:avLst/>
          </a:prstGeom>
          <a:noFill/>
          <a:ln w="9525">
            <a:noFill/>
            <a:miter lim="800000"/>
            <a:headEnd/>
            <a:tailEnd/>
          </a:ln>
        </p:spPr>
      </p:pic>
      <p:sp>
        <p:nvSpPr>
          <p:cNvPr id="9" name="Text Placeholder 30">
            <a:extLst>
              <a:ext uri="{FF2B5EF4-FFF2-40B4-BE49-F238E27FC236}">
                <a16:creationId xmlns:a16="http://schemas.microsoft.com/office/drawing/2014/main" id="{C30AFD9D-8708-8540-A3B6-3E8EEAD4AF2F}"/>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C322E70F-0F25-0348-B25B-2B9AA3A443C0}"/>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12" name="Text Placeholder 33">
            <a:extLst>
              <a:ext uri="{FF2B5EF4-FFF2-40B4-BE49-F238E27FC236}">
                <a16:creationId xmlns:a16="http://schemas.microsoft.com/office/drawing/2014/main" id="{94BDB679-0B71-2A40-9B44-639B09C6B2C7}"/>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spTree>
    <p:extLst>
      <p:ext uri="{BB962C8B-B14F-4D97-AF65-F5344CB8AC3E}">
        <p14:creationId xmlns:p14="http://schemas.microsoft.com/office/powerpoint/2010/main" val="334253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s"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4</a:t>
            </a:r>
          </a:p>
          <a:p>
            <a:pPr rtl="0"/>
            <a:r>
              <a:rPr lang="es" spc="30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es"/>
              <a:t>MODULE 4:</a:t>
            </a:r>
          </a:p>
        </p:txBody>
      </p:sp>
      <p:pic>
        <p:nvPicPr>
          <p:cNvPr id="8" name="Picture 2" descr="C:\Users\Darryl\Documents\Darryl's Docs\Work\WHO\WHO SSP 2015 -\SSP Trng Pckg\SSP icons\14118_SSP Manual-Module 4-Icon.jpg">
            <a:extLst>
              <a:ext uri="{FF2B5EF4-FFF2-40B4-BE49-F238E27FC236}">
                <a16:creationId xmlns:a16="http://schemas.microsoft.com/office/drawing/2014/main" id="{11C628DA-C6EE-9E49-8203-81CEF00329B9}"/>
              </a:ext>
            </a:extLst>
          </p:cNvPr>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022489" y="3140511"/>
            <a:ext cx="1099021" cy="7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0C0C7A31-E957-BB4C-9C55-401AA09D0FBA}"/>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8A38FC19-F03A-7141-9E62-1371244CB609}"/>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12" name="Text Placeholder 33">
            <a:extLst>
              <a:ext uri="{FF2B5EF4-FFF2-40B4-BE49-F238E27FC236}">
                <a16:creationId xmlns:a16="http://schemas.microsoft.com/office/drawing/2014/main" id="{F820AF35-140F-A444-BCFD-8310E3DC3F76}"/>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spTree>
    <p:extLst>
      <p:ext uri="{BB962C8B-B14F-4D97-AF65-F5344CB8AC3E}">
        <p14:creationId xmlns:p14="http://schemas.microsoft.com/office/powerpoint/2010/main" val="294313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s"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s"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5</a:t>
            </a:r>
          </a:p>
          <a:p>
            <a:pPr rtl="0"/>
            <a:r>
              <a:rPr lang="es" spc="30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es"/>
              <a:t>MODULE 5:</a:t>
            </a:r>
          </a:p>
        </p:txBody>
      </p:sp>
      <p:pic>
        <p:nvPicPr>
          <p:cNvPr id="8" name="Picture 2" descr="C:\Users\Darryl\Documents\Darryl's Docs\Work\WHO\WHO SSP 2015 -\SSP Trng Pckg\PPs\Graphics\SSP Icons PNGs\Module 5-Icon Tnspt.png">
            <a:extLst>
              <a:ext uri="{FF2B5EF4-FFF2-40B4-BE49-F238E27FC236}">
                <a16:creationId xmlns:a16="http://schemas.microsoft.com/office/drawing/2014/main" id="{259498FF-A9C6-FC46-8E9F-00402DFBDD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63877" y="3068239"/>
            <a:ext cx="793095" cy="86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4F166354-0AB9-164E-941F-29A324F69415}"/>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90B1967D-EE29-D443-A56F-B578FE438E7D}"/>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12" name="Text Placeholder 33">
            <a:extLst>
              <a:ext uri="{FF2B5EF4-FFF2-40B4-BE49-F238E27FC236}">
                <a16:creationId xmlns:a16="http://schemas.microsoft.com/office/drawing/2014/main" id="{BDA48568-C77A-FE48-B5FB-A575DE333F1E}"/>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spTree>
    <p:extLst>
      <p:ext uri="{BB962C8B-B14F-4D97-AF65-F5344CB8AC3E}">
        <p14:creationId xmlns:p14="http://schemas.microsoft.com/office/powerpoint/2010/main" val="3207237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es" sz="3600"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MÓDULO</a:t>
            </a:r>
            <a:r>
              <a:rPr lang="es"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s" sz="3600"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6</a:t>
            </a:r>
          </a:p>
          <a:p>
            <a:pPr rtl="0"/>
            <a:r>
              <a:rPr lang="es" b="0" i="0" spc="300" dirty="0">
                <a:solidFill>
                  <a:schemeClr val="accent5">
                    <a:lumMod val="10000"/>
                  </a:schemeClr>
                </a:solidFill>
                <a:latin typeface="Source Sans Pro" panose="020B0503030403020204" pitchFamily="34" charset="0"/>
                <a:ea typeface="Source Sans Pro" panose="020B0503030403020204" pitchFamily="34" charset="0"/>
                <a:cs typeface="Arial" panose="020B0604020202020204" pitchFamily="34" charset="0"/>
              </a:rPr>
              <a:t>Visión general</a:t>
            </a:r>
          </a:p>
        </p:txBody>
      </p:sp>
      <p:sp>
        <p:nvSpPr>
          <p:cNvPr id="9" name="Text Placeholder 30">
            <a:extLst>
              <a:ext uri="{FF2B5EF4-FFF2-40B4-BE49-F238E27FC236}">
                <a16:creationId xmlns:a16="http://schemas.microsoft.com/office/drawing/2014/main" id="{548389EF-FBAF-154E-A989-1CCE3335BBE9}"/>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D6CCE340-B746-C244-88D0-0702D4135B4E}"/>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
        <p:nvSpPr>
          <p:cNvPr id="2" name="10 Marcador de texto">
            <a:extLst>
              <a:ext uri="{FF2B5EF4-FFF2-40B4-BE49-F238E27FC236}">
                <a16:creationId xmlns:a16="http://schemas.microsoft.com/office/drawing/2014/main" id="{6BBB487E-7F19-A5C7-87F7-4EE4D2580BB1}"/>
              </a:ext>
            </a:extLst>
          </p:cNvPr>
          <p:cNvSpPr txBox="1">
            <a:spLocks/>
          </p:cNvSpPr>
          <p:nvPr userDrawn="1"/>
        </p:nvSpPr>
        <p:spPr>
          <a:xfrm>
            <a:off x="979200" y="6522910"/>
            <a:ext cx="5295900" cy="37147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 sz="1400">
                <a:solidFill>
                  <a:schemeClr val="bg1"/>
                </a:solidFill>
                <a:latin typeface="Source Sans Pro Light" panose="020B0403030403020204" pitchFamily="34" charset="0"/>
                <a:ea typeface="Source Sans Pro Light" panose="020B0403030403020204" pitchFamily="34" charset="0"/>
              </a:rPr>
              <a:t>DESARROLLO DE PROGRAMAS DE APOYO Y REVISIÓN DE PLANES</a:t>
            </a:r>
          </a:p>
        </p:txBody>
      </p:sp>
      <p:sp>
        <p:nvSpPr>
          <p:cNvPr id="3" name="TextBox 2">
            <a:extLst>
              <a:ext uri="{FF2B5EF4-FFF2-40B4-BE49-F238E27FC236}">
                <a16:creationId xmlns:a16="http://schemas.microsoft.com/office/drawing/2014/main" id="{E1745761-1040-3489-13AF-DE54DD68EDF7}"/>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es" dirty="0"/>
              <a:t>MÓDULO 6:</a:t>
            </a:r>
          </a:p>
        </p:txBody>
      </p:sp>
    </p:spTree>
    <p:extLst>
      <p:ext uri="{BB962C8B-B14F-4D97-AF65-F5344CB8AC3E}">
        <p14:creationId xmlns:p14="http://schemas.microsoft.com/office/powerpoint/2010/main" val="6365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4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rtlCol="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
              <a:t>Placeholder Text, insert content here. Placeholder Text, insert content here. Placeholder Text, insert content here. Placeholder Text, insert content here. Placeholder Text, insert content here. Placeholder Text, insert content here. </a:t>
            </a:r>
          </a:p>
        </p:txBody>
      </p: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rtlCol="0"/>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cxnSp>
        <p:nvCxnSpPr>
          <p:cNvPr id="2" name="Straight Connector 17">
            <a:extLst>
              <a:ext uri="{FF2B5EF4-FFF2-40B4-BE49-F238E27FC236}">
                <a16:creationId xmlns:a16="http://schemas.microsoft.com/office/drawing/2014/main" id="{7E58EEA2-F80F-038E-EF7C-392B10AD4769}"/>
              </a:ext>
            </a:extLst>
          </p:cNvPr>
          <p:cNvCxnSpPr>
            <a:cxnSpLocks/>
          </p:cNvCxnSpPr>
          <p:nvPr userDrawn="1"/>
        </p:nvCxnSpPr>
        <p:spPr>
          <a:xfrm flipH="1" flipV="1">
            <a:off x="406477" y="2933945"/>
            <a:ext cx="8035953" cy="0"/>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157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591" y="1772906"/>
            <a:ext cx="4028384" cy="4385050"/>
          </a:xfrm>
          <a:prstGeom prst="rect">
            <a:avLst/>
          </a:prstGeom>
        </p:spPr>
        <p:txBody>
          <a:bodyPr rtlCol="0"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09568" y="1789255"/>
            <a:ext cx="4028384" cy="4385050"/>
          </a:xfrm>
          <a:prstGeom prst="rect">
            <a:avLst/>
          </a:prstGeom>
        </p:spPr>
        <p:txBody>
          <a:bodyPr rtlCol="0"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a:p>
          <a:p>
            <a:pPr lvl="0" rtl="0"/>
            <a:r>
              <a:rPr lang="es"/>
              <a:t>Placeholder Text, insert content here.</a:t>
            </a:r>
          </a:p>
          <a:p>
            <a:pPr lvl="0" rtl="0"/>
            <a:r>
              <a:rPr lang="es"/>
              <a:t>Placeholder Text, insert content here.</a:t>
            </a:r>
          </a:p>
          <a:p>
            <a:pPr lvl="0" rtl="0"/>
            <a:r>
              <a:rPr lang="es"/>
              <a:t>Placeholder Text, insert content here.</a:t>
            </a:r>
            <a:endParaRPr lang="x-none"/>
          </a:p>
          <a:p>
            <a:pPr lvl="0" rtl="0"/>
            <a:r>
              <a:rPr lang="es"/>
              <a:t>Placeholder Text, insert content here.</a:t>
            </a:r>
          </a:p>
          <a:p>
            <a:pPr lvl="0" rtl="0"/>
            <a:r>
              <a:rPr lang="es"/>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spc="0"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223827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345" y="3197987"/>
            <a:ext cx="4062829" cy="752355"/>
          </a:xfrm>
          <a:prstGeom prst="rect">
            <a:avLst/>
          </a:prstGeom>
        </p:spPr>
        <p:txBody>
          <a:bodyPr rtlCol="0"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18346" y="2844961"/>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solidFill>
                  <a:srgbClr val="A6C542"/>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18205" y="1767832"/>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18345" y="5536073"/>
            <a:ext cx="4062829" cy="752355"/>
          </a:xfrm>
          <a:prstGeom prst="rect">
            <a:avLst/>
          </a:prstGeom>
        </p:spPr>
        <p:txBody>
          <a:bodyPr rtlCol="0"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18346"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solidFill>
                  <a:srgbClr val="A6C542"/>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18205" y="4105918"/>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659356" y="5536073"/>
            <a:ext cx="4062829" cy="752355"/>
          </a:xfrm>
          <a:prstGeom prst="rect">
            <a:avLst/>
          </a:prstGeom>
        </p:spPr>
        <p:txBody>
          <a:bodyPr rtlCol="0"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659357"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solidFill>
                  <a:srgbClr val="A6C542"/>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659216" y="1767832"/>
            <a:ext cx="4063215"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rtlCol="0" anchor="ctr"/>
          <a:lstStyle>
            <a:lvl1pPr marL="0" indent="0" algn="l">
              <a:lnSpc>
                <a:spcPct val="100000"/>
              </a:lnSpc>
              <a:buNone/>
              <a:defRPr sz="2200" b="1">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166059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292080" y="1771849"/>
            <a:ext cx="3160226" cy="3929712"/>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09567" y="1988840"/>
            <a:ext cx="4712483" cy="3712721"/>
          </a:xfrm>
          <a:prstGeom prst="rect">
            <a:avLst/>
          </a:prstGeom>
        </p:spPr>
        <p:txBody>
          <a:bodyPr rtlCol="0"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128304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642464"/>
            <a:ext cx="5648404" cy="4261811"/>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3" y="2423019"/>
            <a:ext cx="2323349" cy="2581156"/>
          </a:xfrm>
          <a:prstGeom prst="rect">
            <a:avLst/>
          </a:prstGeom>
        </p:spPr>
        <p:txBody>
          <a:bodyPr rtlCol="0" anchor="t"/>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726795" y="1584015"/>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48224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3" y="2033844"/>
            <a:ext cx="2413357" cy="3811981"/>
          </a:xfrm>
          <a:prstGeom prst="rect">
            <a:avLst/>
          </a:prstGeom>
        </p:spPr>
        <p:txBody>
          <a:bodyPr rtlCol="0" anchor="t"/>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726795" y="1584015"/>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905233" y="1628800"/>
            <a:ext cx="5648099" cy="4260850"/>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Chart Here</a:t>
            </a:r>
          </a:p>
        </p:txBody>
      </p: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367740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988840"/>
            <a:ext cx="8534042" cy="4275475"/>
          </a:xfrm>
          <a:prstGeom prst="rect">
            <a:avLst/>
          </a:prstGeom>
        </p:spPr>
        <p:txBody>
          <a:bodyPr rtlCol="0"/>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endParaRPr lang="en-US" dirty="0"/>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3616161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Text - No title">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628800"/>
            <a:ext cx="8534042" cy="4275475"/>
          </a:xfrm>
          <a:prstGeom prst="rect">
            <a:avLst/>
          </a:prstGeom>
        </p:spPr>
        <p:txBody>
          <a:bodyPr rtlCol="0"/>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endParaRPr lang="en-US" dirty="0"/>
          </a:p>
        </p:txBody>
      </p:sp>
    </p:spTree>
    <p:extLst>
      <p:ext uri="{BB962C8B-B14F-4D97-AF65-F5344CB8AC3E}">
        <p14:creationId xmlns:p14="http://schemas.microsoft.com/office/powerpoint/2010/main" val="874076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49549" y="1975221"/>
            <a:ext cx="8642932" cy="4334099"/>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180784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51518" y="1953368"/>
            <a:ext cx="8640962" cy="4445962"/>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Chart Here</a:t>
            </a:r>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176813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44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781" y="1966399"/>
            <a:ext cx="5898414" cy="4342921"/>
          </a:xfrm>
          <a:prstGeom prst="rect">
            <a:avLst/>
          </a:prstGeom>
        </p:spPr>
        <p:txBody>
          <a:bodyPr rtlCol="0"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5"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557697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40" y="1519238"/>
            <a:ext cx="8035925" cy="4405312"/>
          </a:xfrm>
          <a:prstGeom prst="rect">
            <a:avLst/>
          </a:prstGeom>
        </p:spPr>
        <p:txBody>
          <a:bodyPr rtlCol="0"/>
          <a:lstStyle>
            <a:lvl1pPr marL="0" indent="0" algn="l">
              <a:buFontTx/>
              <a:buNone/>
              <a:defRPr sz="1477">
                <a:latin typeface="Source Sans Pro" pitchFamily="34" charset="0"/>
              </a:defRPr>
            </a:lvl1pPr>
            <a:lvl2pPr marL="337589" indent="0" algn="l">
              <a:buFontTx/>
              <a:buNone/>
              <a:defRPr sz="1477">
                <a:latin typeface="Source Sans Pro" pitchFamily="34" charset="0"/>
              </a:defRPr>
            </a:lvl2pPr>
            <a:lvl3pPr marL="675177" indent="0" algn="l">
              <a:buFontTx/>
              <a:buNone/>
              <a:defRPr sz="1477">
                <a:latin typeface="Source Sans Pro" pitchFamily="34" charset="0"/>
              </a:defRPr>
            </a:lvl3pPr>
            <a:lvl4pPr marL="1012766" indent="0" algn="l">
              <a:buFontTx/>
              <a:buNone/>
              <a:defRPr sz="1477">
                <a:latin typeface="Source Sans Pro" pitchFamily="34" charset="0"/>
              </a:defRPr>
            </a:lvl4pPr>
            <a:lvl5pPr marL="1350353" indent="0" algn="l">
              <a:buFontTx/>
              <a:buNone/>
              <a:defRPr sz="1477">
                <a:latin typeface="Source Sans Pro" pitchFamily="34" charset="0"/>
              </a:defRPr>
            </a:lvl5pPr>
          </a:lstStyle>
          <a:p>
            <a:pPr lvl="0" rtl="0"/>
            <a:r>
              <a:rPr lang="es"/>
              <a:t>Haga clic para modificar el estilo de texto del patrón</a:t>
            </a:r>
          </a:p>
          <a:p>
            <a:pPr lvl="1" rtl="0"/>
            <a:r>
              <a:rPr lang="es"/>
              <a:t>Segundo nivel</a:t>
            </a:r>
          </a:p>
          <a:p>
            <a:pPr lvl="2" rtl="0"/>
            <a:r>
              <a:rPr lang="es"/>
              <a:t>Tercer nivel</a:t>
            </a:r>
          </a:p>
          <a:p>
            <a:pPr lvl="3" rtl="0"/>
            <a:r>
              <a:rPr lang="es"/>
              <a:t>Cuarto nivel</a:t>
            </a:r>
          </a:p>
          <a:p>
            <a:pPr lvl="4" rtl="0"/>
            <a:r>
              <a:rPr lang="es"/>
              <a:t>Quinto nivel</a:t>
            </a:r>
            <a:endParaRPr lang="es-VE" dirty="0"/>
          </a:p>
        </p:txBody>
      </p:sp>
    </p:spTree>
    <p:extLst>
      <p:ext uri="{BB962C8B-B14F-4D97-AF65-F5344CB8AC3E}">
        <p14:creationId xmlns:p14="http://schemas.microsoft.com/office/powerpoint/2010/main" val="2493406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rtlCol="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
              <a:t>Placeholder Text, insert content here. Placeholder Text, insert content here. Placeholder Text, insert content here. Placeholder Text, insert content here. Placeholder Text, insert content here. </a:t>
            </a:r>
          </a:p>
        </p:txBody>
      </p: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rtlCol="0"/>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cxnSp>
        <p:nvCxnSpPr>
          <p:cNvPr id="2" name="Straight Connector 17">
            <a:extLst>
              <a:ext uri="{FF2B5EF4-FFF2-40B4-BE49-F238E27FC236}">
                <a16:creationId xmlns:a16="http://schemas.microsoft.com/office/drawing/2014/main" id="{6E46FE33-E51B-63B9-F8DF-2B7051B882B0}"/>
              </a:ext>
            </a:extLst>
          </p:cNvPr>
          <p:cNvCxnSpPr>
            <a:cxnSpLocks/>
          </p:cNvCxnSpPr>
          <p:nvPr userDrawn="1"/>
        </p:nvCxnSpPr>
        <p:spPr>
          <a:xfrm flipH="1" flipV="1">
            <a:off x="406477" y="2933945"/>
            <a:ext cx="8035953" cy="0"/>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82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590" y="1808820"/>
            <a:ext cx="4270787" cy="4385050"/>
          </a:xfrm>
          <a:prstGeom prst="rect">
            <a:avLst/>
          </a:prstGeom>
        </p:spPr>
        <p:txBody>
          <a:bodyPr rtlCol="0"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09568" y="1825169"/>
            <a:ext cx="4028384" cy="4385050"/>
          </a:xfrm>
          <a:prstGeom prst="rect">
            <a:avLst/>
          </a:prstGeom>
        </p:spPr>
        <p:txBody>
          <a:bodyPr rtlCol="0"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a:p>
          <a:p>
            <a:pPr lvl="0" rtl="0"/>
            <a:r>
              <a:rPr lang="es"/>
              <a:t>Placeholder Text, insert content here.</a:t>
            </a:r>
          </a:p>
          <a:p>
            <a:pPr lvl="0" rtl="0"/>
            <a:r>
              <a:rPr lang="es"/>
              <a:t>Placeholder Text, insert content here.</a:t>
            </a:r>
          </a:p>
          <a:p>
            <a:pPr lvl="0" rtl="0"/>
            <a:r>
              <a:rPr lang="es"/>
              <a:t>Placeholder Text, insert content here.</a:t>
            </a:r>
            <a:endParaRPr lang="x-none"/>
          </a:p>
          <a:p>
            <a:pPr lvl="0" rtl="0"/>
            <a:r>
              <a:rPr lang="es"/>
              <a:t>Placeholder Text, insert content here.</a:t>
            </a:r>
          </a:p>
          <a:p>
            <a:pPr lvl="0" rtl="0"/>
            <a:r>
              <a:rPr lang="es"/>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spc="0"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953978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345" y="3197987"/>
            <a:ext cx="4062829" cy="752355"/>
          </a:xfrm>
          <a:prstGeom prst="rect">
            <a:avLst/>
          </a:prstGeom>
        </p:spPr>
        <p:txBody>
          <a:bodyPr rtlCol="0"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18346" y="2844961"/>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solidFill>
                  <a:srgbClr val="A6C542"/>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18205" y="1767832"/>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18345" y="5536073"/>
            <a:ext cx="4062829" cy="752355"/>
          </a:xfrm>
          <a:prstGeom prst="rect">
            <a:avLst/>
          </a:prstGeom>
        </p:spPr>
        <p:txBody>
          <a:bodyPr rtlCol="0"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18346"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solidFill>
                  <a:srgbClr val="A6C542"/>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18205" y="4105918"/>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659356" y="5536073"/>
            <a:ext cx="4062829" cy="752355"/>
          </a:xfrm>
          <a:prstGeom prst="rect">
            <a:avLst/>
          </a:prstGeom>
        </p:spPr>
        <p:txBody>
          <a:bodyPr rtlCol="0"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659357"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solidFill>
                  <a:srgbClr val="A6C542"/>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659216" y="1767832"/>
            <a:ext cx="4063215"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rtlCol="0" anchor="ctr"/>
          <a:lstStyle>
            <a:lvl1pPr marL="0" indent="0" algn="l">
              <a:lnSpc>
                <a:spcPct val="100000"/>
              </a:lnSpc>
              <a:buNone/>
              <a:defRPr sz="2200" b="1">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707040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292080" y="1771849"/>
            <a:ext cx="3160226" cy="3929712"/>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09567" y="1988840"/>
            <a:ext cx="4352443" cy="3712721"/>
          </a:xfrm>
          <a:prstGeom prst="rect">
            <a:avLst/>
          </a:prstGeom>
        </p:spPr>
        <p:txBody>
          <a:bodyPr rtlCol="0"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1239183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642464"/>
            <a:ext cx="5648404" cy="4261811"/>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4" y="2423019"/>
            <a:ext cx="2188336" cy="2581156"/>
          </a:xfrm>
          <a:prstGeom prst="rect">
            <a:avLst/>
          </a:prstGeom>
        </p:spPr>
        <p:txBody>
          <a:bodyPr rtlCol="0" anchor="t"/>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3590357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4" y="2033844"/>
            <a:ext cx="2208568" cy="3811981"/>
          </a:xfrm>
          <a:prstGeom prst="rect">
            <a:avLst/>
          </a:prstGeom>
        </p:spPr>
        <p:txBody>
          <a:bodyPr rtlCol="0" anchor="t"/>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726795" y="1584015"/>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905233" y="1628800"/>
            <a:ext cx="5648099" cy="4260850"/>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Chart Here</a:t>
            </a:r>
          </a:p>
        </p:txBody>
      </p: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3670246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988840"/>
            <a:ext cx="8534042" cy="4275475"/>
          </a:xfrm>
          <a:prstGeom prst="rect">
            <a:avLst/>
          </a:prstGeom>
        </p:spPr>
        <p:txBody>
          <a:bodyPr rtlCol="0"/>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endParaRPr lang="en-US" dirty="0"/>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3532427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625600"/>
            <a:ext cx="8534042" cy="4638715"/>
          </a:xfrm>
          <a:prstGeom prst="rect">
            <a:avLst/>
          </a:prstGeom>
        </p:spPr>
        <p:txBody>
          <a:bodyPr rtlCol="0"/>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endParaRPr lang="en-US" dirty="0"/>
          </a:p>
        </p:txBody>
      </p:sp>
    </p:spTree>
    <p:extLst>
      <p:ext uri="{BB962C8B-B14F-4D97-AF65-F5344CB8AC3E}">
        <p14:creationId xmlns:p14="http://schemas.microsoft.com/office/powerpoint/2010/main" val="123625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rtlCol="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rt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pPr rtl="0"/>
            <a:r>
              <a:rPr lang="es" sz="3200" b="1" spc="30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rtlCol="0"/>
          <a:lstStyle>
            <a:lvl1pPr>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Tree>
    <p:extLst>
      <p:ext uri="{BB962C8B-B14F-4D97-AF65-F5344CB8AC3E}">
        <p14:creationId xmlns:p14="http://schemas.microsoft.com/office/powerpoint/2010/main" val="2755850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49549" y="1975221"/>
            <a:ext cx="8642932" cy="4334099"/>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3807487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51518" y="1953368"/>
            <a:ext cx="8640962" cy="4445962"/>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Chart Here</a:t>
            </a:r>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2734127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781" y="1988840"/>
            <a:ext cx="5898414" cy="4342921"/>
          </a:xfrm>
          <a:prstGeom prst="rect">
            <a:avLst/>
          </a:prstGeom>
        </p:spPr>
        <p:txBody>
          <a:bodyPr rtlCol="0"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5"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A6C542"/>
                </a:solidFill>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207430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ig Text">
    <p:spTree>
      <p:nvGrpSpPr>
        <p:cNvPr id="1" name=""/>
        <p:cNvGrpSpPr/>
        <p:nvPr/>
      </p:nvGrpSpPr>
      <p:grpSpPr>
        <a:xfrm>
          <a:off x="0" y="0"/>
          <a:ext cx="0" cy="0"/>
          <a:chOff x="0" y="0"/>
          <a:chExt cx="0" cy="0"/>
        </a:xfrm>
      </p:grpSpPr>
      <p:sp>
        <p:nvSpPr>
          <p:cNvPr id="9" name="2 Marcador de texto"/>
          <p:cNvSpPr>
            <a:spLocks noGrp="1"/>
          </p:cNvSpPr>
          <p:nvPr>
            <p:ph type="body" sz="quarter" idx="12"/>
          </p:nvPr>
        </p:nvSpPr>
        <p:spPr>
          <a:xfrm>
            <a:off x="528638" y="1519238"/>
            <a:ext cx="8035925" cy="4405312"/>
          </a:xfrm>
          <a:prstGeom prst="rect">
            <a:avLst/>
          </a:prstGeom>
        </p:spPr>
        <p:txBody>
          <a:bodyPr rtlCol="0"/>
          <a:lstStyle>
            <a:lvl1pPr marL="0" indent="0" algn="l">
              <a:buFontTx/>
              <a:buNone/>
              <a:defRPr sz="2200">
                <a:latin typeface="Source Sans Pro ExtraLight" pitchFamily="34" charset="0"/>
              </a:defRPr>
            </a:lvl1pPr>
            <a:lvl2pPr marL="457200" indent="0" algn="l">
              <a:buFontTx/>
              <a:buNone/>
              <a:defRPr sz="2200">
                <a:latin typeface="Source Sans Pro ExtraLight" pitchFamily="34" charset="0"/>
              </a:defRPr>
            </a:lvl2pPr>
            <a:lvl3pPr marL="914400" indent="0" algn="l">
              <a:buFontTx/>
              <a:buNone/>
              <a:defRPr sz="2200">
                <a:latin typeface="Source Sans Pro ExtraLight" pitchFamily="34" charset="0"/>
              </a:defRPr>
            </a:lvl3pPr>
            <a:lvl4pPr marL="1371600" indent="0" algn="l">
              <a:buFontTx/>
              <a:buNone/>
              <a:defRPr sz="2200">
                <a:latin typeface="Source Sans Pro ExtraLight" pitchFamily="34" charset="0"/>
              </a:defRPr>
            </a:lvl4pPr>
            <a:lvl5pPr marL="1828800" indent="0" algn="l">
              <a:buFontTx/>
              <a:buNone/>
              <a:defRPr sz="2200">
                <a:latin typeface="Source Sans Pro ExtraLight" pitchFamily="34" charset="0"/>
              </a:defRPr>
            </a:lvl5pPr>
          </a:lstStyle>
          <a:p>
            <a:pPr lvl="0" rtl="0"/>
            <a:r>
              <a:rPr lang="es"/>
              <a:t>Haga clic para modificar el estilo de texto del patrón</a:t>
            </a:r>
          </a:p>
          <a:p>
            <a:pPr lvl="1" rtl="0"/>
            <a:r>
              <a:rPr lang="es"/>
              <a:t>Segundo nivel</a:t>
            </a:r>
          </a:p>
          <a:p>
            <a:pPr lvl="2" rtl="0"/>
            <a:r>
              <a:rPr lang="es"/>
              <a:t>Tercer nivel</a:t>
            </a:r>
          </a:p>
          <a:p>
            <a:pPr lvl="3" rtl="0"/>
            <a:r>
              <a:rPr lang="es"/>
              <a:t>Cuarto nivel</a:t>
            </a:r>
          </a:p>
          <a:p>
            <a:pPr lvl="4" rtl="0"/>
            <a:r>
              <a:rPr lang="es"/>
              <a:t>Quinto nivel</a:t>
            </a:r>
            <a:endParaRPr lang="es-VE" dirty="0"/>
          </a:p>
        </p:txBody>
      </p:sp>
    </p:spTree>
    <p:extLst>
      <p:ext uri="{BB962C8B-B14F-4D97-AF65-F5344CB8AC3E}">
        <p14:creationId xmlns:p14="http://schemas.microsoft.com/office/powerpoint/2010/main" val="1158967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1702401"/>
            <a:ext cx="6239116" cy="786799"/>
          </a:xfrm>
          <a:prstGeom prst="rect">
            <a:avLst/>
          </a:prstGeom>
        </p:spPr>
        <p:txBody>
          <a:bodyPr rtlCol="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543900"/>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
              <a:t>Placeholder Text, insert content here. Placeholder Text, insert content here. Placeholder Text, insert content here. Placeholder Text, insert content here. Placeholder Text, insert content here. Placeholder Text,</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055118"/>
            <a:ext cx="4146698" cy="584775"/>
          </a:xfrm>
          <a:prstGeom prst="rect">
            <a:avLst/>
          </a:prstGeom>
          <a:noFill/>
        </p:spPr>
        <p:txBody>
          <a:bodyPr wrap="square" rtlCol="0">
            <a:spAutoFit/>
          </a:bodyPr>
          <a:lstStyle/>
          <a:p>
            <a:pPr rtl="0"/>
            <a:r>
              <a:rPr lang="es" sz="3200" b="1" spc="300">
                <a:solidFill>
                  <a:srgbClr val="73B9E7"/>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clrChange>
              <a:clrFrom>
                <a:srgbClr val="FEFFFF"/>
              </a:clrFrom>
              <a:clrTo>
                <a:srgbClr val="FE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300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flipH="1">
            <a:off x="1" y="2540363"/>
            <a:ext cx="9143999" cy="0"/>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2717442"/>
            <a:ext cx="8049974" cy="3581758"/>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869947"/>
            <a:ext cx="8564451" cy="0"/>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690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rtlCol="0" anchor="t"/>
          <a:lstStyle>
            <a:lvl1pPr>
              <a:lnSpc>
                <a:spcPct val="10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rtlCol="0" anchor="t"/>
          <a:lstStyle>
            <a:lvl1pPr>
              <a:lnSpc>
                <a:spcPct val="10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5" name="5 Marcador de texto"/>
          <p:cNvSpPr>
            <a:spLocks noGrp="1"/>
          </p:cNvSpPr>
          <p:nvPr>
            <p:ph type="body" sz="quarter" idx="18" hasCustomPrompt="1"/>
          </p:nvPr>
        </p:nvSpPr>
        <p:spPr>
          <a:xfrm>
            <a:off x="302840" y="1093180"/>
            <a:ext cx="8229600" cy="355600"/>
          </a:xfrm>
          <a:prstGeom prst="rect">
            <a:avLst/>
          </a:prstGeom>
        </p:spPr>
        <p:txBody>
          <a:bodyPr rtlCol="0" anchor="ctr"/>
          <a:lstStyle>
            <a:lvl1pPr marL="0" indent="0" algn="l">
              <a:lnSpc>
                <a:spcPct val="100000"/>
              </a:lnSpc>
              <a:buNone/>
              <a:defRPr sz="1800" b="1" spc="0" baseline="0">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1392179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rtlCol="0"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rtlCol="0"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rtlCol="0"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573606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8" name="Text Placeholder 30">
            <a:extLst>
              <a:ext uri="{FF2B5EF4-FFF2-40B4-BE49-F238E27FC236}">
                <a16:creationId xmlns:a16="http://schemas.microsoft.com/office/drawing/2014/main" id="{A2B5F3C3-99E8-1547-9EDE-3EF30E6035A8}"/>
              </a:ext>
            </a:extLst>
          </p:cNvPr>
          <p:cNvSpPr>
            <a:spLocks noGrp="1"/>
          </p:cNvSpPr>
          <p:nvPr>
            <p:ph type="body" sz="quarter" idx="14" hasCustomPrompt="1"/>
          </p:nvPr>
        </p:nvSpPr>
        <p:spPr>
          <a:xfrm>
            <a:off x="485774" y="2037143"/>
            <a:ext cx="4352443" cy="3712721"/>
          </a:xfrm>
          <a:prstGeom prst="rect">
            <a:avLst/>
          </a:prstGeom>
        </p:spPr>
        <p:txBody>
          <a:bodyPr rtlCol="0" anchor="t"/>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6" name="5 Marcador de texto"/>
          <p:cNvSpPr>
            <a:spLocks noGrp="1"/>
          </p:cNvSpPr>
          <p:nvPr>
            <p:ph type="body" sz="quarter" idx="20"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2021363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rtlCol="0"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20"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2521937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rtlCol="0"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Chart Here</a:t>
            </a:r>
          </a:p>
        </p:txBody>
      </p:sp>
      <p:sp>
        <p:nvSpPr>
          <p:cNvPr id="7" name="5 Marcador de texto"/>
          <p:cNvSpPr>
            <a:spLocks noGrp="1"/>
          </p:cNvSpPr>
          <p:nvPr>
            <p:ph type="body" sz="quarter" idx="21"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405263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rtlCol="0" anchor="ctr"/>
          <a:lstStyle>
            <a:lvl1pPr>
              <a:lnSpc>
                <a:spcPct val="150000"/>
              </a:lnSpc>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rtlCol="0" anchor="ctr"/>
          <a:lstStyle>
            <a:lvl1pPr>
              <a:lnSpc>
                <a:spcPct val="150000"/>
              </a:lnSpc>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6" name="5 Marcador de texto"/>
          <p:cNvSpPr>
            <a:spLocks noGrp="1"/>
          </p:cNvSpPr>
          <p:nvPr>
            <p:ph type="body" sz="quarter" idx="18"/>
          </p:nvPr>
        </p:nvSpPr>
        <p:spPr>
          <a:xfrm>
            <a:off x="485775" y="1270000"/>
            <a:ext cx="8229600" cy="355600"/>
          </a:xfrm>
          <a:prstGeom prst="rect">
            <a:avLst/>
          </a:prstGeom>
        </p:spPr>
        <p:txBody>
          <a:bodyPr rtlCol="0"/>
          <a:lstStyle>
            <a:lvl1pPr marL="0" indent="0" algn="ctr">
              <a:buNone/>
              <a:defRPr sz="2100" b="1">
                <a:solidFill>
                  <a:srgbClr val="A6C542"/>
                </a:solidFill>
                <a:latin typeface="Source Sans Pro" pitchFamily="34" charset="0"/>
              </a:defRPr>
            </a:lvl1pPr>
          </a:lstStyle>
          <a:p>
            <a:pPr lvl="0" rtl="0"/>
            <a:r>
              <a:rPr lang="es"/>
              <a:t>Haga clic para modificar el estilo de texto del patrón</a:t>
            </a:r>
          </a:p>
        </p:txBody>
      </p:sp>
    </p:spTree>
    <p:extLst>
      <p:ext uri="{BB962C8B-B14F-4D97-AF65-F5344CB8AC3E}">
        <p14:creationId xmlns:p14="http://schemas.microsoft.com/office/powerpoint/2010/main" val="2238277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3" name="5 Marcador de texto"/>
          <p:cNvSpPr>
            <a:spLocks noGrp="1"/>
          </p:cNvSpPr>
          <p:nvPr>
            <p:ph type="body" sz="quarter" idx="20"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442560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Chart Here</a:t>
            </a:r>
          </a:p>
        </p:txBody>
      </p:sp>
      <p:sp>
        <p:nvSpPr>
          <p:cNvPr id="4" name="5 Marcador de texto"/>
          <p:cNvSpPr>
            <a:spLocks noGrp="1"/>
          </p:cNvSpPr>
          <p:nvPr>
            <p:ph type="body" sz="quarter" idx="21"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2761923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odule 1">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FAEF3A2-0FDE-1145-8F06-81C470C3F5CA}"/>
              </a:ext>
            </a:extLst>
          </p:cNvPr>
          <p:cNvSpPr txBox="1"/>
          <p:nvPr userDrawn="1"/>
        </p:nvSpPr>
        <p:spPr>
          <a:xfrm>
            <a:off x="2498651" y="2542676"/>
            <a:ext cx="4146698" cy="830997"/>
          </a:xfrm>
          <a:prstGeom prst="rect">
            <a:avLst/>
          </a:prstGeom>
          <a:noFill/>
        </p:spPr>
        <p:txBody>
          <a:bodyPr wrap="square" rtlCol="0">
            <a:spAutoFit/>
          </a:bodyPr>
          <a:lstStyle/>
          <a:p>
            <a:pPr rtl="0"/>
            <a:r>
              <a:rPr lang="es"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1</a:t>
            </a:r>
          </a:p>
        </p:txBody>
      </p:sp>
      <p:pic>
        <p:nvPicPr>
          <p:cNvPr id="17" name="Picture 2" descr="C:\Users\Darryl\Documents\Darryl's Docs\Work\WHO\WHO SSP 2015 -\SSP Trng Pckg\PPs\Graphics\SSP Icons PNGs\Module 1-icon trnspnt.png">
            <a:extLst>
              <a:ext uri="{FF2B5EF4-FFF2-40B4-BE49-F238E27FC236}">
                <a16:creationId xmlns:a16="http://schemas.microsoft.com/office/drawing/2014/main" id="{5CC44E76-3C74-3641-BDD7-C3FE322266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242082"/>
            <a:ext cx="1142123" cy="12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a:extLst>
              <a:ext uri="{FF2B5EF4-FFF2-40B4-BE49-F238E27FC236}">
                <a16:creationId xmlns:a16="http://schemas.microsoft.com/office/drawing/2014/main" id="{7A246C21-336C-7B49-938F-46381323CEB8}"/>
              </a:ext>
            </a:extLst>
          </p:cNvPr>
          <p:cNvSpPr>
            <a:spLocks noGrp="1"/>
          </p:cNvSpPr>
          <p:nvPr>
            <p:ph type="body" sz="quarter" idx="13" hasCustomPrompt="1"/>
          </p:nvPr>
        </p:nvSpPr>
        <p:spPr>
          <a:xfrm>
            <a:off x="2527107" y="3295979"/>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cxnSp>
        <p:nvCxnSpPr>
          <p:cNvPr id="7" name="Straight Connector 17">
            <a:extLst>
              <a:ext uri="{FF2B5EF4-FFF2-40B4-BE49-F238E27FC236}">
                <a16:creationId xmlns:a16="http://schemas.microsoft.com/office/drawing/2014/main" id="{A00399C6-04E7-1546-A3B8-FED465D8C877}"/>
              </a:ext>
            </a:extLst>
          </p:cNvPr>
          <p:cNvCxnSpPr>
            <a:cxnSpLocks/>
          </p:cNvCxnSpPr>
          <p:nvPr userDrawn="1"/>
        </p:nvCxnSpPr>
        <p:spPr>
          <a:xfrm flipV="1">
            <a:off x="2601683" y="3218704"/>
            <a:ext cx="3949312" cy="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145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eño personalizado">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76639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1702401"/>
            <a:ext cx="6239116" cy="786799"/>
          </a:xfrm>
          <a:prstGeom prst="rect">
            <a:avLst/>
          </a:prstGeom>
        </p:spPr>
        <p:txBody>
          <a:bodyPr rtlCol="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543900"/>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
              <a:t>Placeholder Text, insert content here. Placeholder Text, insert content here. Placeholder Text, insert content here. Placeholder Text, insert content here. Placeholder Text, insert content here. Placeholder Text,</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055118"/>
            <a:ext cx="4146698" cy="584775"/>
          </a:xfrm>
          <a:prstGeom prst="rect">
            <a:avLst/>
          </a:prstGeom>
          <a:noFill/>
        </p:spPr>
        <p:txBody>
          <a:bodyPr wrap="square" rtlCol="0">
            <a:spAutoFit/>
          </a:bodyPr>
          <a:lstStyle/>
          <a:p>
            <a:pPr rtl="0"/>
            <a:r>
              <a:rPr lang="es" sz="3200" b="1" spc="300" dirty="0">
                <a:solidFill>
                  <a:srgbClr val="73B9E7"/>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clrChange>
              <a:clrFrom>
                <a:srgbClr val="FEFFFF"/>
              </a:clrFrom>
              <a:clrTo>
                <a:srgbClr val="FE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300902"/>
            <a:ext cx="1091955" cy="1082032"/>
          </a:xfrm>
          <a:prstGeom prst="rect">
            <a:avLst/>
          </a:prstGeom>
        </p:spPr>
      </p:pic>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2717442"/>
            <a:ext cx="8049974" cy="3581758"/>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a:p>
            <a:pPr lvl="0" rtl="0"/>
            <a:endParaRPr lang="x-none" dirty="0"/>
          </a:p>
        </p:txBody>
      </p:sp>
    </p:spTree>
    <p:extLst>
      <p:ext uri="{BB962C8B-B14F-4D97-AF65-F5344CB8AC3E}">
        <p14:creationId xmlns:p14="http://schemas.microsoft.com/office/powerpoint/2010/main" val="2696752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29030" y="1714698"/>
            <a:ext cx="4052470" cy="4185638"/>
          </a:xfrm>
          <a:prstGeom prst="rect">
            <a:avLst/>
          </a:prstGeom>
        </p:spPr>
        <p:txBody>
          <a:bodyPr rtlCol="0" anchor="t"/>
          <a:lstStyle>
            <a:lvl1pPr>
              <a:lnSpc>
                <a:spcPct val="100000"/>
              </a:lnSpc>
              <a:defRPr sz="18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20007" y="1714698"/>
            <a:ext cx="4052470" cy="4185638"/>
          </a:xfrm>
          <a:prstGeom prst="rect">
            <a:avLst/>
          </a:prstGeom>
        </p:spPr>
        <p:txBody>
          <a:bodyPr rtlCol="0" anchor="t"/>
          <a:lstStyle>
            <a:lvl1pPr>
              <a:lnSpc>
                <a:spcPct val="100000"/>
              </a:lnSpc>
              <a:defRPr sz="18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Tree>
    <p:extLst>
      <p:ext uri="{BB962C8B-B14F-4D97-AF65-F5344CB8AC3E}">
        <p14:creationId xmlns:p14="http://schemas.microsoft.com/office/powerpoint/2010/main" val="888822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rtlCol="0"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rtlCol="0"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rtlCol="0"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Tree>
    <p:extLst>
      <p:ext uri="{BB962C8B-B14F-4D97-AF65-F5344CB8AC3E}">
        <p14:creationId xmlns:p14="http://schemas.microsoft.com/office/powerpoint/2010/main" val="3912142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00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8" name="Text Placeholder 30">
            <a:extLst>
              <a:ext uri="{FF2B5EF4-FFF2-40B4-BE49-F238E27FC236}">
                <a16:creationId xmlns:a16="http://schemas.microsoft.com/office/drawing/2014/main" id="{A2B5F3C3-99E8-1547-9EDE-3EF30E6035A8}"/>
              </a:ext>
            </a:extLst>
          </p:cNvPr>
          <p:cNvSpPr>
            <a:spLocks noGrp="1"/>
          </p:cNvSpPr>
          <p:nvPr>
            <p:ph type="body" sz="quarter" idx="14" hasCustomPrompt="1"/>
          </p:nvPr>
        </p:nvSpPr>
        <p:spPr>
          <a:xfrm>
            <a:off x="485774" y="2037143"/>
            <a:ext cx="4352443" cy="3712721"/>
          </a:xfrm>
          <a:prstGeom prst="rect">
            <a:avLst/>
          </a:prstGeom>
        </p:spPr>
        <p:txBody>
          <a:bodyPr rtlCol="0" anchor="t"/>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Tree>
    <p:extLst>
      <p:ext uri="{BB962C8B-B14F-4D97-AF65-F5344CB8AC3E}">
        <p14:creationId xmlns:p14="http://schemas.microsoft.com/office/powerpoint/2010/main" val="41483281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rtlCol="0"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14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rtlCol="0"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Chart Here</a:t>
            </a:r>
          </a:p>
        </p:txBody>
      </p:sp>
    </p:spTree>
    <p:extLst>
      <p:ext uri="{BB962C8B-B14F-4D97-AF65-F5344CB8AC3E}">
        <p14:creationId xmlns:p14="http://schemas.microsoft.com/office/powerpoint/2010/main" val="58410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FAEF3A2-0FDE-1145-8F06-81C470C3F5CA}"/>
              </a:ext>
            </a:extLst>
          </p:cNvPr>
          <p:cNvSpPr txBox="1"/>
          <p:nvPr userDrawn="1"/>
        </p:nvSpPr>
        <p:spPr>
          <a:xfrm>
            <a:off x="2498651" y="2542676"/>
            <a:ext cx="4146698" cy="830997"/>
          </a:xfrm>
          <a:prstGeom prst="rect">
            <a:avLst/>
          </a:prstGeom>
          <a:noFill/>
        </p:spPr>
        <p:txBody>
          <a:bodyPr wrap="square" rtlCol="0">
            <a:spAutoFit/>
          </a:bodyPr>
          <a:lstStyle/>
          <a:p>
            <a:pPr rtl="0"/>
            <a:r>
              <a:rPr lang="es"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1</a:t>
            </a:r>
          </a:p>
        </p:txBody>
      </p:sp>
      <p:pic>
        <p:nvPicPr>
          <p:cNvPr id="17" name="Picture 2" descr="C:\Users\Darryl\Documents\Darryl's Docs\Work\WHO\WHO SSP 2015 -\SSP Trng Pckg\PPs\Graphics\SSP Icons PNGs\Module 1-icon trnspnt.png">
            <a:extLst>
              <a:ext uri="{FF2B5EF4-FFF2-40B4-BE49-F238E27FC236}">
                <a16:creationId xmlns:a16="http://schemas.microsoft.com/office/drawing/2014/main" id="{5CC44E76-3C74-3641-BDD7-C3FE322266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242082"/>
            <a:ext cx="1142123" cy="12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a:extLst>
              <a:ext uri="{FF2B5EF4-FFF2-40B4-BE49-F238E27FC236}">
                <a16:creationId xmlns:a16="http://schemas.microsoft.com/office/drawing/2014/main" id="{7A246C21-336C-7B49-938F-46381323CEB8}"/>
              </a:ext>
            </a:extLst>
          </p:cNvPr>
          <p:cNvSpPr>
            <a:spLocks noGrp="1"/>
          </p:cNvSpPr>
          <p:nvPr>
            <p:ph type="body" sz="quarter" idx="13" hasCustomPrompt="1"/>
          </p:nvPr>
        </p:nvSpPr>
        <p:spPr>
          <a:xfrm>
            <a:off x="2527107" y="3295979"/>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cxnSp>
        <p:nvCxnSpPr>
          <p:cNvPr id="7" name="Straight Connector 17">
            <a:extLst>
              <a:ext uri="{FF2B5EF4-FFF2-40B4-BE49-F238E27FC236}">
                <a16:creationId xmlns:a16="http://schemas.microsoft.com/office/drawing/2014/main" id="{A00399C6-04E7-1546-A3B8-FED465D8C877}"/>
              </a:ext>
            </a:extLst>
          </p:cNvPr>
          <p:cNvCxnSpPr>
            <a:cxnSpLocks/>
          </p:cNvCxnSpPr>
          <p:nvPr userDrawn="1"/>
        </p:nvCxnSpPr>
        <p:spPr>
          <a:xfrm flipV="1">
            <a:off x="2601683" y="3218704"/>
            <a:ext cx="3949312" cy="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261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Picture Here</a:t>
            </a:r>
          </a:p>
        </p:txBody>
      </p:sp>
    </p:spTree>
    <p:extLst>
      <p:ext uri="{BB962C8B-B14F-4D97-AF65-F5344CB8AC3E}">
        <p14:creationId xmlns:p14="http://schemas.microsoft.com/office/powerpoint/2010/main" val="14960392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es"/>
              <a:t>Insert Chart Here</a:t>
            </a:r>
          </a:p>
        </p:txBody>
      </p:sp>
    </p:spTree>
    <p:extLst>
      <p:ext uri="{BB962C8B-B14F-4D97-AF65-F5344CB8AC3E}">
        <p14:creationId xmlns:p14="http://schemas.microsoft.com/office/powerpoint/2010/main" val="10805564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FAEF3A2-0FDE-1145-8F06-81C470C3F5CA}"/>
              </a:ext>
            </a:extLst>
          </p:cNvPr>
          <p:cNvSpPr txBox="1"/>
          <p:nvPr userDrawn="1"/>
        </p:nvSpPr>
        <p:spPr>
          <a:xfrm>
            <a:off x="2498651" y="2542676"/>
            <a:ext cx="4146698" cy="830997"/>
          </a:xfrm>
          <a:prstGeom prst="rect">
            <a:avLst/>
          </a:prstGeom>
          <a:noFill/>
        </p:spPr>
        <p:txBody>
          <a:bodyPr wrap="square" rtlCol="0">
            <a:spAutoFit/>
          </a:bodyPr>
          <a:lstStyle/>
          <a:p>
            <a:pPr rtl="0"/>
            <a:r>
              <a:rPr lang="es"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1</a:t>
            </a:r>
          </a:p>
        </p:txBody>
      </p:sp>
      <p:pic>
        <p:nvPicPr>
          <p:cNvPr id="17" name="Picture 2" descr="C:\Users\Darryl\Documents\Darryl's Docs\Work\WHO\WHO SSP 2015 -\SSP Trng Pckg\PPs\Graphics\SSP Icons PNGs\Module 1-icon trnspnt.png">
            <a:extLst>
              <a:ext uri="{FF2B5EF4-FFF2-40B4-BE49-F238E27FC236}">
                <a16:creationId xmlns:a16="http://schemas.microsoft.com/office/drawing/2014/main" id="{5CC44E76-3C74-3641-BDD7-C3FE322266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242082"/>
            <a:ext cx="1142123" cy="12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a:extLst>
              <a:ext uri="{FF2B5EF4-FFF2-40B4-BE49-F238E27FC236}">
                <a16:creationId xmlns:a16="http://schemas.microsoft.com/office/drawing/2014/main" id="{7A246C21-336C-7B49-938F-46381323CEB8}"/>
              </a:ext>
            </a:extLst>
          </p:cNvPr>
          <p:cNvSpPr>
            <a:spLocks noGrp="1"/>
          </p:cNvSpPr>
          <p:nvPr>
            <p:ph type="body" sz="quarter" idx="13" hasCustomPrompt="1"/>
          </p:nvPr>
        </p:nvSpPr>
        <p:spPr>
          <a:xfrm>
            <a:off x="2527107" y="3295979"/>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cxnSp>
        <p:nvCxnSpPr>
          <p:cNvPr id="7" name="Straight Connector 17">
            <a:extLst>
              <a:ext uri="{FF2B5EF4-FFF2-40B4-BE49-F238E27FC236}">
                <a16:creationId xmlns:a16="http://schemas.microsoft.com/office/drawing/2014/main" id="{A00399C6-04E7-1546-A3B8-FED465D8C877}"/>
              </a:ext>
            </a:extLst>
          </p:cNvPr>
          <p:cNvCxnSpPr>
            <a:cxnSpLocks/>
          </p:cNvCxnSpPr>
          <p:nvPr userDrawn="1"/>
        </p:nvCxnSpPr>
        <p:spPr>
          <a:xfrm flipV="1">
            <a:off x="2601683" y="3218704"/>
            <a:ext cx="3949312" cy="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634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2" hasCustomPrompt="1"/>
          </p:nvPr>
        </p:nvSpPr>
        <p:spPr>
          <a:xfrm>
            <a:off x="313433" y="1988840"/>
            <a:ext cx="8534042" cy="4275475"/>
          </a:xfrm>
          <a:prstGeom prst="rect">
            <a:avLst/>
          </a:prstGeom>
        </p:spPr>
        <p:txBody>
          <a:bodyPr rtlCol="0"/>
          <a:lstStyle>
            <a:lvl1pPr marL="0" indent="0" algn="l">
              <a:lnSpc>
                <a:spcPct val="100000"/>
              </a:lnSpc>
              <a:buFontTx/>
              <a:buNone/>
              <a:defRPr sz="1600">
                <a:latin typeface="Source Sans Pro Light"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r>
              <a:rPr lang="es"/>
              <a:t>Placeholder Text, insert content here.</a:t>
            </a:r>
          </a:p>
          <a:p>
            <a:pPr lvl="0" rtl="0"/>
            <a:endParaRPr lang="en-US" dirty="0"/>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1800" b="1" baseline="0">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3533240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2FB48-4AEF-F04C-9B4E-9DF052EF763A}"/>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3356264" y="10991"/>
            <a:ext cx="5787735" cy="640044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3356263" y="1"/>
            <a:ext cx="5673013"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97587F-4B3C-2A49-B85D-19360E7EB9F6}"/>
              </a:ext>
            </a:extLst>
          </p:cNvPr>
          <p:cNvSpPr/>
          <p:nvPr userDrawn="1"/>
        </p:nvSpPr>
        <p:spPr>
          <a:xfrm>
            <a:off x="384464" y="1516285"/>
            <a:ext cx="6826827" cy="4494397"/>
          </a:xfrm>
          <a:prstGeom prst="rect">
            <a:avLst/>
          </a:prstGeom>
          <a:solidFill>
            <a:schemeClr val="bg1">
              <a:alpha val="2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585732"/>
            <a:ext cx="6540059" cy="4314604"/>
          </a:xfrm>
          <a:prstGeom prst="rect">
            <a:avLst/>
          </a:prstGeom>
        </p:spPr>
        <p:txBody>
          <a:bodyPr rtlCol="0"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10" name="Text Placeholder 19">
            <a:extLst>
              <a:ext uri="{FF2B5EF4-FFF2-40B4-BE49-F238E27FC236}">
                <a16:creationId xmlns:a16="http://schemas.microsoft.com/office/drawing/2014/main" id="{D8636154-4781-4B49-A2BA-120CCCBEB783}"/>
              </a:ext>
            </a:extLst>
          </p:cNvPr>
          <p:cNvSpPr txBox="1">
            <a:spLocks/>
          </p:cNvSpPr>
          <p:nvPr userDrawn="1"/>
        </p:nvSpPr>
        <p:spPr>
          <a:xfrm>
            <a:off x="224901" y="873875"/>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a:t>Insert Subtitle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a:t>PLANNING YOUR NEXT STEPS</a:t>
            </a:r>
          </a:p>
        </p:txBody>
      </p:sp>
    </p:spTree>
    <p:extLst>
      <p:ext uri="{BB962C8B-B14F-4D97-AF65-F5344CB8AC3E}">
        <p14:creationId xmlns:p14="http://schemas.microsoft.com/office/powerpoint/2010/main" val="32130420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oup Wor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70987-6BAC-2D47-B549-AE4DA76E19A4}"/>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b="6512"/>
          <a:stretch/>
        </p:blipFill>
        <p:spPr>
          <a:xfrm>
            <a:off x="4565904" y="0"/>
            <a:ext cx="4578096" cy="641143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2391580" y="-12102"/>
            <a:ext cx="4463372"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399" y="1990800"/>
            <a:ext cx="5896800" cy="4341600"/>
          </a:xfrm>
          <a:prstGeom prst="rect">
            <a:avLst/>
          </a:prstGeom>
        </p:spPr>
        <p:txBody>
          <a:bodyPr rtlCol="0" anchor="t"/>
          <a:lstStyle>
            <a:lvl1pPr>
              <a:lnSpc>
                <a:spcPct val="10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p>
          <a:p>
            <a:pPr lvl="0" rtl="0"/>
            <a:r>
              <a:rPr lang="es"/>
              <a:t>Placeholder Text, insert content here.</a:t>
            </a:r>
            <a:endParaRPr lang="x-none" dirty="0"/>
          </a:p>
          <a:p>
            <a:pPr lvl="0" rtl="0"/>
            <a:r>
              <a:rPr lang="es"/>
              <a:t>Placeholder Text, insert content here.</a:t>
            </a:r>
          </a:p>
          <a:p>
            <a:pPr lvl="0" rtl="0"/>
            <a:r>
              <a:rPr lang="es"/>
              <a:t>Placeholder Text, insert content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434709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a:t>GROUP WORK</a:t>
            </a:r>
          </a:p>
        </p:txBody>
      </p:sp>
      <p:sp>
        <p:nvSpPr>
          <p:cNvPr id="3" name="2 Marcador de texto"/>
          <p:cNvSpPr>
            <a:spLocks noGrp="1"/>
          </p:cNvSpPr>
          <p:nvPr>
            <p:ph type="body" sz="quarter" idx="15" hasCustomPrompt="1"/>
          </p:nvPr>
        </p:nvSpPr>
        <p:spPr>
          <a:xfrm>
            <a:off x="226800" y="788400"/>
            <a:ext cx="4814887" cy="315460"/>
          </a:xfrm>
          <a:prstGeom prst="rect">
            <a:avLst/>
          </a:prstGeom>
        </p:spPr>
        <p:txBody>
          <a:bodyPr rtlCol="0"/>
          <a:lstStyle>
            <a:lvl1pPr marL="0" indent="0">
              <a:buNone/>
              <a:defRPr lang="es-VE" sz="1800" b="0" i="0" kern="1200" spc="0" baseline="0" dirty="0">
                <a:solidFill>
                  <a:srgbClr val="C2B195"/>
                </a:solidFill>
                <a:latin typeface="Source Sans Pro Light" pitchFamily="34" charset="0"/>
                <a:ea typeface="Source Sans Pro Light" pitchFamily="34" charset="0"/>
                <a:cs typeface="+mn-cs"/>
              </a:defRPr>
            </a:lvl1pPr>
            <a:lvl2pPr marL="457200" indent="0">
              <a:buNone/>
              <a:defRPr/>
            </a:lvl2pPr>
            <a:lvl3pPr marL="914400" indent="0">
              <a:buNone/>
              <a:defRPr/>
            </a:lvl3pPr>
            <a:lvl4pPr marL="1371600" indent="0">
              <a:buNone/>
              <a:defRPr/>
            </a:lvl4pPr>
            <a:lvl5pPr marL="1828800" indent="0">
              <a:buNone/>
              <a:defRPr/>
            </a:lvl5pPr>
          </a:lstStyle>
          <a:p>
            <a:pPr lvl="0" rtl="0"/>
            <a:r>
              <a:rPr lang="es"/>
              <a:t>Insert Subtitle here</a:t>
            </a:r>
            <a:endParaRPr lang="es-VE" dirty="0"/>
          </a:p>
        </p:txBody>
      </p:sp>
      <p:sp>
        <p:nvSpPr>
          <p:cNvPr id="5" name="4 Marcador de texto"/>
          <p:cNvSpPr>
            <a:spLocks noGrp="1"/>
          </p:cNvSpPr>
          <p:nvPr>
            <p:ph type="body" sz="quarter" idx="16" hasCustomPrompt="1"/>
          </p:nvPr>
        </p:nvSpPr>
        <p:spPr>
          <a:xfrm>
            <a:off x="225425" y="6526213"/>
            <a:ext cx="1015200" cy="278162"/>
          </a:xfrm>
          <a:prstGeom prst="rect">
            <a:avLst/>
          </a:prstGeom>
        </p:spPr>
        <p:txBody>
          <a:bodyPr rtlCol="0"/>
          <a:lstStyle>
            <a:lvl1pPr marL="0" indent="0">
              <a:buNone/>
              <a:defRPr lang="es-ES" sz="1400" kern="1200" baseline="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a:defRPr lang="es-ES" sz="1400" kern="120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2pPr>
            <a:lvl3pPr>
              <a:defRPr lang="es-ES" sz="1400" kern="120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3pPr>
            <a:lvl4pPr>
              <a:defRPr lang="es-ES" sz="1400" kern="120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4pPr>
            <a:lvl5pPr>
              <a:defRPr lang="es-V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5pPr>
          </a:lstStyle>
          <a:p>
            <a:pPr lvl="0" rtl="0"/>
            <a:r>
              <a:rPr lang="es"/>
              <a:t>MODULE X:</a:t>
            </a:r>
          </a:p>
        </p:txBody>
      </p:sp>
      <p:sp>
        <p:nvSpPr>
          <p:cNvPr id="7" name="6 Marcador de texto"/>
          <p:cNvSpPr>
            <a:spLocks noGrp="1"/>
          </p:cNvSpPr>
          <p:nvPr>
            <p:ph type="body" sz="quarter" idx="17" hasCustomPrompt="1"/>
          </p:nvPr>
        </p:nvSpPr>
        <p:spPr>
          <a:xfrm>
            <a:off x="1071275" y="6489340"/>
            <a:ext cx="5976000" cy="370800"/>
          </a:xfrm>
          <a:prstGeom prst="rect">
            <a:avLst/>
          </a:prstGeom>
        </p:spPr>
        <p:txBody>
          <a:bodyPr rtlCol="0"/>
          <a:lstStyle>
            <a:lvl1pPr marL="0" indent="0">
              <a:lnSpc>
                <a:spcPct val="100000"/>
              </a:lnSpc>
              <a:buNone/>
              <a:defRPr lang="es-ES" sz="1400" b="0" i="0" kern="1200" baseline="0" dirty="0" smtClean="0">
                <a:solidFill>
                  <a:schemeClr val="bg1"/>
                </a:solidFill>
                <a:latin typeface="Source Sans Pro Light" panose="020B0403030403020204" pitchFamily="34" charset="0"/>
                <a:ea typeface="Source Sans Pro Light" panose="020B0403030403020204" pitchFamily="34" charset="0"/>
                <a:cs typeface="+mn-cs"/>
              </a:defRPr>
            </a:lvl1pPr>
            <a:lvl2pPr marL="457200" indent="0">
              <a:buNone/>
              <a:defRPr lang="es-ES" sz="1400" b="0" i="0" kern="1200" dirty="0" smtClean="0">
                <a:solidFill>
                  <a:schemeClr val="bg1"/>
                </a:solidFill>
                <a:latin typeface="Source Sans Pro Light" panose="020B0403030403020204" pitchFamily="34" charset="0"/>
                <a:ea typeface="Source Sans Pro Light" panose="020B0403030403020204" pitchFamily="34" charset="0"/>
                <a:cs typeface="+mn-cs"/>
              </a:defRPr>
            </a:lvl2pPr>
            <a:lvl3pPr marL="914400" indent="0">
              <a:buNone/>
              <a:defRPr lang="es-ES" sz="1400" b="0" i="0" kern="1200" dirty="0" smtClean="0">
                <a:solidFill>
                  <a:schemeClr val="bg1"/>
                </a:solidFill>
                <a:latin typeface="Source Sans Pro Light" panose="020B0403030403020204" pitchFamily="34" charset="0"/>
                <a:ea typeface="Source Sans Pro Light" panose="020B0403030403020204" pitchFamily="34" charset="0"/>
                <a:cs typeface="+mn-cs"/>
              </a:defRPr>
            </a:lvl3pPr>
            <a:lvl4pPr marL="1371600" indent="0">
              <a:buNone/>
              <a:defRPr lang="es-ES" sz="1400" b="0" i="0" kern="1200" dirty="0" smtClean="0">
                <a:solidFill>
                  <a:schemeClr val="bg1"/>
                </a:solidFill>
                <a:latin typeface="Source Sans Pro Light" panose="020B0403030403020204" pitchFamily="34" charset="0"/>
                <a:ea typeface="Source Sans Pro Light" panose="020B0403030403020204" pitchFamily="34" charset="0"/>
                <a:cs typeface="+mn-cs"/>
              </a:defRPr>
            </a:lvl4pPr>
            <a:lvl5pPr marL="1828800" indent="0">
              <a:buNone/>
              <a:defRPr lang="es-VE" sz="1400" b="0" i="0" kern="1200" dirty="0">
                <a:solidFill>
                  <a:schemeClr val="bg1"/>
                </a:solidFill>
                <a:latin typeface="Source Sans Pro Light" panose="020B0403030403020204" pitchFamily="34" charset="0"/>
                <a:ea typeface="Source Sans Pro Light" panose="020B0403030403020204" pitchFamily="34" charset="0"/>
                <a:cs typeface="+mn-cs"/>
              </a:defRPr>
            </a:lvl5pPr>
          </a:lstStyle>
          <a:p>
            <a:pPr lvl="0" rtl="0"/>
            <a:r>
              <a:rPr lang="es"/>
              <a:t>INSERT SUBTITLE HERE</a:t>
            </a:r>
          </a:p>
        </p:txBody>
      </p:sp>
      <p:cxnSp>
        <p:nvCxnSpPr>
          <p:cNvPr id="20"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3" y="1099712"/>
            <a:ext cx="4552182" cy="0"/>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25"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1800" b="1" baseline="0">
                <a:latin typeface="Source Sans Pro Semibold" pitchFamily="34" charset="0"/>
              </a:defRPr>
            </a:lvl1pPr>
          </a:lstStyle>
          <a:p>
            <a:pPr lvl="0" rtl="0"/>
            <a:r>
              <a:rPr lang="es"/>
              <a:t>Placement Title</a:t>
            </a:r>
            <a:endParaRPr lang="es-ES" dirty="0"/>
          </a:p>
        </p:txBody>
      </p:sp>
    </p:spTree>
    <p:extLst>
      <p:ext uri="{BB962C8B-B14F-4D97-AF65-F5344CB8AC3E}">
        <p14:creationId xmlns:p14="http://schemas.microsoft.com/office/powerpoint/2010/main" val="719810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0ED219E-1493-2247-B0B9-4357F28810F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27652" b="1255"/>
          <a:stretch/>
        </p:blipFill>
        <p:spPr>
          <a:xfrm>
            <a:off x="0" y="385762"/>
            <a:ext cx="9144000" cy="6026613"/>
          </a:xfrm>
          <a:prstGeom prst="rect">
            <a:avLst/>
          </a:prstGeom>
        </p:spPr>
      </p:pic>
      <p:sp>
        <p:nvSpPr>
          <p:cNvPr id="15" name="Rectangle 14">
            <a:extLst>
              <a:ext uri="{FF2B5EF4-FFF2-40B4-BE49-F238E27FC236}">
                <a16:creationId xmlns:a16="http://schemas.microsoft.com/office/drawing/2014/main" id="{F38C7339-3368-E74E-A628-41008B4B7AF2}"/>
              </a:ext>
            </a:extLst>
          </p:cNvPr>
          <p:cNvSpPr/>
          <p:nvPr userDrawn="1"/>
        </p:nvSpPr>
        <p:spPr>
          <a:xfrm rot="5400000">
            <a:off x="2503967" y="-2503968"/>
            <a:ext cx="4136065" cy="9144000"/>
          </a:xfrm>
          <a:prstGeom prst="rect">
            <a:avLst/>
          </a:prstGeom>
          <a:gradFill flip="none" rotWithShape="1">
            <a:gsLst>
              <a:gs pos="52000">
                <a:schemeClr val="bg1">
                  <a:alpha val="95000"/>
                </a:schemeClr>
              </a:gs>
              <a:gs pos="40000">
                <a:schemeClr val="bg1"/>
              </a:gs>
              <a:gs pos="77000">
                <a:schemeClr val="bg1">
                  <a:alpha val="35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19">
            <a:extLst>
              <a:ext uri="{FF2B5EF4-FFF2-40B4-BE49-F238E27FC236}">
                <a16:creationId xmlns:a16="http://schemas.microsoft.com/office/drawing/2014/main" id="{D8636154-4781-4B49-A2BA-120CCCBEB783}"/>
              </a:ext>
            </a:extLst>
          </p:cNvPr>
          <p:cNvSpPr txBox="1">
            <a:spLocks/>
          </p:cNvSpPr>
          <p:nvPr userDrawn="1"/>
        </p:nvSpPr>
        <p:spPr>
          <a:xfrm>
            <a:off x="224901" y="873875"/>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a:t>it’s the closing slide of the closing session.</a:t>
            </a:r>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a:t>HOW SAD!</a:t>
            </a:r>
          </a:p>
        </p:txBody>
      </p:sp>
    </p:spTree>
    <p:extLst>
      <p:ext uri="{BB962C8B-B14F-4D97-AF65-F5344CB8AC3E}">
        <p14:creationId xmlns:p14="http://schemas.microsoft.com/office/powerpoint/2010/main" val="418954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4E457A-30EB-3A4A-A80A-8238C1C2FF6E}"/>
              </a:ext>
            </a:extLst>
          </p:cNvPr>
          <p:cNvSpPr txBox="1"/>
          <p:nvPr userDrawn="1"/>
        </p:nvSpPr>
        <p:spPr>
          <a:xfrm>
            <a:off x="2498651" y="2542676"/>
            <a:ext cx="4146698" cy="830997"/>
          </a:xfrm>
          <a:prstGeom prst="rect">
            <a:avLst/>
          </a:prstGeom>
          <a:noFill/>
        </p:spPr>
        <p:txBody>
          <a:bodyPr wrap="square" rtlCol="0">
            <a:spAutoFit/>
          </a:bodyPr>
          <a:lstStyle/>
          <a:p>
            <a:pPr rtl="0"/>
            <a:r>
              <a:rPr lang="es"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BCF7A4B3-7625-244C-90D4-8960AFFA2F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8983" y="1388942"/>
            <a:ext cx="1265296" cy="119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9">
            <a:extLst>
              <a:ext uri="{FF2B5EF4-FFF2-40B4-BE49-F238E27FC236}">
                <a16:creationId xmlns:a16="http://schemas.microsoft.com/office/drawing/2014/main" id="{D5B1BB6E-74F0-7A46-9199-27916EB5D777}"/>
              </a:ext>
            </a:extLst>
          </p:cNvPr>
          <p:cNvSpPr>
            <a:spLocks noGrp="1"/>
          </p:cNvSpPr>
          <p:nvPr>
            <p:ph type="body" sz="quarter" idx="13" hasCustomPrompt="1"/>
          </p:nvPr>
        </p:nvSpPr>
        <p:spPr>
          <a:xfrm>
            <a:off x="2527107" y="3205826"/>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spTree>
    <p:extLst>
      <p:ext uri="{BB962C8B-B14F-4D97-AF65-F5344CB8AC3E}">
        <p14:creationId xmlns:p14="http://schemas.microsoft.com/office/powerpoint/2010/main" val="316236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E005F4-5EA6-4B43-96FF-4DB49C29AB55}"/>
              </a:ext>
            </a:extLst>
          </p:cNvPr>
          <p:cNvSpPr txBox="1"/>
          <p:nvPr userDrawn="1"/>
        </p:nvSpPr>
        <p:spPr>
          <a:xfrm>
            <a:off x="2498651" y="2542676"/>
            <a:ext cx="4146698" cy="830997"/>
          </a:xfrm>
          <a:prstGeom prst="rect">
            <a:avLst/>
          </a:prstGeom>
          <a:noFill/>
        </p:spPr>
        <p:txBody>
          <a:bodyPr wrap="square" rtlCol="0">
            <a:spAutoFit/>
          </a:bodyPr>
          <a:lstStyle/>
          <a:p>
            <a:pPr rtl="0"/>
            <a:r>
              <a:rPr lang="es"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9E95E759-5B1F-7640-945D-95205D5A1AD4}"/>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447045" y="1280801"/>
            <a:ext cx="1169005" cy="1261875"/>
          </a:xfrm>
          <a:prstGeom prst="rect">
            <a:avLst/>
          </a:prstGeom>
          <a:noFill/>
          <a:ln w="9525">
            <a:noFill/>
            <a:miter lim="800000"/>
            <a:headEnd/>
            <a:tailEnd/>
          </a:ln>
        </p:spPr>
      </p:pic>
      <p:sp>
        <p:nvSpPr>
          <p:cNvPr id="11" name="Text Placeholder 19">
            <a:extLst>
              <a:ext uri="{FF2B5EF4-FFF2-40B4-BE49-F238E27FC236}">
                <a16:creationId xmlns:a16="http://schemas.microsoft.com/office/drawing/2014/main" id="{E8FD6E68-A427-3B40-A7C7-B89E197FF6EF}"/>
              </a:ext>
            </a:extLst>
          </p:cNvPr>
          <p:cNvSpPr>
            <a:spLocks noGrp="1"/>
          </p:cNvSpPr>
          <p:nvPr>
            <p:ph type="body" sz="quarter" idx="13" hasCustomPrompt="1"/>
          </p:nvPr>
        </p:nvSpPr>
        <p:spPr>
          <a:xfrm>
            <a:off x="2527107" y="3205826"/>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spTree>
    <p:extLst>
      <p:ext uri="{BB962C8B-B14F-4D97-AF65-F5344CB8AC3E}">
        <p14:creationId xmlns:p14="http://schemas.microsoft.com/office/powerpoint/2010/main" val="401896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CEB50-E8E4-664C-ABC9-9AA7ABFD3EFE}"/>
              </a:ext>
            </a:extLst>
          </p:cNvPr>
          <p:cNvSpPr txBox="1"/>
          <p:nvPr userDrawn="1"/>
        </p:nvSpPr>
        <p:spPr>
          <a:xfrm>
            <a:off x="2498651" y="2542676"/>
            <a:ext cx="4146698" cy="830997"/>
          </a:xfrm>
          <a:prstGeom prst="rect">
            <a:avLst/>
          </a:prstGeom>
          <a:noFill/>
        </p:spPr>
        <p:txBody>
          <a:bodyPr wrap="square" rtlCol="0">
            <a:spAutoFit/>
          </a:bodyPr>
          <a:lstStyle/>
          <a:p>
            <a:pPr rtl="0"/>
            <a:r>
              <a:rPr lang="es"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4</a:t>
            </a:r>
          </a:p>
        </p:txBody>
      </p:sp>
      <p:pic>
        <p:nvPicPr>
          <p:cNvPr id="9" name="Picture 2" descr="C:\Users\Darryl\Documents\Darryl's Docs\Work\WHO\WHO SSP 2015 -\SSP Trng Pckg\SSP icons\14118_SSP Manual-Module 4-Icon.jpg">
            <a:extLst>
              <a:ext uri="{FF2B5EF4-FFF2-40B4-BE49-F238E27FC236}">
                <a16:creationId xmlns:a16="http://schemas.microsoft.com/office/drawing/2014/main" id="{F29350B6-4A73-C842-8642-58D5867D93CD}"/>
              </a:ext>
            </a:extLst>
          </p:cNvPr>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467116" y="1470668"/>
            <a:ext cx="1462797" cy="104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9">
            <a:extLst>
              <a:ext uri="{FF2B5EF4-FFF2-40B4-BE49-F238E27FC236}">
                <a16:creationId xmlns:a16="http://schemas.microsoft.com/office/drawing/2014/main" id="{2D8C60BA-B809-CD4C-AA88-2556C6DF2B0E}"/>
              </a:ext>
            </a:extLst>
          </p:cNvPr>
          <p:cNvSpPr>
            <a:spLocks noGrp="1"/>
          </p:cNvSpPr>
          <p:nvPr>
            <p:ph type="body" sz="quarter" idx="13" hasCustomPrompt="1"/>
          </p:nvPr>
        </p:nvSpPr>
        <p:spPr>
          <a:xfrm>
            <a:off x="2527107" y="3205826"/>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es"/>
              <a:t>Insert Subtitle here</a:t>
            </a:r>
            <a:endParaRPr lang="x-none" dirty="0"/>
          </a:p>
        </p:txBody>
      </p:sp>
    </p:spTree>
    <p:extLst>
      <p:ext uri="{BB962C8B-B14F-4D97-AF65-F5344CB8AC3E}">
        <p14:creationId xmlns:p14="http://schemas.microsoft.com/office/powerpoint/2010/main" val="25908154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7.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1.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8.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image" Target="../media/image1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37883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88525F-CE1A-B148-BEFF-8659AEF7251E}"/>
              </a:ext>
            </a:extLst>
          </p:cNvPr>
          <p:cNvSpPr/>
          <p:nvPr userDrawn="1"/>
        </p:nvSpPr>
        <p:spPr>
          <a:xfrm>
            <a:off x="0" y="5741580"/>
            <a:ext cx="9144000" cy="1132368"/>
          </a:xfrm>
          <a:prstGeom prst="rect">
            <a:avLst/>
          </a:prstGeom>
          <a:gradFill>
            <a:gsLst>
              <a:gs pos="0">
                <a:schemeClr val="bg1">
                  <a:alpha val="88000"/>
                </a:schemeClr>
              </a:gs>
              <a:gs pos="69000">
                <a:schemeClr val="bg1">
                  <a:alpha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x-none"/>
          </a:p>
        </p:txBody>
      </p:sp>
      <p:sp>
        <p:nvSpPr>
          <p:cNvPr id="12" name="Rectangle 11">
            <a:extLst>
              <a:ext uri="{FF2B5EF4-FFF2-40B4-BE49-F238E27FC236}">
                <a16:creationId xmlns:a16="http://schemas.microsoft.com/office/drawing/2014/main" id="{95087187-7DB8-6A4E-AB47-966BBB9F0ED1}"/>
              </a:ext>
            </a:extLst>
          </p:cNvPr>
          <p:cNvSpPr/>
          <p:nvPr userDrawn="1"/>
        </p:nvSpPr>
        <p:spPr>
          <a:xfrm>
            <a:off x="18510" y="8272"/>
            <a:ext cx="9144000" cy="1035463"/>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x-none"/>
          </a:p>
        </p:txBody>
      </p:sp>
      <p:pic>
        <p:nvPicPr>
          <p:cNvPr id="13" name="Picture 12" descr="A picture containing drawing&#10;&#10;Description automatically generated">
            <a:extLst>
              <a:ext uri="{FF2B5EF4-FFF2-40B4-BE49-F238E27FC236}">
                <a16:creationId xmlns:a16="http://schemas.microsoft.com/office/drawing/2014/main" id="{30B41ACD-35AC-8943-A422-82E1F4E77ED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696191" y="15043"/>
            <a:ext cx="2258745" cy="820860"/>
          </a:xfrm>
          <a:prstGeom prst="rect">
            <a:avLst/>
          </a:prstGeom>
        </p:spPr>
      </p:pic>
    </p:spTree>
    <p:extLst>
      <p:ext uri="{BB962C8B-B14F-4D97-AF65-F5344CB8AC3E}">
        <p14:creationId xmlns:p14="http://schemas.microsoft.com/office/powerpoint/2010/main" val="2850626881"/>
      </p:ext>
    </p:extLst>
  </p:cSld>
  <p:clrMap bg1="lt1" tx1="dk1" bg2="lt2" tx2="dk2" accent1="accent1" accent2="accent2" accent3="accent3" accent4="accent4" accent5="accent5" accent6="accent6" hlink="hlink" folHlink="folHlink"/>
  <p:sldLayoutIdLst>
    <p:sldLayoutId id="2147483704" r:id="rId1"/>
    <p:sldLayoutId id="2147483719" r:id="rId2"/>
    <p:sldLayoutId id="2147483805" r:id="rId3"/>
    <p:sldLayoutId id="214748380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C7C3C-1BA1-7145-9B81-ECAF5FFC5D56}"/>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nvGrpSpPr>
          <p:cNvPr id="2" name="Group 1">
            <a:extLst>
              <a:ext uri="{FF2B5EF4-FFF2-40B4-BE49-F238E27FC236}">
                <a16:creationId xmlns:a16="http://schemas.microsoft.com/office/drawing/2014/main" id="{F86410A0-E900-4FFB-2130-95007E72DED7}"/>
              </a:ext>
            </a:extLst>
          </p:cNvPr>
          <p:cNvGrpSpPr/>
          <p:nvPr userDrawn="1"/>
        </p:nvGrpSpPr>
        <p:grpSpPr>
          <a:xfrm>
            <a:off x="7872943" y="6472698"/>
            <a:ext cx="1176757" cy="324035"/>
            <a:chOff x="5105264" y="1157592"/>
            <a:chExt cx="3422645" cy="907219"/>
          </a:xfrm>
        </p:grpSpPr>
        <p:pic>
          <p:nvPicPr>
            <p:cNvPr id="3" name="Picture 2" descr="A black background with white text&#10;&#10;Description automatically generated with low confidence">
              <a:extLst>
                <a:ext uri="{FF2B5EF4-FFF2-40B4-BE49-F238E27FC236}">
                  <a16:creationId xmlns:a16="http://schemas.microsoft.com/office/drawing/2014/main" id="{EE1DBB34-98FD-7229-97F1-CA833407DA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5264" y="1157592"/>
              <a:ext cx="3407147" cy="907219"/>
            </a:xfrm>
            <a:prstGeom prst="rect">
              <a:avLst/>
            </a:prstGeom>
          </p:spPr>
        </p:pic>
        <p:cxnSp>
          <p:nvCxnSpPr>
            <p:cNvPr id="4" name="Straight Connector 3">
              <a:extLst>
                <a:ext uri="{FF2B5EF4-FFF2-40B4-BE49-F238E27FC236}">
                  <a16:creationId xmlns:a16="http://schemas.microsoft.com/office/drawing/2014/main" id="{35DE6A96-E3F2-F9C1-0041-C5E1834D6589}"/>
                </a:ext>
              </a:extLst>
            </p:cNvPr>
            <p:cNvCxnSpPr>
              <a:cxnSpLocks/>
            </p:cNvCxnSpPr>
            <p:nvPr/>
          </p:nvCxnSpPr>
          <p:spPr>
            <a:xfrm>
              <a:off x="6096000" y="2022138"/>
              <a:ext cx="2431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39222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801" r:id="rId7"/>
    <p:sldLayoutId id="214748380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E8CDAE-2C15-974B-939F-8E88430F646F}"/>
              </a:ext>
            </a:extLst>
          </p:cNvPr>
          <p:cNvGrpSpPr/>
          <p:nvPr userDrawn="1"/>
        </p:nvGrpSpPr>
        <p:grpSpPr>
          <a:xfrm>
            <a:off x="3577490" y="1190932"/>
            <a:ext cx="1989021" cy="4687992"/>
            <a:chOff x="3544909" y="1190932"/>
            <a:chExt cx="1989021" cy="4687992"/>
          </a:xfrm>
        </p:grpSpPr>
        <p:grpSp>
          <p:nvGrpSpPr>
            <p:cNvPr id="9" name="Group 8">
              <a:extLst>
                <a:ext uri="{FF2B5EF4-FFF2-40B4-BE49-F238E27FC236}">
                  <a16:creationId xmlns:a16="http://schemas.microsoft.com/office/drawing/2014/main" id="{36DAB557-3F36-964A-9ACD-E6607DA8720C}"/>
                </a:ext>
              </a:extLst>
            </p:cNvPr>
            <p:cNvGrpSpPr/>
            <p:nvPr/>
          </p:nvGrpSpPr>
          <p:grpSpPr>
            <a:xfrm rot="16200000">
              <a:off x="2187826" y="3416475"/>
              <a:ext cx="4687992" cy="236905"/>
              <a:chOff x="3748461" y="3161096"/>
              <a:chExt cx="4687992" cy="236905"/>
            </a:xfrm>
          </p:grpSpPr>
          <p:cxnSp>
            <p:nvCxnSpPr>
              <p:cNvPr id="14" name="Straight Connector 13">
                <a:extLst>
                  <a:ext uri="{FF2B5EF4-FFF2-40B4-BE49-F238E27FC236}">
                    <a16:creationId xmlns:a16="http://schemas.microsoft.com/office/drawing/2014/main" id="{4602C8BC-32A0-8042-A356-897189B7D9AF}"/>
                  </a:ext>
                </a:extLst>
              </p:cNvPr>
              <p:cNvCxnSpPr>
                <a:cxnSpLocks/>
              </p:cNvCxnSpPr>
              <p:nvPr/>
            </p:nvCxnSpPr>
            <p:spPr>
              <a:xfrm rot="5400000">
                <a:off x="6092457" y="912087"/>
                <a:ext cx="0" cy="4687992"/>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Down Arrow 14">
                <a:extLst>
                  <a:ext uri="{FF2B5EF4-FFF2-40B4-BE49-F238E27FC236}">
                    <a16:creationId xmlns:a16="http://schemas.microsoft.com/office/drawing/2014/main" id="{3F68EC76-93D6-F14B-B97E-FDD3AA35069C}"/>
                  </a:ext>
                </a:extLst>
              </p:cNvPr>
              <p:cNvSpPr/>
              <p:nvPr/>
            </p:nvSpPr>
            <p:spPr>
              <a:xfrm>
                <a:off x="404165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6" name="Down Arrow 15">
                <a:extLst>
                  <a:ext uri="{FF2B5EF4-FFF2-40B4-BE49-F238E27FC236}">
                    <a16:creationId xmlns:a16="http://schemas.microsoft.com/office/drawing/2014/main" id="{749547D3-B696-DD4C-A812-AAEF8A36F54E}"/>
                  </a:ext>
                </a:extLst>
              </p:cNvPr>
              <p:cNvSpPr/>
              <p:nvPr/>
            </p:nvSpPr>
            <p:spPr>
              <a:xfrm>
                <a:off x="4686701"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7" name="Down Arrow 16">
                <a:extLst>
                  <a:ext uri="{FF2B5EF4-FFF2-40B4-BE49-F238E27FC236}">
                    <a16:creationId xmlns:a16="http://schemas.microsoft.com/office/drawing/2014/main" id="{021851FB-C4B1-FA44-ADCA-5B13C1CDE123}"/>
                  </a:ext>
                </a:extLst>
              </p:cNvPr>
              <p:cNvSpPr/>
              <p:nvPr/>
            </p:nvSpPr>
            <p:spPr>
              <a:xfrm>
                <a:off x="5331743"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8" name="Down Arrow 17">
                <a:extLst>
                  <a:ext uri="{FF2B5EF4-FFF2-40B4-BE49-F238E27FC236}">
                    <a16:creationId xmlns:a16="http://schemas.microsoft.com/office/drawing/2014/main" id="{4EB5F96C-CC84-E34C-934E-4CC798BFB783}"/>
                  </a:ext>
                </a:extLst>
              </p:cNvPr>
              <p:cNvSpPr/>
              <p:nvPr/>
            </p:nvSpPr>
            <p:spPr>
              <a:xfrm>
                <a:off x="5976785"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9" name="Down Arrow 18">
                <a:extLst>
                  <a:ext uri="{FF2B5EF4-FFF2-40B4-BE49-F238E27FC236}">
                    <a16:creationId xmlns:a16="http://schemas.microsoft.com/office/drawing/2014/main" id="{0F1FB291-DAFF-6E48-9E07-A7C43FC23D3F}"/>
                  </a:ext>
                </a:extLst>
              </p:cNvPr>
              <p:cNvSpPr/>
              <p:nvPr/>
            </p:nvSpPr>
            <p:spPr>
              <a:xfrm>
                <a:off x="6621827"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0" name="Down Arrow 19">
                <a:extLst>
                  <a:ext uri="{FF2B5EF4-FFF2-40B4-BE49-F238E27FC236}">
                    <a16:creationId xmlns:a16="http://schemas.microsoft.com/office/drawing/2014/main" id="{3B618FE2-B28E-D048-872A-7085AD433CE2}"/>
                  </a:ext>
                </a:extLst>
              </p:cNvPr>
              <p:cNvSpPr/>
              <p:nvPr/>
            </p:nvSpPr>
            <p:spPr>
              <a:xfrm>
                <a:off x="726686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1" name="Down Arrow 20">
                <a:extLst>
                  <a:ext uri="{FF2B5EF4-FFF2-40B4-BE49-F238E27FC236}">
                    <a16:creationId xmlns:a16="http://schemas.microsoft.com/office/drawing/2014/main" id="{ABD25A1E-EF80-EB4E-9306-E58398063D4F}"/>
                  </a:ext>
                </a:extLst>
              </p:cNvPr>
              <p:cNvSpPr/>
              <p:nvPr/>
            </p:nvSpPr>
            <p:spPr>
              <a:xfrm>
                <a:off x="791190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sp>
          <p:nvSpPr>
            <p:cNvPr id="10" name="Oval 9">
              <a:extLst>
                <a:ext uri="{FF2B5EF4-FFF2-40B4-BE49-F238E27FC236}">
                  <a16:creationId xmlns:a16="http://schemas.microsoft.com/office/drawing/2014/main" id="{021F8FE1-0888-0D44-A941-4E2668D5AE06}"/>
                </a:ext>
              </a:extLst>
            </p:cNvPr>
            <p:cNvSpPr/>
            <p:nvPr/>
          </p:nvSpPr>
          <p:spPr>
            <a:xfrm>
              <a:off x="3598804" y="2624252"/>
              <a:ext cx="1935126" cy="17756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2" name="Doughnut 11">
              <a:extLst>
                <a:ext uri="{FF2B5EF4-FFF2-40B4-BE49-F238E27FC236}">
                  <a16:creationId xmlns:a16="http://schemas.microsoft.com/office/drawing/2014/main" id="{DAA18B67-FBF3-D24E-BEA9-D9C7E67946D1}"/>
                </a:ext>
              </a:extLst>
            </p:cNvPr>
            <p:cNvSpPr/>
            <p:nvPr/>
          </p:nvSpPr>
          <p:spPr>
            <a:xfrm flipH="1">
              <a:off x="3544909" y="2547092"/>
              <a:ext cx="1952525" cy="1952525"/>
            </a:xfrm>
            <a:prstGeom prst="donut">
              <a:avLst>
                <a:gd name="adj" fmla="val 12611"/>
              </a:avLst>
            </a:prstGeom>
            <a:solidFill>
              <a:srgbClr val="A6C5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solidFill>
                  <a:schemeClr val="tx1"/>
                </a:solidFill>
              </a:endParaRPr>
            </a:p>
          </p:txBody>
        </p:sp>
        <p:sp>
          <p:nvSpPr>
            <p:cNvPr id="13" name="Freeform 12">
              <a:extLst>
                <a:ext uri="{FF2B5EF4-FFF2-40B4-BE49-F238E27FC236}">
                  <a16:creationId xmlns:a16="http://schemas.microsoft.com/office/drawing/2014/main" id="{AC56BD5F-60BF-564E-B1D1-43ED28D7F052}"/>
                </a:ext>
              </a:extLst>
            </p:cNvPr>
            <p:cNvSpPr/>
            <p:nvPr/>
          </p:nvSpPr>
          <p:spPr>
            <a:xfrm flipH="1">
              <a:off x="4535260" y="2547092"/>
              <a:ext cx="976263" cy="1952525"/>
            </a:xfrm>
            <a:custGeom>
              <a:avLst/>
              <a:gdLst>
                <a:gd name="connsiteX0" fmla="*/ 1073889 w 1073889"/>
                <a:gd name="connsiteY0" fmla="*/ 0 h 2147778"/>
                <a:gd name="connsiteX1" fmla="*/ 1073889 w 1073889"/>
                <a:gd name="connsiteY1" fmla="*/ 270857 h 2147778"/>
                <a:gd name="connsiteX2" fmla="*/ 1073888 w 1073889"/>
                <a:gd name="connsiteY2" fmla="*/ 270857 h 2147778"/>
                <a:gd name="connsiteX3" fmla="*/ 270856 w 1073889"/>
                <a:gd name="connsiteY3" fmla="*/ 1073889 h 2147778"/>
                <a:gd name="connsiteX4" fmla="*/ 1073888 w 1073889"/>
                <a:gd name="connsiteY4" fmla="*/ 1876921 h 2147778"/>
                <a:gd name="connsiteX5" fmla="*/ 1073889 w 1073889"/>
                <a:gd name="connsiteY5" fmla="*/ 1876921 h 2147778"/>
                <a:gd name="connsiteX6" fmla="*/ 1073889 w 1073889"/>
                <a:gd name="connsiteY6" fmla="*/ 2147778 h 2147778"/>
                <a:gd name="connsiteX7" fmla="*/ 0 w 1073889"/>
                <a:gd name="connsiteY7" fmla="*/ 1073889 h 2147778"/>
                <a:gd name="connsiteX8" fmla="*/ 1073889 w 1073889"/>
                <a:gd name="connsiteY8" fmla="*/ 0 h 214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889" h="2147778">
                  <a:moveTo>
                    <a:pt x="1073889" y="0"/>
                  </a:moveTo>
                  <a:lnTo>
                    <a:pt x="1073889" y="270857"/>
                  </a:lnTo>
                  <a:lnTo>
                    <a:pt x="1073888" y="270857"/>
                  </a:lnTo>
                  <a:cubicBezTo>
                    <a:pt x="630386" y="270857"/>
                    <a:pt x="270856" y="630387"/>
                    <a:pt x="270856" y="1073889"/>
                  </a:cubicBezTo>
                  <a:cubicBezTo>
                    <a:pt x="270856" y="1517391"/>
                    <a:pt x="630386" y="1876921"/>
                    <a:pt x="1073888" y="1876921"/>
                  </a:cubicBezTo>
                  <a:lnTo>
                    <a:pt x="1073889" y="1876921"/>
                  </a:lnTo>
                  <a:lnTo>
                    <a:pt x="1073889" y="2147778"/>
                  </a:lnTo>
                  <a:cubicBezTo>
                    <a:pt x="480796" y="2147778"/>
                    <a:pt x="0" y="1666982"/>
                    <a:pt x="0" y="1073889"/>
                  </a:cubicBezTo>
                  <a:cubicBezTo>
                    <a:pt x="0" y="480796"/>
                    <a:pt x="480796" y="0"/>
                    <a:pt x="1073889" y="0"/>
                  </a:cubicBezTo>
                  <a:close/>
                </a:path>
              </a:pathLst>
            </a:custGeom>
            <a:solidFill>
              <a:srgbClr val="EFF3D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solidFill>
                  <a:schemeClr val="tx1"/>
                </a:solidFill>
              </a:endParaRPr>
            </a:p>
          </p:txBody>
        </p:sp>
      </p:grpSp>
      <p:sp>
        <p:nvSpPr>
          <p:cNvPr id="22" name="TextBox 21">
            <a:extLst>
              <a:ext uri="{FF2B5EF4-FFF2-40B4-BE49-F238E27FC236}">
                <a16:creationId xmlns:a16="http://schemas.microsoft.com/office/drawing/2014/main" id="{9095E5B5-9351-AB4B-B47F-F43A5332209E}"/>
              </a:ext>
            </a:extLst>
          </p:cNvPr>
          <p:cNvSpPr txBox="1"/>
          <p:nvPr userDrawn="1"/>
        </p:nvSpPr>
        <p:spPr>
          <a:xfrm>
            <a:off x="418000" y="1319364"/>
            <a:ext cx="2841556" cy="523220"/>
          </a:xfrm>
          <a:prstGeom prst="rect">
            <a:avLst/>
          </a:prstGeom>
          <a:noFill/>
        </p:spPr>
        <p:txBody>
          <a:bodyPr wrap="square" rtlCol="0">
            <a:spAutoFit/>
          </a:bodyPr>
          <a:lstStyle/>
          <a:p>
            <a:pPr algn="ctr" rtl="0"/>
            <a:r>
              <a:rPr lang="es" sz="2800" b="1" spc="300" dirty="0">
                <a:solidFill>
                  <a:srgbClr val="B1C936"/>
                </a:solidFill>
                <a:latin typeface="Source Sans Pro Semibold" panose="020B0503030403020204" pitchFamily="34" charset="0"/>
                <a:ea typeface="Source Sans Pro Semibold" panose="020B0503030403020204" pitchFamily="34" charset="0"/>
                <a:cs typeface="Arial" panose="020B0604020202020204" pitchFamily="34" charset="0"/>
              </a:rPr>
              <a:t>PASOS</a:t>
            </a:r>
          </a:p>
        </p:txBody>
      </p:sp>
      <p:sp>
        <p:nvSpPr>
          <p:cNvPr id="23" name="TextBox 22">
            <a:extLst>
              <a:ext uri="{FF2B5EF4-FFF2-40B4-BE49-F238E27FC236}">
                <a16:creationId xmlns:a16="http://schemas.microsoft.com/office/drawing/2014/main" id="{C1FEFBA1-76C9-9A4B-B892-B9CA7AF31596}"/>
              </a:ext>
            </a:extLst>
          </p:cNvPr>
          <p:cNvSpPr txBox="1"/>
          <p:nvPr userDrawn="1"/>
        </p:nvSpPr>
        <p:spPr>
          <a:xfrm>
            <a:off x="5833954" y="1324253"/>
            <a:ext cx="2841556" cy="523220"/>
          </a:xfrm>
          <a:prstGeom prst="rect">
            <a:avLst/>
          </a:prstGeom>
          <a:noFill/>
        </p:spPr>
        <p:txBody>
          <a:bodyPr wrap="square" rtlCol="0">
            <a:spAutoFit/>
          </a:bodyPr>
          <a:lstStyle/>
          <a:p>
            <a:pPr algn="ctr" rtl="0"/>
            <a:r>
              <a:rPr lang="es" sz="2800" b="1" spc="300" dirty="0">
                <a:solidFill>
                  <a:schemeClr val="bg1">
                    <a:lumMod val="75000"/>
                  </a:schemeClr>
                </a:solidFill>
                <a:latin typeface="Source Sans Pro Semibold" panose="020B0503030403020204" pitchFamily="34" charset="0"/>
                <a:ea typeface="Source Sans Pro Semibold" panose="020B0503030403020204" pitchFamily="34" charset="0"/>
                <a:cs typeface="Arial" panose="020B0604020202020204" pitchFamily="34" charset="0"/>
              </a:rPr>
              <a:t>PRODUCTOS</a:t>
            </a:r>
          </a:p>
        </p:txBody>
      </p:sp>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A6C542"/>
          </a:solidFill>
          <a:ln>
            <a:solidFill>
              <a:srgbClr val="A6C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nvGrpSpPr>
          <p:cNvPr id="2" name="Group 1">
            <a:extLst>
              <a:ext uri="{FF2B5EF4-FFF2-40B4-BE49-F238E27FC236}">
                <a16:creationId xmlns:a16="http://schemas.microsoft.com/office/drawing/2014/main" id="{5A9CFB3C-6E2C-63A2-89C3-D0AE6AA9F445}"/>
              </a:ext>
            </a:extLst>
          </p:cNvPr>
          <p:cNvGrpSpPr/>
          <p:nvPr userDrawn="1"/>
        </p:nvGrpSpPr>
        <p:grpSpPr>
          <a:xfrm>
            <a:off x="7872943" y="6472698"/>
            <a:ext cx="1176757" cy="324035"/>
            <a:chOff x="5105264" y="1157592"/>
            <a:chExt cx="3422645" cy="907219"/>
          </a:xfrm>
        </p:grpSpPr>
        <p:pic>
          <p:nvPicPr>
            <p:cNvPr id="3" name="Picture 2" descr="A black background with white text&#10;&#10;Description automatically generated with low confidence">
              <a:extLst>
                <a:ext uri="{FF2B5EF4-FFF2-40B4-BE49-F238E27FC236}">
                  <a16:creationId xmlns:a16="http://schemas.microsoft.com/office/drawing/2014/main" id="{6AC9C355-7019-96F7-D948-0F5BC1355F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264" y="1157592"/>
              <a:ext cx="3407147" cy="907219"/>
            </a:xfrm>
            <a:prstGeom prst="rect">
              <a:avLst/>
            </a:prstGeom>
          </p:spPr>
        </p:pic>
        <p:cxnSp>
          <p:nvCxnSpPr>
            <p:cNvPr id="4" name="Straight Connector 3">
              <a:extLst>
                <a:ext uri="{FF2B5EF4-FFF2-40B4-BE49-F238E27FC236}">
                  <a16:creationId xmlns:a16="http://schemas.microsoft.com/office/drawing/2014/main" id="{C1D636C7-A02E-4C95-CECF-4DB5FA9E80F7}"/>
                </a:ext>
              </a:extLst>
            </p:cNvPr>
            <p:cNvCxnSpPr>
              <a:cxnSpLocks/>
            </p:cNvCxnSpPr>
            <p:nvPr/>
          </p:nvCxnSpPr>
          <p:spPr>
            <a:xfrm>
              <a:off x="6096000" y="2022138"/>
              <a:ext cx="2431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56974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nvGrpSpPr>
          <p:cNvPr id="2" name="Group 1">
            <a:extLst>
              <a:ext uri="{FF2B5EF4-FFF2-40B4-BE49-F238E27FC236}">
                <a16:creationId xmlns:a16="http://schemas.microsoft.com/office/drawing/2014/main" id="{83FBF830-66AE-E738-8A66-E92A0AF2EA45}"/>
              </a:ext>
            </a:extLst>
          </p:cNvPr>
          <p:cNvGrpSpPr/>
          <p:nvPr userDrawn="1"/>
        </p:nvGrpSpPr>
        <p:grpSpPr>
          <a:xfrm>
            <a:off x="7872943" y="6472698"/>
            <a:ext cx="1176757" cy="324035"/>
            <a:chOff x="5105264" y="1157592"/>
            <a:chExt cx="3422645" cy="907219"/>
          </a:xfrm>
        </p:grpSpPr>
        <p:pic>
          <p:nvPicPr>
            <p:cNvPr id="3" name="Picture 2" descr="A black background with white text&#10;&#10;Description automatically generated with low confidence">
              <a:extLst>
                <a:ext uri="{FF2B5EF4-FFF2-40B4-BE49-F238E27FC236}">
                  <a16:creationId xmlns:a16="http://schemas.microsoft.com/office/drawing/2014/main" id="{04FA7763-7CA7-C7BF-FB2B-4E3CB8BBEB7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05264" y="1157592"/>
              <a:ext cx="3407147" cy="907219"/>
            </a:xfrm>
            <a:prstGeom prst="rect">
              <a:avLst/>
            </a:prstGeom>
          </p:spPr>
        </p:pic>
        <p:cxnSp>
          <p:nvCxnSpPr>
            <p:cNvPr id="4" name="Straight Connector 3">
              <a:extLst>
                <a:ext uri="{FF2B5EF4-FFF2-40B4-BE49-F238E27FC236}">
                  <a16:creationId xmlns:a16="http://schemas.microsoft.com/office/drawing/2014/main" id="{65EDDB3D-804D-A40F-ED25-F171C5BD68F2}"/>
                </a:ext>
              </a:extLst>
            </p:cNvPr>
            <p:cNvCxnSpPr>
              <a:cxnSpLocks/>
            </p:cNvCxnSpPr>
            <p:nvPr/>
          </p:nvCxnSpPr>
          <p:spPr>
            <a:xfrm>
              <a:off x="6096000" y="2022138"/>
              <a:ext cx="2431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10 Marcador de texto">
            <a:extLst>
              <a:ext uri="{FF2B5EF4-FFF2-40B4-BE49-F238E27FC236}">
                <a16:creationId xmlns:a16="http://schemas.microsoft.com/office/drawing/2014/main" id="{EA51C120-BFB6-FEFB-2027-73DD07010FA6}"/>
              </a:ext>
            </a:extLst>
          </p:cNvPr>
          <p:cNvSpPr txBox="1">
            <a:spLocks/>
          </p:cNvSpPr>
          <p:nvPr userDrawn="1"/>
        </p:nvSpPr>
        <p:spPr>
          <a:xfrm>
            <a:off x="979200" y="6522910"/>
            <a:ext cx="5295900" cy="37147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 sz="1400">
                <a:solidFill>
                  <a:schemeClr val="bg1"/>
                </a:solidFill>
                <a:latin typeface="Source Sans Pro Light" panose="020B0403030403020204" pitchFamily="34" charset="0"/>
                <a:ea typeface="Source Sans Pro Light" panose="020B0403030403020204" pitchFamily="34" charset="0"/>
              </a:rPr>
              <a:t>DESARROLLO DE PROGRAMAS DE APOYO Y REVISIÓN DE PLANES</a:t>
            </a:r>
          </a:p>
        </p:txBody>
      </p:sp>
      <p:sp>
        <p:nvSpPr>
          <p:cNvPr id="6" name="TextBox 5">
            <a:extLst>
              <a:ext uri="{FF2B5EF4-FFF2-40B4-BE49-F238E27FC236}">
                <a16:creationId xmlns:a16="http://schemas.microsoft.com/office/drawing/2014/main" id="{14EFBD32-6494-D684-10FB-4269B5195145}"/>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es" dirty="0"/>
              <a:t>MÓDULO 6:</a:t>
            </a:r>
          </a:p>
        </p:txBody>
      </p:sp>
      <p:cxnSp>
        <p:nvCxnSpPr>
          <p:cNvPr id="7" name="Straight Connector 17">
            <a:extLst>
              <a:ext uri="{FF2B5EF4-FFF2-40B4-BE49-F238E27FC236}">
                <a16:creationId xmlns:a16="http://schemas.microsoft.com/office/drawing/2014/main" id="{A15AB1B8-F1AC-3481-C86F-1F426EE32751}"/>
              </a:ext>
            </a:extLst>
          </p:cNvPr>
          <p:cNvCxnSpPr>
            <a:cxnSpLocks/>
          </p:cNvCxnSpPr>
          <p:nvPr userDrawn="1"/>
        </p:nvCxnSpPr>
        <p:spPr>
          <a:xfrm flipH="1" flipV="1">
            <a:off x="406477" y="919694"/>
            <a:ext cx="8035953" cy="0"/>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674478"/>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9" r:id="rId4"/>
    <p:sldLayoutId id="2147483705" r:id="rId5"/>
    <p:sldLayoutId id="2147483706" r:id="rId6"/>
    <p:sldLayoutId id="2147483720" r:id="rId7"/>
    <p:sldLayoutId id="2147483850" r:id="rId8"/>
    <p:sldLayoutId id="2147483709" r:id="rId9"/>
    <p:sldLayoutId id="2147483710" r:id="rId10"/>
    <p:sldLayoutId id="2147483762" r:id="rId11"/>
    <p:sldLayoutId id="21474838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nvGrpSpPr>
          <p:cNvPr id="2" name="Group 1">
            <a:extLst>
              <a:ext uri="{FF2B5EF4-FFF2-40B4-BE49-F238E27FC236}">
                <a16:creationId xmlns:a16="http://schemas.microsoft.com/office/drawing/2014/main" id="{B5F99720-5C76-04A1-3664-6F1407D99224}"/>
              </a:ext>
            </a:extLst>
          </p:cNvPr>
          <p:cNvGrpSpPr/>
          <p:nvPr userDrawn="1"/>
        </p:nvGrpSpPr>
        <p:grpSpPr>
          <a:xfrm>
            <a:off x="7872943" y="6472698"/>
            <a:ext cx="1176757" cy="324035"/>
            <a:chOff x="5105264" y="1157592"/>
            <a:chExt cx="3422645" cy="907219"/>
          </a:xfrm>
        </p:grpSpPr>
        <p:pic>
          <p:nvPicPr>
            <p:cNvPr id="3" name="Picture 2" descr="A black background with white text&#10;&#10;Description automatically generated with low confidence">
              <a:extLst>
                <a:ext uri="{FF2B5EF4-FFF2-40B4-BE49-F238E27FC236}">
                  <a16:creationId xmlns:a16="http://schemas.microsoft.com/office/drawing/2014/main" id="{CC7B13E3-D21D-0CF7-3496-03E89E9A9C5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05264" y="1157592"/>
              <a:ext cx="3407147" cy="907219"/>
            </a:xfrm>
            <a:prstGeom prst="rect">
              <a:avLst/>
            </a:prstGeom>
          </p:spPr>
        </p:pic>
        <p:cxnSp>
          <p:nvCxnSpPr>
            <p:cNvPr id="4" name="Straight Connector 3">
              <a:extLst>
                <a:ext uri="{FF2B5EF4-FFF2-40B4-BE49-F238E27FC236}">
                  <a16:creationId xmlns:a16="http://schemas.microsoft.com/office/drawing/2014/main" id="{16163728-43CF-D0C4-3B7C-AD3759B5F4B9}"/>
                </a:ext>
              </a:extLst>
            </p:cNvPr>
            <p:cNvCxnSpPr>
              <a:cxnSpLocks/>
            </p:cNvCxnSpPr>
            <p:nvPr/>
          </p:nvCxnSpPr>
          <p:spPr>
            <a:xfrm>
              <a:off x="6096000" y="2022138"/>
              <a:ext cx="2431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10 Marcador de texto">
            <a:extLst>
              <a:ext uri="{FF2B5EF4-FFF2-40B4-BE49-F238E27FC236}">
                <a16:creationId xmlns:a16="http://schemas.microsoft.com/office/drawing/2014/main" id="{6264AD74-90C2-3EF7-28A5-F23173608BAF}"/>
              </a:ext>
            </a:extLst>
          </p:cNvPr>
          <p:cNvSpPr txBox="1">
            <a:spLocks/>
          </p:cNvSpPr>
          <p:nvPr userDrawn="1"/>
        </p:nvSpPr>
        <p:spPr>
          <a:xfrm>
            <a:off x="979200" y="6522910"/>
            <a:ext cx="5295900" cy="37147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 sz="1400">
                <a:solidFill>
                  <a:schemeClr val="bg1"/>
                </a:solidFill>
                <a:latin typeface="Source Sans Pro Light" panose="020B0403030403020204" pitchFamily="34" charset="0"/>
                <a:ea typeface="Source Sans Pro Light" panose="020B0403030403020204" pitchFamily="34" charset="0"/>
              </a:rPr>
              <a:t>DESARROLLO DE PROGRAMAS DE APOYO Y REVISIÓN DE PLANES</a:t>
            </a:r>
          </a:p>
        </p:txBody>
      </p:sp>
      <p:sp>
        <p:nvSpPr>
          <p:cNvPr id="6" name="TextBox 5">
            <a:extLst>
              <a:ext uri="{FF2B5EF4-FFF2-40B4-BE49-F238E27FC236}">
                <a16:creationId xmlns:a16="http://schemas.microsoft.com/office/drawing/2014/main" id="{AEFAF4B2-FFB3-573A-AAE7-E3E33A9E7782}"/>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es" dirty="0"/>
              <a:t>MÓDULO 6:</a:t>
            </a:r>
          </a:p>
        </p:txBody>
      </p:sp>
      <p:cxnSp>
        <p:nvCxnSpPr>
          <p:cNvPr id="7" name="Straight Connector 17">
            <a:extLst>
              <a:ext uri="{FF2B5EF4-FFF2-40B4-BE49-F238E27FC236}">
                <a16:creationId xmlns:a16="http://schemas.microsoft.com/office/drawing/2014/main" id="{DEC06305-1C59-7103-9651-EA32C9A48F23}"/>
              </a:ext>
            </a:extLst>
          </p:cNvPr>
          <p:cNvCxnSpPr>
            <a:cxnSpLocks/>
          </p:cNvCxnSpPr>
          <p:nvPr userDrawn="1"/>
        </p:nvCxnSpPr>
        <p:spPr>
          <a:xfrm flipH="1" flipV="1">
            <a:off x="406477" y="919694"/>
            <a:ext cx="8035953" cy="0"/>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01048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9" r:id="rId8"/>
    <p:sldLayoutId id="2147483846" r:id="rId9"/>
    <p:sldLayoutId id="2147483847" r:id="rId10"/>
    <p:sldLayoutId id="2147483848" r:id="rId11"/>
    <p:sldLayoutId id="21474838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 sz="1400" b="0" i="0" u="none" strike="noStrike" kern="1200" cap="none" spc="0" normalizeH="0" baseline="0" noProof="0" dirty="0">
                <a:ln>
                  <a:noFill/>
                </a:ln>
                <a:solidFill>
                  <a:srgbClr val="FFFFFF"/>
                </a:solidFill>
                <a:effectLst/>
                <a:uLnTx/>
                <a:uFillTx/>
                <a:latin typeface="Source Sans Pro Light" panose="020B0403030403020204" pitchFamily="34" charset="0"/>
                <a:ea typeface="Source Sans Pro Light" panose="020B0403030403020204" pitchFamily="34" charset="0"/>
                <a:cs typeface="+mn-cs"/>
              </a:rPr>
              <a:t>MÓDULO 6: DESARROLLO DE PROGRAMAS DE APOYO Y REVISIÓN DE PLANES</a:t>
            </a:r>
          </a:p>
        </p:txBody>
      </p:sp>
      <p:pic>
        <p:nvPicPr>
          <p:cNvPr id="7" name="Imagen 6" descr="Interfaz de usuario gráfica&#10;&#10;Descripción generada automáticamente con confianza baja">
            <a:extLst>
              <a:ext uri="{FF2B5EF4-FFF2-40B4-BE49-F238E27FC236}">
                <a16:creationId xmlns:a16="http://schemas.microsoft.com/office/drawing/2014/main" id="{9460D73E-1E02-120A-FDDC-AFB222A8883A}"/>
              </a:ext>
            </a:extLst>
          </p:cNvPr>
          <p:cNvPicPr>
            <a:picLocks noChangeAspect="1"/>
          </p:cNvPicPr>
          <p:nvPr userDrawn="1"/>
        </p:nvPicPr>
        <p:blipFill>
          <a:blip r:embed="rId12"/>
          <a:stretch>
            <a:fillRect/>
          </a:stretch>
        </p:blipFill>
        <p:spPr>
          <a:xfrm>
            <a:off x="7689161" y="6461038"/>
            <a:ext cx="1374179" cy="347356"/>
          </a:xfrm>
          <a:prstGeom prst="rect">
            <a:avLst/>
          </a:prstGeom>
        </p:spPr>
      </p:pic>
    </p:spTree>
    <p:extLst>
      <p:ext uri="{BB962C8B-B14F-4D97-AF65-F5344CB8AC3E}">
        <p14:creationId xmlns:p14="http://schemas.microsoft.com/office/powerpoint/2010/main" val="2697228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698" r:id="rId4"/>
    <p:sldLayoutId id="2147483707" r:id="rId5"/>
    <p:sldLayoutId id="2147483708" r:id="rId6"/>
    <p:sldLayoutId id="2147483711" r:id="rId7"/>
    <p:sldLayoutId id="2147483712" r:id="rId8"/>
    <p:sldLayoutId id="2147483751" r:id="rId9"/>
    <p:sldLayoutId id="214748383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CC9DD54C-427A-8D4A-99E5-BA6DE356402D}"/>
              </a:ext>
            </a:extLst>
          </p:cNvPr>
          <p:cNvSpPr txBox="1">
            <a:spLocks/>
          </p:cNvSpPr>
          <p:nvPr userDrawn="1"/>
        </p:nvSpPr>
        <p:spPr>
          <a:xfrm>
            <a:off x="296525" y="609675"/>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1800" b="0" i="0" spc="0">
                <a:solidFill>
                  <a:schemeClr val="accent5">
                    <a:lumMod val="10000"/>
                  </a:schemeClr>
                </a:solidFill>
                <a:latin typeface="Source Sans Pro" panose="020B0503030403020204" pitchFamily="34" charset="0"/>
                <a:ea typeface="Source Sans Pro" panose="020B0503030403020204" pitchFamily="34" charset="0"/>
              </a:rPr>
              <a:t>Develop supporting programs and review plans</a:t>
            </a:r>
          </a:p>
        </p:txBody>
      </p:sp>
      <p:sp>
        <p:nvSpPr>
          <p:cNvPr id="10" name="Text Placeholder 19">
            <a:extLst>
              <a:ext uri="{FF2B5EF4-FFF2-40B4-BE49-F238E27FC236}">
                <a16:creationId xmlns:a16="http://schemas.microsoft.com/office/drawing/2014/main" id="{C2EBDCDE-43EC-274C-97C7-7CA36AA5B0D8}"/>
              </a:ext>
            </a:extLst>
          </p:cNvPr>
          <p:cNvSpPr txBox="1">
            <a:spLocks/>
          </p:cNvSpPr>
          <p:nvPr userDrawn="1"/>
        </p:nvSpPr>
        <p:spPr>
          <a:xfrm>
            <a:off x="296525" y="10336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a:solidFill>
                  <a:srgbClr val="A6C542"/>
                </a:solidFill>
              </a:rPr>
              <a:t>MODULE 6</a:t>
            </a:r>
          </a:p>
        </p:txBody>
      </p:sp>
      <p:cxnSp>
        <p:nvCxnSpPr>
          <p:cNvPr id="11"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flipV="1">
            <a:off x="406477" y="919694"/>
            <a:ext cx="8035953" cy="0"/>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5" name="Rectangle 25">
            <a:extLst>
              <a:ext uri="{FF2B5EF4-FFF2-40B4-BE49-F238E27FC236}">
                <a16:creationId xmlns:a16="http://schemas.microsoft.com/office/drawing/2014/main" id="{8C360188-1BD2-E2D9-BA0E-AA26901F0627}"/>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 sz="1400" b="0" i="0" u="none" strike="noStrike" kern="1200" cap="none" spc="0" normalizeH="0" baseline="0" noProof="0" dirty="0">
                <a:ln>
                  <a:noFill/>
                </a:ln>
                <a:solidFill>
                  <a:srgbClr val="FFFFFF"/>
                </a:solidFill>
                <a:effectLst/>
                <a:uLnTx/>
                <a:uFillTx/>
                <a:latin typeface="Source Sans Pro Light" panose="020B0403030403020204" pitchFamily="34" charset="0"/>
                <a:ea typeface="Source Sans Pro Light" panose="020B0403030403020204" pitchFamily="34" charset="0"/>
                <a:cs typeface="+mn-cs"/>
              </a:rPr>
              <a:t>MÓDULO 6: DESARROLLO DE PROGRAMAS DE APOYO Y REVISIÓN DE PLANES</a:t>
            </a:r>
          </a:p>
        </p:txBody>
      </p:sp>
      <p:pic>
        <p:nvPicPr>
          <p:cNvPr id="6" name="Imagen 5" descr="Interfaz de usuario gráfica&#10;&#10;Descripción generada automáticamente con confianza baja">
            <a:extLst>
              <a:ext uri="{FF2B5EF4-FFF2-40B4-BE49-F238E27FC236}">
                <a16:creationId xmlns:a16="http://schemas.microsoft.com/office/drawing/2014/main" id="{17F88869-E789-70BD-256B-E5AFE094AAC6}"/>
              </a:ext>
            </a:extLst>
          </p:cNvPr>
          <p:cNvPicPr>
            <a:picLocks noChangeAspect="1"/>
          </p:cNvPicPr>
          <p:nvPr userDrawn="1"/>
        </p:nvPicPr>
        <p:blipFill>
          <a:blip r:embed="rId12"/>
          <a:stretch>
            <a:fillRect/>
          </a:stretch>
        </p:blipFill>
        <p:spPr>
          <a:xfrm>
            <a:off x="7689161" y="6461038"/>
            <a:ext cx="1374179" cy="347356"/>
          </a:xfrm>
          <a:prstGeom prst="rect">
            <a:avLst/>
          </a:prstGeom>
        </p:spPr>
      </p:pic>
      <p:cxnSp>
        <p:nvCxnSpPr>
          <p:cNvPr id="8" name="Straight Connector 17">
            <a:extLst>
              <a:ext uri="{FF2B5EF4-FFF2-40B4-BE49-F238E27FC236}">
                <a16:creationId xmlns:a16="http://schemas.microsoft.com/office/drawing/2014/main" id="{3E17890C-9D23-39E1-C9CE-77344574ABD3}"/>
              </a:ext>
            </a:extLst>
          </p:cNvPr>
          <p:cNvCxnSpPr>
            <a:cxnSpLocks/>
          </p:cNvCxnSpPr>
          <p:nvPr userDrawn="1"/>
        </p:nvCxnSpPr>
        <p:spPr>
          <a:xfrm flipH="1" flipV="1">
            <a:off x="406477" y="2618910"/>
            <a:ext cx="8035953" cy="0"/>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07815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25">
            <a:extLst>
              <a:ext uri="{FF2B5EF4-FFF2-40B4-BE49-F238E27FC236}">
                <a16:creationId xmlns:a16="http://schemas.microsoft.com/office/drawing/2014/main" id="{B15D70E9-429D-0BD2-005F-54D899E435EF}"/>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 sz="1400" b="0" i="0" u="none" strike="noStrike" kern="1200" cap="none" spc="0" normalizeH="0" baseline="0" noProof="0" dirty="0">
                <a:ln>
                  <a:noFill/>
                </a:ln>
                <a:solidFill>
                  <a:srgbClr val="FFFFFF"/>
                </a:solidFill>
                <a:effectLst/>
                <a:uLnTx/>
                <a:uFillTx/>
                <a:latin typeface="Source Sans Pro Light" panose="020B0403030403020204" pitchFamily="34" charset="0"/>
                <a:ea typeface="Source Sans Pro Light" panose="020B0403030403020204" pitchFamily="34" charset="0"/>
                <a:cs typeface="+mn-cs"/>
              </a:rPr>
              <a:t>MÓDULO 6: DESARROLLO DE PROGRAMAS DE APOYO Y REVISIÓN DE PLANES</a:t>
            </a:r>
          </a:p>
        </p:txBody>
      </p:sp>
      <p:pic>
        <p:nvPicPr>
          <p:cNvPr id="6" name="Imagen 5" descr="Interfaz de usuario gráfica&#10;&#10;Descripción generada automáticamente con confianza baja">
            <a:extLst>
              <a:ext uri="{FF2B5EF4-FFF2-40B4-BE49-F238E27FC236}">
                <a16:creationId xmlns:a16="http://schemas.microsoft.com/office/drawing/2014/main" id="{DFAE2F7F-F6D6-FC06-41DE-2525BE7CE149}"/>
              </a:ext>
            </a:extLst>
          </p:cNvPr>
          <p:cNvPicPr>
            <a:picLocks noChangeAspect="1"/>
          </p:cNvPicPr>
          <p:nvPr userDrawn="1"/>
        </p:nvPicPr>
        <p:blipFill>
          <a:blip r:embed="rId5"/>
          <a:stretch>
            <a:fillRect/>
          </a:stretch>
        </p:blipFill>
        <p:spPr>
          <a:xfrm>
            <a:off x="7689161" y="6461038"/>
            <a:ext cx="1374179" cy="347356"/>
          </a:xfrm>
          <a:prstGeom prst="rect">
            <a:avLst/>
          </a:prstGeom>
        </p:spPr>
      </p:pic>
    </p:spTree>
    <p:extLst>
      <p:ext uri="{BB962C8B-B14F-4D97-AF65-F5344CB8AC3E}">
        <p14:creationId xmlns:p14="http://schemas.microsoft.com/office/powerpoint/2010/main" val="41072407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tiff"/><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6CC6696-7D45-4D91-5A82-9DBE94F977CF}"/>
              </a:ext>
            </a:extLst>
          </p:cNvPr>
          <p:cNvPicPr>
            <a:picLocks noChangeAspect="1"/>
          </p:cNvPicPr>
          <p:nvPr/>
        </p:nvPicPr>
        <p:blipFill rotWithShape="1">
          <a:blip r:embed="rId2"/>
          <a:srcRect l="15142" t="55111" r="18573" b="3682"/>
          <a:stretch/>
        </p:blipFill>
        <p:spPr>
          <a:xfrm>
            <a:off x="1313252" y="818710"/>
            <a:ext cx="6517496" cy="4558036"/>
          </a:xfrm>
          <a:prstGeom prst="rect">
            <a:avLst/>
          </a:prstGeom>
        </p:spPr>
      </p:pic>
      <p:sp>
        <p:nvSpPr>
          <p:cNvPr id="9" name="Rectangular Callout 8">
            <a:extLst>
              <a:ext uri="{FF2B5EF4-FFF2-40B4-BE49-F238E27FC236}">
                <a16:creationId xmlns:a16="http://schemas.microsoft.com/office/drawing/2014/main" id="{829810F8-C321-7A48-8A41-C89A170D8CD5}"/>
              </a:ext>
            </a:extLst>
          </p:cNvPr>
          <p:cNvSpPr/>
          <p:nvPr/>
        </p:nvSpPr>
        <p:spPr>
          <a:xfrm>
            <a:off x="7452320" y="5196570"/>
            <a:ext cx="1440000" cy="972000"/>
          </a:xfrm>
          <a:prstGeom prst="wedgeRectCallout">
            <a:avLst/>
          </a:prstGeom>
          <a:solidFill>
            <a:srgbClr val="369275"/>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es" sz="1500" dirty="0">
                <a:solidFill>
                  <a:schemeClr val="bg1"/>
                </a:solidFill>
                <a:latin typeface="Source Sans Pro" panose="020B0503030403020204" pitchFamily="34" charset="0"/>
                <a:ea typeface="Source Sans Pro" panose="020B0503030403020204" pitchFamily="34" charset="0"/>
              </a:rPr>
              <a:t>Manual de la PSS</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es" sz="1500" dirty="0">
                <a:solidFill>
                  <a:schemeClr val="bg1"/>
                </a:solidFill>
                <a:latin typeface="Source Sans Pro" panose="020B0503030403020204" pitchFamily="34" charset="0"/>
                <a:ea typeface="Source Sans Pro" panose="020B0503030403020204" pitchFamily="34" charset="0"/>
              </a:rPr>
              <a:t>Páginas 89 a 92</a:t>
            </a:r>
          </a:p>
        </p:txBody>
      </p:sp>
      <p:sp>
        <p:nvSpPr>
          <p:cNvPr id="5" name="10 Marcador de texto">
            <a:extLst>
              <a:ext uri="{FF2B5EF4-FFF2-40B4-BE49-F238E27FC236}">
                <a16:creationId xmlns:a16="http://schemas.microsoft.com/office/drawing/2014/main" id="{84437163-F3E4-1448-81B5-C3A12F5DF49B}"/>
              </a:ext>
            </a:extLst>
          </p:cNvPr>
          <p:cNvSpPr txBox="1">
            <a:spLocks/>
          </p:cNvSpPr>
          <p:nvPr/>
        </p:nvSpPr>
        <p:spPr>
          <a:xfrm>
            <a:off x="979200" y="6522910"/>
            <a:ext cx="5295900" cy="37147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 sz="1400">
                <a:solidFill>
                  <a:schemeClr val="bg1"/>
                </a:solidFill>
                <a:latin typeface="Source Sans Pro Light" panose="020B0403030403020204" pitchFamily="34" charset="0"/>
                <a:ea typeface="Source Sans Pro Light" panose="020B0403030403020204" pitchFamily="34" charset="0"/>
              </a:rPr>
              <a:t>DESARROLLO DE PROGRAMAS DE APOYO Y REVISIÓN DE PLANES</a:t>
            </a:r>
          </a:p>
        </p:txBody>
      </p:sp>
      <p:sp>
        <p:nvSpPr>
          <p:cNvPr id="6" name="TextBox 5">
            <a:extLst>
              <a:ext uri="{FF2B5EF4-FFF2-40B4-BE49-F238E27FC236}">
                <a16:creationId xmlns:a16="http://schemas.microsoft.com/office/drawing/2014/main" id="{DB00D7A8-FCA1-0E48-B964-A10A19574F2D}"/>
              </a:ext>
            </a:extLst>
          </p:cNvPr>
          <p:cNvSpPr txBox="1"/>
          <p:nvPr/>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es" dirty="0"/>
              <a:t>MÓDULO 6:</a:t>
            </a:r>
          </a:p>
        </p:txBody>
      </p:sp>
      <p:pic>
        <p:nvPicPr>
          <p:cNvPr id="8" name="Imagen 7" descr="Imagen que contiene Interfaz de usuario gráfica&#10;&#10;Descripción generada automáticamente">
            <a:extLst>
              <a:ext uri="{FF2B5EF4-FFF2-40B4-BE49-F238E27FC236}">
                <a16:creationId xmlns:a16="http://schemas.microsoft.com/office/drawing/2014/main" id="{7744B995-9D8A-512A-55BA-0737414062C4}"/>
              </a:ext>
            </a:extLst>
          </p:cNvPr>
          <p:cNvPicPr>
            <a:picLocks noChangeAspect="1"/>
          </p:cNvPicPr>
          <p:nvPr/>
        </p:nvPicPr>
        <p:blipFill>
          <a:blip r:embed="rId3"/>
          <a:stretch>
            <a:fillRect/>
          </a:stretch>
        </p:blipFill>
        <p:spPr>
          <a:xfrm>
            <a:off x="104332" y="5722133"/>
            <a:ext cx="2500604" cy="625151"/>
          </a:xfrm>
          <a:prstGeom prst="rect">
            <a:avLst/>
          </a:prstGeom>
        </p:spPr>
      </p:pic>
    </p:spTree>
    <p:extLst>
      <p:ext uri="{BB962C8B-B14F-4D97-AF65-F5344CB8AC3E}">
        <p14:creationId xmlns:p14="http://schemas.microsoft.com/office/powerpoint/2010/main" val="28009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sz="quarter" idx="10"/>
          </p:nvPr>
        </p:nvSpPr>
        <p:spPr>
          <a:xfrm>
            <a:off x="315035" y="2136968"/>
            <a:ext cx="3150350" cy="3357563"/>
          </a:xfrm>
        </p:spPr>
        <p:txBody>
          <a:bodyPr rtlCol="0"/>
          <a:lstStyle/>
          <a:p>
            <a:pPr marL="365125" indent="-365125" rtl="0">
              <a:lnSpc>
                <a:spcPct val="100000"/>
              </a:lnSpc>
              <a:buNone/>
            </a:pPr>
            <a:r>
              <a:rPr lang="es" sz="2200" dirty="0">
                <a:latin typeface="Source Sans Pro" panose="020B0503030403020204" pitchFamily="34" charset="0"/>
                <a:ea typeface="Source Sans Pro" panose="020B0503030403020204" pitchFamily="34" charset="0"/>
              </a:rPr>
              <a:t>6.1 Seleccionar y ejecutar los programas de apoyo</a:t>
            </a:r>
          </a:p>
          <a:p>
            <a:pPr marL="365125" indent="-365125" rtl="0">
              <a:lnSpc>
                <a:spcPct val="100000"/>
              </a:lnSpc>
              <a:buNone/>
            </a:pPr>
            <a:endParaRPr lang="en-GB" sz="2200" dirty="0">
              <a:latin typeface="Source Sans Pro" panose="020B0503030403020204" pitchFamily="34" charset="0"/>
              <a:ea typeface="Source Sans Pro" panose="020B0503030403020204" pitchFamily="34" charset="0"/>
            </a:endParaRPr>
          </a:p>
          <a:p>
            <a:pPr marL="365125" indent="-365125" rtl="0">
              <a:lnSpc>
                <a:spcPct val="100000"/>
              </a:lnSpc>
              <a:buNone/>
            </a:pPr>
            <a:r>
              <a:rPr lang="es" sz="2200" dirty="0">
                <a:latin typeface="Source Sans Pro" panose="020B0503030403020204" pitchFamily="34" charset="0"/>
                <a:ea typeface="Source Sans Pro" panose="020B0503030403020204" pitchFamily="34" charset="0"/>
              </a:rPr>
              <a:t>6.2 Revisar y actualizar periódicamente los productos de la PSS</a:t>
            </a:r>
          </a:p>
          <a:p>
            <a:pPr rtl="0">
              <a:lnSpc>
                <a:spcPct val="100000"/>
              </a:lnSpc>
            </a:pPr>
            <a:endParaRPr lang="en-GB" sz="2200" dirty="0">
              <a:latin typeface="Source Sans Pro" panose="020B0503030403020204" pitchFamily="34" charset="0"/>
              <a:ea typeface="Source Sans Pro" panose="020B0503030403020204" pitchFamily="34" charset="0"/>
            </a:endParaRPr>
          </a:p>
        </p:txBody>
      </p:sp>
      <p:sp>
        <p:nvSpPr>
          <p:cNvPr id="8" name="7 Marcador de texto"/>
          <p:cNvSpPr>
            <a:spLocks noGrp="1"/>
          </p:cNvSpPr>
          <p:nvPr>
            <p:ph type="body" sz="quarter" idx="11"/>
          </p:nvPr>
        </p:nvSpPr>
        <p:spPr>
          <a:xfrm>
            <a:off x="5607115" y="2136968"/>
            <a:ext cx="3221850" cy="3357563"/>
          </a:xfrm>
        </p:spPr>
        <p:txBody>
          <a:bodyPr rtlCol="0"/>
          <a:lstStyle/>
          <a:p>
            <a:pPr rtl="0"/>
            <a:r>
              <a:rPr lang="es" sz="2000" dirty="0">
                <a:latin typeface="Source Sans Pro" panose="020B0503030403020204" pitchFamily="34" charset="0"/>
                <a:ea typeface="Source Sans Pro" panose="020B0503030403020204" pitchFamily="34" charset="0"/>
              </a:rPr>
              <a:t>Apoyar programas </a:t>
            </a:r>
            <a:r>
              <a:rPr lang="es" sz="2000" dirty="0"/>
              <a:t>que mejoren la aplicación de la PSS y fundamenten las políticas, la planificación y los instrumentos normativos a escala nacional</a:t>
            </a:r>
            <a:endParaRPr lang="en-GB" sz="2000" dirty="0">
              <a:latin typeface="Source Sans Pro" panose="020B0503030403020204" pitchFamily="34" charset="0"/>
              <a:ea typeface="Source Sans Pro" panose="020B0503030403020204" pitchFamily="34" charset="0"/>
            </a:endParaRPr>
          </a:p>
          <a:p>
            <a:pPr rtl="0"/>
            <a:r>
              <a:rPr lang="es" sz="2000" dirty="0">
                <a:latin typeface="Source Sans Pro" panose="020B0503030403020204" pitchFamily="34" charset="0"/>
                <a:ea typeface="Source Sans Pro" panose="020B0503030403020204" pitchFamily="34" charset="0"/>
              </a:rPr>
              <a:t>Productos actualizados en materia de PSS que respondan a los cambios internos y externos</a:t>
            </a:r>
          </a:p>
          <a:p>
            <a:pPr rtl="0"/>
            <a:endParaRPr lang="en-GB"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2806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261A3469-47C5-9E45-A52C-4B007CC24A5D}"/>
              </a:ext>
            </a:extLst>
          </p:cNvPr>
          <p:cNvSpPr txBox="1"/>
          <p:nvPr/>
        </p:nvSpPr>
        <p:spPr>
          <a:xfrm>
            <a:off x="6299229" y="5094185"/>
            <a:ext cx="1213046" cy="907941"/>
          </a:xfrm>
          <a:prstGeom prst="rect">
            <a:avLst/>
          </a:prstGeom>
          <a:noFill/>
        </p:spPr>
        <p:txBody>
          <a:bodyPr wrap="square" rtlCol="0">
            <a:spAutoFit/>
          </a:bodyPr>
          <a:lstStyle/>
          <a:p>
            <a:pPr algn="ctr" rtl="0">
              <a:lnSpc>
                <a:spcPts val="1440"/>
              </a:lnSpc>
            </a:pPr>
            <a:r>
              <a:rPr lang="es" sz="1050" b="1" spc="300">
                <a:gradFill>
                  <a:gsLst>
                    <a:gs pos="0">
                      <a:schemeClr val="bg1"/>
                    </a:gs>
                    <a:gs pos="100000">
                      <a:schemeClr val="bg1">
                        <a:alpha val="74000"/>
                      </a:schemeClr>
                    </a:gs>
                  </a:gsLst>
                  <a:lin ang="21594000" scaled="0"/>
                </a:gradFill>
                <a:latin typeface="Source Sans Pro Light" pitchFamily="34" charset="0"/>
                <a:cs typeface="Arial" panose="020B0604020202020204" pitchFamily="34" charset="0"/>
              </a:rPr>
              <a:t>Manual de PSS</a:t>
            </a:r>
          </a:p>
          <a:p>
            <a:pPr algn="ctr" rtl="0">
              <a:lnSpc>
                <a:spcPts val="1440"/>
              </a:lnSpc>
            </a:pPr>
            <a:endParaRPr lang="es" sz="1050" b="1" spc="300">
              <a:gradFill>
                <a:gsLst>
                  <a:gs pos="0">
                    <a:schemeClr val="bg1"/>
                  </a:gs>
                  <a:gs pos="100000">
                    <a:schemeClr val="bg1">
                      <a:alpha val="74000"/>
                    </a:schemeClr>
                  </a:gs>
                </a:gsLst>
                <a:lin ang="21594000" scaled="0"/>
              </a:gradFill>
              <a:latin typeface="Source Sans Pro Light" pitchFamily="34" charset="0"/>
              <a:cs typeface="Arial" panose="020B0604020202020204" pitchFamily="34" charset="0"/>
            </a:endParaRPr>
          </a:p>
          <a:p>
            <a:pPr algn="ctr" rtl="0">
              <a:lnSpc>
                <a:spcPts val="1440"/>
              </a:lnSpc>
            </a:pPr>
            <a:r>
              <a:rPr lang="es" sz="900" b="1">
                <a:gradFill>
                  <a:gsLst>
                    <a:gs pos="0">
                      <a:schemeClr val="bg1"/>
                    </a:gs>
                    <a:gs pos="100000">
                      <a:schemeClr val="bg1">
                        <a:alpha val="74000"/>
                      </a:schemeClr>
                    </a:gs>
                  </a:gsLst>
                  <a:lin ang="21594000" scaled="0"/>
                </a:gradFill>
                <a:latin typeface="Source Sans Pro Light" pitchFamily="34" charset="0"/>
                <a:cs typeface="Arial" panose="020B0604020202020204" pitchFamily="34" charset="0"/>
              </a:rPr>
              <a:t>Manual de PSS
Página 87</a:t>
            </a:r>
          </a:p>
          <a:p>
            <a:pPr algn="ctr" rtl="0"/>
            <a:r>
              <a:rPr lang="es" sz="900" b="1">
                <a:gradFill>
                  <a:gsLst>
                    <a:gs pos="0">
                      <a:schemeClr val="bg1"/>
                    </a:gs>
                    <a:gs pos="100000">
                      <a:schemeClr val="bg1">
                        <a:alpha val="74000"/>
                      </a:schemeClr>
                    </a:gs>
                  </a:gsLst>
                  <a:lin ang="21594000" scaled="0"/>
                </a:gradFill>
                <a:latin typeface="Source Sans Pro Light" pitchFamily="34" charset="0"/>
                <a:cs typeface="Arial" panose="020B0604020202020204" pitchFamily="34" charset="0"/>
              </a:rPr>
              <a:t>Ejemplos 6.1 y 6.2
Página 89</a:t>
            </a:r>
            <a:endParaRPr lang="en-GB" sz="900" dirty="0">
              <a:solidFill>
                <a:schemeClr val="bg1"/>
              </a:solidFill>
              <a:latin typeface="Source Sans Pro Light" pitchFamily="34" charset="0"/>
              <a:cs typeface="Arial" panose="020B0604020202020204" pitchFamily="34" charset="0"/>
            </a:endParaRPr>
          </a:p>
        </p:txBody>
      </p:sp>
      <p:sp>
        <p:nvSpPr>
          <p:cNvPr id="9" name="8 Marcador de texto"/>
          <p:cNvSpPr>
            <a:spLocks noGrp="1"/>
          </p:cNvSpPr>
          <p:nvPr>
            <p:ph type="body" sz="quarter" idx="10"/>
          </p:nvPr>
        </p:nvSpPr>
        <p:spPr>
          <a:xfrm>
            <a:off x="2088134" y="1626521"/>
            <a:ext cx="6525725" cy="1239174"/>
          </a:xfrm>
        </p:spPr>
        <p:txBody>
          <a:bodyPr rtlCol="0"/>
          <a:lstStyle/>
          <a:p>
            <a:pPr rtl="0"/>
            <a:r>
              <a:rPr lang="es" sz="1800" dirty="0"/>
              <a:t>Garantizar que la ejecución de la PSS se complemente con iniciativas empresariales sostenibles en materia de saneamiento, programas de investigación y colaboraciones con base empírica en la política y la planificación a escala nacional.</a:t>
            </a:r>
            <a:endParaRPr lang="en-GB" sz="1800" dirty="0">
              <a:latin typeface="Source Sans Pro" panose="020B0503030403020204" pitchFamily="34" charset="0"/>
              <a:ea typeface="Source Sans Pro" panose="020B0503030403020204" pitchFamily="34" charset="0"/>
            </a:endParaRPr>
          </a:p>
        </p:txBody>
      </p:sp>
      <p:sp>
        <p:nvSpPr>
          <p:cNvPr id="11" name="1 Marcador de texto"/>
          <p:cNvSpPr txBox="1">
            <a:spLocks/>
          </p:cNvSpPr>
          <p:nvPr/>
        </p:nvSpPr>
        <p:spPr>
          <a:xfrm>
            <a:off x="4121950" y="278650"/>
            <a:ext cx="6239116" cy="1239174"/>
          </a:xfrm>
          <a:prstGeom prst="rect">
            <a:avLst/>
          </a:prstGeom>
        </p:spPr>
        <p:txBody>
          <a:bodyPr rtlCol="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Bef>
                <a:spcPct val="20000"/>
              </a:spcBef>
              <a:defRPr/>
            </a:pPr>
            <a:endParaRPr lang="en-GB" sz="1800" b="1" dirty="0">
              <a:latin typeface="Source Sans Pro Black" pitchFamily="34" charset="0"/>
            </a:endParaRPr>
          </a:p>
        </p:txBody>
      </p:sp>
      <p:sp>
        <p:nvSpPr>
          <p:cNvPr id="12" name="11 Marcador de texto"/>
          <p:cNvSpPr>
            <a:spLocks noGrp="1"/>
          </p:cNvSpPr>
          <p:nvPr>
            <p:ph type="body" sz="quarter" idx="14"/>
          </p:nvPr>
        </p:nvSpPr>
        <p:spPr>
          <a:xfrm>
            <a:off x="1193414" y="3855011"/>
            <a:ext cx="6757172" cy="1239174"/>
          </a:xfrm>
        </p:spPr>
        <p:txBody>
          <a:bodyPr rtlCol="0"/>
          <a:lstStyle/>
          <a:p>
            <a:pPr marL="0" indent="0" algn="ctr" rtl="0">
              <a:buNone/>
            </a:pPr>
            <a:r>
              <a:rPr lang="es" sz="2400" dirty="0"/>
              <a:t>Los programas de apoyo y las revisiones periódicas garantizarán que la PSS siga siendo pertinente</a:t>
            </a:r>
            <a:br>
              <a:rPr lang="es" sz="2400" dirty="0"/>
            </a:br>
            <a:r>
              <a:rPr lang="es" sz="2400" dirty="0"/>
              <a:t>y responda a las condiciones operativas actuales</a:t>
            </a:r>
            <a:br>
              <a:rPr lang="es" sz="2400" dirty="0"/>
            </a:br>
            <a:r>
              <a:rPr lang="es" sz="2400" dirty="0"/>
              <a:t>o previstas.</a:t>
            </a:r>
            <a:endParaRPr lang="es-VE" sz="2400" dirty="0">
              <a:latin typeface="Source Sans Pro" panose="020B0503030403020204" pitchFamily="34" charset="0"/>
              <a:ea typeface="Source Sans Pro" panose="020B0503030403020204" pitchFamily="34" charset="0"/>
            </a:endParaRPr>
          </a:p>
        </p:txBody>
      </p:sp>
      <p:sp>
        <p:nvSpPr>
          <p:cNvPr id="15" name="Rectangular Callout 14">
            <a:extLst>
              <a:ext uri="{FF2B5EF4-FFF2-40B4-BE49-F238E27FC236}">
                <a16:creationId xmlns:a16="http://schemas.microsoft.com/office/drawing/2014/main" id="{1E48B6C6-CF6F-CE43-AB22-44C5B396E1C6}"/>
              </a:ext>
            </a:extLst>
          </p:cNvPr>
          <p:cNvSpPr/>
          <p:nvPr/>
        </p:nvSpPr>
        <p:spPr>
          <a:xfrm>
            <a:off x="7424986" y="169953"/>
            <a:ext cx="1440000" cy="972000"/>
          </a:xfrm>
          <a:prstGeom prst="wedgeRectCallout">
            <a:avLst/>
          </a:prstGeom>
          <a:solidFill>
            <a:srgbClr val="369275"/>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es" sz="1500" dirty="0">
                <a:solidFill>
                  <a:schemeClr val="bg1"/>
                </a:solidFill>
                <a:latin typeface="Source Sans Pro" panose="020B0503030403020204" pitchFamily="34" charset="0"/>
                <a:ea typeface="Source Sans Pro" panose="020B0503030403020204" pitchFamily="34" charset="0"/>
              </a:rPr>
              <a:t>Manual de la PSS</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es" sz="1500" dirty="0">
                <a:solidFill>
                  <a:schemeClr val="bg1"/>
                </a:solidFill>
                <a:latin typeface="Source Sans Pro" panose="020B0503030403020204" pitchFamily="34" charset="0"/>
                <a:ea typeface="Source Sans Pro" panose="020B0503030403020204" pitchFamily="34" charset="0"/>
              </a:rPr>
              <a:t>Ejemplo 6.1</a:t>
            </a:r>
          </a:p>
          <a:p>
            <a:pPr algn="ctr" rtl="0">
              <a:lnSpc>
                <a:spcPts val="1000"/>
              </a:lnSpc>
            </a:pPr>
            <a:r>
              <a:rPr lang="es" sz="1500" dirty="0">
                <a:solidFill>
                  <a:schemeClr val="bg1"/>
                </a:solidFill>
                <a:latin typeface="Source Sans Pro" panose="020B0503030403020204" pitchFamily="34" charset="0"/>
                <a:ea typeface="Source Sans Pro" panose="020B0503030403020204" pitchFamily="34" charset="0"/>
              </a:rPr>
              <a:t> </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es" sz="1500" dirty="0">
                <a:solidFill>
                  <a:schemeClr val="bg1"/>
                </a:solidFill>
                <a:latin typeface="Source Sans Pro" panose="020B0503030403020204" pitchFamily="34" charset="0"/>
                <a:ea typeface="Source Sans Pro" panose="020B0503030403020204" pitchFamily="34" charset="0"/>
              </a:rPr>
              <a:t>Página 91</a:t>
            </a:r>
          </a:p>
        </p:txBody>
      </p:sp>
      <p:sp>
        <p:nvSpPr>
          <p:cNvPr id="4" name="Text Placeholder 19">
            <a:extLst>
              <a:ext uri="{FF2B5EF4-FFF2-40B4-BE49-F238E27FC236}">
                <a16:creationId xmlns:a16="http://schemas.microsoft.com/office/drawing/2014/main" id="{79623696-7F97-23DE-2F66-1D30A2926792}"/>
              </a:ext>
            </a:extLst>
          </p:cNvPr>
          <p:cNvSpPr txBox="1">
            <a:spLocks/>
          </p:cNvSpPr>
          <p:nvPr/>
        </p:nvSpPr>
        <p:spPr>
          <a:xfrm>
            <a:off x="271392" y="550744"/>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ES" sz="2000" spc="0" dirty="0">
                <a:solidFill>
                  <a:schemeClr val="tx2"/>
                </a:solidFill>
                <a:latin typeface="Source Sans Pro" panose="020B0503030403020204" pitchFamily="34" charset="0"/>
                <a:ea typeface="Source Sans Pro" panose="020B0503030403020204" pitchFamily="34" charset="0"/>
              </a:rPr>
              <a:t>Seleccionar</a:t>
            </a:r>
            <a:r>
              <a:rPr lang="es" sz="2000" spc="0" dirty="0">
                <a:solidFill>
                  <a:schemeClr val="tx2"/>
                </a:solidFill>
                <a:latin typeface="Source Sans Pro" panose="020B0503030403020204" pitchFamily="34" charset="0"/>
                <a:ea typeface="Source Sans Pro" panose="020B0503030403020204" pitchFamily="34" charset="0"/>
              </a:rPr>
              <a:t> y ejecutar los programas de apoyo</a:t>
            </a:r>
            <a:endParaRPr lang="x-none" sz="2000" spc="0" dirty="0">
              <a:solidFill>
                <a:schemeClr val="tx2"/>
              </a:solidFill>
              <a:ea typeface="Source Sans Pro" panose="020B0503030403020204" pitchFamily="34" charset="0"/>
            </a:endParaRPr>
          </a:p>
        </p:txBody>
      </p:sp>
      <p:sp>
        <p:nvSpPr>
          <p:cNvPr id="6" name="Text Placeholder 19">
            <a:extLst>
              <a:ext uri="{FF2B5EF4-FFF2-40B4-BE49-F238E27FC236}">
                <a16:creationId xmlns:a16="http://schemas.microsoft.com/office/drawing/2014/main" id="{2F30A95F-D344-E456-6B9C-58CEA4B210F4}"/>
              </a:ext>
            </a:extLst>
          </p:cNvPr>
          <p:cNvSpPr txBox="1">
            <a:spLocks/>
          </p:cNvSpPr>
          <p:nvPr/>
        </p:nvSpPr>
        <p:spPr>
          <a:xfrm>
            <a:off x="279014" y="2664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dirty="0">
                <a:solidFill>
                  <a:srgbClr val="A6C542"/>
                </a:solidFill>
              </a:rPr>
              <a:t>PASO 6.1</a:t>
            </a:r>
          </a:p>
        </p:txBody>
      </p:sp>
      <p:sp>
        <p:nvSpPr>
          <p:cNvPr id="7" name="TextBox 11">
            <a:extLst>
              <a:ext uri="{FF2B5EF4-FFF2-40B4-BE49-F238E27FC236}">
                <a16:creationId xmlns:a16="http://schemas.microsoft.com/office/drawing/2014/main" id="{1576EBCA-CB97-CA6C-B9D5-31E9063AACB4}"/>
              </a:ext>
            </a:extLst>
          </p:cNvPr>
          <p:cNvSpPr txBox="1"/>
          <p:nvPr/>
        </p:nvSpPr>
        <p:spPr>
          <a:xfrm>
            <a:off x="2088134" y="1088740"/>
            <a:ext cx="4146698" cy="584775"/>
          </a:xfrm>
          <a:prstGeom prst="rect">
            <a:avLst/>
          </a:prstGeom>
          <a:noFill/>
        </p:spPr>
        <p:txBody>
          <a:bodyPr wrap="square" rtlCol="0">
            <a:spAutoFit/>
          </a:bodyPr>
          <a:lstStyle/>
          <a:p>
            <a:pPr rtl="0"/>
            <a:r>
              <a:rPr lang="es" sz="3200"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OBJETIVO</a:t>
            </a:r>
          </a:p>
        </p:txBody>
      </p:sp>
      <p:pic>
        <p:nvPicPr>
          <p:cNvPr id="8" name="Picture 12">
            <a:extLst>
              <a:ext uri="{FF2B5EF4-FFF2-40B4-BE49-F238E27FC236}">
                <a16:creationId xmlns:a16="http://schemas.microsoft.com/office/drawing/2014/main" id="{234686E6-1ED7-6D03-D5E0-8C179E2FF299}"/>
              </a:ext>
            </a:extLst>
          </p:cNvPr>
          <p:cNvPicPr>
            <a:picLocks noChangeAspect="1"/>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98485" y="1563124"/>
            <a:ext cx="1091955" cy="1082032"/>
          </a:xfrm>
          <a:prstGeom prst="rect">
            <a:avLst/>
          </a:prstGeom>
        </p:spPr>
      </p:pic>
    </p:spTree>
    <p:extLst>
      <p:ext uri="{BB962C8B-B14F-4D97-AF65-F5344CB8AC3E}">
        <p14:creationId xmlns:p14="http://schemas.microsoft.com/office/powerpoint/2010/main" val="59188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1CEE4F-303B-764B-A1E1-29CD518D6D44}"/>
              </a:ext>
            </a:extLst>
          </p:cNvPr>
          <p:cNvSpPr txBox="1">
            <a:spLocks/>
          </p:cNvSpPr>
          <p:nvPr/>
        </p:nvSpPr>
        <p:spPr>
          <a:xfrm>
            <a:off x="277392" y="1100683"/>
            <a:ext cx="5947078" cy="48474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a:buNone/>
            </a:pPr>
            <a:r>
              <a:rPr lang="es" sz="2700" dirty="0">
                <a:solidFill>
                  <a:srgbClr val="A6C542"/>
                </a:solidFill>
                <a:latin typeface="Source Sans Pro" panose="020B0503030403020204" pitchFamily="34" charset="0"/>
                <a:ea typeface="Source Sans Pro" panose="020B0503030403020204" pitchFamily="34" charset="0"/>
                <a:cs typeface="Quire Sans" panose="020B0502040400020003" pitchFamily="34" charset="0"/>
              </a:rPr>
              <a:t>Programas de apoyo</a:t>
            </a:r>
            <a:endParaRPr lang="en-GB" sz="2700" dirty="0">
              <a:solidFill>
                <a:srgbClr val="A6C54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4" name="Text Box 9">
            <a:extLst>
              <a:ext uri="{FF2B5EF4-FFF2-40B4-BE49-F238E27FC236}">
                <a16:creationId xmlns:a16="http://schemas.microsoft.com/office/drawing/2014/main" id="{3087B102-3490-674C-BF3A-BBDC19208320}"/>
              </a:ext>
            </a:extLst>
          </p:cNvPr>
          <p:cNvSpPr txBox="1">
            <a:spLocks noChangeArrowheads="1"/>
          </p:cNvSpPr>
          <p:nvPr/>
        </p:nvSpPr>
        <p:spPr bwMode="auto">
          <a:xfrm rot="16200000">
            <a:off x="-528872" y="4413957"/>
            <a:ext cx="1295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eaLnBrk="0" hangingPunct="0">
              <a:defRPr sz="2400">
                <a:solidFill>
                  <a:schemeClr val="tx1"/>
                </a:solidFill>
                <a:latin typeface="Trebuchet MS" panose="020B0703020202090204" pitchFamily="34" charset="0"/>
                <a:ea typeface="ＭＳ Ｐゴシック" panose="020B0600070205080204" pitchFamily="34" charset="-128"/>
              </a:defRPr>
            </a:lvl1pPr>
            <a:lvl2pPr marL="742950" indent="-285750" eaLnBrk="0" hangingPunct="0">
              <a:defRPr sz="2400">
                <a:solidFill>
                  <a:schemeClr val="tx1"/>
                </a:solidFill>
                <a:latin typeface="Trebuchet MS" panose="020B0703020202090204" pitchFamily="34" charset="0"/>
                <a:ea typeface="ＭＳ Ｐゴシック" panose="020B0600070205080204" pitchFamily="34" charset="-128"/>
              </a:defRPr>
            </a:lvl2pPr>
            <a:lvl3pPr marL="1143000" indent="-228600" eaLnBrk="0" hangingPunct="0">
              <a:defRPr sz="2400">
                <a:solidFill>
                  <a:schemeClr val="tx1"/>
                </a:solidFill>
                <a:latin typeface="Trebuchet MS" panose="020B0703020202090204" pitchFamily="34" charset="0"/>
                <a:ea typeface="ＭＳ Ｐゴシック" panose="020B0600070205080204" pitchFamily="34" charset="-128"/>
              </a:defRPr>
            </a:lvl3pPr>
            <a:lvl4pPr marL="1600200" indent="-228600" eaLnBrk="0" hangingPunct="0">
              <a:defRPr sz="2400">
                <a:solidFill>
                  <a:schemeClr val="tx1"/>
                </a:solidFill>
                <a:latin typeface="Trebuchet MS" panose="020B0703020202090204" pitchFamily="34" charset="0"/>
                <a:ea typeface="ＭＳ Ｐゴシック" panose="020B0600070205080204" pitchFamily="34" charset="-128"/>
              </a:defRPr>
            </a:lvl4pPr>
            <a:lvl5pPr marL="2057400" indent="-228600" eaLnBrk="0" hangingPunct="0">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9pPr>
          </a:lstStyle>
          <a:p>
            <a:pPr defTabSz="685800" rtl="0" eaLnBrk="1" hangingPunct="1"/>
            <a:r>
              <a:rPr lang="es" sz="600">
                <a:solidFill>
                  <a:schemeClr val="bg1"/>
                </a:solidFill>
                <a:latin typeface="Source Sans Pro" panose="020B0503030403020204" pitchFamily="34" charset="0"/>
                <a:ea typeface="Source Sans Pro" panose="020B0503030403020204" pitchFamily="34" charset="0"/>
              </a:rPr>
              <a:t>Fotografías: L. Barreto Dillon</a:t>
            </a:r>
          </a:p>
        </p:txBody>
      </p:sp>
      <p:sp>
        <p:nvSpPr>
          <p:cNvPr id="8" name="4 Marcador de texto">
            <a:extLst>
              <a:ext uri="{FF2B5EF4-FFF2-40B4-BE49-F238E27FC236}">
                <a16:creationId xmlns:a16="http://schemas.microsoft.com/office/drawing/2014/main" id="{2D5790CA-129F-A747-81A9-731448943EB6}"/>
              </a:ext>
            </a:extLst>
          </p:cNvPr>
          <p:cNvSpPr txBox="1">
            <a:spLocks/>
          </p:cNvSpPr>
          <p:nvPr/>
        </p:nvSpPr>
        <p:spPr>
          <a:xfrm>
            <a:off x="273497" y="1627279"/>
            <a:ext cx="8697771" cy="958469"/>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 sz="195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Una serie de actividades y alianzas que permiten aplicar correctamente las mejoras incrementales que indica la PSS.</a:t>
            </a:r>
            <a:endParaRPr lang="es-VE" sz="195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9" name="9 Marcador de texto">
            <a:extLst>
              <a:ext uri="{FF2B5EF4-FFF2-40B4-BE49-F238E27FC236}">
                <a16:creationId xmlns:a16="http://schemas.microsoft.com/office/drawing/2014/main" id="{11DBA159-D7AC-D04E-8BA8-B1705B929887}"/>
              </a:ext>
            </a:extLst>
          </p:cNvPr>
          <p:cNvSpPr txBox="1">
            <a:spLocks/>
          </p:cNvSpPr>
          <p:nvPr/>
        </p:nvSpPr>
        <p:spPr>
          <a:xfrm>
            <a:off x="296968" y="2500023"/>
            <a:ext cx="3204120" cy="548498"/>
          </a:xfrm>
          <a:prstGeom prst="rect">
            <a:avLst/>
          </a:prstGeom>
        </p:spPr>
        <p:txBody>
          <a:bodyPr rtlCol="0"/>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Apoyo a las proveedores de servicios de saneamiento:</a:t>
            </a:r>
            <a:endParaRPr lang="en-US"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a:p>
            <a:pPr marL="278593" indent="-278593" rtl="0">
              <a:buFont typeface="Arial" panose="020B0604020202020204" pitchFamily="34" charset="0"/>
              <a:buChar char="•"/>
            </a:pPr>
            <a:endParaRPr lang="es-VE"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0" name="9 Marcador de texto">
            <a:extLst>
              <a:ext uri="{FF2B5EF4-FFF2-40B4-BE49-F238E27FC236}">
                <a16:creationId xmlns:a16="http://schemas.microsoft.com/office/drawing/2014/main" id="{9623313F-FD59-FE4E-B649-951B2BEFA0A6}"/>
              </a:ext>
            </a:extLst>
          </p:cNvPr>
          <p:cNvSpPr txBox="1">
            <a:spLocks/>
          </p:cNvSpPr>
          <p:nvPr/>
        </p:nvSpPr>
        <p:spPr>
          <a:xfrm>
            <a:off x="3739875" y="2500023"/>
            <a:ext cx="5107157" cy="1120862"/>
          </a:xfrm>
          <a:prstGeom prst="rect">
            <a:avLst/>
          </a:prstGeom>
        </p:spPr>
        <p:txBody>
          <a:bodyPr rtlCol="0"/>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Formalización, aportación de capital y subvenciones, apoyo para obtener equipos y capital, alcanzar acuerdos de compra anticipada y capacitación en materia de habilidades empresariales y técnicas en aras de promover la eficiencia. </a:t>
            </a:r>
            <a:endParaRPr lang="es-VE"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1" name="9 Marcador de texto">
            <a:extLst>
              <a:ext uri="{FF2B5EF4-FFF2-40B4-BE49-F238E27FC236}">
                <a16:creationId xmlns:a16="http://schemas.microsoft.com/office/drawing/2014/main" id="{271BF3BA-FA38-264F-BB64-2138510CB0E1}"/>
              </a:ext>
            </a:extLst>
          </p:cNvPr>
          <p:cNvSpPr txBox="1">
            <a:spLocks/>
          </p:cNvSpPr>
          <p:nvPr/>
        </p:nvSpPr>
        <p:spPr>
          <a:xfrm>
            <a:off x="282117" y="4033795"/>
            <a:ext cx="3457758" cy="548498"/>
          </a:xfrm>
          <a:prstGeom prst="rect">
            <a:avLst/>
          </a:prstGeom>
        </p:spPr>
        <p:txBody>
          <a:bodyPr rtlCol="0"/>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Utilizar los resultados de la PSS como pruebas para revisar las políticas, los planes y los reglamentos nacionales:</a:t>
            </a:r>
            <a:endParaRPr lang="es-VE"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2" name="9 Marcador de texto">
            <a:extLst>
              <a:ext uri="{FF2B5EF4-FFF2-40B4-BE49-F238E27FC236}">
                <a16:creationId xmlns:a16="http://schemas.microsoft.com/office/drawing/2014/main" id="{1009D651-DECF-5844-84BF-3D909E056E0C}"/>
              </a:ext>
            </a:extLst>
          </p:cNvPr>
          <p:cNvSpPr txBox="1">
            <a:spLocks/>
          </p:cNvSpPr>
          <p:nvPr/>
        </p:nvSpPr>
        <p:spPr>
          <a:xfrm>
            <a:off x="3739875" y="3972071"/>
            <a:ext cx="5107157" cy="1120862"/>
          </a:xfrm>
          <a:prstGeom prst="rect">
            <a:avLst/>
          </a:prstGeom>
        </p:spPr>
        <p:txBody>
          <a:bodyPr rtlCol="0"/>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rtl="0">
              <a:buFontTx/>
              <a:buChar char="-"/>
            </a:pPr>
            <a:r>
              <a:rPr lang="es"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para demostrar qué aspectos son pertinentes de cara a la revisión y adaptación de las políticas y los planes de saneamiento; y </a:t>
            </a:r>
          </a:p>
          <a:p>
            <a:pPr marL="257175" indent="-257175" rtl="0">
              <a:buFontTx/>
              <a:buChar char="-"/>
            </a:pPr>
            <a:r>
              <a:rPr lang="es"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para fundamentar la toma de decisiones en el plano local.</a:t>
            </a:r>
            <a:endParaRPr lang="es-VE"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3" name="9 Marcador de texto">
            <a:extLst>
              <a:ext uri="{FF2B5EF4-FFF2-40B4-BE49-F238E27FC236}">
                <a16:creationId xmlns:a16="http://schemas.microsoft.com/office/drawing/2014/main" id="{A4690A53-AE12-DB43-A1E8-2931FC005BF0}"/>
              </a:ext>
            </a:extLst>
          </p:cNvPr>
          <p:cNvSpPr txBox="1">
            <a:spLocks/>
          </p:cNvSpPr>
          <p:nvPr/>
        </p:nvSpPr>
        <p:spPr>
          <a:xfrm>
            <a:off x="296968" y="5667846"/>
            <a:ext cx="3204120" cy="548498"/>
          </a:xfrm>
          <a:prstGeom prst="rect">
            <a:avLst/>
          </a:prstGeom>
        </p:spPr>
        <p:txBody>
          <a:bodyPr rtlCol="0"/>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Programas de investigación: </a:t>
            </a:r>
            <a:endParaRPr lang="es-VE"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4" name="9 Marcador de texto">
            <a:extLst>
              <a:ext uri="{FF2B5EF4-FFF2-40B4-BE49-F238E27FC236}">
                <a16:creationId xmlns:a16="http://schemas.microsoft.com/office/drawing/2014/main" id="{51BA63C9-1C19-D347-8260-CA5C9EC6467A}"/>
              </a:ext>
            </a:extLst>
          </p:cNvPr>
          <p:cNvSpPr txBox="1">
            <a:spLocks/>
          </p:cNvSpPr>
          <p:nvPr/>
        </p:nvSpPr>
        <p:spPr>
          <a:xfrm>
            <a:off x="3739875" y="5667846"/>
            <a:ext cx="5492690" cy="639410"/>
          </a:xfrm>
          <a:prstGeom prst="rect">
            <a:avLst/>
          </a:prstGeom>
        </p:spPr>
        <p:txBody>
          <a:bodyPr rtlCol="0"/>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Facilitar la adaptación de tecnologías y modelos de servicio al contexto local.</a:t>
            </a:r>
          </a:p>
        </p:txBody>
      </p:sp>
      <p:sp>
        <p:nvSpPr>
          <p:cNvPr id="2" name="Text Placeholder 19">
            <a:extLst>
              <a:ext uri="{FF2B5EF4-FFF2-40B4-BE49-F238E27FC236}">
                <a16:creationId xmlns:a16="http://schemas.microsoft.com/office/drawing/2014/main" id="{81D33E4D-3368-3ABC-E713-CB732C93FDD5}"/>
              </a:ext>
            </a:extLst>
          </p:cNvPr>
          <p:cNvSpPr txBox="1">
            <a:spLocks/>
          </p:cNvSpPr>
          <p:nvPr/>
        </p:nvSpPr>
        <p:spPr>
          <a:xfrm>
            <a:off x="271392" y="550744"/>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ES" sz="2000" spc="0" dirty="0">
                <a:solidFill>
                  <a:schemeClr val="tx2"/>
                </a:solidFill>
                <a:latin typeface="Source Sans Pro" panose="020B0503030403020204" pitchFamily="34" charset="0"/>
                <a:ea typeface="Source Sans Pro" panose="020B0503030403020204" pitchFamily="34" charset="0"/>
              </a:rPr>
              <a:t>Seleccionar</a:t>
            </a:r>
            <a:r>
              <a:rPr lang="es" sz="2000" spc="0" dirty="0">
                <a:solidFill>
                  <a:schemeClr val="tx2"/>
                </a:solidFill>
                <a:latin typeface="Source Sans Pro" panose="020B0503030403020204" pitchFamily="34" charset="0"/>
                <a:ea typeface="Source Sans Pro" panose="020B0503030403020204" pitchFamily="34" charset="0"/>
              </a:rPr>
              <a:t> y ejecutar los programas de apoyo</a:t>
            </a:r>
            <a:endParaRPr lang="x-none" sz="2000" spc="0" dirty="0">
              <a:solidFill>
                <a:schemeClr val="tx2"/>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09CA5DF2-6E0A-C91F-6695-CF6340396484}"/>
              </a:ext>
            </a:extLst>
          </p:cNvPr>
          <p:cNvSpPr txBox="1">
            <a:spLocks/>
          </p:cNvSpPr>
          <p:nvPr/>
        </p:nvSpPr>
        <p:spPr>
          <a:xfrm>
            <a:off x="279014" y="2664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dirty="0">
                <a:solidFill>
                  <a:srgbClr val="A6C542"/>
                </a:solidFill>
              </a:rPr>
              <a:t>PASO 6.1</a:t>
            </a:r>
          </a:p>
        </p:txBody>
      </p:sp>
      <p:sp>
        <p:nvSpPr>
          <p:cNvPr id="6" name="Abrir llave 5">
            <a:extLst>
              <a:ext uri="{FF2B5EF4-FFF2-40B4-BE49-F238E27FC236}">
                <a16:creationId xmlns:a16="http://schemas.microsoft.com/office/drawing/2014/main" id="{5B2DE827-1E7F-A46D-7D1D-0611E172A460}"/>
              </a:ext>
            </a:extLst>
          </p:cNvPr>
          <p:cNvSpPr/>
          <p:nvPr/>
        </p:nvSpPr>
        <p:spPr>
          <a:xfrm>
            <a:off x="3501088" y="2500023"/>
            <a:ext cx="238787" cy="1358567"/>
          </a:xfrm>
          <a:prstGeom prst="leftBrace">
            <a:avLst>
              <a:gd name="adj1" fmla="val 68167"/>
              <a:gd name="adj2" fmla="val 50701"/>
            </a:avLst>
          </a:prstGeom>
          <a:ln w="12700">
            <a:solidFill>
              <a:srgbClr val="A6C5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Abrir llave 6">
            <a:extLst>
              <a:ext uri="{FF2B5EF4-FFF2-40B4-BE49-F238E27FC236}">
                <a16:creationId xmlns:a16="http://schemas.microsoft.com/office/drawing/2014/main" id="{E271DF32-C2E7-4A1D-C9E8-1B12C82D8998}"/>
              </a:ext>
            </a:extLst>
          </p:cNvPr>
          <p:cNvSpPr/>
          <p:nvPr/>
        </p:nvSpPr>
        <p:spPr>
          <a:xfrm>
            <a:off x="3506501" y="4052050"/>
            <a:ext cx="238787" cy="1358567"/>
          </a:xfrm>
          <a:prstGeom prst="leftBrace">
            <a:avLst>
              <a:gd name="adj1" fmla="val 68167"/>
              <a:gd name="adj2" fmla="val 50701"/>
            </a:avLst>
          </a:prstGeom>
          <a:ln w="12700">
            <a:solidFill>
              <a:srgbClr val="A6C5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Abrir llave 14">
            <a:extLst>
              <a:ext uri="{FF2B5EF4-FFF2-40B4-BE49-F238E27FC236}">
                <a16:creationId xmlns:a16="http://schemas.microsoft.com/office/drawing/2014/main" id="{6242FEDF-D54A-93F3-0956-DABA98A684CF}"/>
              </a:ext>
            </a:extLst>
          </p:cNvPr>
          <p:cNvSpPr/>
          <p:nvPr/>
        </p:nvSpPr>
        <p:spPr>
          <a:xfrm>
            <a:off x="3498939" y="5679250"/>
            <a:ext cx="238787" cy="576165"/>
          </a:xfrm>
          <a:prstGeom prst="leftBrace">
            <a:avLst>
              <a:gd name="adj1" fmla="val 68167"/>
              <a:gd name="adj2" fmla="val 50701"/>
            </a:avLst>
          </a:prstGeom>
          <a:ln w="12700">
            <a:solidFill>
              <a:srgbClr val="A6C5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27192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a:xfrm>
            <a:off x="2088134" y="1483025"/>
            <a:ext cx="6685857" cy="1239174"/>
          </a:xfrm>
        </p:spPr>
        <p:txBody>
          <a:bodyPr rtlCol="0"/>
          <a:lstStyle/>
          <a:p>
            <a:pPr rtl="0"/>
            <a:r>
              <a:rPr lang="es" sz="2200" dirty="0"/>
              <a:t>Responder a un entorno dinámico, adaptando la PSS conforme se implantan nuevos controles o surgen nuevos peligros y eventos peligrosos.</a:t>
            </a:r>
            <a:endParaRPr lang="en-GB" sz="2200" dirty="0">
              <a:latin typeface="Source Sans Pro" panose="020B0503030403020204" pitchFamily="34" charset="0"/>
              <a:ea typeface="Source Sans Pro" panose="020B0503030403020204" pitchFamily="34" charset="0"/>
            </a:endParaRPr>
          </a:p>
        </p:txBody>
      </p:sp>
      <p:sp>
        <p:nvSpPr>
          <p:cNvPr id="11" name="3 Marcador de texto">
            <a:extLst>
              <a:ext uri="{FF2B5EF4-FFF2-40B4-BE49-F238E27FC236}">
                <a16:creationId xmlns:a16="http://schemas.microsoft.com/office/drawing/2014/main" id="{35A2CF24-16AB-8F47-85DF-B055C6038BC3}"/>
              </a:ext>
            </a:extLst>
          </p:cNvPr>
          <p:cNvSpPr txBox="1">
            <a:spLocks/>
          </p:cNvSpPr>
          <p:nvPr/>
        </p:nvSpPr>
        <p:spPr>
          <a:xfrm>
            <a:off x="3941930" y="3866329"/>
            <a:ext cx="5115881" cy="1678591"/>
          </a:xfrm>
          <a:prstGeom prst="rect">
            <a:avLst/>
          </a:prstGeom>
        </p:spPr>
        <p:txBody>
          <a:bodyPr rtlCol="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sz="2400" dirty="0">
                <a:solidFill>
                  <a:schemeClr val="accent5">
                    <a:lumMod val="10000"/>
                  </a:schemeClr>
                </a:solidFill>
                <a:latin typeface="Source Sans Pro" panose="020B0503030403020204" pitchFamily="34" charset="0"/>
                <a:ea typeface="Source Sans Pro" panose="020B0503030403020204" pitchFamily="34" charset="0"/>
              </a:rPr>
              <a:t>Recuerde:</a:t>
            </a:r>
          </a:p>
          <a:p>
            <a:pPr rtl="0"/>
            <a:r>
              <a:rPr lang="es" sz="2400" dirty="0">
                <a:solidFill>
                  <a:schemeClr val="accent5">
                    <a:lumMod val="10000"/>
                  </a:schemeClr>
                </a:solidFill>
                <a:latin typeface="Source Sans Pro" panose="020B0503030403020204" pitchFamily="34" charset="0"/>
                <a:ea typeface="Source Sans Pro" panose="020B0503030403020204" pitchFamily="34" charset="0"/>
              </a:rPr>
              <a:t>La planificación de la seguridad</a:t>
            </a:r>
            <a:br>
              <a:rPr lang="es" sz="2400" dirty="0">
                <a:solidFill>
                  <a:schemeClr val="accent5">
                    <a:lumMod val="10000"/>
                  </a:schemeClr>
                </a:solidFill>
                <a:latin typeface="Source Sans Pro" panose="020B0503030403020204" pitchFamily="34" charset="0"/>
                <a:ea typeface="Source Sans Pro" panose="020B0503030403020204" pitchFamily="34" charset="0"/>
              </a:rPr>
            </a:br>
            <a:r>
              <a:rPr lang="es" sz="2400" dirty="0">
                <a:solidFill>
                  <a:schemeClr val="accent5">
                    <a:lumMod val="10000"/>
                  </a:schemeClr>
                </a:solidFill>
                <a:latin typeface="Source Sans Pro" panose="020B0503030403020204" pitchFamily="34" charset="0"/>
                <a:ea typeface="Source Sans Pro" panose="020B0503030403020204" pitchFamily="34" charset="0"/>
              </a:rPr>
              <a:t>del saneamiento (PSS) no es lineal,</a:t>
            </a:r>
            <a:br>
              <a:rPr lang="es" sz="2400" dirty="0">
                <a:solidFill>
                  <a:schemeClr val="accent5">
                    <a:lumMod val="10000"/>
                  </a:schemeClr>
                </a:solidFill>
                <a:latin typeface="Source Sans Pro" panose="020B0503030403020204" pitchFamily="34" charset="0"/>
                <a:ea typeface="Source Sans Pro" panose="020B0503030403020204" pitchFamily="34" charset="0"/>
              </a:rPr>
            </a:br>
            <a:r>
              <a:rPr lang="es" sz="2400" dirty="0">
                <a:solidFill>
                  <a:schemeClr val="accent5">
                    <a:lumMod val="10000"/>
                  </a:schemeClr>
                </a:solidFill>
                <a:latin typeface="Source Sans Pro" panose="020B0503030403020204" pitchFamily="34" charset="0"/>
                <a:ea typeface="Source Sans Pro" panose="020B0503030403020204" pitchFamily="34" charset="0"/>
              </a:rPr>
              <a:t>sino un proceso continuo.</a:t>
            </a:r>
          </a:p>
          <a:p>
            <a:pPr rtl="0"/>
            <a:endParaRPr lang="es" sz="2400" dirty="0">
              <a:solidFill>
                <a:schemeClr val="accent5">
                  <a:lumMod val="10000"/>
                </a:schemeClr>
              </a:solidFill>
              <a:latin typeface="Source Sans Pro" panose="020B0503030403020204" pitchFamily="34" charset="0"/>
              <a:ea typeface="Source Sans Pro" panose="020B0503030403020204" pitchFamily="34" charset="0"/>
            </a:endParaRPr>
          </a:p>
        </p:txBody>
      </p:sp>
      <p:sp>
        <p:nvSpPr>
          <p:cNvPr id="18" name="Rectangular Callout 17">
            <a:extLst>
              <a:ext uri="{FF2B5EF4-FFF2-40B4-BE49-F238E27FC236}">
                <a16:creationId xmlns:a16="http://schemas.microsoft.com/office/drawing/2014/main" id="{5BB4BF88-D2F7-FE4F-8F8F-BA5A992C3456}"/>
              </a:ext>
            </a:extLst>
          </p:cNvPr>
          <p:cNvSpPr/>
          <p:nvPr/>
        </p:nvSpPr>
        <p:spPr>
          <a:xfrm>
            <a:off x="7241508" y="98122"/>
            <a:ext cx="1440000" cy="972000"/>
          </a:xfrm>
          <a:prstGeom prst="wedgeRectCallout">
            <a:avLst/>
          </a:prstGeom>
          <a:solidFill>
            <a:srgbClr val="369275"/>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es" sz="1500" dirty="0">
                <a:solidFill>
                  <a:schemeClr val="bg1"/>
                </a:solidFill>
                <a:latin typeface="Source Sans Pro" panose="020B0503030403020204" pitchFamily="34" charset="0"/>
                <a:ea typeface="Source Sans Pro" panose="020B0503030403020204" pitchFamily="34" charset="0"/>
              </a:rPr>
              <a:t>Manual de la PSS</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es" sz="1500" dirty="0">
                <a:solidFill>
                  <a:schemeClr val="bg1"/>
                </a:solidFill>
                <a:latin typeface="Source Sans Pro" panose="020B0503030403020204" pitchFamily="34" charset="0"/>
                <a:ea typeface="Source Sans Pro" panose="020B0503030403020204" pitchFamily="34" charset="0"/>
              </a:rPr>
              <a:t>Ejemplo 6.2 </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es" sz="1500" dirty="0">
                <a:solidFill>
                  <a:schemeClr val="bg1"/>
                </a:solidFill>
                <a:latin typeface="Source Sans Pro" panose="020B0503030403020204" pitchFamily="34" charset="0"/>
                <a:ea typeface="Source Sans Pro" panose="020B0503030403020204" pitchFamily="34" charset="0"/>
              </a:rPr>
              <a:t>Página 92</a:t>
            </a:r>
          </a:p>
        </p:txBody>
      </p:sp>
      <p:sp>
        <p:nvSpPr>
          <p:cNvPr id="3" name="TextBox 11">
            <a:extLst>
              <a:ext uri="{FF2B5EF4-FFF2-40B4-BE49-F238E27FC236}">
                <a16:creationId xmlns:a16="http://schemas.microsoft.com/office/drawing/2014/main" id="{A5B4194C-BF98-8E53-C851-54E0A6BB46A9}"/>
              </a:ext>
            </a:extLst>
          </p:cNvPr>
          <p:cNvSpPr txBox="1"/>
          <p:nvPr/>
        </p:nvSpPr>
        <p:spPr>
          <a:xfrm>
            <a:off x="2088134" y="954192"/>
            <a:ext cx="4146698" cy="584775"/>
          </a:xfrm>
          <a:prstGeom prst="rect">
            <a:avLst/>
          </a:prstGeom>
          <a:noFill/>
        </p:spPr>
        <p:txBody>
          <a:bodyPr wrap="square" rtlCol="0">
            <a:spAutoFit/>
          </a:bodyPr>
          <a:lstStyle/>
          <a:p>
            <a:pPr rtl="0"/>
            <a:r>
              <a:rPr lang="es" sz="3200"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OBJETIVO</a:t>
            </a:r>
          </a:p>
        </p:txBody>
      </p:sp>
      <p:pic>
        <p:nvPicPr>
          <p:cNvPr id="5" name="Picture 12">
            <a:extLst>
              <a:ext uri="{FF2B5EF4-FFF2-40B4-BE49-F238E27FC236}">
                <a16:creationId xmlns:a16="http://schemas.microsoft.com/office/drawing/2014/main" id="{193921EB-05B9-E3A4-6443-15CAC789C55F}"/>
              </a:ext>
            </a:extLst>
          </p:cNvPr>
          <p:cNvPicPr>
            <a:picLocks noChangeAspect="1"/>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98485" y="1428576"/>
            <a:ext cx="1091955" cy="1082032"/>
          </a:xfrm>
          <a:prstGeom prst="rect">
            <a:avLst/>
          </a:prstGeom>
        </p:spPr>
      </p:pic>
      <p:sp>
        <p:nvSpPr>
          <p:cNvPr id="6" name="Text Placeholder 19">
            <a:extLst>
              <a:ext uri="{FF2B5EF4-FFF2-40B4-BE49-F238E27FC236}">
                <a16:creationId xmlns:a16="http://schemas.microsoft.com/office/drawing/2014/main" id="{01C881D5-90AB-8EDF-E039-C2BB5ED2B91B}"/>
              </a:ext>
            </a:extLst>
          </p:cNvPr>
          <p:cNvSpPr txBox="1">
            <a:spLocks/>
          </p:cNvSpPr>
          <p:nvPr/>
        </p:nvSpPr>
        <p:spPr>
          <a:xfrm>
            <a:off x="271392" y="550744"/>
            <a:ext cx="6595863"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ES" sz="2000" spc="0" dirty="0">
                <a:solidFill>
                  <a:schemeClr val="tx2"/>
                </a:solidFill>
                <a:latin typeface="Source Sans Pro" panose="020B0503030403020204" pitchFamily="34" charset="0"/>
                <a:ea typeface="Source Sans Pro" panose="020B0503030403020204" pitchFamily="34" charset="0"/>
              </a:rPr>
              <a:t>Revisar y actualizar periódicamente los productos de la PSS</a:t>
            </a:r>
            <a:endParaRPr lang="x-none" sz="2000" spc="0" dirty="0">
              <a:solidFill>
                <a:schemeClr val="tx2"/>
              </a:solidFill>
              <a:ea typeface="Source Sans Pro" panose="020B0503030403020204" pitchFamily="34" charset="0"/>
            </a:endParaRPr>
          </a:p>
        </p:txBody>
      </p:sp>
      <p:sp>
        <p:nvSpPr>
          <p:cNvPr id="7" name="Text Placeholder 19">
            <a:extLst>
              <a:ext uri="{FF2B5EF4-FFF2-40B4-BE49-F238E27FC236}">
                <a16:creationId xmlns:a16="http://schemas.microsoft.com/office/drawing/2014/main" id="{942A16AA-C16A-6B5E-AC7D-4DED6AB89E35}"/>
              </a:ext>
            </a:extLst>
          </p:cNvPr>
          <p:cNvSpPr txBox="1">
            <a:spLocks/>
          </p:cNvSpPr>
          <p:nvPr/>
        </p:nvSpPr>
        <p:spPr>
          <a:xfrm>
            <a:off x="279014" y="2664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dirty="0">
                <a:solidFill>
                  <a:srgbClr val="A6C542"/>
                </a:solidFill>
              </a:rPr>
              <a:t>PASO 6.2</a:t>
            </a:r>
          </a:p>
        </p:txBody>
      </p:sp>
      <p:pic>
        <p:nvPicPr>
          <p:cNvPr id="8" name="Imagen 7">
            <a:extLst>
              <a:ext uri="{FF2B5EF4-FFF2-40B4-BE49-F238E27FC236}">
                <a16:creationId xmlns:a16="http://schemas.microsoft.com/office/drawing/2014/main" id="{E2D63BD0-D7C8-EA98-F460-99631B008C32}"/>
              </a:ext>
            </a:extLst>
          </p:cNvPr>
          <p:cNvPicPr>
            <a:picLocks noChangeAspect="1"/>
          </p:cNvPicPr>
          <p:nvPr/>
        </p:nvPicPr>
        <p:blipFill>
          <a:blip r:embed="rId3"/>
          <a:stretch>
            <a:fillRect/>
          </a:stretch>
        </p:blipFill>
        <p:spPr>
          <a:xfrm>
            <a:off x="426503" y="2989987"/>
            <a:ext cx="3290401" cy="3381660"/>
          </a:xfrm>
          <a:prstGeom prst="rect">
            <a:avLst/>
          </a:prstGeom>
        </p:spPr>
      </p:pic>
    </p:spTree>
    <p:extLst>
      <p:ext uri="{BB962C8B-B14F-4D97-AF65-F5344CB8AC3E}">
        <p14:creationId xmlns:p14="http://schemas.microsoft.com/office/powerpoint/2010/main" val="322676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4"/>
          </p:nvPr>
        </p:nvSpPr>
        <p:spPr>
          <a:xfrm>
            <a:off x="317317" y="1763815"/>
            <a:ext cx="4028384" cy="4385050"/>
          </a:xfrm>
        </p:spPr>
        <p:txBody>
          <a:bodyPr rtlCol="0"/>
          <a:lstStyle/>
          <a:p>
            <a:pPr marL="0" indent="0" algn="just" rtl="0">
              <a:buNone/>
            </a:pPr>
            <a:r>
              <a:rPr lang="es" sz="2400" dirty="0">
                <a:solidFill>
                  <a:schemeClr val="tx2"/>
                </a:solidFill>
                <a:latin typeface="Source Sans Pro" panose="020B0503030403020204" pitchFamily="34" charset="0"/>
                <a:ea typeface="Source Sans Pro" panose="020B0503030403020204" pitchFamily="34" charset="0"/>
              </a:rPr>
              <a:t>Qué debe contemplarse</a:t>
            </a:r>
            <a:br>
              <a:rPr lang="es" sz="2400" dirty="0">
                <a:solidFill>
                  <a:schemeClr val="tx2"/>
                </a:solidFill>
                <a:latin typeface="Source Sans Pro" panose="020B0503030403020204" pitchFamily="34" charset="0"/>
                <a:ea typeface="Source Sans Pro" panose="020B0503030403020204" pitchFamily="34" charset="0"/>
              </a:rPr>
            </a:br>
            <a:r>
              <a:rPr lang="es" sz="2400" dirty="0">
                <a:solidFill>
                  <a:schemeClr val="tx2"/>
                </a:solidFill>
                <a:latin typeface="Source Sans Pro" panose="020B0503030403020204" pitchFamily="34" charset="0"/>
                <a:ea typeface="Source Sans Pro" panose="020B0503030403020204" pitchFamily="34" charset="0"/>
              </a:rPr>
              <a:t>en las revisiones:</a:t>
            </a:r>
          </a:p>
          <a:p>
            <a:pPr rtl="0"/>
            <a:r>
              <a:rPr lang="es" sz="2200" dirty="0">
                <a:latin typeface="Source Sans Pro" panose="020B0503030403020204" pitchFamily="34" charset="0"/>
                <a:ea typeface="Source Sans Pro" panose="020B0503030403020204" pitchFamily="34" charset="0"/>
              </a:rPr>
              <a:t>Cambios en el sistema de saneamiento (como mejoras que se hayan hecho respecto a iniciativas de PSS anteriores).</a:t>
            </a:r>
          </a:p>
          <a:p>
            <a:pPr rtl="0"/>
            <a:r>
              <a:rPr lang="es" sz="2200" dirty="0"/>
              <a:t>Cambios en el equipo de PSS o cambios en instituciones clave.</a:t>
            </a:r>
            <a:endParaRPr lang="en-US" sz="2200" dirty="0">
              <a:latin typeface="Source Sans Pro" panose="020B0503030403020204" pitchFamily="34" charset="0"/>
              <a:ea typeface="Source Sans Pro" panose="020B0503030403020204" pitchFamily="34" charset="0"/>
            </a:endParaRPr>
          </a:p>
          <a:p>
            <a:pPr rtl="0"/>
            <a:r>
              <a:rPr lang="es" sz="2200" dirty="0">
                <a:latin typeface="Source Sans Pro" panose="020B0503030403020204" pitchFamily="34" charset="0"/>
                <a:ea typeface="Source Sans Pro" panose="020B0503030403020204" pitchFamily="34" charset="0"/>
              </a:rPr>
              <a:t>Cambios en las condiciones operativas.</a:t>
            </a:r>
            <a:endParaRPr lang="es-VE" sz="2200" dirty="0">
              <a:latin typeface="Source Sans Pro" panose="020B0503030403020204" pitchFamily="34" charset="0"/>
              <a:ea typeface="Source Sans Pro" panose="020B0503030403020204" pitchFamily="34" charset="0"/>
            </a:endParaRPr>
          </a:p>
        </p:txBody>
      </p:sp>
      <p:sp>
        <p:nvSpPr>
          <p:cNvPr id="3" name="2 Marcador de texto"/>
          <p:cNvSpPr>
            <a:spLocks noGrp="1"/>
          </p:cNvSpPr>
          <p:nvPr>
            <p:ph type="body" sz="quarter" idx="17"/>
          </p:nvPr>
        </p:nvSpPr>
        <p:spPr>
          <a:xfrm>
            <a:off x="4809568" y="1763815"/>
            <a:ext cx="4028384" cy="4385050"/>
          </a:xfrm>
        </p:spPr>
        <p:txBody>
          <a:bodyPr rtlCol="0"/>
          <a:lstStyle/>
          <a:p>
            <a:pPr marL="0" indent="0" rtl="0">
              <a:buNone/>
            </a:pPr>
            <a:r>
              <a:rPr lang="es" sz="2400" dirty="0">
                <a:solidFill>
                  <a:schemeClr val="tx2"/>
                </a:solidFill>
                <a:latin typeface="Source Sans Pro" panose="020B0503030403020204" pitchFamily="34" charset="0"/>
                <a:ea typeface="Source Sans Pro" panose="020B0503030403020204" pitchFamily="34" charset="0"/>
              </a:rPr>
              <a:t>Las actualizaciones deben llevarse a cabo durante:</a:t>
            </a:r>
          </a:p>
          <a:p>
            <a:pPr rtl="0"/>
            <a:r>
              <a:rPr lang="es" sz="2200" dirty="0"/>
              <a:t>Las reuniones periódicas del equipo de PSS.</a:t>
            </a:r>
            <a:endParaRPr lang="en-US" sz="2200" dirty="0">
              <a:latin typeface="Source Sans Pro" panose="020B0503030403020204" pitchFamily="34" charset="0"/>
              <a:ea typeface="Source Sans Pro" panose="020B0503030403020204" pitchFamily="34" charset="0"/>
            </a:endParaRPr>
          </a:p>
          <a:p>
            <a:pPr rtl="0"/>
            <a:r>
              <a:rPr lang="es" sz="2200" dirty="0">
                <a:latin typeface="Source Sans Pro" panose="020B0503030403020204" pitchFamily="34" charset="0"/>
                <a:ea typeface="Source Sans Pro" panose="020B0503030403020204" pitchFamily="34" charset="0"/>
              </a:rPr>
              <a:t>Las reuniones de revisión planificadas y periódicas.</a:t>
            </a:r>
          </a:p>
          <a:p>
            <a:pPr rtl="0"/>
            <a:r>
              <a:rPr lang="es" sz="2200" dirty="0">
                <a:latin typeface="Source Sans Pro" panose="020B0503030403020204" pitchFamily="34" charset="0"/>
                <a:ea typeface="Source Sans Pro" panose="020B0503030403020204" pitchFamily="34" charset="0"/>
              </a:rPr>
              <a:t>Las reuniones para analizar un incidente o un percance sin daños. </a:t>
            </a:r>
          </a:p>
          <a:p>
            <a:pPr rtl="0"/>
            <a:endParaRPr lang="es-VE" sz="2200" dirty="0">
              <a:latin typeface="Source Sans Pro" panose="020B0503030403020204" pitchFamily="34" charset="0"/>
              <a:ea typeface="Source Sans Pro" panose="020B0503030403020204" pitchFamily="34" charset="0"/>
            </a:endParaRPr>
          </a:p>
        </p:txBody>
      </p:sp>
      <p:sp>
        <p:nvSpPr>
          <p:cNvPr id="4" name="3 Marcador de texto"/>
          <p:cNvSpPr>
            <a:spLocks noGrp="1"/>
          </p:cNvSpPr>
          <p:nvPr>
            <p:ph type="body" sz="quarter" idx="18"/>
          </p:nvPr>
        </p:nvSpPr>
        <p:spPr>
          <a:xfrm>
            <a:off x="271392" y="1221950"/>
            <a:ext cx="8229600" cy="355600"/>
          </a:xfrm>
        </p:spPr>
        <p:txBody>
          <a:bodyPr rtlCol="0"/>
          <a:lstStyle/>
          <a:p>
            <a:pPr rtl="0"/>
            <a:r>
              <a:rPr lang="es" sz="2600" b="0" dirty="0">
                <a:latin typeface="Source Sans Pro" panose="020B0503030403020204" pitchFamily="34" charset="0"/>
                <a:ea typeface="Source Sans Pro" panose="020B0503030403020204" pitchFamily="34" charset="0"/>
              </a:rPr>
              <a:t>Revisiones</a:t>
            </a:r>
          </a:p>
        </p:txBody>
      </p:sp>
      <p:sp>
        <p:nvSpPr>
          <p:cNvPr id="5" name="Text Placeholder 19">
            <a:extLst>
              <a:ext uri="{FF2B5EF4-FFF2-40B4-BE49-F238E27FC236}">
                <a16:creationId xmlns:a16="http://schemas.microsoft.com/office/drawing/2014/main" id="{3932BE74-9108-9E67-6842-1725B7FF1187}"/>
              </a:ext>
            </a:extLst>
          </p:cNvPr>
          <p:cNvSpPr txBox="1">
            <a:spLocks/>
          </p:cNvSpPr>
          <p:nvPr/>
        </p:nvSpPr>
        <p:spPr>
          <a:xfrm>
            <a:off x="271392" y="550744"/>
            <a:ext cx="6595863"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ES" sz="2000" spc="0" dirty="0">
                <a:solidFill>
                  <a:schemeClr val="tx2"/>
                </a:solidFill>
                <a:latin typeface="Source Sans Pro" panose="020B0503030403020204" pitchFamily="34" charset="0"/>
                <a:ea typeface="Source Sans Pro" panose="020B0503030403020204" pitchFamily="34" charset="0"/>
              </a:rPr>
              <a:t>Revisar y actualizar periódicamente los productos de la PSS</a:t>
            </a:r>
            <a:endParaRPr lang="x-none" sz="2000" spc="0" dirty="0">
              <a:solidFill>
                <a:schemeClr val="tx2"/>
              </a:solidFill>
              <a:ea typeface="Source Sans Pro" panose="020B0503030403020204" pitchFamily="34" charset="0"/>
            </a:endParaRPr>
          </a:p>
        </p:txBody>
      </p:sp>
      <p:sp>
        <p:nvSpPr>
          <p:cNvPr id="6" name="Text Placeholder 19">
            <a:extLst>
              <a:ext uri="{FF2B5EF4-FFF2-40B4-BE49-F238E27FC236}">
                <a16:creationId xmlns:a16="http://schemas.microsoft.com/office/drawing/2014/main" id="{7015F63D-F755-769C-5B06-7D29F1D14F13}"/>
              </a:ext>
            </a:extLst>
          </p:cNvPr>
          <p:cNvSpPr txBox="1">
            <a:spLocks/>
          </p:cNvSpPr>
          <p:nvPr/>
        </p:nvSpPr>
        <p:spPr>
          <a:xfrm>
            <a:off x="279014" y="2664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dirty="0">
                <a:solidFill>
                  <a:srgbClr val="A6C542"/>
                </a:solidFill>
              </a:rPr>
              <a:t>PASO 6.2</a:t>
            </a:r>
          </a:p>
        </p:txBody>
      </p:sp>
    </p:spTree>
    <p:extLst>
      <p:ext uri="{BB962C8B-B14F-4D97-AF65-F5344CB8AC3E}">
        <p14:creationId xmlns:p14="http://schemas.microsoft.com/office/powerpoint/2010/main" val="340580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texto">
            <a:extLst>
              <a:ext uri="{FF2B5EF4-FFF2-40B4-BE49-F238E27FC236}">
                <a16:creationId xmlns:a16="http://schemas.microsoft.com/office/drawing/2014/main" id="{037D22CF-6C30-8942-B1EF-B9CA067F61C1}"/>
              </a:ext>
            </a:extLst>
          </p:cNvPr>
          <p:cNvSpPr txBox="1">
            <a:spLocks/>
          </p:cNvSpPr>
          <p:nvPr/>
        </p:nvSpPr>
        <p:spPr>
          <a:xfrm>
            <a:off x="206515" y="1379277"/>
            <a:ext cx="8229600" cy="35560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 sz="2600" dirty="0">
                <a:solidFill>
                  <a:srgbClr val="A6C542"/>
                </a:solidFill>
                <a:latin typeface="Source Sans Pro" panose="020B0503030403020204" pitchFamily="34" charset="0"/>
                <a:ea typeface="Source Sans Pro" panose="020B0503030403020204" pitchFamily="34" charset="0"/>
              </a:rPr>
              <a:t>Paso 6.1. Seleccionar y ejecutar los programas de apoyo</a:t>
            </a:r>
          </a:p>
        </p:txBody>
      </p:sp>
      <p:sp>
        <p:nvSpPr>
          <p:cNvPr id="6" name="1 Marcador de texto">
            <a:extLst>
              <a:ext uri="{FF2B5EF4-FFF2-40B4-BE49-F238E27FC236}">
                <a16:creationId xmlns:a16="http://schemas.microsoft.com/office/drawing/2014/main" id="{61C61DB2-DC86-34D8-E84D-8129D01F2BFB}"/>
              </a:ext>
            </a:extLst>
          </p:cNvPr>
          <p:cNvSpPr txBox="1">
            <a:spLocks/>
          </p:cNvSpPr>
          <p:nvPr/>
        </p:nvSpPr>
        <p:spPr>
          <a:xfrm>
            <a:off x="206515" y="1982490"/>
            <a:ext cx="8504457" cy="438505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dirty="0">
                <a:solidFill>
                  <a:schemeClr val="tx2"/>
                </a:solidFill>
                <a:latin typeface="Source Sans Pro" panose="020B0503030403020204" pitchFamily="34" charset="0"/>
                <a:ea typeface="Source Sans Pro" panose="020B0503030403020204" pitchFamily="34" charset="0"/>
              </a:rPr>
              <a:t>El equipo de PSS decidió poner en marcha dos programas de apoyo:</a:t>
            </a:r>
            <a:endParaRPr lang="es" sz="1800" dirty="0">
              <a:latin typeface="Source Sans Pro" panose="020B0503030403020204" pitchFamily="34" charset="0"/>
              <a:ea typeface="Source Sans Pro" panose="020B0503030403020204" pitchFamily="34" charset="0"/>
            </a:endParaRPr>
          </a:p>
          <a:p>
            <a:r>
              <a:rPr lang="es-AR" sz="1800" b="1" dirty="0">
                <a:solidFill>
                  <a:srgbClr val="000000"/>
                </a:solidFill>
              </a:rPr>
              <a:t>Programa</a:t>
            </a:r>
            <a:r>
              <a:rPr lang="en-US" sz="1800" b="1" dirty="0">
                <a:solidFill>
                  <a:srgbClr val="000000"/>
                </a:solidFill>
              </a:rPr>
              <a:t> para empoderar a los operadores privados de camiones. </a:t>
            </a:r>
            <a:r>
              <a:rPr lang="es-ES" sz="1800" dirty="0">
                <a:solidFill>
                  <a:srgbClr val="000000"/>
                </a:solidFill>
              </a:rPr>
              <a:t>El Jefe de Equipo de PSS decidió colaborar con la Facultad de Emprendimiento de la Universidad Nacional de </a:t>
            </a:r>
            <a:r>
              <a:rPr lang="es-ES" sz="1800" dirty="0" err="1">
                <a:solidFill>
                  <a:srgbClr val="000000"/>
                </a:solidFill>
              </a:rPr>
              <a:t>Sanitola</a:t>
            </a:r>
            <a:r>
              <a:rPr lang="es-ES" sz="1800" dirty="0">
                <a:solidFill>
                  <a:srgbClr val="000000"/>
                </a:solidFill>
              </a:rPr>
              <a:t>, con el objetivo de impulsar la regularización de los proveedores privados informales de servicios de saneamiento (p. ej., empresas de operadores de camiones, trabajadores de saneamiento encargados de limpiar los desagües). El programa incluía formación en materia de finanzas básicas y negocios, así como asistencia para obtener equipamiento y capital a través de bancos.</a:t>
            </a:r>
          </a:p>
          <a:p>
            <a:r>
              <a:rPr lang="es-ES" sz="1800" b="1" dirty="0">
                <a:solidFill>
                  <a:srgbClr val="000000"/>
                </a:solidFill>
              </a:rPr>
              <a:t>Programas de investigación. </a:t>
            </a:r>
            <a:r>
              <a:rPr lang="es-ES" sz="1800" dirty="0">
                <a:solidFill>
                  <a:srgbClr val="000000"/>
                </a:solidFill>
              </a:rPr>
              <a:t>El Director de Operaciones de la planta de tratamiento de aguas residuales manifestó la necesidad de conocer las características de los lodos fecales, para diseñar la planta de tratamiento de lodos fecales que se construiría durante el tercer año. Así pues, el Jefe de Equipo de PSS involucró al Departamento de Saneamiento de la Facultad de Ingeniería Civil en un proyecto de investigación, para determinar las características de los lodos fecales y proponer opciones de tratamiento y uso final seguro.</a:t>
            </a:r>
          </a:p>
          <a:p>
            <a:endParaRPr lang="es-VE" sz="1800" b="1" dirty="0">
              <a:latin typeface="Source Sans Pro" panose="020B0503030403020204" pitchFamily="34" charset="0"/>
              <a:ea typeface="Source Sans Pro" panose="020B0503030403020204" pitchFamily="34" charset="0"/>
            </a:endParaRPr>
          </a:p>
        </p:txBody>
      </p:sp>
      <p:pic>
        <p:nvPicPr>
          <p:cNvPr id="2" name="Picture 4">
            <a:extLst>
              <a:ext uri="{FF2B5EF4-FFF2-40B4-BE49-F238E27FC236}">
                <a16:creationId xmlns:a16="http://schemas.microsoft.com/office/drawing/2014/main" id="{4194F45E-CC05-1ADA-F5CA-37B7F6A947CE}"/>
              </a:ext>
            </a:extLst>
          </p:cNvPr>
          <p:cNvPicPr>
            <a:picLocks noChangeAspect="1"/>
          </p:cNvPicPr>
          <p:nvPr/>
        </p:nvPicPr>
        <p:blipFill>
          <a:blip r:embed="rId2"/>
          <a:stretch>
            <a:fillRect/>
          </a:stretch>
        </p:blipFill>
        <p:spPr>
          <a:xfrm>
            <a:off x="322226" y="79856"/>
            <a:ext cx="5273748" cy="1051808"/>
          </a:xfrm>
          <a:prstGeom prst="rect">
            <a:avLst/>
          </a:prstGeom>
        </p:spPr>
      </p:pic>
      <p:sp>
        <p:nvSpPr>
          <p:cNvPr id="3" name="Rectangle 2">
            <a:extLst>
              <a:ext uri="{FF2B5EF4-FFF2-40B4-BE49-F238E27FC236}">
                <a16:creationId xmlns:a16="http://schemas.microsoft.com/office/drawing/2014/main" id="{B67F086B-8515-E0D0-8C37-223C93BECEF5}"/>
              </a:ext>
            </a:extLst>
          </p:cNvPr>
          <p:cNvSpPr/>
          <p:nvPr/>
        </p:nvSpPr>
        <p:spPr>
          <a:xfrm>
            <a:off x="5595974" y="155059"/>
            <a:ext cx="3534112" cy="10474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2800" dirty="0">
                <a:solidFill>
                  <a:schemeClr val="accent6">
                    <a:lumMod val="10000"/>
                  </a:schemeClr>
                </a:solidFill>
                <a:latin typeface="Source Sans Pro" panose="020B0503030403020204" pitchFamily="34" charset="0"/>
                <a:ea typeface="Source Sans Pro" panose="020B0503030403020204" pitchFamily="34" charset="0"/>
              </a:rPr>
              <a:t>Ejemplo práctico:</a:t>
            </a:r>
          </a:p>
          <a:p>
            <a:pPr algn="ctr"/>
            <a:r>
              <a:rPr lang="es-AR" sz="2800" dirty="0">
                <a:solidFill>
                  <a:schemeClr val="accent6">
                    <a:lumMod val="10000"/>
                  </a:schemeClr>
                </a:solidFill>
                <a:latin typeface="Source Sans Pro" panose="020B0503030403020204" pitchFamily="34" charset="0"/>
                <a:ea typeface="Source Sans Pro" panose="020B0503030403020204" pitchFamily="34" charset="0"/>
              </a:rPr>
              <a:t>PSS EN NEWTOWN</a:t>
            </a:r>
          </a:p>
        </p:txBody>
      </p:sp>
    </p:spTree>
    <p:extLst>
      <p:ext uri="{BB962C8B-B14F-4D97-AF65-F5344CB8AC3E}">
        <p14:creationId xmlns:p14="http://schemas.microsoft.com/office/powerpoint/2010/main" val="261087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9">
            <a:extLst>
              <a:ext uri="{FF2B5EF4-FFF2-40B4-BE49-F238E27FC236}">
                <a16:creationId xmlns:a16="http://schemas.microsoft.com/office/drawing/2014/main" id="{C6E2AFA0-930F-2C47-8504-AA3CC5D8A831}"/>
              </a:ext>
            </a:extLst>
          </p:cNvPr>
          <p:cNvSpPr txBox="1">
            <a:spLocks/>
          </p:cNvSpPr>
          <p:nvPr/>
        </p:nvSpPr>
        <p:spPr>
          <a:xfrm>
            <a:off x="224901" y="153347"/>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 dirty="0">
                <a:solidFill>
                  <a:srgbClr val="A6C542"/>
                </a:solidFill>
              </a:rPr>
              <a:t>TRABAJO EN GRUPOS</a:t>
            </a:r>
          </a:p>
        </p:txBody>
      </p:sp>
      <p:sp>
        <p:nvSpPr>
          <p:cNvPr id="12" name="4 Marcador de texto">
            <a:extLst>
              <a:ext uri="{FF2B5EF4-FFF2-40B4-BE49-F238E27FC236}">
                <a16:creationId xmlns:a16="http://schemas.microsoft.com/office/drawing/2014/main" id="{14949F69-AEA9-4E45-92F7-165DD0F64BC1}"/>
              </a:ext>
            </a:extLst>
          </p:cNvPr>
          <p:cNvSpPr txBox="1">
            <a:spLocks/>
          </p:cNvSpPr>
          <p:nvPr/>
        </p:nvSpPr>
        <p:spPr>
          <a:xfrm>
            <a:off x="121513" y="2115992"/>
            <a:ext cx="4932164" cy="2655295"/>
          </a:xfrm>
          <a:prstGeom prst="rect">
            <a:avLst/>
          </a:prstGeom>
        </p:spPr>
        <p:txBody>
          <a:bodyPr rtlCol="0" anchor="t"/>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Arial" panose="020B0604020202020204" pitchFamily="34" charset="0"/>
              <a:buNone/>
            </a:pPr>
            <a:r>
              <a:rPr lang="es" sz="3000" dirty="0">
                <a:solidFill>
                  <a:schemeClr val="tx2"/>
                </a:solidFill>
                <a:latin typeface="Source Sans Pro" panose="020B0503030403020204" pitchFamily="34" charset="0"/>
                <a:ea typeface="Source Sans Pro" panose="020B0503030403020204" pitchFamily="34" charset="0"/>
              </a:rPr>
              <a:t>Aplicar el módulo 6 en la PSS</a:t>
            </a:r>
          </a:p>
          <a:p>
            <a:pPr marL="0" indent="0" rtl="0">
              <a:buFont typeface="Arial" panose="020B0604020202020204" pitchFamily="34" charset="0"/>
              <a:buNone/>
            </a:pPr>
            <a:endParaRPr lang="en-AU" sz="1000" dirty="0">
              <a:solidFill>
                <a:schemeClr val="tx2"/>
              </a:solidFill>
              <a:latin typeface="Source Sans Pro" panose="020B0503030403020204" pitchFamily="34" charset="0"/>
              <a:ea typeface="Source Sans Pro" panose="020B0503030403020204" pitchFamily="34" charset="0"/>
            </a:endParaRPr>
          </a:p>
          <a:p>
            <a:pPr marL="0" indent="0" rtl="0">
              <a:buFont typeface="Arial" panose="020B0604020202020204" pitchFamily="34" charset="0"/>
              <a:buNone/>
            </a:pPr>
            <a:r>
              <a:rPr lang="es" sz="2200" dirty="0">
                <a:solidFill>
                  <a:schemeClr val="tx2"/>
                </a:solidFill>
                <a:latin typeface="Source Sans Pro" panose="020B0503030403020204" pitchFamily="34" charset="0"/>
                <a:ea typeface="Source Sans Pro" panose="020B0503030403020204" pitchFamily="34" charset="0"/>
              </a:rPr>
              <a:t>Las instrucciones se encuentran en la hoja de trabajo del módulo 6.</a:t>
            </a:r>
          </a:p>
          <a:p>
            <a:pPr marL="0" indent="0" rtl="0">
              <a:buNone/>
            </a:pPr>
            <a:r>
              <a:rPr lang="es" sz="2200" dirty="0">
                <a:solidFill>
                  <a:schemeClr val="accent5">
                    <a:lumMod val="10000"/>
                  </a:schemeClr>
                </a:solidFill>
                <a:latin typeface="Source Sans Pro" panose="020B0503030403020204" pitchFamily="34" charset="0"/>
                <a:ea typeface="Source Sans Pro" panose="020B0503030403020204" pitchFamily="34" charset="0"/>
              </a:rPr>
              <a:t>En grupos, deberán:</a:t>
            </a:r>
          </a:p>
          <a:p>
            <a:pPr rtl="0"/>
            <a:r>
              <a:rPr lang="es" sz="2200" dirty="0">
                <a:solidFill>
                  <a:schemeClr val="accent5">
                    <a:lumMod val="10000"/>
                  </a:schemeClr>
                </a:solidFill>
                <a:latin typeface="Source Sans Pro" panose="020B0503030403020204" pitchFamily="34" charset="0"/>
                <a:ea typeface="Source Sans Pro" panose="020B0503030403020204" pitchFamily="34" charset="0"/>
              </a:rPr>
              <a:t>Seleccionar dos programas de apoyo</a:t>
            </a:r>
            <a:endParaRPr lang="en-AU" sz="2000" dirty="0">
              <a:solidFill>
                <a:schemeClr val="accent5">
                  <a:lumMod val="10000"/>
                </a:schemeClr>
              </a:solidFill>
              <a:latin typeface="Source Sans Pro" panose="020B0503030403020204" pitchFamily="34" charset="0"/>
              <a:ea typeface="Source Sans Pro" panose="020B0503030403020204" pitchFamily="34" charset="0"/>
            </a:endParaRPr>
          </a:p>
        </p:txBody>
      </p:sp>
      <p:pic>
        <p:nvPicPr>
          <p:cNvPr id="3" name="Imagen 2">
            <a:extLst>
              <a:ext uri="{FF2B5EF4-FFF2-40B4-BE49-F238E27FC236}">
                <a16:creationId xmlns:a16="http://schemas.microsoft.com/office/drawing/2014/main" id="{9E86A093-2EE5-680C-E741-84943F6670EF}"/>
              </a:ext>
            </a:extLst>
          </p:cNvPr>
          <p:cNvPicPr>
            <a:picLocks noChangeAspect="1"/>
          </p:cNvPicPr>
          <p:nvPr/>
        </p:nvPicPr>
        <p:blipFill rotWithShape="1">
          <a:blip r:embed="rId2"/>
          <a:srcRect l="21406" t="59306" r="21562" b="4722"/>
          <a:stretch/>
        </p:blipFill>
        <p:spPr>
          <a:xfrm>
            <a:off x="5067055" y="2033845"/>
            <a:ext cx="3973552" cy="2819590"/>
          </a:xfrm>
          <a:prstGeom prst="rect">
            <a:avLst/>
          </a:prstGeom>
          <a:ln w="19050">
            <a:solidFill>
              <a:srgbClr val="000000"/>
            </a:solidFill>
          </a:ln>
        </p:spPr>
      </p:pic>
    </p:spTree>
    <p:extLst>
      <p:ext uri="{BB962C8B-B14F-4D97-AF65-F5344CB8AC3E}">
        <p14:creationId xmlns:p14="http://schemas.microsoft.com/office/powerpoint/2010/main" val="151943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84D0B2C-6491-BABE-B365-E89223A6EC64}"/>
              </a:ext>
            </a:extLst>
          </p:cNvPr>
          <p:cNvPicPr>
            <a:picLocks noChangeAspect="1"/>
          </p:cNvPicPr>
          <p:nvPr/>
        </p:nvPicPr>
        <p:blipFill rotWithShape="1">
          <a:blip r:embed="rId2"/>
          <a:srcRect l="15142" t="55111" r="18573" b="3682"/>
          <a:stretch/>
        </p:blipFill>
        <p:spPr>
          <a:xfrm>
            <a:off x="1313252" y="818710"/>
            <a:ext cx="6517496" cy="4558036"/>
          </a:xfrm>
          <a:prstGeom prst="rect">
            <a:avLst/>
          </a:prstGeom>
        </p:spPr>
      </p:pic>
      <p:pic>
        <p:nvPicPr>
          <p:cNvPr id="7" name="Imagen 6" descr="Imagen que contiene Interfaz de usuario gráfica&#10;&#10;Descripción generada automáticamente">
            <a:extLst>
              <a:ext uri="{FF2B5EF4-FFF2-40B4-BE49-F238E27FC236}">
                <a16:creationId xmlns:a16="http://schemas.microsoft.com/office/drawing/2014/main" id="{5CB052E0-C047-BDC0-8E2C-7DF914AF8B3C}"/>
              </a:ext>
            </a:extLst>
          </p:cNvPr>
          <p:cNvPicPr>
            <a:picLocks noChangeAspect="1"/>
          </p:cNvPicPr>
          <p:nvPr/>
        </p:nvPicPr>
        <p:blipFill>
          <a:blip r:embed="rId3"/>
          <a:stretch>
            <a:fillRect/>
          </a:stretch>
        </p:blipFill>
        <p:spPr>
          <a:xfrm>
            <a:off x="104332" y="5722133"/>
            <a:ext cx="2500604" cy="625151"/>
          </a:xfrm>
          <a:prstGeom prst="rect">
            <a:avLst/>
          </a:prstGeom>
        </p:spPr>
      </p:pic>
    </p:spTree>
    <p:extLst>
      <p:ext uri="{BB962C8B-B14F-4D97-AF65-F5344CB8AC3E}">
        <p14:creationId xmlns:p14="http://schemas.microsoft.com/office/powerpoint/2010/main" val="1735050420"/>
      </p:ext>
    </p:extLst>
  </p:cSld>
  <p:clrMapOvr>
    <a:masterClrMapping/>
  </p:clrMapOvr>
</p:sld>
</file>

<file path=ppt/theme/theme1.xml><?xml version="1.0" encoding="utf-8"?>
<a:theme xmlns:a="http://schemas.openxmlformats.org/drawingml/2006/main" name="Blank slid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elcome and Thank you slides (Beig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ule Slide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ules/Output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1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2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nt Beige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tent Beige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Last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2979</TotalTime>
  <Words>727</Words>
  <Application>Microsoft Office PowerPoint</Application>
  <PresentationFormat>Presentación en pantalla (4:3)</PresentationFormat>
  <Paragraphs>73</Paragraphs>
  <Slides>9</Slides>
  <Notes>1</Notes>
  <HiddenSlides>0</HiddenSlides>
  <MMClips>0</MMClips>
  <ScaleCrop>false</ScaleCrop>
  <HeadingPairs>
    <vt:vector size="6" baseType="variant">
      <vt:variant>
        <vt:lpstr>Fuentes usadas</vt:lpstr>
      </vt:variant>
      <vt:variant>
        <vt:i4>7</vt:i4>
      </vt:variant>
      <vt:variant>
        <vt:lpstr>Tema</vt:lpstr>
      </vt:variant>
      <vt:variant>
        <vt:i4>9</vt:i4>
      </vt:variant>
      <vt:variant>
        <vt:lpstr>Títulos de diapositiva</vt:lpstr>
      </vt:variant>
      <vt:variant>
        <vt:i4>9</vt:i4>
      </vt:variant>
    </vt:vector>
  </HeadingPairs>
  <TitlesOfParts>
    <vt:vector size="25" baseType="lpstr">
      <vt:lpstr>Arial</vt:lpstr>
      <vt:lpstr>Calibri</vt:lpstr>
      <vt:lpstr>Source Sans Pro</vt:lpstr>
      <vt:lpstr>Source Sans Pro Black</vt:lpstr>
      <vt:lpstr>Source Sans Pro ExtraLight</vt:lpstr>
      <vt:lpstr>Source Sans Pro Light</vt:lpstr>
      <vt:lpstr>Source Sans Pro Semibold</vt:lpstr>
      <vt:lpstr>Blank slide</vt:lpstr>
      <vt:lpstr>Welcome and Thank you slides (Beige)</vt:lpstr>
      <vt:lpstr>Module Slides</vt:lpstr>
      <vt:lpstr>Modules/Outputs</vt:lpstr>
      <vt:lpstr>6.1 Content Slides (Blank)</vt:lpstr>
      <vt:lpstr>6.2 Content Slides (Blank)</vt:lpstr>
      <vt:lpstr>Content Beige (Blank)</vt:lpstr>
      <vt:lpstr>1_Content Beige (Blank)</vt:lpstr>
      <vt:lpstr>Last Content Slides (blank)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Imhof</dc:creator>
  <cp:lastModifiedBy>Luis Roberti</cp:lastModifiedBy>
  <cp:revision>381</cp:revision>
  <dcterms:created xsi:type="dcterms:W3CDTF">2020-03-15T11:08:24Z</dcterms:created>
  <dcterms:modified xsi:type="dcterms:W3CDTF">2023-11-20T08:11:52Z</dcterms:modified>
</cp:coreProperties>
</file>