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721" r:id="rId6"/>
    <p:sldMasterId id="2147483731" r:id="rId7"/>
    <p:sldMasterId id="2147483741" r:id="rId8"/>
    <p:sldMasterId id="2147483694" r:id="rId9"/>
    <p:sldMasterId id="2147483714" r:id="rId10"/>
  </p:sldMasterIdLst>
  <p:notesMasterIdLst>
    <p:notesMasterId r:id="rId36"/>
  </p:notesMasterIdLst>
  <p:handoutMasterIdLst>
    <p:handoutMasterId r:id="rId37"/>
  </p:handoutMasterIdLst>
  <p:sldIdLst>
    <p:sldId id="260" r:id="rId11"/>
    <p:sldId id="600" r:id="rId12"/>
    <p:sldId id="263" r:id="rId13"/>
    <p:sldId id="297" r:id="rId14"/>
    <p:sldId id="305" r:id="rId15"/>
    <p:sldId id="307" r:id="rId16"/>
    <p:sldId id="311" r:id="rId17"/>
    <p:sldId id="299" r:id="rId18"/>
    <p:sldId id="312" r:id="rId19"/>
    <p:sldId id="598" r:id="rId20"/>
    <p:sldId id="313" r:id="rId21"/>
    <p:sldId id="314" r:id="rId22"/>
    <p:sldId id="315" r:id="rId23"/>
    <p:sldId id="316" r:id="rId24"/>
    <p:sldId id="317" r:id="rId25"/>
    <p:sldId id="318" r:id="rId26"/>
    <p:sldId id="320" r:id="rId27"/>
    <p:sldId id="319" r:id="rId28"/>
    <p:sldId id="322" r:id="rId29"/>
    <p:sldId id="324" r:id="rId30"/>
    <p:sldId id="479" r:id="rId31"/>
    <p:sldId id="599" r:id="rId32"/>
    <p:sldId id="480" r:id="rId33"/>
    <p:sldId id="291" r:id="rId34"/>
    <p:sldId id="4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175"/>
    <a:srgbClr val="000000"/>
    <a:srgbClr val="212121"/>
    <a:srgbClr val="226676"/>
    <a:srgbClr val="D2D2D2"/>
    <a:srgbClr val="DDE6E1"/>
    <a:srgbClr val="543900"/>
    <a:srgbClr val="B1C936"/>
    <a:srgbClr val="E0DCD5"/>
    <a:srgbClr val="C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1A1A85-F00F-47AE-ACD9-51B2D8EE98C2}" v="10" dt="2025-06-03T05:47:20.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3" autoAdjust="0"/>
    <p:restoredTop sz="91429" autoAdjust="0"/>
  </p:normalViewPr>
  <p:slideViewPr>
    <p:cSldViewPr snapToGrid="0" snapToObjects="1">
      <p:cViewPr varScale="1">
        <p:scale>
          <a:sx n="55" d="100"/>
          <a:sy n="55" d="100"/>
        </p:scale>
        <p:origin x="78"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18"/>
    </p:cViewPr>
  </p:sorterViewPr>
  <p:notesViewPr>
    <p:cSldViewPr snapToGrid="0" snapToObjects="1">
      <p:cViewPr varScale="1">
        <p:scale>
          <a:sx n="87" d="100"/>
          <a:sy n="87" d="100"/>
        </p:scale>
        <p:origin x="-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YANTI, Indah" userId="8421c6c7-d242-4128-bd2b-221632242f70" providerId="ADAL" clId="{D41A1A85-F00F-47AE-ACD9-51B2D8EE98C2}"/>
    <pc:docChg chg="custSel modSld">
      <pc:chgData name="DEVIYANTI, Indah" userId="8421c6c7-d242-4128-bd2b-221632242f70" providerId="ADAL" clId="{D41A1A85-F00F-47AE-ACD9-51B2D8EE98C2}" dt="2025-06-03T10:17:57.638" v="35" actId="14100"/>
      <pc:docMkLst>
        <pc:docMk/>
      </pc:docMkLst>
      <pc:sldChg chg="addSp delSp modSp mod">
        <pc:chgData name="DEVIYANTI, Indah" userId="8421c6c7-d242-4128-bd2b-221632242f70" providerId="ADAL" clId="{D41A1A85-F00F-47AE-ACD9-51B2D8EE98C2}" dt="2025-06-03T05:53:13.299" v="25" actId="14100"/>
        <pc:sldMkLst>
          <pc:docMk/>
          <pc:sldMk cId="2747439593" sldId="260"/>
        </pc:sldMkLst>
        <pc:picChg chg="del">
          <ac:chgData name="DEVIYANTI, Indah" userId="8421c6c7-d242-4128-bd2b-221632242f70" providerId="ADAL" clId="{D41A1A85-F00F-47AE-ACD9-51B2D8EE98C2}" dt="2025-06-03T05:53:09.117" v="22" actId="478"/>
          <ac:picMkLst>
            <pc:docMk/>
            <pc:sldMk cId="2747439593" sldId="260"/>
            <ac:picMk id="2" creationId="{E622D1B1-4E70-AA40-AE2B-815D57BDB391}"/>
          </ac:picMkLst>
        </pc:picChg>
        <pc:picChg chg="add mod">
          <ac:chgData name="DEVIYANTI, Indah" userId="8421c6c7-d242-4128-bd2b-221632242f70" providerId="ADAL" clId="{D41A1A85-F00F-47AE-ACD9-51B2D8EE98C2}" dt="2025-06-03T05:53:13.299" v="25" actId="14100"/>
          <ac:picMkLst>
            <pc:docMk/>
            <pc:sldMk cId="2747439593" sldId="260"/>
            <ac:picMk id="4" creationId="{1B36A6BA-450E-BE08-EBB5-0A4B65FE24F7}"/>
          </ac:picMkLst>
        </pc:picChg>
      </pc:sldChg>
      <pc:sldChg chg="modSp mod">
        <pc:chgData name="DEVIYANTI, Indah" userId="8421c6c7-d242-4128-bd2b-221632242f70" providerId="ADAL" clId="{D41A1A85-F00F-47AE-ACD9-51B2D8EE98C2}" dt="2025-06-03T05:44:12.648" v="4" actId="113"/>
        <pc:sldMkLst>
          <pc:docMk/>
          <pc:sldMk cId="2970647185" sldId="307"/>
        </pc:sldMkLst>
        <pc:spChg chg="mod">
          <ac:chgData name="DEVIYANTI, Indah" userId="8421c6c7-d242-4128-bd2b-221632242f70" providerId="ADAL" clId="{D41A1A85-F00F-47AE-ACD9-51B2D8EE98C2}" dt="2025-06-03T05:44:12.648" v="4" actId="113"/>
          <ac:spMkLst>
            <pc:docMk/>
            <pc:sldMk cId="2970647185" sldId="307"/>
            <ac:spMk id="12" creationId="{96CB9C6F-2C1F-3F4B-B993-D4F9E12FC023}"/>
          </ac:spMkLst>
        </pc:spChg>
      </pc:sldChg>
      <pc:sldChg chg="modSp mod">
        <pc:chgData name="DEVIYANTI, Indah" userId="8421c6c7-d242-4128-bd2b-221632242f70" providerId="ADAL" clId="{D41A1A85-F00F-47AE-ACD9-51B2D8EE98C2}" dt="2025-06-03T05:45:47.804" v="6" actId="20577"/>
        <pc:sldMkLst>
          <pc:docMk/>
          <pc:sldMk cId="1296971874" sldId="313"/>
        </pc:sldMkLst>
        <pc:spChg chg="mod">
          <ac:chgData name="DEVIYANTI, Indah" userId="8421c6c7-d242-4128-bd2b-221632242f70" providerId="ADAL" clId="{D41A1A85-F00F-47AE-ACD9-51B2D8EE98C2}" dt="2025-06-03T05:45:47.804" v="6" actId="20577"/>
          <ac:spMkLst>
            <pc:docMk/>
            <pc:sldMk cId="1296971874" sldId="313"/>
            <ac:spMk id="21" creationId="{A2E7FD58-FF4A-154C-9C7A-4CC0839E2DE2}"/>
          </ac:spMkLst>
        </pc:spChg>
      </pc:sldChg>
      <pc:sldChg chg="modSp">
        <pc:chgData name="DEVIYANTI, Indah" userId="8421c6c7-d242-4128-bd2b-221632242f70" providerId="ADAL" clId="{D41A1A85-F00F-47AE-ACD9-51B2D8EE98C2}" dt="2025-06-03T05:47:20.890" v="16" actId="20577"/>
        <pc:sldMkLst>
          <pc:docMk/>
          <pc:sldMk cId="3468950975" sldId="316"/>
        </pc:sldMkLst>
        <pc:spChg chg="mod">
          <ac:chgData name="DEVIYANTI, Indah" userId="8421c6c7-d242-4128-bd2b-221632242f70" providerId="ADAL" clId="{D41A1A85-F00F-47AE-ACD9-51B2D8EE98C2}" dt="2025-06-03T05:47:20.890" v="16" actId="20577"/>
          <ac:spMkLst>
            <pc:docMk/>
            <pc:sldMk cId="3468950975" sldId="316"/>
            <ac:spMk id="13" creationId="{62EF1D9E-BB12-CE4D-B767-A6B66BEF322A}"/>
          </ac:spMkLst>
        </pc:spChg>
      </pc:sldChg>
      <pc:sldChg chg="modSp mod">
        <pc:chgData name="DEVIYANTI, Indah" userId="8421c6c7-d242-4128-bd2b-221632242f70" providerId="ADAL" clId="{D41A1A85-F00F-47AE-ACD9-51B2D8EE98C2}" dt="2025-06-03T05:47:56.425" v="19" actId="20577"/>
        <pc:sldMkLst>
          <pc:docMk/>
          <pc:sldMk cId="3797529534" sldId="317"/>
        </pc:sldMkLst>
        <pc:spChg chg="mod">
          <ac:chgData name="DEVIYANTI, Indah" userId="8421c6c7-d242-4128-bd2b-221632242f70" providerId="ADAL" clId="{D41A1A85-F00F-47AE-ACD9-51B2D8EE98C2}" dt="2025-06-03T05:47:56.425" v="19" actId="20577"/>
          <ac:spMkLst>
            <pc:docMk/>
            <pc:sldMk cId="3797529534" sldId="317"/>
            <ac:spMk id="12" creationId="{1AA8C20D-77F2-9E4A-BF7D-2D9148DCB8C6}"/>
          </ac:spMkLst>
        </pc:spChg>
      </pc:sldChg>
      <pc:sldChg chg="addSp delSp modSp mod">
        <pc:chgData name="DEVIYANTI, Indah" userId="8421c6c7-d242-4128-bd2b-221632242f70" providerId="ADAL" clId="{D41A1A85-F00F-47AE-ACD9-51B2D8EE98C2}" dt="2025-06-03T05:53:20.141" v="28" actId="1076"/>
        <pc:sldMkLst>
          <pc:docMk/>
          <pc:sldMk cId="1019211829" sldId="481"/>
        </pc:sldMkLst>
        <pc:picChg chg="del">
          <ac:chgData name="DEVIYANTI, Indah" userId="8421c6c7-d242-4128-bd2b-221632242f70" providerId="ADAL" clId="{D41A1A85-F00F-47AE-ACD9-51B2D8EE98C2}" dt="2025-06-03T05:53:03.335" v="20" actId="478"/>
          <ac:picMkLst>
            <pc:docMk/>
            <pc:sldMk cId="1019211829" sldId="481"/>
            <ac:picMk id="2" creationId="{E622D1B1-4E70-AA40-AE2B-815D57BDB391}"/>
          </ac:picMkLst>
        </pc:picChg>
        <pc:picChg chg="add mod">
          <ac:chgData name="DEVIYANTI, Indah" userId="8421c6c7-d242-4128-bd2b-221632242f70" providerId="ADAL" clId="{D41A1A85-F00F-47AE-ACD9-51B2D8EE98C2}" dt="2025-06-03T05:53:20.141" v="28" actId="1076"/>
          <ac:picMkLst>
            <pc:docMk/>
            <pc:sldMk cId="1019211829" sldId="481"/>
            <ac:picMk id="4" creationId="{E972D0D3-8766-C36D-59CF-A1F246B79E64}"/>
          </ac:picMkLst>
        </pc:picChg>
      </pc:sldChg>
      <pc:sldChg chg="addSp delSp modSp mod">
        <pc:chgData name="DEVIYANTI, Indah" userId="8421c6c7-d242-4128-bd2b-221632242f70" providerId="ADAL" clId="{D41A1A85-F00F-47AE-ACD9-51B2D8EE98C2}" dt="2025-06-03T10:17:57.638" v="35" actId="14100"/>
        <pc:sldMkLst>
          <pc:docMk/>
          <pc:sldMk cId="1940520748" sldId="600"/>
        </pc:sldMkLst>
        <pc:picChg chg="del">
          <ac:chgData name="DEVIYANTI, Indah" userId="8421c6c7-d242-4128-bd2b-221632242f70" providerId="ADAL" clId="{D41A1A85-F00F-47AE-ACD9-51B2D8EE98C2}" dt="2025-06-03T10:17:46.644" v="29" actId="478"/>
          <ac:picMkLst>
            <pc:docMk/>
            <pc:sldMk cId="1940520748" sldId="600"/>
            <ac:picMk id="2" creationId="{D740A903-101F-4848-A27B-90CF8884A08F}"/>
          </ac:picMkLst>
        </pc:picChg>
        <pc:picChg chg="add mod ord">
          <ac:chgData name="DEVIYANTI, Indah" userId="8421c6c7-d242-4128-bd2b-221632242f70" providerId="ADAL" clId="{D41A1A85-F00F-47AE-ACD9-51B2D8EE98C2}" dt="2025-06-03T10:17:57.638" v="35" actId="14100"/>
          <ac:picMkLst>
            <pc:docMk/>
            <pc:sldMk cId="1940520748" sldId="600"/>
            <ac:picMk id="8" creationId="{B05BD8A2-A560-19B7-81EA-2DD19BF8824B}"/>
          </ac:picMkLst>
        </pc:picChg>
      </pc:sldChg>
    </pc:docChg>
  </pc:docChgLst>
  <pc:docChgLst>
    <pc:chgData name="DEVIYANTI, Indah" userId="8421c6c7-d242-4128-bd2b-221632242f70" providerId="ADAL" clId="{062143D0-C4CF-4097-BC07-962D6F786243}"/>
    <pc:docChg chg="undo redo custSel modSld modMainMaster">
      <pc:chgData name="DEVIYANTI, Indah" userId="8421c6c7-d242-4128-bd2b-221632242f70" providerId="ADAL" clId="{062143D0-C4CF-4097-BC07-962D6F786243}" dt="2024-12-24T04:52:15.251" v="735" actId="20577"/>
      <pc:docMkLst>
        <pc:docMk/>
      </pc:docMkLst>
      <pc:sldChg chg="delSp modSp mod">
        <pc:chgData name="DEVIYANTI, Indah" userId="8421c6c7-d242-4128-bd2b-221632242f70" providerId="ADAL" clId="{062143D0-C4CF-4097-BC07-962D6F786243}" dt="2024-12-19T08:29:31.292" v="15" actId="20577"/>
        <pc:sldMkLst>
          <pc:docMk/>
          <pc:sldMk cId="2747439593" sldId="260"/>
        </pc:sldMkLst>
        <pc:spChg chg="mod">
          <ac:chgData name="DEVIYANTI, Indah" userId="8421c6c7-d242-4128-bd2b-221632242f70" providerId="ADAL" clId="{062143D0-C4CF-4097-BC07-962D6F786243}" dt="2024-12-19T08:29:31.292" v="15" actId="20577"/>
          <ac:spMkLst>
            <pc:docMk/>
            <pc:sldMk cId="2747439593" sldId="260"/>
            <ac:spMk id="5" creationId="{AAF8FE4D-E877-6145-9D6B-61780F40D930}"/>
          </ac:spMkLst>
        </pc:spChg>
        <pc:spChg chg="del">
          <ac:chgData name="DEVIYANTI, Indah" userId="8421c6c7-d242-4128-bd2b-221632242f70" providerId="ADAL" clId="{062143D0-C4CF-4097-BC07-962D6F786243}" dt="2024-12-19T08:24:17.416" v="10" actId="478"/>
          <ac:spMkLst>
            <pc:docMk/>
            <pc:sldMk cId="2747439593" sldId="260"/>
            <ac:spMk id="6" creationId="{9F9174C3-102B-4B4D-B4FE-34EFEC33C5A9}"/>
          </ac:spMkLst>
        </pc:spChg>
        <pc:spChg chg="mod">
          <ac:chgData name="DEVIYANTI, Indah" userId="8421c6c7-d242-4128-bd2b-221632242f70" providerId="ADAL" clId="{062143D0-C4CF-4097-BC07-962D6F786243}" dt="2024-12-19T08:23:45.243" v="7" actId="20577"/>
          <ac:spMkLst>
            <pc:docMk/>
            <pc:sldMk cId="2747439593" sldId="260"/>
            <ac:spMk id="12" creationId="{F723A748-A011-EF40-8E0E-D6E2A4DCF80F}"/>
          </ac:spMkLst>
        </pc:spChg>
      </pc:sldChg>
      <pc:sldChg chg="addSp delSp modSp mod">
        <pc:chgData name="DEVIYANTI, Indah" userId="8421c6c7-d242-4128-bd2b-221632242f70" providerId="ADAL" clId="{062143D0-C4CF-4097-BC07-962D6F786243}" dt="2024-12-19T08:53:53.989" v="335"/>
        <pc:sldMkLst>
          <pc:docMk/>
          <pc:sldMk cId="628066093" sldId="263"/>
        </pc:sldMkLst>
        <pc:spChg chg="add del mod">
          <ac:chgData name="DEVIYANTI, Indah" userId="8421c6c7-d242-4128-bd2b-221632242f70" providerId="ADAL" clId="{062143D0-C4CF-4097-BC07-962D6F786243}" dt="2024-12-19T08:31:56.710" v="29" actId="478"/>
          <ac:spMkLst>
            <pc:docMk/>
            <pc:sldMk cId="628066093" sldId="263"/>
            <ac:spMk id="3" creationId="{CBA99A2E-319E-4BC2-2E3C-A0CA99113A13}"/>
          </ac:spMkLst>
        </pc:spChg>
        <pc:spChg chg="mod">
          <ac:chgData name="DEVIYANTI, Indah" userId="8421c6c7-d242-4128-bd2b-221632242f70" providerId="ADAL" clId="{062143D0-C4CF-4097-BC07-962D6F786243}" dt="2024-12-19T08:53:04.983" v="334"/>
          <ac:spMkLst>
            <pc:docMk/>
            <pc:sldMk cId="628066093" sldId="263"/>
            <ac:spMk id="31" creationId="{C0BD978C-57C9-0240-B5CE-68B31AABD810}"/>
          </ac:spMkLst>
        </pc:spChg>
        <pc:spChg chg="mod">
          <ac:chgData name="DEVIYANTI, Indah" userId="8421c6c7-d242-4128-bd2b-221632242f70" providerId="ADAL" clId="{062143D0-C4CF-4097-BC07-962D6F786243}" dt="2024-12-19T08:53:53.989" v="335"/>
          <ac:spMkLst>
            <pc:docMk/>
            <pc:sldMk cId="628066093" sldId="263"/>
            <ac:spMk id="32" creationId="{1C2566CD-5F40-8349-A846-DDE135CBE1E0}"/>
          </ac:spMkLst>
        </pc:spChg>
        <pc:spChg chg="del">
          <ac:chgData name="DEVIYANTI, Indah" userId="8421c6c7-d242-4128-bd2b-221632242f70" providerId="ADAL" clId="{062143D0-C4CF-4097-BC07-962D6F786243}" dt="2024-12-19T08:29:45.343" v="16" actId="478"/>
          <ac:spMkLst>
            <pc:docMk/>
            <pc:sldMk cId="628066093" sldId="263"/>
            <ac:spMk id="33" creationId="{9A96854F-A2E0-CF44-98AF-21D7A6E02D3F}"/>
          </ac:spMkLst>
        </pc:spChg>
      </pc:sldChg>
      <pc:sldChg chg="modSp mod">
        <pc:chgData name="DEVIYANTI, Indah" userId="8421c6c7-d242-4128-bd2b-221632242f70" providerId="ADAL" clId="{062143D0-C4CF-4097-BC07-962D6F786243}" dt="2024-12-19T08:59:53.470" v="356"/>
        <pc:sldMkLst>
          <pc:docMk/>
          <pc:sldMk cId="1217862913" sldId="297"/>
        </pc:sldMkLst>
        <pc:spChg chg="mod">
          <ac:chgData name="DEVIYANTI, Indah" userId="8421c6c7-d242-4128-bd2b-221632242f70" providerId="ADAL" clId="{062143D0-C4CF-4097-BC07-962D6F786243}" dt="2024-12-19T08:56:27.238" v="353" actId="14100"/>
          <ac:spMkLst>
            <pc:docMk/>
            <pc:sldMk cId="1217862913" sldId="297"/>
            <ac:spMk id="2" creationId="{B281F80E-62F9-464F-A397-9F04FF79CA69}"/>
          </ac:spMkLst>
        </pc:spChg>
        <pc:spChg chg="mod">
          <ac:chgData name="DEVIYANTI, Indah" userId="8421c6c7-d242-4128-bd2b-221632242f70" providerId="ADAL" clId="{062143D0-C4CF-4097-BC07-962D6F786243}" dt="2024-12-19T08:59:34.369" v="355"/>
          <ac:spMkLst>
            <pc:docMk/>
            <pc:sldMk cId="1217862913" sldId="297"/>
            <ac:spMk id="6" creationId="{6471C214-FACE-DD49-B6B8-D2741ACF5EDB}"/>
          </ac:spMkLst>
        </pc:spChg>
        <pc:spChg chg="mod">
          <ac:chgData name="DEVIYANTI, Indah" userId="8421c6c7-d242-4128-bd2b-221632242f70" providerId="ADAL" clId="{062143D0-C4CF-4097-BC07-962D6F786243}" dt="2024-12-19T08:59:53.470" v="356"/>
          <ac:spMkLst>
            <pc:docMk/>
            <pc:sldMk cId="1217862913" sldId="297"/>
            <ac:spMk id="8" creationId="{5C2F4C25-5B77-EF44-8314-3AA7254F166E}"/>
          </ac:spMkLst>
        </pc:spChg>
        <pc:spChg chg="mod">
          <ac:chgData name="DEVIYANTI, Indah" userId="8421c6c7-d242-4128-bd2b-221632242f70" providerId="ADAL" clId="{062143D0-C4CF-4097-BC07-962D6F786243}" dt="2024-12-19T08:56:38.364" v="354"/>
          <ac:spMkLst>
            <pc:docMk/>
            <pc:sldMk cId="1217862913" sldId="297"/>
            <ac:spMk id="11" creationId="{67A339E8-8FFE-1142-BB63-0DFDDBCF3108}"/>
          </ac:spMkLst>
        </pc:spChg>
        <pc:spChg chg="mod">
          <ac:chgData name="DEVIYANTI, Indah" userId="8421c6c7-d242-4128-bd2b-221632242f70" providerId="ADAL" clId="{062143D0-C4CF-4097-BC07-962D6F786243}" dt="2024-12-19T08:55:54.468" v="351"/>
          <ac:spMkLst>
            <pc:docMk/>
            <pc:sldMk cId="1217862913" sldId="297"/>
            <ac:spMk id="12" creationId="{70616AA0-EC64-FF49-A2CB-E0DC7F97B8CD}"/>
          </ac:spMkLst>
        </pc:spChg>
        <pc:spChg chg="mod">
          <ac:chgData name="DEVIYANTI, Indah" userId="8421c6c7-d242-4128-bd2b-221632242f70" providerId="ADAL" clId="{062143D0-C4CF-4097-BC07-962D6F786243}" dt="2024-12-19T08:54:19.228" v="342" actId="20577"/>
          <ac:spMkLst>
            <pc:docMk/>
            <pc:sldMk cId="1217862913" sldId="297"/>
            <ac:spMk id="13" creationId="{3A7D2966-FB27-704F-95D3-E66B0432A16F}"/>
          </ac:spMkLst>
        </pc:spChg>
        <pc:spChg chg="mod">
          <ac:chgData name="DEVIYANTI, Indah" userId="8421c6c7-d242-4128-bd2b-221632242f70" providerId="ADAL" clId="{062143D0-C4CF-4097-BC07-962D6F786243}" dt="2024-12-19T08:54:31.185" v="350" actId="20577"/>
          <ac:spMkLst>
            <pc:docMk/>
            <pc:sldMk cId="1217862913" sldId="297"/>
            <ac:spMk id="17" creationId="{09CA4DE5-A59B-9D4C-85F1-D768D7AE9247}"/>
          </ac:spMkLst>
        </pc:spChg>
      </pc:sldChg>
      <pc:sldChg chg="modSp mod">
        <pc:chgData name="DEVIYANTI, Indah" userId="8421c6c7-d242-4128-bd2b-221632242f70" providerId="ADAL" clId="{062143D0-C4CF-4097-BC07-962D6F786243}" dt="2024-12-19T09:39:09.862" v="543" actId="20577"/>
        <pc:sldMkLst>
          <pc:docMk/>
          <pc:sldMk cId="2758600497" sldId="299"/>
        </pc:sldMkLst>
        <pc:spChg chg="mod">
          <ac:chgData name="DEVIYANTI, Indah" userId="8421c6c7-d242-4128-bd2b-221632242f70" providerId="ADAL" clId="{062143D0-C4CF-4097-BC07-962D6F786243}" dt="2024-12-19T09:38:02.417" v="540"/>
          <ac:spMkLst>
            <pc:docMk/>
            <pc:sldMk cId="2758600497" sldId="299"/>
            <ac:spMk id="2" creationId="{B281F80E-62F9-464F-A397-9F04FF79CA69}"/>
          </ac:spMkLst>
        </pc:spChg>
        <pc:spChg chg="mod">
          <ac:chgData name="DEVIYANTI, Indah" userId="8421c6c7-d242-4128-bd2b-221632242f70" providerId="ADAL" clId="{062143D0-C4CF-4097-BC07-962D6F786243}" dt="2024-12-19T09:38:20.719" v="541"/>
          <ac:spMkLst>
            <pc:docMk/>
            <pc:sldMk cId="2758600497" sldId="299"/>
            <ac:spMk id="6" creationId="{6471C214-FACE-DD49-B6B8-D2741ACF5EDB}"/>
          </ac:spMkLst>
        </pc:spChg>
        <pc:spChg chg="mod">
          <ac:chgData name="DEVIYANTI, Indah" userId="8421c6c7-d242-4128-bd2b-221632242f70" providerId="ADAL" clId="{062143D0-C4CF-4097-BC07-962D6F786243}" dt="2024-12-19T09:31:32.860" v="525" actId="20577"/>
          <ac:spMkLst>
            <pc:docMk/>
            <pc:sldMk cId="2758600497" sldId="299"/>
            <ac:spMk id="14" creationId="{8B0A49DB-559F-4A4B-A7F8-1E915F11FA54}"/>
          </ac:spMkLst>
        </pc:spChg>
        <pc:spChg chg="mod">
          <ac:chgData name="DEVIYANTI, Indah" userId="8421c6c7-d242-4128-bd2b-221632242f70" providerId="ADAL" clId="{062143D0-C4CF-4097-BC07-962D6F786243}" dt="2024-12-19T09:05:37.590" v="393"/>
          <ac:spMkLst>
            <pc:docMk/>
            <pc:sldMk cId="2758600497" sldId="299"/>
            <ac:spMk id="15" creationId="{F05A727C-B7E5-394F-8E2B-200E8D094700}"/>
          </ac:spMkLst>
        </pc:spChg>
        <pc:spChg chg="mod">
          <ac:chgData name="DEVIYANTI, Indah" userId="8421c6c7-d242-4128-bd2b-221632242f70" providerId="ADAL" clId="{062143D0-C4CF-4097-BC07-962D6F786243}" dt="2024-12-19T09:39:09.862" v="543" actId="20577"/>
          <ac:spMkLst>
            <pc:docMk/>
            <pc:sldMk cId="2758600497" sldId="299"/>
            <ac:spMk id="17" creationId="{7138602F-7619-2548-9F09-4A0988E513AB}"/>
          </ac:spMkLst>
        </pc:spChg>
        <pc:spChg chg="mod">
          <ac:chgData name="DEVIYANTI, Indah" userId="8421c6c7-d242-4128-bd2b-221632242f70" providerId="ADAL" clId="{062143D0-C4CF-4097-BC07-962D6F786243}" dt="2024-12-19T09:36:09.619" v="539" actId="20577"/>
          <ac:spMkLst>
            <pc:docMk/>
            <pc:sldMk cId="2758600497" sldId="299"/>
            <ac:spMk id="18" creationId="{9BBFCB97-B04F-D643-A7AF-A9845E5FE9F0}"/>
          </ac:spMkLst>
        </pc:spChg>
      </pc:sldChg>
      <pc:sldChg chg="modSp mod">
        <pc:chgData name="DEVIYANTI, Indah" userId="8421c6c7-d242-4128-bd2b-221632242f70" providerId="ADAL" clId="{062143D0-C4CF-4097-BC07-962D6F786243}" dt="2024-12-19T09:53:35.966" v="629"/>
        <pc:sldMkLst>
          <pc:docMk/>
          <pc:sldMk cId="4102055797" sldId="301"/>
        </pc:sldMkLst>
        <pc:spChg chg="mod">
          <ac:chgData name="DEVIYANTI, Indah" userId="8421c6c7-d242-4128-bd2b-221632242f70" providerId="ADAL" clId="{062143D0-C4CF-4097-BC07-962D6F786243}" dt="2024-12-19T09:50:33.348" v="594"/>
          <ac:spMkLst>
            <pc:docMk/>
            <pc:sldMk cId="4102055797" sldId="301"/>
            <ac:spMk id="2" creationId="{00000000-0000-0000-0000-000000000000}"/>
          </ac:spMkLst>
        </pc:spChg>
        <pc:spChg chg="mod">
          <ac:chgData name="DEVIYANTI, Indah" userId="8421c6c7-d242-4128-bd2b-221632242f70" providerId="ADAL" clId="{062143D0-C4CF-4097-BC07-962D6F786243}" dt="2024-12-19T09:51:42.577" v="597"/>
          <ac:spMkLst>
            <pc:docMk/>
            <pc:sldMk cId="4102055797" sldId="301"/>
            <ac:spMk id="12" creationId="{38563984-CF6F-1841-B714-DBB942772A79}"/>
          </ac:spMkLst>
        </pc:spChg>
        <pc:spChg chg="mod">
          <ac:chgData name="DEVIYANTI, Indah" userId="8421c6c7-d242-4128-bd2b-221632242f70" providerId="ADAL" clId="{062143D0-C4CF-4097-BC07-962D6F786243}" dt="2024-12-19T09:52:55.429" v="605"/>
          <ac:spMkLst>
            <pc:docMk/>
            <pc:sldMk cId="4102055797" sldId="301"/>
            <ac:spMk id="13" creationId="{FE4FCE6C-F4C8-9A4A-BFC9-FCC2CF123530}"/>
          </ac:spMkLst>
        </pc:spChg>
        <pc:spChg chg="mod">
          <ac:chgData name="DEVIYANTI, Indah" userId="8421c6c7-d242-4128-bd2b-221632242f70" providerId="ADAL" clId="{062143D0-C4CF-4097-BC07-962D6F786243}" dt="2024-12-19T09:50:42.594" v="595"/>
          <ac:spMkLst>
            <pc:docMk/>
            <pc:sldMk cId="4102055797" sldId="301"/>
            <ac:spMk id="14" creationId="{F9F833D6-D6CE-C84A-A01B-2C7EA21DE0C4}"/>
          </ac:spMkLst>
        </pc:spChg>
        <pc:spChg chg="mod">
          <ac:chgData name="DEVIYANTI, Indah" userId="8421c6c7-d242-4128-bd2b-221632242f70" providerId="ADAL" clId="{062143D0-C4CF-4097-BC07-962D6F786243}" dt="2024-12-19T09:53:10.475" v="606"/>
          <ac:spMkLst>
            <pc:docMk/>
            <pc:sldMk cId="4102055797" sldId="301"/>
            <ac:spMk id="15" creationId="{0A8C4B2B-5B51-EC46-8523-6A1BFDE9736C}"/>
          </ac:spMkLst>
        </pc:spChg>
        <pc:spChg chg="mod">
          <ac:chgData name="DEVIYANTI, Indah" userId="8421c6c7-d242-4128-bd2b-221632242f70" providerId="ADAL" clId="{062143D0-C4CF-4097-BC07-962D6F786243}" dt="2024-12-19T09:53:18.368" v="619" actId="20577"/>
          <ac:spMkLst>
            <pc:docMk/>
            <pc:sldMk cId="4102055797" sldId="301"/>
            <ac:spMk id="16" creationId="{7720BC7D-AF9C-C546-B495-4B133AC2C0FA}"/>
          </ac:spMkLst>
        </pc:spChg>
        <pc:spChg chg="mod">
          <ac:chgData name="DEVIYANTI, Indah" userId="8421c6c7-d242-4128-bd2b-221632242f70" providerId="ADAL" clId="{062143D0-C4CF-4097-BC07-962D6F786243}" dt="2024-12-19T09:53:23.842" v="628" actId="20577"/>
          <ac:spMkLst>
            <pc:docMk/>
            <pc:sldMk cId="4102055797" sldId="301"/>
            <ac:spMk id="17" creationId="{ABA1EB91-FEA4-0040-AD30-75E04577A1E0}"/>
          </ac:spMkLst>
        </pc:spChg>
        <pc:spChg chg="mod">
          <ac:chgData name="DEVIYANTI, Indah" userId="8421c6c7-d242-4128-bd2b-221632242f70" providerId="ADAL" clId="{062143D0-C4CF-4097-BC07-962D6F786243}" dt="2024-12-19T09:53:35.966" v="629"/>
          <ac:spMkLst>
            <pc:docMk/>
            <pc:sldMk cId="4102055797" sldId="301"/>
            <ac:spMk id="18" creationId="{5A839EEE-BACB-9A49-96DD-9ECCA1B14F57}"/>
          </ac:spMkLst>
        </pc:spChg>
        <pc:spChg chg="mod">
          <ac:chgData name="DEVIYANTI, Indah" userId="8421c6c7-d242-4128-bd2b-221632242f70" providerId="ADAL" clId="{062143D0-C4CF-4097-BC07-962D6F786243}" dt="2024-12-19T09:32:11.319" v="530"/>
          <ac:spMkLst>
            <pc:docMk/>
            <pc:sldMk cId="4102055797" sldId="301"/>
            <ac:spMk id="23" creationId="{AF975695-5DEC-2F4B-BF6A-00D30891400D}"/>
          </ac:spMkLst>
        </pc:spChg>
        <pc:spChg chg="mod">
          <ac:chgData name="DEVIYANTI, Indah" userId="8421c6c7-d242-4128-bd2b-221632242f70" providerId="ADAL" clId="{062143D0-C4CF-4097-BC07-962D6F786243}" dt="2024-12-19T09:05:55.058" v="396"/>
          <ac:spMkLst>
            <pc:docMk/>
            <pc:sldMk cId="4102055797" sldId="301"/>
            <ac:spMk id="24" creationId="{F06166C5-278A-9A43-9783-E036228412B4}"/>
          </ac:spMkLst>
        </pc:spChg>
        <pc:spChg chg="mod">
          <ac:chgData name="DEVIYANTI, Indah" userId="8421c6c7-d242-4128-bd2b-221632242f70" providerId="ADAL" clId="{062143D0-C4CF-4097-BC07-962D6F786243}" dt="2024-12-19T09:52:07.394" v="604" actId="20577"/>
          <ac:spMkLst>
            <pc:docMk/>
            <pc:sldMk cId="4102055797" sldId="301"/>
            <ac:spMk id="25" creationId="{97B95313-DCBC-3543-9A93-C51BC5A78F1C}"/>
          </ac:spMkLst>
        </pc:spChg>
      </pc:sldChg>
      <pc:sldChg chg="modSp mod">
        <pc:chgData name="DEVIYANTI, Indah" userId="8421c6c7-d242-4128-bd2b-221632242f70" providerId="ADAL" clId="{062143D0-C4CF-4097-BC07-962D6F786243}" dt="2024-12-19T09:02:15.140" v="379" actId="20577"/>
        <pc:sldMkLst>
          <pc:docMk/>
          <pc:sldMk cId="45063511" sldId="304"/>
        </pc:sldMkLst>
        <pc:spChg chg="mod">
          <ac:chgData name="DEVIYANTI, Indah" userId="8421c6c7-d242-4128-bd2b-221632242f70" providerId="ADAL" clId="{062143D0-C4CF-4097-BC07-962D6F786243}" dt="2024-12-19T09:00:28.109" v="368"/>
          <ac:spMkLst>
            <pc:docMk/>
            <pc:sldMk cId="45063511" sldId="304"/>
            <ac:spMk id="8" creationId="{A32318B0-721A-EB4C-840F-F8A18E769746}"/>
          </ac:spMkLst>
        </pc:spChg>
        <pc:spChg chg="mod">
          <ac:chgData name="DEVIYANTI, Indah" userId="8421c6c7-d242-4128-bd2b-221632242f70" providerId="ADAL" clId="{062143D0-C4CF-4097-BC07-962D6F786243}" dt="2024-12-19T09:00:13.494" v="367" actId="20577"/>
          <ac:spMkLst>
            <pc:docMk/>
            <pc:sldMk cId="45063511" sldId="304"/>
            <ac:spMk id="9" creationId="{54EF94CC-AF65-6340-A5AA-A73E8012B2E3}"/>
          </ac:spMkLst>
        </pc:spChg>
        <pc:spChg chg="mod">
          <ac:chgData name="DEVIYANTI, Indah" userId="8421c6c7-d242-4128-bd2b-221632242f70" providerId="ADAL" clId="{062143D0-C4CF-4097-BC07-962D6F786243}" dt="2024-12-19T09:01:53.052" v="370"/>
          <ac:spMkLst>
            <pc:docMk/>
            <pc:sldMk cId="45063511" sldId="304"/>
            <ac:spMk id="10" creationId="{03922281-73DD-3F47-8434-3392B4A55272}"/>
          </ac:spMkLst>
        </pc:spChg>
        <pc:spChg chg="mod">
          <ac:chgData name="DEVIYANTI, Indah" userId="8421c6c7-d242-4128-bd2b-221632242f70" providerId="ADAL" clId="{062143D0-C4CF-4097-BC07-962D6F786243}" dt="2024-12-19T09:01:23.265" v="369"/>
          <ac:spMkLst>
            <pc:docMk/>
            <pc:sldMk cId="45063511" sldId="304"/>
            <ac:spMk id="11" creationId="{C0EDF14C-F791-2E40-BC82-AC93A5015919}"/>
          </ac:spMkLst>
        </pc:spChg>
        <pc:spChg chg="mod">
          <ac:chgData name="DEVIYANTI, Indah" userId="8421c6c7-d242-4128-bd2b-221632242f70" providerId="ADAL" clId="{062143D0-C4CF-4097-BC07-962D6F786243}" dt="2024-12-19T09:02:15.140" v="379" actId="20577"/>
          <ac:spMkLst>
            <pc:docMk/>
            <pc:sldMk cId="45063511" sldId="304"/>
            <ac:spMk id="19" creationId="{88B0ABB2-A142-EA4C-86F6-8DAE58631350}"/>
          </ac:spMkLst>
        </pc:spChg>
      </pc:sldChg>
      <pc:sldChg chg="modSp mod">
        <pc:chgData name="DEVIYANTI, Indah" userId="8421c6c7-d242-4128-bd2b-221632242f70" providerId="ADAL" clId="{062143D0-C4CF-4097-BC07-962D6F786243}" dt="2024-12-19T09:24:00.272" v="434" actId="20577"/>
        <pc:sldMkLst>
          <pc:docMk/>
          <pc:sldMk cId="1361120797" sldId="305"/>
        </pc:sldMkLst>
        <pc:spChg chg="mod">
          <ac:chgData name="DEVIYANTI, Indah" userId="8421c6c7-d242-4128-bd2b-221632242f70" providerId="ADAL" clId="{062143D0-C4CF-4097-BC07-962D6F786243}" dt="2024-12-19T09:03:50.838" v="387"/>
          <ac:spMkLst>
            <pc:docMk/>
            <pc:sldMk cId="1361120797" sldId="305"/>
            <ac:spMk id="8" creationId="{A32318B0-721A-EB4C-840F-F8A18E769746}"/>
          </ac:spMkLst>
        </pc:spChg>
        <pc:spChg chg="mod">
          <ac:chgData name="DEVIYANTI, Indah" userId="8421c6c7-d242-4128-bd2b-221632242f70" providerId="ADAL" clId="{062143D0-C4CF-4097-BC07-962D6F786243}" dt="2024-12-19T09:02:24.398" v="386" actId="20577"/>
          <ac:spMkLst>
            <pc:docMk/>
            <pc:sldMk cId="1361120797" sldId="305"/>
            <ac:spMk id="9" creationId="{54EF94CC-AF65-6340-A5AA-A73E8012B2E3}"/>
          </ac:spMkLst>
        </pc:spChg>
        <pc:spChg chg="mod">
          <ac:chgData name="DEVIYANTI, Indah" userId="8421c6c7-d242-4128-bd2b-221632242f70" providerId="ADAL" clId="{062143D0-C4CF-4097-BC07-962D6F786243}" dt="2024-12-19T09:22:54.668" v="406"/>
          <ac:spMkLst>
            <pc:docMk/>
            <pc:sldMk cId="1361120797" sldId="305"/>
            <ac:spMk id="11" creationId="{C0EDF14C-F791-2E40-BC82-AC93A5015919}"/>
          </ac:spMkLst>
        </pc:spChg>
        <pc:spChg chg="mod">
          <ac:chgData name="DEVIYANTI, Indah" userId="8421c6c7-d242-4128-bd2b-221632242f70" providerId="ADAL" clId="{062143D0-C4CF-4097-BC07-962D6F786243}" dt="2024-12-19T09:24:00.272" v="434" actId="20577"/>
          <ac:spMkLst>
            <pc:docMk/>
            <pc:sldMk cId="1361120797" sldId="305"/>
            <ac:spMk id="13" creationId="{9F35DD25-EA81-C04B-AB97-B82A21B98375}"/>
          </ac:spMkLst>
        </pc:spChg>
        <pc:picChg chg="mod">
          <ac:chgData name="DEVIYANTI, Indah" userId="8421c6c7-d242-4128-bd2b-221632242f70" providerId="ADAL" clId="{062143D0-C4CF-4097-BC07-962D6F786243}" dt="2024-12-19T09:23:23.753" v="408" actId="14100"/>
          <ac:picMkLst>
            <pc:docMk/>
            <pc:sldMk cId="1361120797" sldId="305"/>
            <ac:picMk id="7" creationId="{1C712912-280F-3940-9593-1FB4A8545A29}"/>
          </ac:picMkLst>
        </pc:picChg>
      </pc:sldChg>
      <pc:sldChg chg="modSp mod">
        <pc:chgData name="DEVIYANTI, Indah" userId="8421c6c7-d242-4128-bd2b-221632242f70" providerId="ADAL" clId="{062143D0-C4CF-4097-BC07-962D6F786243}" dt="2024-12-19T09:28:27.450" v="477" actId="20577"/>
        <pc:sldMkLst>
          <pc:docMk/>
          <pc:sldMk cId="777953133" sldId="306"/>
        </pc:sldMkLst>
        <pc:spChg chg="mod">
          <ac:chgData name="DEVIYANTI, Indah" userId="8421c6c7-d242-4128-bd2b-221632242f70" providerId="ADAL" clId="{062143D0-C4CF-4097-BC07-962D6F786243}" dt="2024-12-19T09:03:58.645" v="389"/>
          <ac:spMkLst>
            <pc:docMk/>
            <pc:sldMk cId="777953133" sldId="306"/>
            <ac:spMk id="8" creationId="{A32318B0-721A-EB4C-840F-F8A18E769746}"/>
          </ac:spMkLst>
        </pc:spChg>
        <pc:spChg chg="mod">
          <ac:chgData name="DEVIYANTI, Indah" userId="8421c6c7-d242-4128-bd2b-221632242f70" providerId="ADAL" clId="{062143D0-C4CF-4097-BC07-962D6F786243}" dt="2024-12-19T09:05:17.236" v="391"/>
          <ac:spMkLst>
            <pc:docMk/>
            <pc:sldMk cId="777953133" sldId="306"/>
            <ac:spMk id="9" creationId="{54EF94CC-AF65-6340-A5AA-A73E8012B2E3}"/>
          </ac:spMkLst>
        </pc:spChg>
        <pc:spChg chg="mod">
          <ac:chgData name="DEVIYANTI, Indah" userId="8421c6c7-d242-4128-bd2b-221632242f70" providerId="ADAL" clId="{062143D0-C4CF-4097-BC07-962D6F786243}" dt="2024-12-19T09:28:05.161" v="473" actId="20577"/>
          <ac:spMkLst>
            <pc:docMk/>
            <pc:sldMk cId="777953133" sldId="306"/>
            <ac:spMk id="10" creationId="{03922281-73DD-3F47-8434-3392B4A55272}"/>
          </ac:spMkLst>
        </pc:spChg>
        <pc:spChg chg="mod">
          <ac:chgData name="DEVIYANTI, Indah" userId="8421c6c7-d242-4128-bd2b-221632242f70" providerId="ADAL" clId="{062143D0-C4CF-4097-BC07-962D6F786243}" dt="2024-12-19T09:27:16.339" v="454"/>
          <ac:spMkLst>
            <pc:docMk/>
            <pc:sldMk cId="777953133" sldId="306"/>
            <ac:spMk id="11" creationId="{C0EDF14C-F791-2E40-BC82-AC93A5015919}"/>
          </ac:spMkLst>
        </pc:spChg>
        <pc:spChg chg="mod">
          <ac:chgData name="DEVIYANTI, Indah" userId="8421c6c7-d242-4128-bd2b-221632242f70" providerId="ADAL" clId="{062143D0-C4CF-4097-BC07-962D6F786243}" dt="2024-12-19T09:28:27.450" v="477" actId="20577"/>
          <ac:spMkLst>
            <pc:docMk/>
            <pc:sldMk cId="777953133" sldId="306"/>
            <ac:spMk id="18" creationId="{A3311D33-8C75-3848-BD91-807E205F6AAE}"/>
          </ac:spMkLst>
        </pc:spChg>
        <pc:spChg chg="mod">
          <ac:chgData name="DEVIYANTI, Indah" userId="8421c6c7-d242-4128-bd2b-221632242f70" providerId="ADAL" clId="{062143D0-C4CF-4097-BC07-962D6F786243}" dt="2024-12-19T09:27:31.435" v="463" actId="20577"/>
          <ac:spMkLst>
            <pc:docMk/>
            <pc:sldMk cId="777953133" sldId="306"/>
            <ac:spMk id="19" creationId="{88B0ABB2-A142-EA4C-86F6-8DAE58631350}"/>
          </ac:spMkLst>
        </pc:spChg>
      </pc:sldChg>
      <pc:sldChg chg="modSp mod">
        <pc:chgData name="DEVIYANTI, Indah" userId="8421c6c7-d242-4128-bd2b-221632242f70" providerId="ADAL" clId="{062143D0-C4CF-4097-BC07-962D6F786243}" dt="2024-12-19T09:25:47.997" v="453" actId="14100"/>
        <pc:sldMkLst>
          <pc:docMk/>
          <pc:sldMk cId="2970647185" sldId="307"/>
        </pc:sldMkLst>
        <pc:spChg chg="mod">
          <ac:chgData name="DEVIYANTI, Indah" userId="8421c6c7-d242-4128-bd2b-221632242f70" providerId="ADAL" clId="{062143D0-C4CF-4097-BC07-962D6F786243}" dt="2024-12-19T09:03:55.211" v="388"/>
          <ac:spMkLst>
            <pc:docMk/>
            <pc:sldMk cId="2970647185" sldId="307"/>
            <ac:spMk id="8" creationId="{A32318B0-721A-EB4C-840F-F8A18E769746}"/>
          </ac:spMkLst>
        </pc:spChg>
        <pc:spChg chg="mod">
          <ac:chgData name="DEVIYANTI, Indah" userId="8421c6c7-d242-4128-bd2b-221632242f70" providerId="ADAL" clId="{062143D0-C4CF-4097-BC07-962D6F786243}" dt="2024-12-19T09:04:09.064" v="390"/>
          <ac:spMkLst>
            <pc:docMk/>
            <pc:sldMk cId="2970647185" sldId="307"/>
            <ac:spMk id="9" creationId="{54EF94CC-AF65-6340-A5AA-A73E8012B2E3}"/>
          </ac:spMkLst>
        </pc:spChg>
        <pc:spChg chg="mod">
          <ac:chgData name="DEVIYANTI, Indah" userId="8421c6c7-d242-4128-bd2b-221632242f70" providerId="ADAL" clId="{062143D0-C4CF-4097-BC07-962D6F786243}" dt="2024-12-19T09:25:01.104" v="435"/>
          <ac:spMkLst>
            <pc:docMk/>
            <pc:sldMk cId="2970647185" sldId="307"/>
            <ac:spMk id="10" creationId="{90B427B3-40F8-7B44-A4B9-D4FAE1A748FA}"/>
          </ac:spMkLst>
        </pc:spChg>
        <pc:spChg chg="mod">
          <ac:chgData name="DEVIYANTI, Indah" userId="8421c6c7-d242-4128-bd2b-221632242f70" providerId="ADAL" clId="{062143D0-C4CF-4097-BC07-962D6F786243}" dt="2024-12-19T09:25:47.997" v="453" actId="14100"/>
          <ac:spMkLst>
            <pc:docMk/>
            <pc:sldMk cId="2970647185" sldId="307"/>
            <ac:spMk id="12" creationId="{96CB9C6F-2C1F-3F4B-B993-D4F9E12FC023}"/>
          </ac:spMkLst>
        </pc:spChg>
        <pc:spChg chg="mod">
          <ac:chgData name="DEVIYANTI, Indah" userId="8421c6c7-d242-4128-bd2b-221632242f70" providerId="ADAL" clId="{062143D0-C4CF-4097-BC07-962D6F786243}" dt="2024-12-19T09:25:24.394" v="451" actId="20577"/>
          <ac:spMkLst>
            <pc:docMk/>
            <pc:sldMk cId="2970647185" sldId="307"/>
            <ac:spMk id="13" creationId="{1B035346-4C1D-6541-915D-C8E45733A6AD}"/>
          </ac:spMkLst>
        </pc:spChg>
      </pc:sldChg>
      <pc:sldChg chg="modSp mod">
        <pc:chgData name="DEVIYANTI, Indah" userId="8421c6c7-d242-4128-bd2b-221632242f70" providerId="ADAL" clId="{062143D0-C4CF-4097-BC07-962D6F786243}" dt="2024-12-19T09:31:03.472" v="508" actId="20577"/>
        <pc:sldMkLst>
          <pc:docMk/>
          <pc:sldMk cId="1125682946" sldId="311"/>
        </pc:sldMkLst>
        <pc:spChg chg="mod">
          <ac:chgData name="DEVIYANTI, Indah" userId="8421c6c7-d242-4128-bd2b-221632242f70" providerId="ADAL" clId="{062143D0-C4CF-4097-BC07-962D6F786243}" dt="2024-12-19T09:31:03.472" v="508" actId="20577"/>
          <ac:spMkLst>
            <pc:docMk/>
            <pc:sldMk cId="1125682946" sldId="311"/>
            <ac:spMk id="7" creationId="{70FC166A-6124-F540-85FF-551C687C77EF}"/>
          </ac:spMkLst>
        </pc:spChg>
        <pc:spChg chg="mod">
          <ac:chgData name="DEVIYANTI, Indah" userId="8421c6c7-d242-4128-bd2b-221632242f70" providerId="ADAL" clId="{062143D0-C4CF-4097-BC07-962D6F786243}" dt="2024-12-19T09:28:48.169" v="478"/>
          <ac:spMkLst>
            <pc:docMk/>
            <pc:sldMk cId="1125682946" sldId="311"/>
            <ac:spMk id="8" creationId="{A32318B0-721A-EB4C-840F-F8A18E769746}"/>
          </ac:spMkLst>
        </pc:spChg>
        <pc:spChg chg="mod">
          <ac:chgData name="DEVIYANTI, Indah" userId="8421c6c7-d242-4128-bd2b-221632242f70" providerId="ADAL" clId="{062143D0-C4CF-4097-BC07-962D6F786243}" dt="2024-12-19T09:05:21.231" v="392"/>
          <ac:spMkLst>
            <pc:docMk/>
            <pc:sldMk cId="1125682946" sldId="311"/>
            <ac:spMk id="9" creationId="{54EF94CC-AF65-6340-A5AA-A73E8012B2E3}"/>
          </ac:spMkLst>
        </pc:spChg>
        <pc:spChg chg="mod">
          <ac:chgData name="DEVIYANTI, Indah" userId="8421c6c7-d242-4128-bd2b-221632242f70" providerId="ADAL" clId="{062143D0-C4CF-4097-BC07-962D6F786243}" dt="2024-12-19T09:29:08.705" v="479"/>
          <ac:spMkLst>
            <pc:docMk/>
            <pc:sldMk cId="1125682946" sldId="311"/>
            <ac:spMk id="10" creationId="{90B427B3-40F8-7B44-A4B9-D4FAE1A748FA}"/>
          </ac:spMkLst>
        </pc:spChg>
        <pc:spChg chg="mod">
          <ac:chgData name="DEVIYANTI, Indah" userId="8421c6c7-d242-4128-bd2b-221632242f70" providerId="ADAL" clId="{062143D0-C4CF-4097-BC07-962D6F786243}" dt="2024-12-19T09:29:39.726" v="481" actId="14100"/>
          <ac:spMkLst>
            <pc:docMk/>
            <pc:sldMk cId="1125682946" sldId="311"/>
            <ac:spMk id="12" creationId="{96CB9C6F-2C1F-3F4B-B993-D4F9E12FC023}"/>
          </ac:spMkLst>
        </pc:spChg>
        <pc:spChg chg="mod">
          <ac:chgData name="DEVIYANTI, Indah" userId="8421c6c7-d242-4128-bd2b-221632242f70" providerId="ADAL" clId="{062143D0-C4CF-4097-BC07-962D6F786243}" dt="2024-12-19T09:29:49.454" v="490" actId="20577"/>
          <ac:spMkLst>
            <pc:docMk/>
            <pc:sldMk cId="1125682946" sldId="311"/>
            <ac:spMk id="13" creationId="{1B035346-4C1D-6541-915D-C8E45733A6AD}"/>
          </ac:spMkLst>
        </pc:spChg>
      </pc:sldChg>
      <pc:sldChg chg="addSp delSp modSp mod">
        <pc:chgData name="DEVIYANTI, Indah" userId="8421c6c7-d242-4128-bd2b-221632242f70" providerId="ADAL" clId="{062143D0-C4CF-4097-BC07-962D6F786243}" dt="2024-12-19T09:45:09.871" v="561" actId="1076"/>
        <pc:sldMkLst>
          <pc:docMk/>
          <pc:sldMk cId="79620169" sldId="312"/>
        </pc:sldMkLst>
        <pc:spChg chg="add del mod">
          <ac:chgData name="DEVIYANTI, Indah" userId="8421c6c7-d242-4128-bd2b-221632242f70" providerId="ADAL" clId="{062143D0-C4CF-4097-BC07-962D6F786243}" dt="2024-12-19T09:31:47.182" v="527"/>
          <ac:spMkLst>
            <pc:docMk/>
            <pc:sldMk cId="79620169" sldId="312"/>
            <ac:spMk id="2" creationId="{CF0BEF1D-F5C9-B000-CAFE-CA1B83CA99A0}"/>
          </ac:spMkLst>
        </pc:spChg>
        <pc:spChg chg="mod">
          <ac:chgData name="DEVIYANTI, Indah" userId="8421c6c7-d242-4128-bd2b-221632242f70" providerId="ADAL" clId="{062143D0-C4CF-4097-BC07-962D6F786243}" dt="2024-12-19T09:31:53.220" v="528"/>
          <ac:spMkLst>
            <pc:docMk/>
            <pc:sldMk cId="79620169" sldId="312"/>
            <ac:spMk id="4" creationId="{F183F455-F46E-9D47-84F4-B94C48C6C2AD}"/>
          </ac:spMkLst>
        </pc:spChg>
        <pc:spChg chg="mod">
          <ac:chgData name="DEVIYANTI, Indah" userId="8421c6c7-d242-4128-bd2b-221632242f70" providerId="ADAL" clId="{062143D0-C4CF-4097-BC07-962D6F786243}" dt="2024-12-19T09:05:44.407" v="394"/>
          <ac:spMkLst>
            <pc:docMk/>
            <pc:sldMk cId="79620169" sldId="312"/>
            <ac:spMk id="5" creationId="{DBACD8E9-AB48-414A-8193-363639AFBDC1}"/>
          </ac:spMkLst>
        </pc:spChg>
        <pc:spChg chg="mod">
          <ac:chgData name="DEVIYANTI, Indah" userId="8421c6c7-d242-4128-bd2b-221632242f70" providerId="ADAL" clId="{062143D0-C4CF-4097-BC07-962D6F786243}" dt="2024-12-19T09:40:23.712" v="544"/>
          <ac:spMkLst>
            <pc:docMk/>
            <pc:sldMk cId="79620169" sldId="312"/>
            <ac:spMk id="6" creationId="{2AA262DD-CF3F-2A41-9363-D769DD12B25E}"/>
          </ac:spMkLst>
        </pc:spChg>
        <pc:spChg chg="mod">
          <ac:chgData name="DEVIYANTI, Indah" userId="8421c6c7-d242-4128-bd2b-221632242f70" providerId="ADAL" clId="{062143D0-C4CF-4097-BC07-962D6F786243}" dt="2024-12-19T09:41:22.646" v="549" actId="20577"/>
          <ac:spMkLst>
            <pc:docMk/>
            <pc:sldMk cId="79620169" sldId="312"/>
            <ac:spMk id="7" creationId="{3287F3CE-82E5-E14F-AB3D-E172D31BD4BE}"/>
          </ac:spMkLst>
        </pc:spChg>
        <pc:spChg chg="mod">
          <ac:chgData name="DEVIYANTI, Indah" userId="8421c6c7-d242-4128-bd2b-221632242f70" providerId="ADAL" clId="{062143D0-C4CF-4097-BC07-962D6F786243}" dt="2024-12-19T09:40:34.215" v="545"/>
          <ac:spMkLst>
            <pc:docMk/>
            <pc:sldMk cId="79620169" sldId="312"/>
            <ac:spMk id="10" creationId="{4EC08357-F934-B44D-B26C-4B0AFF6EFCBB}"/>
          </ac:spMkLst>
        </pc:spChg>
        <pc:spChg chg="mod">
          <ac:chgData name="DEVIYANTI, Indah" userId="8421c6c7-d242-4128-bd2b-221632242f70" providerId="ADAL" clId="{062143D0-C4CF-4097-BC07-962D6F786243}" dt="2024-12-19T09:41:47.522" v="552"/>
          <ac:spMkLst>
            <pc:docMk/>
            <pc:sldMk cId="79620169" sldId="312"/>
            <ac:spMk id="11" creationId="{6B69AE83-7E55-1E4F-A066-2DEB6D6F7FD9}"/>
          </ac:spMkLst>
        </pc:spChg>
        <pc:spChg chg="mod">
          <ac:chgData name="DEVIYANTI, Indah" userId="8421c6c7-d242-4128-bd2b-221632242f70" providerId="ADAL" clId="{062143D0-C4CF-4097-BC07-962D6F786243}" dt="2024-12-19T09:41:38.281" v="551" actId="1076"/>
          <ac:spMkLst>
            <pc:docMk/>
            <pc:sldMk cId="79620169" sldId="312"/>
            <ac:spMk id="12" creationId="{94B8E44C-36D4-9049-B5E8-9432A91382F5}"/>
          </ac:spMkLst>
        </pc:spChg>
        <pc:spChg chg="mod">
          <ac:chgData name="DEVIYANTI, Indah" userId="8421c6c7-d242-4128-bd2b-221632242f70" providerId="ADAL" clId="{062143D0-C4CF-4097-BC07-962D6F786243}" dt="2024-12-19T09:41:58.531" v="554" actId="14100"/>
          <ac:spMkLst>
            <pc:docMk/>
            <pc:sldMk cId="79620169" sldId="312"/>
            <ac:spMk id="13" creationId="{5135893E-F412-5A47-B31F-E9E0D48771F4}"/>
          </ac:spMkLst>
        </pc:spChg>
        <pc:spChg chg="mod">
          <ac:chgData name="DEVIYANTI, Indah" userId="8421c6c7-d242-4128-bd2b-221632242f70" providerId="ADAL" clId="{062143D0-C4CF-4097-BC07-962D6F786243}" dt="2024-12-19T09:45:09.871" v="561" actId="1076"/>
          <ac:spMkLst>
            <pc:docMk/>
            <pc:sldMk cId="79620169" sldId="312"/>
            <ac:spMk id="14" creationId="{865E3D70-98AB-7243-967B-3EDA3F3EE268}"/>
          </ac:spMkLst>
        </pc:spChg>
        <pc:spChg chg="mod">
          <ac:chgData name="DEVIYANTI, Indah" userId="8421c6c7-d242-4128-bd2b-221632242f70" providerId="ADAL" clId="{062143D0-C4CF-4097-BC07-962D6F786243}" dt="2024-12-19T09:44:59.304" v="559" actId="1076"/>
          <ac:spMkLst>
            <pc:docMk/>
            <pc:sldMk cId="79620169" sldId="312"/>
            <ac:spMk id="15" creationId="{F6CD4E22-B735-784B-B9BC-83DE70DEA43F}"/>
          </ac:spMkLst>
        </pc:spChg>
      </pc:sldChg>
      <pc:sldChg chg="modSp mod">
        <pc:chgData name="DEVIYANTI, Indah" userId="8421c6c7-d242-4128-bd2b-221632242f70" providerId="ADAL" clId="{062143D0-C4CF-4097-BC07-962D6F786243}" dt="2024-12-19T09:50:11.701" v="593" actId="20577"/>
        <pc:sldMkLst>
          <pc:docMk/>
          <pc:sldMk cId="1296971874" sldId="313"/>
        </pc:sldMkLst>
        <pc:spChg chg="mod">
          <ac:chgData name="DEVIYANTI, Indah" userId="8421c6c7-d242-4128-bd2b-221632242f70" providerId="ADAL" clId="{062143D0-C4CF-4097-BC07-962D6F786243}" dt="2024-12-19T09:31:57.102" v="529"/>
          <ac:spMkLst>
            <pc:docMk/>
            <pc:sldMk cId="1296971874" sldId="313"/>
            <ac:spMk id="4" creationId="{F183F455-F46E-9D47-84F4-B94C48C6C2AD}"/>
          </ac:spMkLst>
        </pc:spChg>
        <pc:spChg chg="mod">
          <ac:chgData name="DEVIYANTI, Indah" userId="8421c6c7-d242-4128-bd2b-221632242f70" providerId="ADAL" clId="{062143D0-C4CF-4097-BC07-962D6F786243}" dt="2024-12-19T09:05:50.263" v="395"/>
          <ac:spMkLst>
            <pc:docMk/>
            <pc:sldMk cId="1296971874" sldId="313"/>
            <ac:spMk id="5" creationId="{DBACD8E9-AB48-414A-8193-363639AFBDC1}"/>
          </ac:spMkLst>
        </pc:spChg>
        <pc:spChg chg="mod">
          <ac:chgData name="DEVIYANTI, Indah" userId="8421c6c7-d242-4128-bd2b-221632242f70" providerId="ADAL" clId="{062143D0-C4CF-4097-BC07-962D6F786243}" dt="2024-12-19T09:45:22.433" v="578" actId="20577"/>
          <ac:spMkLst>
            <pc:docMk/>
            <pc:sldMk cId="1296971874" sldId="313"/>
            <ac:spMk id="6" creationId="{2AA262DD-CF3F-2A41-9363-D769DD12B25E}"/>
          </ac:spMkLst>
        </pc:spChg>
        <pc:spChg chg="mod">
          <ac:chgData name="DEVIYANTI, Indah" userId="8421c6c7-d242-4128-bd2b-221632242f70" providerId="ADAL" clId="{062143D0-C4CF-4097-BC07-962D6F786243}" dt="2024-12-19T09:46:01.010" v="582" actId="12"/>
          <ac:spMkLst>
            <pc:docMk/>
            <pc:sldMk cId="1296971874" sldId="313"/>
            <ac:spMk id="7" creationId="{3287F3CE-82E5-E14F-AB3D-E172D31BD4BE}"/>
          </ac:spMkLst>
        </pc:spChg>
        <pc:spChg chg="mod">
          <ac:chgData name="DEVIYANTI, Indah" userId="8421c6c7-d242-4128-bd2b-221632242f70" providerId="ADAL" clId="{062143D0-C4CF-4097-BC07-962D6F786243}" dt="2024-12-19T09:49:11.644" v="583"/>
          <ac:spMkLst>
            <pc:docMk/>
            <pc:sldMk cId="1296971874" sldId="313"/>
            <ac:spMk id="16" creationId="{5F88123B-AEA2-5347-ACED-C2422E48A549}"/>
          </ac:spMkLst>
        </pc:spChg>
        <pc:spChg chg="mod">
          <ac:chgData name="DEVIYANTI, Indah" userId="8421c6c7-d242-4128-bd2b-221632242f70" providerId="ADAL" clId="{062143D0-C4CF-4097-BC07-962D6F786243}" dt="2024-12-19T09:49:26.714" v="584"/>
          <ac:spMkLst>
            <pc:docMk/>
            <pc:sldMk cId="1296971874" sldId="313"/>
            <ac:spMk id="18" creationId="{DE6C0B78-68D4-CF40-93C8-C11459FA7474}"/>
          </ac:spMkLst>
        </pc:spChg>
        <pc:spChg chg="mod">
          <ac:chgData name="DEVIYANTI, Indah" userId="8421c6c7-d242-4128-bd2b-221632242f70" providerId="ADAL" clId="{062143D0-C4CF-4097-BC07-962D6F786243}" dt="2024-12-19T09:50:11.701" v="593" actId="20577"/>
          <ac:spMkLst>
            <pc:docMk/>
            <pc:sldMk cId="1296971874" sldId="313"/>
            <ac:spMk id="21" creationId="{A2E7FD58-FF4A-154C-9C7A-4CC0839E2DE2}"/>
          </ac:spMkLst>
        </pc:spChg>
      </pc:sldChg>
      <pc:sldChg chg="modSp mod">
        <pc:chgData name="DEVIYANTI, Indah" userId="8421c6c7-d242-4128-bd2b-221632242f70" providerId="ADAL" clId="{062143D0-C4CF-4097-BC07-962D6F786243}" dt="2024-12-19T09:54:47.749" v="647"/>
        <pc:sldMkLst>
          <pc:docMk/>
          <pc:sldMk cId="3594740156" sldId="314"/>
        </pc:sldMkLst>
        <pc:spChg chg="mod">
          <ac:chgData name="DEVIYANTI, Indah" userId="8421c6c7-d242-4128-bd2b-221632242f70" providerId="ADAL" clId="{062143D0-C4CF-4097-BC07-962D6F786243}" dt="2024-12-19T09:32:14.506" v="531"/>
          <ac:spMkLst>
            <pc:docMk/>
            <pc:sldMk cId="3594740156" sldId="314"/>
            <ac:spMk id="4" creationId="{F183F455-F46E-9D47-84F4-B94C48C6C2AD}"/>
          </ac:spMkLst>
        </pc:spChg>
        <pc:spChg chg="mod">
          <ac:chgData name="DEVIYANTI, Indah" userId="8421c6c7-d242-4128-bd2b-221632242f70" providerId="ADAL" clId="{062143D0-C4CF-4097-BC07-962D6F786243}" dt="2024-12-19T09:05:59.264" v="397"/>
          <ac:spMkLst>
            <pc:docMk/>
            <pc:sldMk cId="3594740156" sldId="314"/>
            <ac:spMk id="5" creationId="{DBACD8E9-AB48-414A-8193-363639AFBDC1}"/>
          </ac:spMkLst>
        </pc:spChg>
        <pc:spChg chg="mod">
          <ac:chgData name="DEVIYANTI, Indah" userId="8421c6c7-d242-4128-bd2b-221632242f70" providerId="ADAL" clId="{062143D0-C4CF-4097-BC07-962D6F786243}" dt="2024-12-19T09:54:15.300" v="646"/>
          <ac:spMkLst>
            <pc:docMk/>
            <pc:sldMk cId="3594740156" sldId="314"/>
            <ac:spMk id="6" creationId="{2AA262DD-CF3F-2A41-9363-D769DD12B25E}"/>
          </ac:spMkLst>
        </pc:spChg>
        <pc:spChg chg="mod">
          <ac:chgData name="DEVIYANTI, Indah" userId="8421c6c7-d242-4128-bd2b-221632242f70" providerId="ADAL" clId="{062143D0-C4CF-4097-BC07-962D6F786243}" dt="2024-12-19T09:54:47.749" v="647"/>
          <ac:spMkLst>
            <pc:docMk/>
            <pc:sldMk cId="3594740156" sldId="314"/>
            <ac:spMk id="14" creationId="{865E3D70-98AB-7243-967B-3EDA3F3EE268}"/>
          </ac:spMkLst>
        </pc:spChg>
        <pc:spChg chg="mod">
          <ac:chgData name="DEVIYANTI, Indah" userId="8421c6c7-d242-4128-bd2b-221632242f70" providerId="ADAL" clId="{062143D0-C4CF-4097-BC07-962D6F786243}" dt="2024-12-19T09:53:54.181" v="645" actId="20577"/>
          <ac:spMkLst>
            <pc:docMk/>
            <pc:sldMk cId="3594740156" sldId="314"/>
            <ac:spMk id="16" creationId="{8010826E-FB3D-894F-9895-71C252BCE224}"/>
          </ac:spMkLst>
        </pc:spChg>
      </pc:sldChg>
      <pc:sldChg chg="modSp mod">
        <pc:chgData name="DEVIYANTI, Indah" userId="8421c6c7-d242-4128-bd2b-221632242f70" providerId="ADAL" clId="{062143D0-C4CF-4097-BC07-962D6F786243}" dt="2024-12-19T09:57:03.700" v="654" actId="1076"/>
        <pc:sldMkLst>
          <pc:docMk/>
          <pc:sldMk cId="744545598" sldId="315"/>
        </pc:sldMkLst>
        <pc:spChg chg="mod">
          <ac:chgData name="DEVIYANTI, Indah" userId="8421c6c7-d242-4128-bd2b-221632242f70" providerId="ADAL" clId="{062143D0-C4CF-4097-BC07-962D6F786243}" dt="2024-12-19T09:32:18.324" v="532"/>
          <ac:spMkLst>
            <pc:docMk/>
            <pc:sldMk cId="744545598" sldId="315"/>
            <ac:spMk id="4" creationId="{F183F455-F46E-9D47-84F4-B94C48C6C2AD}"/>
          </ac:spMkLst>
        </pc:spChg>
        <pc:spChg chg="mod">
          <ac:chgData name="DEVIYANTI, Indah" userId="8421c6c7-d242-4128-bd2b-221632242f70" providerId="ADAL" clId="{062143D0-C4CF-4097-BC07-962D6F786243}" dt="2024-12-19T09:06:02.863" v="398"/>
          <ac:spMkLst>
            <pc:docMk/>
            <pc:sldMk cId="744545598" sldId="315"/>
            <ac:spMk id="5" creationId="{DBACD8E9-AB48-414A-8193-363639AFBDC1}"/>
          </ac:spMkLst>
        </pc:spChg>
        <pc:spChg chg="mod">
          <ac:chgData name="DEVIYANTI, Indah" userId="8421c6c7-d242-4128-bd2b-221632242f70" providerId="ADAL" clId="{062143D0-C4CF-4097-BC07-962D6F786243}" dt="2024-12-19T09:56:18.141" v="648"/>
          <ac:spMkLst>
            <pc:docMk/>
            <pc:sldMk cId="744545598" sldId="315"/>
            <ac:spMk id="6" creationId="{2AA262DD-CF3F-2A41-9363-D769DD12B25E}"/>
          </ac:spMkLst>
        </pc:spChg>
        <pc:spChg chg="mod">
          <ac:chgData name="DEVIYANTI, Indah" userId="8421c6c7-d242-4128-bd2b-221632242f70" providerId="ADAL" clId="{062143D0-C4CF-4097-BC07-962D6F786243}" dt="2024-12-19T09:56:57.105" v="652"/>
          <ac:spMkLst>
            <pc:docMk/>
            <pc:sldMk cId="744545598" sldId="315"/>
            <ac:spMk id="10" creationId="{2B0E3DB3-64D6-444D-8A7F-B8F5BE1D8E90}"/>
          </ac:spMkLst>
        </pc:spChg>
        <pc:spChg chg="mod">
          <ac:chgData name="DEVIYANTI, Indah" userId="8421c6c7-d242-4128-bd2b-221632242f70" providerId="ADAL" clId="{062143D0-C4CF-4097-BC07-962D6F786243}" dt="2024-12-19T09:56:33.930" v="650"/>
          <ac:spMkLst>
            <pc:docMk/>
            <pc:sldMk cId="744545598" sldId="315"/>
            <ac:spMk id="14" creationId="{865E3D70-98AB-7243-967B-3EDA3F3EE268}"/>
          </ac:spMkLst>
        </pc:spChg>
        <pc:picChg chg="mod">
          <ac:chgData name="DEVIYANTI, Indah" userId="8421c6c7-d242-4128-bd2b-221632242f70" providerId="ADAL" clId="{062143D0-C4CF-4097-BC07-962D6F786243}" dt="2024-12-19T09:57:03.700" v="654" actId="1076"/>
          <ac:picMkLst>
            <pc:docMk/>
            <pc:sldMk cId="744545598" sldId="315"/>
            <ac:picMk id="3" creationId="{781E8379-3B31-C348-9C45-B7AFE5708C57}"/>
          </ac:picMkLst>
        </pc:picChg>
      </pc:sldChg>
      <pc:sldChg chg="modSp mod">
        <pc:chgData name="DEVIYANTI, Indah" userId="8421c6c7-d242-4128-bd2b-221632242f70" providerId="ADAL" clId="{062143D0-C4CF-4097-BC07-962D6F786243}" dt="2024-12-19T10:01:19.693" v="687"/>
        <pc:sldMkLst>
          <pc:docMk/>
          <pc:sldMk cId="3468950975" sldId="316"/>
        </pc:sldMkLst>
        <pc:spChg chg="mod">
          <ac:chgData name="DEVIYANTI, Indah" userId="8421c6c7-d242-4128-bd2b-221632242f70" providerId="ADAL" clId="{062143D0-C4CF-4097-BC07-962D6F786243}" dt="2024-12-19T09:32:21.911" v="533"/>
          <ac:spMkLst>
            <pc:docMk/>
            <pc:sldMk cId="3468950975" sldId="316"/>
            <ac:spMk id="4" creationId="{F183F455-F46E-9D47-84F4-B94C48C6C2AD}"/>
          </ac:spMkLst>
        </pc:spChg>
        <pc:spChg chg="mod">
          <ac:chgData name="DEVIYANTI, Indah" userId="8421c6c7-d242-4128-bd2b-221632242f70" providerId="ADAL" clId="{062143D0-C4CF-4097-BC07-962D6F786243}" dt="2024-12-19T09:06:07.191" v="399"/>
          <ac:spMkLst>
            <pc:docMk/>
            <pc:sldMk cId="3468950975" sldId="316"/>
            <ac:spMk id="5" creationId="{DBACD8E9-AB48-414A-8193-363639AFBDC1}"/>
          </ac:spMkLst>
        </pc:spChg>
        <pc:spChg chg="mod">
          <ac:chgData name="DEVIYANTI, Indah" userId="8421c6c7-d242-4128-bd2b-221632242f70" providerId="ADAL" clId="{062143D0-C4CF-4097-BC07-962D6F786243}" dt="2024-12-19T09:57:32.220" v="655"/>
          <ac:spMkLst>
            <pc:docMk/>
            <pc:sldMk cId="3468950975" sldId="316"/>
            <ac:spMk id="6" creationId="{2AA262DD-CF3F-2A41-9363-D769DD12B25E}"/>
          </ac:spMkLst>
        </pc:spChg>
        <pc:spChg chg="mod">
          <ac:chgData name="DEVIYANTI, Indah" userId="8421c6c7-d242-4128-bd2b-221632242f70" providerId="ADAL" clId="{062143D0-C4CF-4097-BC07-962D6F786243}" dt="2024-12-19T10:00:35.044" v="670"/>
          <ac:spMkLst>
            <pc:docMk/>
            <pc:sldMk cId="3468950975" sldId="316"/>
            <ac:spMk id="9" creationId="{E44CA8F2-E4BE-3843-A01C-84F17E620310}"/>
          </ac:spMkLst>
        </pc:spChg>
        <pc:spChg chg="mod">
          <ac:chgData name="DEVIYANTI, Indah" userId="8421c6c7-d242-4128-bd2b-221632242f70" providerId="ADAL" clId="{062143D0-C4CF-4097-BC07-962D6F786243}" dt="2024-12-19T10:00:20.759" v="669"/>
          <ac:spMkLst>
            <pc:docMk/>
            <pc:sldMk cId="3468950975" sldId="316"/>
            <ac:spMk id="10" creationId="{2B0E3DB3-64D6-444D-8A7F-B8F5BE1D8E90}"/>
          </ac:spMkLst>
        </pc:spChg>
        <pc:spChg chg="mod">
          <ac:chgData name="DEVIYANTI, Indah" userId="8421c6c7-d242-4128-bd2b-221632242f70" providerId="ADAL" clId="{062143D0-C4CF-4097-BC07-962D6F786243}" dt="2024-12-19T10:01:19.693" v="687"/>
          <ac:spMkLst>
            <pc:docMk/>
            <pc:sldMk cId="3468950975" sldId="316"/>
            <ac:spMk id="13" creationId="{62EF1D9E-BB12-CE4D-B767-A6B66BEF322A}"/>
          </ac:spMkLst>
        </pc:spChg>
        <pc:spChg chg="mod">
          <ac:chgData name="DEVIYANTI, Indah" userId="8421c6c7-d242-4128-bd2b-221632242f70" providerId="ADAL" clId="{062143D0-C4CF-4097-BC07-962D6F786243}" dt="2024-12-19T10:00:06.588" v="668" actId="20577"/>
          <ac:spMkLst>
            <pc:docMk/>
            <pc:sldMk cId="3468950975" sldId="316"/>
            <ac:spMk id="14" creationId="{865E3D70-98AB-7243-967B-3EDA3F3EE268}"/>
          </ac:spMkLst>
        </pc:spChg>
        <pc:spChg chg="mod">
          <ac:chgData name="DEVIYANTI, Indah" userId="8421c6c7-d242-4128-bd2b-221632242f70" providerId="ADAL" clId="{062143D0-C4CF-4097-BC07-962D6F786243}" dt="2024-12-19T10:00:52.310" v="685" actId="20577"/>
          <ac:spMkLst>
            <pc:docMk/>
            <pc:sldMk cId="3468950975" sldId="316"/>
            <ac:spMk id="16" creationId="{8010826E-FB3D-894F-9895-71C252BCE224}"/>
          </ac:spMkLst>
        </pc:spChg>
        <pc:spChg chg="mod">
          <ac:chgData name="DEVIYANTI, Indah" userId="8421c6c7-d242-4128-bd2b-221632242f70" providerId="ADAL" clId="{062143D0-C4CF-4097-BC07-962D6F786243}" dt="2024-12-19T10:00:43.344" v="676" actId="20577"/>
          <ac:spMkLst>
            <pc:docMk/>
            <pc:sldMk cId="3468950975" sldId="316"/>
            <ac:spMk id="20" creationId="{35595D9A-9B1E-B44B-A3F3-99DE588725D0}"/>
          </ac:spMkLst>
        </pc:spChg>
      </pc:sldChg>
      <pc:sldChg chg="modSp mod">
        <pc:chgData name="DEVIYANTI, Indah" userId="8421c6c7-d242-4128-bd2b-221632242f70" providerId="ADAL" clId="{062143D0-C4CF-4097-BC07-962D6F786243}" dt="2024-12-19T10:02:14.671" v="690"/>
        <pc:sldMkLst>
          <pc:docMk/>
          <pc:sldMk cId="3797529534" sldId="317"/>
        </pc:sldMkLst>
        <pc:spChg chg="mod">
          <ac:chgData name="DEVIYANTI, Indah" userId="8421c6c7-d242-4128-bd2b-221632242f70" providerId="ADAL" clId="{062143D0-C4CF-4097-BC07-962D6F786243}" dt="2024-12-19T09:32:25.434" v="534"/>
          <ac:spMkLst>
            <pc:docMk/>
            <pc:sldMk cId="3797529534" sldId="317"/>
            <ac:spMk id="4" creationId="{F183F455-F46E-9D47-84F4-B94C48C6C2AD}"/>
          </ac:spMkLst>
        </pc:spChg>
        <pc:spChg chg="mod">
          <ac:chgData name="DEVIYANTI, Indah" userId="8421c6c7-d242-4128-bd2b-221632242f70" providerId="ADAL" clId="{062143D0-C4CF-4097-BC07-962D6F786243}" dt="2024-12-19T09:06:12.254" v="400"/>
          <ac:spMkLst>
            <pc:docMk/>
            <pc:sldMk cId="3797529534" sldId="317"/>
            <ac:spMk id="5" creationId="{DBACD8E9-AB48-414A-8193-363639AFBDC1}"/>
          </ac:spMkLst>
        </pc:spChg>
        <pc:spChg chg="mod">
          <ac:chgData name="DEVIYANTI, Indah" userId="8421c6c7-d242-4128-bd2b-221632242f70" providerId="ADAL" clId="{062143D0-C4CF-4097-BC07-962D6F786243}" dt="2024-12-19T10:01:57.373" v="688"/>
          <ac:spMkLst>
            <pc:docMk/>
            <pc:sldMk cId="3797529534" sldId="317"/>
            <ac:spMk id="6" creationId="{2AA262DD-CF3F-2A41-9363-D769DD12B25E}"/>
          </ac:spMkLst>
        </pc:spChg>
        <pc:spChg chg="mod">
          <ac:chgData name="DEVIYANTI, Indah" userId="8421c6c7-d242-4128-bd2b-221632242f70" providerId="ADAL" clId="{062143D0-C4CF-4097-BC07-962D6F786243}" dt="2024-12-19T10:02:14.671" v="690"/>
          <ac:spMkLst>
            <pc:docMk/>
            <pc:sldMk cId="3797529534" sldId="317"/>
            <ac:spMk id="11" creationId="{0BE582A6-2646-CA44-B8A5-AC856A86CA36}"/>
          </ac:spMkLst>
        </pc:spChg>
        <pc:spChg chg="mod">
          <ac:chgData name="DEVIYANTI, Indah" userId="8421c6c7-d242-4128-bd2b-221632242f70" providerId="ADAL" clId="{062143D0-C4CF-4097-BC07-962D6F786243}" dt="2024-12-19T10:02:05.725" v="689"/>
          <ac:spMkLst>
            <pc:docMk/>
            <pc:sldMk cId="3797529534" sldId="317"/>
            <ac:spMk id="12" creationId="{1AA8C20D-77F2-9E4A-BF7D-2D9148DCB8C6}"/>
          </ac:spMkLst>
        </pc:spChg>
      </pc:sldChg>
      <pc:sldChg chg="modSp mod">
        <pc:chgData name="DEVIYANTI, Indah" userId="8421c6c7-d242-4128-bd2b-221632242f70" providerId="ADAL" clId="{062143D0-C4CF-4097-BC07-962D6F786243}" dt="2024-12-19T10:03:47.776" v="703"/>
        <pc:sldMkLst>
          <pc:docMk/>
          <pc:sldMk cId="371863182" sldId="318"/>
        </pc:sldMkLst>
        <pc:spChg chg="mod">
          <ac:chgData name="DEVIYANTI, Indah" userId="8421c6c7-d242-4128-bd2b-221632242f70" providerId="ADAL" clId="{062143D0-C4CF-4097-BC07-962D6F786243}" dt="2024-12-19T09:32:29.007" v="535"/>
          <ac:spMkLst>
            <pc:docMk/>
            <pc:sldMk cId="371863182" sldId="318"/>
            <ac:spMk id="4" creationId="{F183F455-F46E-9D47-84F4-B94C48C6C2AD}"/>
          </ac:spMkLst>
        </pc:spChg>
        <pc:spChg chg="mod">
          <ac:chgData name="DEVIYANTI, Indah" userId="8421c6c7-d242-4128-bd2b-221632242f70" providerId="ADAL" clId="{062143D0-C4CF-4097-BC07-962D6F786243}" dt="2024-12-19T10:02:40.352" v="697" actId="20577"/>
          <ac:spMkLst>
            <pc:docMk/>
            <pc:sldMk cId="371863182" sldId="318"/>
            <ac:spMk id="5" creationId="{DBACD8E9-AB48-414A-8193-363639AFBDC1}"/>
          </ac:spMkLst>
        </pc:spChg>
        <pc:spChg chg="mod">
          <ac:chgData name="DEVIYANTI, Indah" userId="8421c6c7-d242-4128-bd2b-221632242f70" providerId="ADAL" clId="{062143D0-C4CF-4097-BC07-962D6F786243}" dt="2024-12-19T10:03:01.982" v="698"/>
          <ac:spMkLst>
            <pc:docMk/>
            <pc:sldMk cId="371863182" sldId="318"/>
            <ac:spMk id="6" creationId="{2AA262DD-CF3F-2A41-9363-D769DD12B25E}"/>
          </ac:spMkLst>
        </pc:spChg>
        <pc:spChg chg="mod">
          <ac:chgData name="DEVIYANTI, Indah" userId="8421c6c7-d242-4128-bd2b-221632242f70" providerId="ADAL" clId="{062143D0-C4CF-4097-BC07-962D6F786243}" dt="2024-12-19T10:03:47.776" v="703"/>
          <ac:spMkLst>
            <pc:docMk/>
            <pc:sldMk cId="371863182" sldId="318"/>
            <ac:spMk id="8" creationId="{8ED5E599-94A1-D74F-B553-E3C0F0E8B1BD}"/>
          </ac:spMkLst>
        </pc:spChg>
        <pc:spChg chg="mod">
          <ac:chgData name="DEVIYANTI, Indah" userId="8421c6c7-d242-4128-bd2b-221632242f70" providerId="ADAL" clId="{062143D0-C4CF-4097-BC07-962D6F786243}" dt="2024-12-19T10:03:29.581" v="700"/>
          <ac:spMkLst>
            <pc:docMk/>
            <pc:sldMk cId="371863182" sldId="318"/>
            <ac:spMk id="11" creationId="{0BE582A6-2646-CA44-B8A5-AC856A86CA36}"/>
          </ac:spMkLst>
        </pc:spChg>
        <pc:spChg chg="mod">
          <ac:chgData name="DEVIYANTI, Indah" userId="8421c6c7-d242-4128-bd2b-221632242f70" providerId="ADAL" clId="{062143D0-C4CF-4097-BC07-962D6F786243}" dt="2024-12-19T10:03:16.396" v="699"/>
          <ac:spMkLst>
            <pc:docMk/>
            <pc:sldMk cId="371863182" sldId="318"/>
            <ac:spMk id="12" creationId="{1AA8C20D-77F2-9E4A-BF7D-2D9148DCB8C6}"/>
          </ac:spMkLst>
        </pc:spChg>
      </pc:sldChg>
      <pc:sldChg chg="modSp mod">
        <pc:chgData name="DEVIYANTI, Indah" userId="8421c6c7-d242-4128-bd2b-221632242f70" providerId="ADAL" clId="{062143D0-C4CF-4097-BC07-962D6F786243}" dt="2024-12-19T09:22:08.067" v="402"/>
        <pc:sldMkLst>
          <pc:docMk/>
          <pc:sldMk cId="1896506683" sldId="319"/>
        </pc:sldMkLst>
        <pc:spChg chg="mod">
          <ac:chgData name="DEVIYANTI, Indah" userId="8421c6c7-d242-4128-bd2b-221632242f70" providerId="ADAL" clId="{062143D0-C4CF-4097-BC07-962D6F786243}" dt="2024-12-19T09:22:08.067" v="402"/>
          <ac:spMkLst>
            <pc:docMk/>
            <pc:sldMk cId="1896506683" sldId="319"/>
            <ac:spMk id="5" creationId="{DBACD8E9-AB48-414A-8193-363639AFBDC1}"/>
          </ac:spMkLst>
        </pc:spChg>
      </pc:sldChg>
      <pc:sldChg chg="modSp mod">
        <pc:chgData name="DEVIYANTI, Indah" userId="8421c6c7-d242-4128-bd2b-221632242f70" providerId="ADAL" clId="{062143D0-C4CF-4097-BC07-962D6F786243}" dt="2024-12-24T04:52:15.251" v="735" actId="20577"/>
        <pc:sldMkLst>
          <pc:docMk/>
          <pc:sldMk cId="3796654989" sldId="320"/>
        </pc:sldMkLst>
        <pc:spChg chg="mod">
          <ac:chgData name="DEVIYANTI, Indah" userId="8421c6c7-d242-4128-bd2b-221632242f70" providerId="ADAL" clId="{062143D0-C4CF-4097-BC07-962D6F786243}" dt="2024-12-19T10:04:54.535" v="731"/>
          <ac:spMkLst>
            <pc:docMk/>
            <pc:sldMk cId="3796654989" sldId="320"/>
            <ac:spMk id="2" creationId="{B281F80E-62F9-464F-A397-9F04FF79CA69}"/>
          </ac:spMkLst>
        </pc:spChg>
        <pc:spChg chg="mod">
          <ac:chgData name="DEVIYANTI, Indah" userId="8421c6c7-d242-4128-bd2b-221632242f70" providerId="ADAL" clId="{062143D0-C4CF-4097-BC07-962D6F786243}" dt="2024-12-19T10:04:38.573" v="730" actId="20577"/>
          <ac:spMkLst>
            <pc:docMk/>
            <pc:sldMk cId="3796654989" sldId="320"/>
            <ac:spMk id="14" creationId="{8B0A49DB-559F-4A4B-A7F8-1E915F11FA54}"/>
          </ac:spMkLst>
        </pc:spChg>
        <pc:spChg chg="mod">
          <ac:chgData name="DEVIYANTI, Indah" userId="8421c6c7-d242-4128-bd2b-221632242f70" providerId="ADAL" clId="{062143D0-C4CF-4097-BC07-962D6F786243}" dt="2024-12-19T09:22:03.449" v="401"/>
          <ac:spMkLst>
            <pc:docMk/>
            <pc:sldMk cId="3796654989" sldId="320"/>
            <ac:spMk id="15" creationId="{F05A727C-B7E5-394F-8E2B-200E8D094700}"/>
          </ac:spMkLst>
        </pc:spChg>
        <pc:spChg chg="mod">
          <ac:chgData name="DEVIYANTI, Indah" userId="8421c6c7-d242-4128-bd2b-221632242f70" providerId="ADAL" clId="{062143D0-C4CF-4097-BC07-962D6F786243}" dt="2024-12-24T04:52:15.251" v="735" actId="20577"/>
          <ac:spMkLst>
            <pc:docMk/>
            <pc:sldMk cId="3796654989" sldId="320"/>
            <ac:spMk id="18" creationId="{9BBFCB97-B04F-D643-A7AF-A9845E5FE9F0}"/>
          </ac:spMkLst>
        </pc:spChg>
      </pc:sldChg>
      <pc:sldChg chg="modSp mod">
        <pc:chgData name="DEVIYANTI, Indah" userId="8421c6c7-d242-4128-bd2b-221632242f70" providerId="ADAL" clId="{062143D0-C4CF-4097-BC07-962D6F786243}" dt="2024-12-19T09:22:12.070" v="403"/>
        <pc:sldMkLst>
          <pc:docMk/>
          <pc:sldMk cId="2781996629" sldId="321"/>
        </pc:sldMkLst>
        <pc:spChg chg="mod">
          <ac:chgData name="DEVIYANTI, Indah" userId="8421c6c7-d242-4128-bd2b-221632242f70" providerId="ADAL" clId="{062143D0-C4CF-4097-BC07-962D6F786243}" dt="2024-12-19T09:22:12.070" v="403"/>
          <ac:spMkLst>
            <pc:docMk/>
            <pc:sldMk cId="2781996629" sldId="321"/>
            <ac:spMk id="5" creationId="{DBACD8E9-AB48-414A-8193-363639AFBDC1}"/>
          </ac:spMkLst>
        </pc:spChg>
      </pc:sldChg>
      <pc:sldChg chg="modSp mod">
        <pc:chgData name="DEVIYANTI, Indah" userId="8421c6c7-d242-4128-bd2b-221632242f70" providerId="ADAL" clId="{062143D0-C4CF-4097-BC07-962D6F786243}" dt="2024-12-19T09:22:17.360" v="404"/>
        <pc:sldMkLst>
          <pc:docMk/>
          <pc:sldMk cId="2720483440" sldId="322"/>
        </pc:sldMkLst>
        <pc:spChg chg="mod">
          <ac:chgData name="DEVIYANTI, Indah" userId="8421c6c7-d242-4128-bd2b-221632242f70" providerId="ADAL" clId="{062143D0-C4CF-4097-BC07-962D6F786243}" dt="2024-12-19T09:22:17.360" v="404"/>
          <ac:spMkLst>
            <pc:docMk/>
            <pc:sldMk cId="2720483440" sldId="322"/>
            <ac:spMk id="5" creationId="{DBACD8E9-AB48-414A-8193-363639AFBDC1}"/>
          </ac:spMkLst>
        </pc:spChg>
      </pc:sldChg>
      <pc:sldChg chg="modSp mod">
        <pc:chgData name="DEVIYANTI, Indah" userId="8421c6c7-d242-4128-bd2b-221632242f70" providerId="ADAL" clId="{062143D0-C4CF-4097-BC07-962D6F786243}" dt="2024-12-19T09:22:21.125" v="405"/>
        <pc:sldMkLst>
          <pc:docMk/>
          <pc:sldMk cId="4216883914" sldId="323"/>
        </pc:sldMkLst>
        <pc:spChg chg="mod">
          <ac:chgData name="DEVIYANTI, Indah" userId="8421c6c7-d242-4128-bd2b-221632242f70" providerId="ADAL" clId="{062143D0-C4CF-4097-BC07-962D6F786243}" dt="2024-12-19T09:22:21.125" v="405"/>
          <ac:spMkLst>
            <pc:docMk/>
            <pc:sldMk cId="4216883914" sldId="323"/>
            <ac:spMk id="5" creationId="{DBACD8E9-AB48-414A-8193-363639AFBDC1}"/>
          </ac:spMkLst>
        </pc:spChg>
      </pc:sldChg>
      <pc:sldMasterChg chg="modSldLayout">
        <pc:chgData name="DEVIYANTI, Indah" userId="8421c6c7-d242-4128-bd2b-221632242f70" providerId="ADAL" clId="{062143D0-C4CF-4097-BC07-962D6F786243}" dt="2024-12-19T08:33:33.057" v="45" actId="20577"/>
        <pc:sldMasterMkLst>
          <pc:docMk/>
          <pc:sldMasterMk cId="2943922240" sldId="2147483663"/>
        </pc:sldMasterMkLst>
        <pc:sldLayoutChg chg="modSp mod">
          <pc:chgData name="DEVIYANTI, Indah" userId="8421c6c7-d242-4128-bd2b-221632242f70" providerId="ADAL" clId="{062143D0-C4CF-4097-BC07-962D6F786243}" dt="2024-12-19T08:32:30.468" v="42" actId="20577"/>
          <pc:sldLayoutMkLst>
            <pc:docMk/>
            <pc:sldMasterMk cId="2943922240" sldId="2147483663"/>
            <pc:sldLayoutMk cId="3162367758" sldId="2147483665"/>
          </pc:sldLayoutMkLst>
          <pc:spChg chg="mod">
            <ac:chgData name="DEVIYANTI, Indah" userId="8421c6c7-d242-4128-bd2b-221632242f70" providerId="ADAL" clId="{062143D0-C4CF-4097-BC07-962D6F786243}" dt="2024-12-19T08:32:30.468" v="42" actId="20577"/>
            <ac:spMkLst>
              <pc:docMk/>
              <pc:sldMasterMk cId="2943922240" sldId="2147483663"/>
              <pc:sldLayoutMk cId="3162367758" sldId="2147483665"/>
              <ac:spMk id="7" creationId="{A74E457A-30EB-3A4A-A80A-8238C1C2FF6E}"/>
            </ac:spMkLst>
          </pc:spChg>
        </pc:sldLayoutChg>
        <pc:sldLayoutChg chg="modSp mod">
          <pc:chgData name="DEVIYANTI, Indah" userId="8421c6c7-d242-4128-bd2b-221632242f70" providerId="ADAL" clId="{062143D0-C4CF-4097-BC07-962D6F786243}" dt="2024-12-19T08:32:52.875" v="43" actId="20577"/>
          <pc:sldLayoutMkLst>
            <pc:docMk/>
            <pc:sldMasterMk cId="2943922240" sldId="2147483663"/>
            <pc:sldLayoutMk cId="4018961119" sldId="2147483666"/>
          </pc:sldLayoutMkLst>
          <pc:spChg chg="mod">
            <ac:chgData name="DEVIYANTI, Indah" userId="8421c6c7-d242-4128-bd2b-221632242f70" providerId="ADAL" clId="{062143D0-C4CF-4097-BC07-962D6F786243}" dt="2024-12-19T08:32:52.875" v="43" actId="20577"/>
            <ac:spMkLst>
              <pc:docMk/>
              <pc:sldMasterMk cId="2943922240" sldId="2147483663"/>
              <pc:sldLayoutMk cId="4018961119" sldId="2147483666"/>
              <ac:spMk id="7" creationId="{31E005F4-5EA6-4B43-96FF-4DB49C29AB55}"/>
            </ac:spMkLst>
          </pc:spChg>
        </pc:sldLayoutChg>
        <pc:sldLayoutChg chg="modSp mod">
          <pc:chgData name="DEVIYANTI, Indah" userId="8421c6c7-d242-4128-bd2b-221632242f70" providerId="ADAL" clId="{062143D0-C4CF-4097-BC07-962D6F786243}" dt="2024-12-19T08:33:01.226" v="44" actId="20577"/>
          <pc:sldLayoutMkLst>
            <pc:docMk/>
            <pc:sldMasterMk cId="2943922240" sldId="2147483663"/>
            <pc:sldLayoutMk cId="2590815499" sldId="2147483667"/>
          </pc:sldLayoutMkLst>
          <pc:spChg chg="mod">
            <ac:chgData name="DEVIYANTI, Indah" userId="8421c6c7-d242-4128-bd2b-221632242f70" providerId="ADAL" clId="{062143D0-C4CF-4097-BC07-962D6F786243}" dt="2024-12-19T08:33:01.226" v="44" actId="20577"/>
            <ac:spMkLst>
              <pc:docMk/>
              <pc:sldMasterMk cId="2943922240" sldId="2147483663"/>
              <pc:sldLayoutMk cId="2590815499" sldId="2147483667"/>
              <ac:spMk id="8" creationId="{C62CEB50-E8E4-664C-ABC9-9AA7ABFD3EFE}"/>
            </ac:spMkLst>
          </pc:spChg>
        </pc:sldLayoutChg>
        <pc:sldLayoutChg chg="modSp mod">
          <pc:chgData name="DEVIYANTI, Indah" userId="8421c6c7-d242-4128-bd2b-221632242f70" providerId="ADAL" clId="{062143D0-C4CF-4097-BC07-962D6F786243}" dt="2024-12-19T08:33:33.057" v="45" actId="20577"/>
          <pc:sldLayoutMkLst>
            <pc:docMk/>
            <pc:sldMasterMk cId="2943922240" sldId="2147483663"/>
            <pc:sldLayoutMk cId="104910355" sldId="2147483668"/>
          </pc:sldLayoutMkLst>
          <pc:spChg chg="mod">
            <ac:chgData name="DEVIYANTI, Indah" userId="8421c6c7-d242-4128-bd2b-221632242f70" providerId="ADAL" clId="{062143D0-C4CF-4097-BC07-962D6F786243}" dt="2024-12-19T08:33:33.057" v="45" actId="20577"/>
            <ac:spMkLst>
              <pc:docMk/>
              <pc:sldMasterMk cId="2943922240" sldId="2147483663"/>
              <pc:sldLayoutMk cId="104910355" sldId="2147483668"/>
              <ac:spMk id="10" creationId="{14C57E04-BA3B-9B48-8DCB-6BD4F3D8A641}"/>
            </ac:spMkLst>
          </pc:spChg>
        </pc:sldLayoutChg>
      </pc:sldMasterChg>
      <pc:sldMasterChg chg="modSp mod modSldLayout">
        <pc:chgData name="DEVIYANTI, Indah" userId="8421c6c7-d242-4128-bd2b-221632242f70" providerId="ADAL" clId="{062143D0-C4CF-4097-BC07-962D6F786243}" dt="2024-12-19T08:36:50.799" v="140" actId="20577"/>
        <pc:sldMasterMkLst>
          <pc:docMk/>
          <pc:sldMasterMk cId="3395697430" sldId="2147483679"/>
        </pc:sldMasterMkLst>
        <pc:spChg chg="mod">
          <ac:chgData name="DEVIYANTI, Indah" userId="8421c6c7-d242-4128-bd2b-221632242f70" providerId="ADAL" clId="{062143D0-C4CF-4097-BC07-962D6F786243}" dt="2024-12-19T08:33:52.849" v="52" actId="20577"/>
          <ac:spMkLst>
            <pc:docMk/>
            <pc:sldMasterMk cId="3395697430" sldId="2147483679"/>
            <ac:spMk id="22" creationId="{9095E5B5-9351-AB4B-B47F-F43A5332209E}"/>
          </ac:spMkLst>
        </pc:spChg>
        <pc:spChg chg="mod">
          <ac:chgData name="DEVIYANTI, Indah" userId="8421c6c7-d242-4128-bd2b-221632242f70" providerId="ADAL" clId="{062143D0-C4CF-4097-BC07-962D6F786243}" dt="2024-12-19T08:34:00.081" v="60" actId="20577"/>
          <ac:spMkLst>
            <pc:docMk/>
            <pc:sldMasterMk cId="3395697430" sldId="2147483679"/>
            <ac:spMk id="23" creationId="{C1FEFBA1-76C9-9A4B-B892-B9CA7AF31596}"/>
          </ac:spMkLst>
        </pc:spChg>
        <pc:sldLayoutChg chg="addSp delSp modSp mod">
          <pc:chgData name="DEVIYANTI, Indah" userId="8421c6c7-d242-4128-bd2b-221632242f70" providerId="ADAL" clId="{062143D0-C4CF-4097-BC07-962D6F786243}" dt="2024-12-19T08:35:07.910" v="92" actId="20577"/>
          <pc:sldLayoutMkLst>
            <pc:docMk/>
            <pc:sldMasterMk cId="3395697430" sldId="2147483679"/>
            <pc:sldLayoutMk cId="2602988896" sldId="2147483680"/>
          </pc:sldLayoutMkLst>
          <pc:spChg chg="add mod">
            <ac:chgData name="DEVIYANTI, Indah" userId="8421c6c7-d242-4128-bd2b-221632242f70" providerId="ADAL" clId="{062143D0-C4CF-4097-BC07-962D6F786243}" dt="2024-12-19T08:30:45.977" v="19"/>
            <ac:spMkLst>
              <pc:docMk/>
              <pc:sldMasterMk cId="3395697430" sldId="2147483679"/>
              <pc:sldLayoutMk cId="2602988896" sldId="2147483680"/>
              <ac:spMk id="2" creationId="{BFD382D8-E323-A6E2-2025-D275A3B19E31}"/>
            </ac:spMkLst>
          </pc:spChg>
          <pc:spChg chg="mod">
            <ac:chgData name="DEVIYANTI, Indah" userId="8421c6c7-d242-4128-bd2b-221632242f70" providerId="ADAL" clId="{062143D0-C4CF-4097-BC07-962D6F786243}" dt="2024-12-19T08:35:07.910" v="92" actId="20577"/>
            <ac:spMkLst>
              <pc:docMk/>
              <pc:sldMasterMk cId="3395697430" sldId="2147483679"/>
              <pc:sldLayoutMk cId="2602988896" sldId="2147483680"/>
              <ac:spMk id="7" creationId="{9B4A4E17-846D-E146-82DD-42B7155C1045}"/>
            </ac:spMkLst>
          </pc:spChg>
          <pc:spChg chg="del">
            <ac:chgData name="DEVIYANTI, Indah" userId="8421c6c7-d242-4128-bd2b-221632242f70" providerId="ADAL" clId="{062143D0-C4CF-4097-BC07-962D6F786243}" dt="2024-12-19T08:30:42.519" v="17" actId="478"/>
            <ac:spMkLst>
              <pc:docMk/>
              <pc:sldMasterMk cId="3395697430" sldId="2147483679"/>
              <pc:sldLayoutMk cId="2602988896" sldId="2147483680"/>
              <ac:spMk id="27" creationId="{C7C4E17E-72AB-E043-AF29-132CE0D6F5C9}"/>
            </ac:spMkLst>
          </pc:spChg>
          <pc:spChg chg="del">
            <ac:chgData name="DEVIYANTI, Indah" userId="8421c6c7-d242-4128-bd2b-221632242f70" providerId="ADAL" clId="{062143D0-C4CF-4097-BC07-962D6F786243}" dt="2024-12-19T08:30:44.242" v="18" actId="478"/>
            <ac:spMkLst>
              <pc:docMk/>
              <pc:sldMasterMk cId="3395697430" sldId="2147483679"/>
              <pc:sldLayoutMk cId="2602988896" sldId="2147483680"/>
              <ac:spMk id="34" creationId="{808AF518-ACD3-2B4E-A918-BABDE65A2785}"/>
            </ac:spMkLst>
          </pc:spChg>
        </pc:sldLayoutChg>
        <pc:sldLayoutChg chg="addSp delSp modSp mod">
          <pc:chgData name="DEVIYANTI, Indah" userId="8421c6c7-d242-4128-bd2b-221632242f70" providerId="ADAL" clId="{062143D0-C4CF-4097-BC07-962D6F786243}" dt="2024-12-19T08:35:14.036" v="101" actId="20577"/>
          <pc:sldLayoutMkLst>
            <pc:docMk/>
            <pc:sldMasterMk cId="3395697430" sldId="2147483679"/>
            <pc:sldLayoutMk cId="4023413386" sldId="2147483681"/>
          </pc:sldLayoutMkLst>
          <pc:spChg chg="add mod">
            <ac:chgData name="DEVIYANTI, Indah" userId="8421c6c7-d242-4128-bd2b-221632242f70" providerId="ADAL" clId="{062143D0-C4CF-4097-BC07-962D6F786243}" dt="2024-12-19T08:30:53.496" v="21"/>
            <ac:spMkLst>
              <pc:docMk/>
              <pc:sldMasterMk cId="3395697430" sldId="2147483679"/>
              <pc:sldLayoutMk cId="4023413386" sldId="2147483681"/>
              <ac:spMk id="2" creationId="{B9160866-60DD-A9FE-2BF7-C30E6C7C36C4}"/>
            </ac:spMkLst>
          </pc:spChg>
          <pc:spChg chg="mod">
            <ac:chgData name="DEVIYANTI, Indah" userId="8421c6c7-d242-4128-bd2b-221632242f70" providerId="ADAL" clId="{062143D0-C4CF-4097-BC07-962D6F786243}" dt="2024-12-19T08:35:14.036" v="101" actId="20577"/>
            <ac:spMkLst>
              <pc:docMk/>
              <pc:sldMasterMk cId="3395697430" sldId="2147483679"/>
              <pc:sldLayoutMk cId="4023413386" sldId="2147483681"/>
              <ac:spMk id="7" creationId="{9B4A4E17-846D-E146-82DD-42B7155C1045}"/>
            </ac:spMkLst>
          </pc:spChg>
          <pc:spChg chg="del">
            <ac:chgData name="DEVIYANTI, Indah" userId="8421c6c7-d242-4128-bd2b-221632242f70" providerId="ADAL" clId="{062143D0-C4CF-4097-BC07-962D6F786243}" dt="2024-12-19T08:30:55.524" v="22" actId="478"/>
            <ac:spMkLst>
              <pc:docMk/>
              <pc:sldMasterMk cId="3395697430" sldId="2147483679"/>
              <pc:sldLayoutMk cId="4023413386" sldId="2147483681"/>
              <ac:spMk id="12" creationId="{6F781DBA-9E1A-F94A-A425-551ECCBE059C}"/>
            </ac:spMkLst>
          </pc:spChg>
          <pc:spChg chg="del">
            <ac:chgData name="DEVIYANTI, Indah" userId="8421c6c7-d242-4128-bd2b-221632242f70" providerId="ADAL" clId="{062143D0-C4CF-4097-BC07-962D6F786243}" dt="2024-12-19T08:30:51.336" v="20" actId="478"/>
            <ac:spMkLst>
              <pc:docMk/>
              <pc:sldMasterMk cId="3395697430" sldId="2147483679"/>
              <pc:sldLayoutMk cId="4023413386" sldId="2147483681"/>
              <ac:spMk id="27" creationId="{C7C4E17E-72AB-E043-AF29-132CE0D6F5C9}"/>
            </ac:spMkLst>
          </pc:spChg>
        </pc:sldLayoutChg>
        <pc:sldLayoutChg chg="modSp mod">
          <pc:chgData name="DEVIYANTI, Indah" userId="8421c6c7-d242-4128-bd2b-221632242f70" providerId="ADAL" clId="{062143D0-C4CF-4097-BC07-962D6F786243}" dt="2024-12-19T08:35:21.080" v="110" actId="20577"/>
          <pc:sldLayoutMkLst>
            <pc:docMk/>
            <pc:sldMasterMk cId="3395697430" sldId="2147483679"/>
            <pc:sldLayoutMk cId="3342533466" sldId="2147483682"/>
          </pc:sldLayoutMkLst>
          <pc:spChg chg="mod">
            <ac:chgData name="DEVIYANTI, Indah" userId="8421c6c7-d242-4128-bd2b-221632242f70" providerId="ADAL" clId="{062143D0-C4CF-4097-BC07-962D6F786243}" dt="2024-12-19T08:35:21.080" v="110" actId="20577"/>
            <ac:spMkLst>
              <pc:docMk/>
              <pc:sldMasterMk cId="3395697430" sldId="2147483679"/>
              <pc:sldLayoutMk cId="3342533466" sldId="2147483682"/>
              <ac:spMk id="7" creationId="{9B4A4E17-846D-E146-82DD-42B7155C1045}"/>
            </ac:spMkLst>
          </pc:spChg>
        </pc:sldLayoutChg>
        <pc:sldLayoutChg chg="modSp mod">
          <pc:chgData name="DEVIYANTI, Indah" userId="8421c6c7-d242-4128-bd2b-221632242f70" providerId="ADAL" clId="{062143D0-C4CF-4097-BC07-962D6F786243}" dt="2024-12-19T08:35:31.843" v="120" actId="20577"/>
          <pc:sldLayoutMkLst>
            <pc:docMk/>
            <pc:sldMasterMk cId="3395697430" sldId="2147483679"/>
            <pc:sldLayoutMk cId="2943137502" sldId="2147483683"/>
          </pc:sldLayoutMkLst>
          <pc:spChg chg="mod">
            <ac:chgData name="DEVIYANTI, Indah" userId="8421c6c7-d242-4128-bd2b-221632242f70" providerId="ADAL" clId="{062143D0-C4CF-4097-BC07-962D6F786243}" dt="2024-12-19T08:35:31.843" v="120" actId="20577"/>
            <ac:spMkLst>
              <pc:docMk/>
              <pc:sldMasterMk cId="3395697430" sldId="2147483679"/>
              <pc:sldLayoutMk cId="2943137502" sldId="2147483683"/>
              <ac:spMk id="7" creationId="{9B4A4E17-846D-E146-82DD-42B7155C1045}"/>
            </ac:spMkLst>
          </pc:spChg>
        </pc:sldLayoutChg>
        <pc:sldLayoutChg chg="modSp mod">
          <pc:chgData name="DEVIYANTI, Indah" userId="8421c6c7-d242-4128-bd2b-221632242f70" providerId="ADAL" clId="{062143D0-C4CF-4097-BC07-962D6F786243}" dt="2024-12-19T08:36:35.795" v="130" actId="20577"/>
          <pc:sldLayoutMkLst>
            <pc:docMk/>
            <pc:sldMasterMk cId="3395697430" sldId="2147483679"/>
            <pc:sldLayoutMk cId="3207237455" sldId="2147483684"/>
          </pc:sldLayoutMkLst>
          <pc:spChg chg="mod">
            <ac:chgData name="DEVIYANTI, Indah" userId="8421c6c7-d242-4128-bd2b-221632242f70" providerId="ADAL" clId="{062143D0-C4CF-4097-BC07-962D6F786243}" dt="2024-12-19T08:36:35.795" v="130" actId="20577"/>
            <ac:spMkLst>
              <pc:docMk/>
              <pc:sldMasterMk cId="3395697430" sldId="2147483679"/>
              <pc:sldLayoutMk cId="3207237455" sldId="2147483684"/>
              <ac:spMk id="7" creationId="{9B4A4E17-846D-E146-82DD-42B7155C1045}"/>
            </ac:spMkLst>
          </pc:spChg>
        </pc:sldLayoutChg>
        <pc:sldLayoutChg chg="modSp mod">
          <pc:chgData name="DEVIYANTI, Indah" userId="8421c6c7-d242-4128-bd2b-221632242f70" providerId="ADAL" clId="{062143D0-C4CF-4097-BC07-962D6F786243}" dt="2024-12-19T08:36:50.799" v="140" actId="20577"/>
          <pc:sldLayoutMkLst>
            <pc:docMk/>
            <pc:sldMasterMk cId="3395697430" sldId="2147483679"/>
            <pc:sldLayoutMk cId="63658861" sldId="2147483685"/>
          </pc:sldLayoutMkLst>
          <pc:spChg chg="mod">
            <ac:chgData name="DEVIYANTI, Indah" userId="8421c6c7-d242-4128-bd2b-221632242f70" providerId="ADAL" clId="{062143D0-C4CF-4097-BC07-962D6F786243}" dt="2024-12-19T08:36:50.799" v="140" actId="20577"/>
            <ac:spMkLst>
              <pc:docMk/>
              <pc:sldMasterMk cId="3395697430" sldId="2147483679"/>
              <pc:sldLayoutMk cId="63658861" sldId="2147483685"/>
              <ac:spMk id="7" creationId="{9B4A4E17-846D-E146-82DD-42B7155C1045}"/>
            </ac:spMkLst>
          </pc:spChg>
        </pc:sldLayoutChg>
      </pc:sldMasterChg>
      <pc:sldMasterChg chg="addSp delSp modSp mod modSldLayout">
        <pc:chgData name="DEVIYANTI, Indah" userId="8421c6c7-d242-4128-bd2b-221632242f70" providerId="ADAL" clId="{062143D0-C4CF-4097-BC07-962D6F786243}" dt="2024-12-19T08:37:01.033" v="146" actId="20577"/>
        <pc:sldMasterMkLst>
          <pc:docMk/>
          <pc:sldMasterMk cId="2347674478" sldId="2147483688"/>
        </pc:sldMasterMkLst>
        <pc:spChg chg="add mod">
          <ac:chgData name="DEVIYANTI, Indah" userId="8421c6c7-d242-4128-bd2b-221632242f70" providerId="ADAL" clId="{062143D0-C4CF-4097-BC07-962D6F786243}" dt="2024-12-19T08:31:10.165" v="25"/>
          <ac:spMkLst>
            <pc:docMk/>
            <pc:sldMasterMk cId="2347674478" sldId="2147483688"/>
            <ac:spMk id="2" creationId="{080B7294-EFBA-D7A6-B45B-6AAB856B9797}"/>
          </ac:spMkLst>
        </pc:spChg>
        <pc:spChg chg="del">
          <ac:chgData name="DEVIYANTI, Indah" userId="8421c6c7-d242-4128-bd2b-221632242f70" providerId="ADAL" clId="{062143D0-C4CF-4097-BC07-962D6F786243}" dt="2024-12-19T08:31:06.530" v="23" actId="478"/>
          <ac:spMkLst>
            <pc:docMk/>
            <pc:sldMasterMk cId="2347674478" sldId="2147483688"/>
            <ac:spMk id="30" creationId="{FB67AE90-A0D3-8C41-9F47-2CF0AADE0738}"/>
          </ac:spMkLst>
        </pc:spChg>
        <pc:spChg chg="del">
          <ac:chgData name="DEVIYANTI, Indah" userId="8421c6c7-d242-4128-bd2b-221632242f70" providerId="ADAL" clId="{062143D0-C4CF-4097-BC07-962D6F786243}" dt="2024-12-19T08:31:07.887" v="24" actId="478"/>
          <ac:spMkLst>
            <pc:docMk/>
            <pc:sldMasterMk cId="2347674478" sldId="2147483688"/>
            <ac:spMk id="31" creationId="{218EB451-D167-8C41-967E-222EFC5EA04F}"/>
          </ac:spMkLst>
        </pc:spChg>
        <pc:sldLayoutChg chg="modSp mod">
          <pc:chgData name="DEVIYANTI, Indah" userId="8421c6c7-d242-4128-bd2b-221632242f70" providerId="ADAL" clId="{062143D0-C4CF-4097-BC07-962D6F786243}" dt="2024-12-19T08:37:01.033" v="146" actId="20577"/>
          <pc:sldLayoutMkLst>
            <pc:docMk/>
            <pc:sldMasterMk cId="2347674478" sldId="2147483688"/>
            <pc:sldLayoutMk cId="769157308" sldId="2147483689"/>
          </pc:sldLayoutMkLst>
          <pc:spChg chg="mod">
            <ac:chgData name="DEVIYANTI, Indah" userId="8421c6c7-d242-4128-bd2b-221632242f70" providerId="ADAL" clId="{062143D0-C4CF-4097-BC07-962D6F786243}" dt="2024-12-19T08:37:01.033" v="146" actId="20577"/>
            <ac:spMkLst>
              <pc:docMk/>
              <pc:sldMasterMk cId="2347674478" sldId="2147483688"/>
              <pc:sldLayoutMk cId="769157308" sldId="2147483689"/>
              <ac:spMk id="12" creationId="{0539C4FC-454F-2449-95FD-33397D3A8934}"/>
            </ac:spMkLst>
          </pc:spChg>
        </pc:sldLayoutChg>
      </pc:sldMasterChg>
      <pc:sldMasterChg chg="addSp delSp modSp mod modSldLayout">
        <pc:chgData name="DEVIYANTI, Indah" userId="8421c6c7-d242-4128-bd2b-221632242f70" providerId="ADAL" clId="{062143D0-C4CF-4097-BC07-962D6F786243}" dt="2024-12-19T08:47:52.842" v="275" actId="207"/>
        <pc:sldMasterMkLst>
          <pc:docMk/>
          <pc:sldMasterMk cId="2697228355" sldId="2147483694"/>
        </pc:sldMasterMkLst>
        <pc:spChg chg="add mod">
          <ac:chgData name="DEVIYANTI, Indah" userId="8421c6c7-d242-4128-bd2b-221632242f70" providerId="ADAL" clId="{062143D0-C4CF-4097-BC07-962D6F786243}" dt="2024-12-19T08:46:13.911" v="234"/>
          <ac:spMkLst>
            <pc:docMk/>
            <pc:sldMasterMk cId="2697228355" sldId="2147483694"/>
            <ac:spMk id="2" creationId="{037F4571-A257-39F3-11A5-BDE8428FCDE3}"/>
          </ac:spMkLst>
        </pc:spChg>
        <pc:spChg chg="del">
          <ac:chgData name="DEVIYANTI, Indah" userId="8421c6c7-d242-4128-bd2b-221632242f70" providerId="ADAL" clId="{062143D0-C4CF-4097-BC07-962D6F786243}" dt="2024-12-19T08:46:10.519" v="232" actId="478"/>
          <ac:spMkLst>
            <pc:docMk/>
            <pc:sldMasterMk cId="2697228355" sldId="2147483694"/>
            <ac:spMk id="10" creationId="{FB67AE90-A0D3-8C41-9F47-2CF0AADE0738}"/>
          </ac:spMkLst>
        </pc:spChg>
        <pc:spChg chg="del">
          <ac:chgData name="DEVIYANTI, Indah" userId="8421c6c7-d242-4128-bd2b-221632242f70" providerId="ADAL" clId="{062143D0-C4CF-4097-BC07-962D6F786243}" dt="2024-12-19T08:46:12.115" v="233" actId="478"/>
          <ac:spMkLst>
            <pc:docMk/>
            <pc:sldMasterMk cId="2697228355" sldId="2147483694"/>
            <ac:spMk id="11" creationId="{218EB451-D167-8C41-967E-222EFC5EA04F}"/>
          </ac:spMkLst>
        </pc:spChg>
        <pc:spChg chg="mod">
          <ac:chgData name="DEVIYANTI, Indah" userId="8421c6c7-d242-4128-bd2b-221632242f70" providerId="ADAL" clId="{062143D0-C4CF-4097-BC07-962D6F786243}" dt="2024-12-19T08:46:21.405" v="235" actId="20577"/>
          <ac:spMkLst>
            <pc:docMk/>
            <pc:sldMasterMk cId="2697228355" sldId="2147483694"/>
            <ac:spMk id="25" creationId="{C2EBDCDE-43EC-274C-97C7-7CA36AA5B0D8}"/>
          </ac:spMkLst>
        </pc:spChg>
        <pc:spChg chg="add del">
          <ac:chgData name="DEVIYANTI, Indah" userId="8421c6c7-d242-4128-bd2b-221632242f70" providerId="ADAL" clId="{062143D0-C4CF-4097-BC07-962D6F786243}" dt="2024-12-19T08:46:07.915" v="231" actId="478"/>
          <ac:spMkLst>
            <pc:docMk/>
            <pc:sldMasterMk cId="2697228355" sldId="2147483694"/>
            <ac:spMk id="26" creationId="{AE902589-ADF1-C74A-84B6-D7ECE385A2D7}"/>
          </ac:spMkLst>
        </pc:spChg>
        <pc:sldLayoutChg chg="modSp mod">
          <pc:chgData name="DEVIYANTI, Indah" userId="8421c6c7-d242-4128-bd2b-221632242f70" providerId="ADAL" clId="{062143D0-C4CF-4097-BC07-962D6F786243}" dt="2024-12-19T08:46:35.643" v="241" actId="20577"/>
          <pc:sldLayoutMkLst>
            <pc:docMk/>
            <pc:sldMasterMk cId="2697228355" sldId="2147483694"/>
            <pc:sldLayoutMk cId="3276690971" sldId="2147483700"/>
          </pc:sldLayoutMkLst>
          <pc:spChg chg="mod">
            <ac:chgData name="DEVIYANTI, Indah" userId="8421c6c7-d242-4128-bd2b-221632242f70" providerId="ADAL" clId="{062143D0-C4CF-4097-BC07-962D6F786243}" dt="2024-12-19T08:46:35.643" v="241" actId="20577"/>
            <ac:spMkLst>
              <pc:docMk/>
              <pc:sldMasterMk cId="2697228355" sldId="2147483694"/>
              <pc:sldLayoutMk cId="3276690971" sldId="2147483700"/>
              <ac:spMk id="12" creationId="{0539C4FC-454F-2449-95FD-33397D3A8934}"/>
            </ac:spMkLst>
          </pc:spChg>
        </pc:sldLayoutChg>
        <pc:sldLayoutChg chg="addSp delSp modSp mod">
          <pc:chgData name="DEVIYANTI, Indah" userId="8421c6c7-d242-4128-bd2b-221632242f70" providerId="ADAL" clId="{062143D0-C4CF-4097-BC07-962D6F786243}" dt="2024-12-19T08:47:52.842" v="275" actId="207"/>
          <pc:sldLayoutMkLst>
            <pc:docMk/>
            <pc:sldMasterMk cId="2697228355" sldId="2147483694"/>
            <pc:sldLayoutMk cId="1985145918" sldId="2147483751"/>
          </pc:sldLayoutMkLst>
          <pc:spChg chg="add del mod">
            <ac:chgData name="DEVIYANTI, Indah" userId="8421c6c7-d242-4128-bd2b-221632242f70" providerId="ADAL" clId="{062143D0-C4CF-4097-BC07-962D6F786243}" dt="2024-12-19T08:47:52.842" v="275" actId="207"/>
            <ac:spMkLst>
              <pc:docMk/>
              <pc:sldMasterMk cId="2697228355" sldId="2147483694"/>
              <pc:sldLayoutMk cId="1985145918" sldId="2147483751"/>
              <ac:spMk id="3" creationId="{030D930F-2867-5D33-BF87-728EFADD75B2}"/>
            </ac:spMkLst>
          </pc:spChg>
        </pc:sldLayoutChg>
      </pc:sldMasterChg>
      <pc:sldMasterChg chg="modSldLayout">
        <pc:chgData name="DEVIYANTI, Indah" userId="8421c6c7-d242-4128-bd2b-221632242f70" providerId="ADAL" clId="{062143D0-C4CF-4097-BC07-962D6F786243}" dt="2024-12-19T08:32:22.823" v="41" actId="6549"/>
        <pc:sldMasterMkLst>
          <pc:docMk/>
          <pc:sldMasterMk cId="2850626881" sldId="2147483703"/>
        </pc:sldMasterMkLst>
        <pc:sldLayoutChg chg="modSp mod">
          <pc:chgData name="DEVIYANTI, Indah" userId="8421c6c7-d242-4128-bd2b-221632242f70" providerId="ADAL" clId="{062143D0-C4CF-4097-BC07-962D6F786243}" dt="2024-12-19T08:32:22.823" v="41" actId="6549"/>
          <pc:sldLayoutMkLst>
            <pc:docMk/>
            <pc:sldMasterMk cId="2850626881" sldId="2147483703"/>
            <pc:sldLayoutMk cId="4266144430" sldId="2147483719"/>
          </pc:sldLayoutMkLst>
          <pc:spChg chg="mod">
            <ac:chgData name="DEVIYANTI, Indah" userId="8421c6c7-d242-4128-bd2b-221632242f70" providerId="ADAL" clId="{062143D0-C4CF-4097-BC07-962D6F786243}" dt="2024-12-19T08:32:22.823" v="41" actId="6549"/>
            <ac:spMkLst>
              <pc:docMk/>
              <pc:sldMasterMk cId="2850626881" sldId="2147483703"/>
              <pc:sldLayoutMk cId="4266144430" sldId="2147483719"/>
              <ac:spMk id="2" creationId="{09B8FD45-E19C-A641-B950-AA36E6621FD4}"/>
            </ac:spMkLst>
          </pc:spChg>
        </pc:sldLayoutChg>
      </pc:sldMasterChg>
      <pc:sldMasterChg chg="addSp delSp modSp mod modSldLayout">
        <pc:chgData name="DEVIYANTI, Indah" userId="8421c6c7-d242-4128-bd2b-221632242f70" providerId="ADAL" clId="{062143D0-C4CF-4097-BC07-962D6F786243}" dt="2024-12-19T08:51:46.979" v="333"/>
        <pc:sldMasterMkLst>
          <pc:docMk/>
          <pc:sldMasterMk cId="4107240798" sldId="2147483714"/>
        </pc:sldMasterMkLst>
        <pc:spChg chg="add mod">
          <ac:chgData name="DEVIYANTI, Indah" userId="8421c6c7-d242-4128-bd2b-221632242f70" providerId="ADAL" clId="{062143D0-C4CF-4097-BC07-962D6F786243}" dt="2024-12-19T08:51:46.979" v="333"/>
          <ac:spMkLst>
            <pc:docMk/>
            <pc:sldMasterMk cId="4107240798" sldId="2147483714"/>
            <ac:spMk id="2" creationId="{706A59F6-E610-4D77-4E89-600F41D2B51A}"/>
          </ac:spMkLst>
        </pc:spChg>
        <pc:spChg chg="del">
          <ac:chgData name="DEVIYANTI, Indah" userId="8421c6c7-d242-4128-bd2b-221632242f70" providerId="ADAL" clId="{062143D0-C4CF-4097-BC07-962D6F786243}" dt="2024-12-19T08:51:43.624" v="331" actId="478"/>
          <ac:spMkLst>
            <pc:docMk/>
            <pc:sldMasterMk cId="4107240798" sldId="2147483714"/>
            <ac:spMk id="6" creationId="{FB67AE90-A0D3-8C41-9F47-2CF0AADE0738}"/>
          </ac:spMkLst>
        </pc:spChg>
        <pc:spChg chg="del">
          <ac:chgData name="DEVIYANTI, Indah" userId="8421c6c7-d242-4128-bd2b-221632242f70" providerId="ADAL" clId="{062143D0-C4CF-4097-BC07-962D6F786243}" dt="2024-12-19T08:51:45.172" v="332" actId="478"/>
          <ac:spMkLst>
            <pc:docMk/>
            <pc:sldMasterMk cId="4107240798" sldId="2147483714"/>
            <ac:spMk id="11" creationId="{218EB451-D167-8C41-967E-222EFC5EA04F}"/>
          </ac:spMkLst>
        </pc:spChg>
        <pc:sldLayoutChg chg="modSp mod">
          <pc:chgData name="DEVIYANTI, Indah" userId="8421c6c7-d242-4128-bd2b-221632242f70" providerId="ADAL" clId="{062143D0-C4CF-4097-BC07-962D6F786243}" dt="2024-12-19T08:48:17.962" v="316" actId="14100"/>
          <pc:sldLayoutMkLst>
            <pc:docMk/>
            <pc:sldMasterMk cId="4107240798" sldId="2147483714"/>
            <pc:sldLayoutMk cId="3213042062" sldId="2147483715"/>
          </pc:sldLayoutMkLst>
          <pc:spChg chg="mod">
            <ac:chgData name="DEVIYANTI, Indah" userId="8421c6c7-d242-4128-bd2b-221632242f70" providerId="ADAL" clId="{062143D0-C4CF-4097-BC07-962D6F786243}" dt="2024-12-19T08:48:14.574" v="315" actId="1076"/>
            <ac:spMkLst>
              <pc:docMk/>
              <pc:sldMasterMk cId="4107240798" sldId="2147483714"/>
              <pc:sldLayoutMk cId="3213042062" sldId="2147483715"/>
              <ac:spMk id="8" creationId="{8F93F0E7-036D-4E45-B9B3-0DB0FD4A0C40}"/>
            </ac:spMkLst>
          </pc:spChg>
          <pc:spChg chg="mod">
            <ac:chgData name="DEVIYANTI, Indah" userId="8421c6c7-d242-4128-bd2b-221632242f70" providerId="ADAL" clId="{062143D0-C4CF-4097-BC07-962D6F786243}" dt="2024-12-19T08:48:17.962" v="316" actId="14100"/>
            <ac:spMkLst>
              <pc:docMk/>
              <pc:sldMasterMk cId="4107240798" sldId="2147483714"/>
              <pc:sldLayoutMk cId="3213042062" sldId="2147483715"/>
              <ac:spMk id="11" creationId="{2EB335EE-C723-9D4E-9439-3E76FDBC4A56}"/>
            </ac:spMkLst>
          </pc:spChg>
        </pc:sldLayoutChg>
        <pc:sldLayoutChg chg="modSp mod">
          <pc:chgData name="DEVIYANTI, Indah" userId="8421c6c7-d242-4128-bd2b-221632242f70" providerId="ADAL" clId="{062143D0-C4CF-4097-BC07-962D6F786243}" dt="2024-12-19T08:51:30.115" v="330" actId="20577"/>
          <pc:sldLayoutMkLst>
            <pc:docMk/>
            <pc:sldMasterMk cId="4107240798" sldId="2147483714"/>
            <pc:sldLayoutMk cId="719810077" sldId="2147483716"/>
          </pc:sldLayoutMkLst>
          <pc:spChg chg="mod">
            <ac:chgData name="DEVIYANTI, Indah" userId="8421c6c7-d242-4128-bd2b-221632242f70" providerId="ADAL" clId="{062143D0-C4CF-4097-BC07-962D6F786243}" dt="2024-12-19T08:51:30.115" v="330" actId="20577"/>
            <ac:spMkLst>
              <pc:docMk/>
              <pc:sldMasterMk cId="4107240798" sldId="2147483714"/>
              <pc:sldLayoutMk cId="719810077" sldId="2147483716"/>
              <ac:spMk id="11" creationId="{2EB335EE-C723-9D4E-9439-3E76FDBC4A56}"/>
            </ac:spMkLst>
          </pc:spChg>
        </pc:sldLayoutChg>
      </pc:sldMasterChg>
      <pc:sldMasterChg chg="addSp delSp modSp mod modSldLayout">
        <pc:chgData name="DEVIYANTI, Indah" userId="8421c6c7-d242-4128-bd2b-221632242f70" providerId="ADAL" clId="{062143D0-C4CF-4097-BC07-962D6F786243}" dt="2024-12-19T08:43:54.703" v="177" actId="20577"/>
        <pc:sldMasterMkLst>
          <pc:docMk/>
          <pc:sldMasterMk cId="3892542266" sldId="2147483721"/>
        </pc:sldMasterMkLst>
        <pc:spChg chg="add mod">
          <ac:chgData name="DEVIYANTI, Indah" userId="8421c6c7-d242-4128-bd2b-221632242f70" providerId="ADAL" clId="{062143D0-C4CF-4097-BC07-962D6F786243}" dt="2024-12-19T08:31:30.178" v="28"/>
          <ac:spMkLst>
            <pc:docMk/>
            <pc:sldMasterMk cId="3892542266" sldId="2147483721"/>
            <ac:spMk id="2" creationId="{5A903A4C-5B83-3C97-9B91-B7D3A377678B}"/>
          </ac:spMkLst>
        </pc:spChg>
        <pc:spChg chg="mod">
          <ac:chgData name="DEVIYANTI, Indah" userId="8421c6c7-d242-4128-bd2b-221632242f70" providerId="ADAL" clId="{062143D0-C4CF-4097-BC07-962D6F786243}" dt="2024-12-19T08:43:47.340" v="171" actId="20577"/>
          <ac:spMkLst>
            <pc:docMk/>
            <pc:sldMasterMk cId="3892542266" sldId="2147483721"/>
            <ac:spMk id="24" creationId="{CC9DD54C-427A-8D4A-99E5-BA6DE356402D}"/>
          </ac:spMkLst>
        </pc:spChg>
        <pc:spChg chg="mod">
          <ac:chgData name="DEVIYANTI, Indah" userId="8421c6c7-d242-4128-bd2b-221632242f70" providerId="ADAL" clId="{062143D0-C4CF-4097-BC07-962D6F786243}" dt="2024-12-19T08:38:10.294" v="153" actId="20577"/>
          <ac:spMkLst>
            <pc:docMk/>
            <pc:sldMasterMk cId="3892542266" sldId="2147483721"/>
            <ac:spMk id="25" creationId="{C2EBDCDE-43EC-274C-97C7-7CA36AA5B0D8}"/>
          </ac:spMkLst>
        </pc:spChg>
        <pc:spChg chg="del">
          <ac:chgData name="DEVIYANTI, Indah" userId="8421c6c7-d242-4128-bd2b-221632242f70" providerId="ADAL" clId="{062143D0-C4CF-4097-BC07-962D6F786243}" dt="2024-12-19T08:31:27.203" v="27" actId="478"/>
          <ac:spMkLst>
            <pc:docMk/>
            <pc:sldMasterMk cId="3892542266" sldId="2147483721"/>
            <ac:spMk id="30" creationId="{FB67AE90-A0D3-8C41-9F47-2CF0AADE0738}"/>
          </ac:spMkLst>
        </pc:spChg>
        <pc:spChg chg="del">
          <ac:chgData name="DEVIYANTI, Indah" userId="8421c6c7-d242-4128-bd2b-221632242f70" providerId="ADAL" clId="{062143D0-C4CF-4097-BC07-962D6F786243}" dt="2024-12-19T08:31:25.516" v="26" actId="478"/>
          <ac:spMkLst>
            <pc:docMk/>
            <pc:sldMasterMk cId="3892542266" sldId="2147483721"/>
            <ac:spMk id="31" creationId="{218EB451-D167-8C41-967E-222EFC5EA04F}"/>
          </ac:spMkLst>
        </pc:spChg>
        <pc:sldLayoutChg chg="modSp mod">
          <pc:chgData name="DEVIYANTI, Indah" userId="8421c6c7-d242-4128-bd2b-221632242f70" providerId="ADAL" clId="{062143D0-C4CF-4097-BC07-962D6F786243}" dt="2024-12-19T08:43:54.703" v="177" actId="20577"/>
          <pc:sldLayoutMkLst>
            <pc:docMk/>
            <pc:sldMasterMk cId="3892542266" sldId="2147483721"/>
            <pc:sldLayoutMk cId="4097923086" sldId="2147483722"/>
          </pc:sldLayoutMkLst>
          <pc:spChg chg="mod">
            <ac:chgData name="DEVIYANTI, Indah" userId="8421c6c7-d242-4128-bd2b-221632242f70" providerId="ADAL" clId="{062143D0-C4CF-4097-BC07-962D6F786243}" dt="2024-12-19T08:43:54.703" v="177" actId="20577"/>
            <ac:spMkLst>
              <pc:docMk/>
              <pc:sldMasterMk cId="3892542266" sldId="2147483721"/>
              <pc:sldLayoutMk cId="4097923086" sldId="2147483722"/>
              <ac:spMk id="12" creationId="{0539C4FC-454F-2449-95FD-33397D3A8934}"/>
            </ac:spMkLst>
          </pc:spChg>
        </pc:sldLayoutChg>
      </pc:sldMasterChg>
      <pc:sldMasterChg chg="addSp delSp modSp mod modSldLayout">
        <pc:chgData name="DEVIYANTI, Indah" userId="8421c6c7-d242-4128-bd2b-221632242f70" providerId="ADAL" clId="{062143D0-C4CF-4097-BC07-962D6F786243}" dt="2024-12-19T08:45:04.479" v="208"/>
        <pc:sldMasterMkLst>
          <pc:docMk/>
          <pc:sldMasterMk cId="1333406336" sldId="2147483731"/>
        </pc:sldMasterMkLst>
        <pc:spChg chg="add mod">
          <ac:chgData name="DEVIYANTI, Indah" userId="8421c6c7-d242-4128-bd2b-221632242f70" providerId="ADAL" clId="{062143D0-C4CF-4097-BC07-962D6F786243}" dt="2024-12-19T08:45:04.479" v="208"/>
          <ac:spMkLst>
            <pc:docMk/>
            <pc:sldMasterMk cId="1333406336" sldId="2147483731"/>
            <ac:spMk id="2" creationId="{FC7BDEAF-AFA3-FB67-1372-992D4499481B}"/>
          </ac:spMkLst>
        </pc:spChg>
        <pc:spChg chg="mod">
          <ac:chgData name="DEVIYANTI, Indah" userId="8421c6c7-d242-4128-bd2b-221632242f70" providerId="ADAL" clId="{062143D0-C4CF-4097-BC07-962D6F786243}" dt="2024-12-19T08:44:14.228" v="199" actId="20577"/>
          <ac:spMkLst>
            <pc:docMk/>
            <pc:sldMasterMk cId="1333406336" sldId="2147483731"/>
            <ac:spMk id="9" creationId="{05F6423B-2BA3-9D47-8055-82D0280BF257}"/>
          </ac:spMkLst>
        </pc:spChg>
        <pc:spChg chg="mod">
          <ac:chgData name="DEVIYANTI, Indah" userId="8421c6c7-d242-4128-bd2b-221632242f70" providerId="ADAL" clId="{062143D0-C4CF-4097-BC07-962D6F786243}" dt="2024-12-19T08:44:03.241" v="178" actId="20577"/>
          <ac:spMkLst>
            <pc:docMk/>
            <pc:sldMasterMk cId="1333406336" sldId="2147483731"/>
            <ac:spMk id="25" creationId="{C2EBDCDE-43EC-274C-97C7-7CA36AA5B0D8}"/>
          </ac:spMkLst>
        </pc:spChg>
        <pc:spChg chg="del">
          <ac:chgData name="DEVIYANTI, Indah" userId="8421c6c7-d242-4128-bd2b-221632242f70" providerId="ADAL" clId="{062143D0-C4CF-4097-BC07-962D6F786243}" dt="2024-12-19T08:45:00.604" v="206" actId="478"/>
          <ac:spMkLst>
            <pc:docMk/>
            <pc:sldMasterMk cId="1333406336" sldId="2147483731"/>
            <ac:spMk id="30" creationId="{FB67AE90-A0D3-8C41-9F47-2CF0AADE0738}"/>
          </ac:spMkLst>
        </pc:spChg>
        <pc:spChg chg="del">
          <ac:chgData name="DEVIYANTI, Indah" userId="8421c6c7-d242-4128-bd2b-221632242f70" providerId="ADAL" clId="{062143D0-C4CF-4097-BC07-962D6F786243}" dt="2024-12-19T08:45:02.525" v="207" actId="478"/>
          <ac:spMkLst>
            <pc:docMk/>
            <pc:sldMasterMk cId="1333406336" sldId="2147483731"/>
            <ac:spMk id="31" creationId="{218EB451-D167-8C41-967E-222EFC5EA04F}"/>
          </ac:spMkLst>
        </pc:spChg>
        <pc:sldLayoutChg chg="modSp mod">
          <pc:chgData name="DEVIYANTI, Indah" userId="8421c6c7-d242-4128-bd2b-221632242f70" providerId="ADAL" clId="{062143D0-C4CF-4097-BC07-962D6F786243}" dt="2024-12-19T08:44:21.151" v="205" actId="20577"/>
          <pc:sldLayoutMkLst>
            <pc:docMk/>
            <pc:sldMasterMk cId="1333406336" sldId="2147483731"/>
            <pc:sldLayoutMk cId="4123849057" sldId="2147483732"/>
          </pc:sldLayoutMkLst>
          <pc:spChg chg="mod">
            <ac:chgData name="DEVIYANTI, Indah" userId="8421c6c7-d242-4128-bd2b-221632242f70" providerId="ADAL" clId="{062143D0-C4CF-4097-BC07-962D6F786243}" dt="2024-12-19T08:44:21.151" v="205" actId="20577"/>
            <ac:spMkLst>
              <pc:docMk/>
              <pc:sldMasterMk cId="1333406336" sldId="2147483731"/>
              <pc:sldLayoutMk cId="4123849057" sldId="2147483732"/>
              <ac:spMk id="12" creationId="{0539C4FC-454F-2449-95FD-33397D3A8934}"/>
            </ac:spMkLst>
          </pc:spChg>
        </pc:sldLayoutChg>
      </pc:sldMasterChg>
      <pc:sldMasterChg chg="addSp delSp modSp mod">
        <pc:chgData name="DEVIYANTI, Indah" userId="8421c6c7-d242-4128-bd2b-221632242f70" providerId="ADAL" clId="{062143D0-C4CF-4097-BC07-962D6F786243}" dt="2024-12-19T08:45:29.436" v="229" actId="20577"/>
        <pc:sldMasterMkLst>
          <pc:docMk/>
          <pc:sldMasterMk cId="694113480" sldId="2147483741"/>
        </pc:sldMasterMkLst>
        <pc:spChg chg="add mod">
          <ac:chgData name="DEVIYANTI, Indah" userId="8421c6c7-d242-4128-bd2b-221632242f70" providerId="ADAL" clId="{062143D0-C4CF-4097-BC07-962D6F786243}" dt="2024-12-19T08:45:20.510" v="212"/>
          <ac:spMkLst>
            <pc:docMk/>
            <pc:sldMasterMk cId="694113480" sldId="2147483741"/>
            <ac:spMk id="2" creationId="{A08C68CE-8FDF-A216-D639-0CD64B99FA98}"/>
          </ac:spMkLst>
        </pc:spChg>
        <pc:spChg chg="mod">
          <ac:chgData name="DEVIYANTI, Indah" userId="8421c6c7-d242-4128-bd2b-221632242f70" providerId="ADAL" clId="{062143D0-C4CF-4097-BC07-962D6F786243}" dt="2024-12-19T08:45:29.436" v="229" actId="20577"/>
          <ac:spMkLst>
            <pc:docMk/>
            <pc:sldMasterMk cId="694113480" sldId="2147483741"/>
            <ac:spMk id="24" creationId="{CC9DD54C-427A-8D4A-99E5-BA6DE356402D}"/>
          </ac:spMkLst>
        </pc:spChg>
        <pc:spChg chg="mod">
          <ac:chgData name="DEVIYANTI, Indah" userId="8421c6c7-d242-4128-bd2b-221632242f70" providerId="ADAL" clId="{062143D0-C4CF-4097-BC07-962D6F786243}" dt="2024-12-19T08:45:13.285" v="209" actId="20577"/>
          <ac:spMkLst>
            <pc:docMk/>
            <pc:sldMasterMk cId="694113480" sldId="2147483741"/>
            <ac:spMk id="25" creationId="{C2EBDCDE-43EC-274C-97C7-7CA36AA5B0D8}"/>
          </ac:spMkLst>
        </pc:spChg>
        <pc:spChg chg="del">
          <ac:chgData name="DEVIYANTI, Indah" userId="8421c6c7-d242-4128-bd2b-221632242f70" providerId="ADAL" clId="{062143D0-C4CF-4097-BC07-962D6F786243}" dt="2024-12-19T08:45:16.647" v="210" actId="478"/>
          <ac:spMkLst>
            <pc:docMk/>
            <pc:sldMasterMk cId="694113480" sldId="2147483741"/>
            <ac:spMk id="30" creationId="{FB67AE90-A0D3-8C41-9F47-2CF0AADE0738}"/>
          </ac:spMkLst>
        </pc:spChg>
        <pc:spChg chg="del">
          <ac:chgData name="DEVIYANTI, Indah" userId="8421c6c7-d242-4128-bd2b-221632242f70" providerId="ADAL" clId="{062143D0-C4CF-4097-BC07-962D6F786243}" dt="2024-12-19T08:45:18.378" v="211" actId="478"/>
          <ac:spMkLst>
            <pc:docMk/>
            <pc:sldMasterMk cId="694113480" sldId="2147483741"/>
            <ac:spMk id="31" creationId="{218EB451-D167-8C41-967E-222EFC5EA04F}"/>
          </ac:spMkLst>
        </pc:spChg>
      </pc:sldMasterChg>
    </pc:docChg>
  </pc:docChgLst>
  <pc:docChgLst>
    <pc:chgData name="DEVIYANTI, Indah" userId="8421c6c7-d242-4128-bd2b-221632242f70" providerId="ADAL" clId="{CC19F91B-031B-40A8-BA88-1B6B0A0E4B14}"/>
    <pc:docChg chg="undo redo custSel addSld delSld modSld">
      <pc:chgData name="DEVIYANTI, Indah" userId="8421c6c7-d242-4128-bd2b-221632242f70" providerId="ADAL" clId="{CC19F91B-031B-40A8-BA88-1B6B0A0E4B14}" dt="2025-01-09T07:46:35.127" v="445" actId="20577"/>
      <pc:docMkLst>
        <pc:docMk/>
      </pc:docMkLst>
      <pc:sldChg chg="modSp mod">
        <pc:chgData name="DEVIYANTI, Indah" userId="8421c6c7-d242-4128-bd2b-221632242f70" providerId="ADAL" clId="{CC19F91B-031B-40A8-BA88-1B6B0A0E4B14}" dt="2025-01-09T07:25:18.364" v="331" actId="20577"/>
        <pc:sldMkLst>
          <pc:docMk/>
          <pc:sldMk cId="2747439593" sldId="260"/>
        </pc:sldMkLst>
        <pc:spChg chg="mod">
          <ac:chgData name="DEVIYANTI, Indah" userId="8421c6c7-d242-4128-bd2b-221632242f70" providerId="ADAL" clId="{CC19F91B-031B-40A8-BA88-1B6B0A0E4B14}" dt="2025-01-09T07:25:18.364" v="331" actId="20577"/>
          <ac:spMkLst>
            <pc:docMk/>
            <pc:sldMk cId="2747439593" sldId="260"/>
            <ac:spMk id="12" creationId="{F723A748-A011-EF40-8E0E-D6E2A4DCF80F}"/>
          </ac:spMkLst>
        </pc:spChg>
      </pc:sldChg>
      <pc:sldChg chg="modSp mod">
        <pc:chgData name="DEVIYANTI, Indah" userId="8421c6c7-d242-4128-bd2b-221632242f70" providerId="ADAL" clId="{CC19F91B-031B-40A8-BA88-1B6B0A0E4B14}" dt="2025-01-09T07:06:47.705" v="292" actId="12"/>
        <pc:sldMkLst>
          <pc:docMk/>
          <pc:sldMk cId="3165988140" sldId="291"/>
        </pc:sldMkLst>
        <pc:spChg chg="mod">
          <ac:chgData name="DEVIYANTI, Indah" userId="8421c6c7-d242-4128-bd2b-221632242f70" providerId="ADAL" clId="{CC19F91B-031B-40A8-BA88-1B6B0A0E4B14}" dt="2025-01-09T07:02:38.193" v="289" actId="20577"/>
          <ac:spMkLst>
            <pc:docMk/>
            <pc:sldMk cId="3165988140" sldId="291"/>
            <ac:spMk id="4" creationId="{7C2F3A51-FFB4-454B-B7D8-ECA2906CF423}"/>
          </ac:spMkLst>
        </pc:spChg>
        <pc:spChg chg="mod">
          <ac:chgData name="DEVIYANTI, Indah" userId="8421c6c7-d242-4128-bd2b-221632242f70" providerId="ADAL" clId="{CC19F91B-031B-40A8-BA88-1B6B0A0E4B14}" dt="2025-01-09T07:06:47.705" v="292" actId="12"/>
          <ac:spMkLst>
            <pc:docMk/>
            <pc:sldMk cId="3165988140" sldId="291"/>
            <ac:spMk id="5" creationId="{00000000-0000-0000-0000-000000000000}"/>
          </ac:spMkLst>
        </pc:spChg>
      </pc:sldChg>
      <pc:sldChg chg="add del">
        <pc:chgData name="DEVIYANTI, Indah" userId="8421c6c7-d242-4128-bd2b-221632242f70" providerId="ADAL" clId="{CC19F91B-031B-40A8-BA88-1B6B0A0E4B14}" dt="2025-01-09T07:19:32.012" v="323" actId="47"/>
        <pc:sldMkLst>
          <pc:docMk/>
          <pc:sldMk cId="3886059393" sldId="293"/>
        </pc:sldMkLst>
      </pc:sldChg>
      <pc:sldChg chg="addSp modSp mod">
        <pc:chgData name="DEVIYANTI, Indah" userId="8421c6c7-d242-4128-bd2b-221632242f70" providerId="ADAL" clId="{CC19F91B-031B-40A8-BA88-1B6B0A0E4B14}" dt="2025-01-09T07:41:55.200" v="376" actId="1076"/>
        <pc:sldMkLst>
          <pc:docMk/>
          <pc:sldMk cId="1217862913" sldId="297"/>
        </pc:sldMkLst>
        <pc:spChg chg="mod">
          <ac:chgData name="DEVIYANTI, Indah" userId="8421c6c7-d242-4128-bd2b-221632242f70" providerId="ADAL" clId="{CC19F91B-031B-40A8-BA88-1B6B0A0E4B14}" dt="2025-01-09T07:30:08.835" v="335" actId="20577"/>
          <ac:spMkLst>
            <pc:docMk/>
            <pc:sldMk cId="1217862913" sldId="297"/>
            <ac:spMk id="17" creationId="{09CA4DE5-A59B-9D4C-85F1-D768D7AE9247}"/>
          </ac:spMkLst>
        </pc:spChg>
        <pc:picChg chg="add mod">
          <ac:chgData name="DEVIYANTI, Indah" userId="8421c6c7-d242-4128-bd2b-221632242f70" providerId="ADAL" clId="{CC19F91B-031B-40A8-BA88-1B6B0A0E4B14}" dt="2025-01-09T07:41:55.200" v="376" actId="1076"/>
          <ac:picMkLst>
            <pc:docMk/>
            <pc:sldMk cId="1217862913" sldId="297"/>
            <ac:picMk id="4" creationId="{B0E5D3C0-B555-BD2B-27BF-310F70329630}"/>
          </ac:picMkLst>
        </pc:picChg>
      </pc:sldChg>
      <pc:sldChg chg="addSp modSp mod">
        <pc:chgData name="DEVIYANTI, Indah" userId="8421c6c7-d242-4128-bd2b-221632242f70" providerId="ADAL" clId="{CC19F91B-031B-40A8-BA88-1B6B0A0E4B14}" dt="2025-01-09T07:42:29.854" v="385"/>
        <pc:sldMkLst>
          <pc:docMk/>
          <pc:sldMk cId="2758600497" sldId="299"/>
        </pc:sldMkLst>
        <pc:spChg chg="mod">
          <ac:chgData name="DEVIYANTI, Indah" userId="8421c6c7-d242-4128-bd2b-221632242f70" providerId="ADAL" clId="{CC19F91B-031B-40A8-BA88-1B6B0A0E4B14}" dt="2025-01-09T07:36:18.560" v="366" actId="20577"/>
          <ac:spMkLst>
            <pc:docMk/>
            <pc:sldMk cId="2758600497" sldId="299"/>
            <ac:spMk id="18" creationId="{9BBFCB97-B04F-D643-A7AF-A9845E5FE9F0}"/>
          </ac:spMkLst>
        </pc:spChg>
        <pc:picChg chg="add mod">
          <ac:chgData name="DEVIYANTI, Indah" userId="8421c6c7-d242-4128-bd2b-221632242f70" providerId="ADAL" clId="{CC19F91B-031B-40A8-BA88-1B6B0A0E4B14}" dt="2025-01-09T07:42:29.854" v="385"/>
          <ac:picMkLst>
            <pc:docMk/>
            <pc:sldMk cId="2758600497" sldId="299"/>
            <ac:picMk id="3" creationId="{8F64CBCB-027C-E67A-47AF-302CDFF8632C}"/>
          </ac:picMkLst>
        </pc:picChg>
      </pc:sldChg>
      <pc:sldChg chg="addSp modSp mod">
        <pc:chgData name="DEVIYANTI, Indah" userId="8421c6c7-d242-4128-bd2b-221632242f70" providerId="ADAL" clId="{CC19F91B-031B-40A8-BA88-1B6B0A0E4B14}" dt="2025-01-09T07:43:37.904" v="396" actId="1076"/>
        <pc:sldMkLst>
          <pc:docMk/>
          <pc:sldMk cId="4102055797" sldId="301"/>
        </pc:sldMkLst>
        <pc:picChg chg="add mod">
          <ac:chgData name="DEVIYANTI, Indah" userId="8421c6c7-d242-4128-bd2b-221632242f70" providerId="ADAL" clId="{CC19F91B-031B-40A8-BA88-1B6B0A0E4B14}" dt="2025-01-09T07:43:37.904" v="396" actId="1076"/>
          <ac:picMkLst>
            <pc:docMk/>
            <pc:sldMk cId="4102055797" sldId="301"/>
            <ac:picMk id="4" creationId="{A9A8AEB1-668A-D9C9-5700-CFDB26E6180A}"/>
          </ac:picMkLst>
        </pc:picChg>
      </pc:sldChg>
      <pc:sldChg chg="addSp delSp modSp mod">
        <pc:chgData name="DEVIYANTI, Indah" userId="8421c6c7-d242-4128-bd2b-221632242f70" providerId="ADAL" clId="{CC19F91B-031B-40A8-BA88-1B6B0A0E4B14}" dt="2025-01-09T07:42:13.625" v="380" actId="1076"/>
        <pc:sldMkLst>
          <pc:docMk/>
          <pc:sldMk cId="45063511" sldId="304"/>
        </pc:sldMkLst>
        <pc:spChg chg="mod">
          <ac:chgData name="DEVIYANTI, Indah" userId="8421c6c7-d242-4128-bd2b-221632242f70" providerId="ADAL" clId="{CC19F91B-031B-40A8-BA88-1B6B0A0E4B14}" dt="2025-01-09T07:34:29.354" v="338" actId="20577"/>
          <ac:spMkLst>
            <pc:docMk/>
            <pc:sldMk cId="45063511" sldId="304"/>
            <ac:spMk id="19" creationId="{88B0ABB2-A142-EA4C-86F6-8DAE58631350}"/>
          </ac:spMkLst>
        </pc:spChg>
        <pc:picChg chg="add del">
          <ac:chgData name="DEVIYANTI, Indah" userId="8421c6c7-d242-4128-bd2b-221632242f70" providerId="ADAL" clId="{CC19F91B-031B-40A8-BA88-1B6B0A0E4B14}" dt="2025-01-09T07:42:02.546" v="378" actId="22"/>
          <ac:picMkLst>
            <pc:docMk/>
            <pc:sldMk cId="45063511" sldId="304"/>
            <ac:picMk id="3" creationId="{CDA717DC-7424-EE14-AE30-6A35B27F18F5}"/>
          </ac:picMkLst>
        </pc:picChg>
        <pc:picChg chg="add mod">
          <ac:chgData name="DEVIYANTI, Indah" userId="8421c6c7-d242-4128-bd2b-221632242f70" providerId="ADAL" clId="{CC19F91B-031B-40A8-BA88-1B6B0A0E4B14}" dt="2025-01-09T07:42:13.625" v="380" actId="1076"/>
          <ac:picMkLst>
            <pc:docMk/>
            <pc:sldMk cId="45063511" sldId="304"/>
            <ac:picMk id="4" creationId="{5762766C-2A1F-6671-9B9A-DCB289F4583C}"/>
          </ac:picMkLst>
        </pc:picChg>
      </pc:sldChg>
      <pc:sldChg chg="modSp mod">
        <pc:chgData name="DEVIYANTI, Indah" userId="8421c6c7-d242-4128-bd2b-221632242f70" providerId="ADAL" clId="{CC19F91B-031B-40A8-BA88-1B6B0A0E4B14}" dt="2025-01-09T07:35:41.890" v="362" actId="20577"/>
        <pc:sldMkLst>
          <pc:docMk/>
          <pc:sldMk cId="777953133" sldId="306"/>
        </pc:sldMkLst>
        <pc:spChg chg="mod">
          <ac:chgData name="DEVIYANTI, Indah" userId="8421c6c7-d242-4128-bd2b-221632242f70" providerId="ADAL" clId="{CC19F91B-031B-40A8-BA88-1B6B0A0E4B14}" dt="2025-01-09T07:35:41.890" v="362" actId="20577"/>
          <ac:spMkLst>
            <pc:docMk/>
            <pc:sldMk cId="777953133" sldId="306"/>
            <ac:spMk id="19" creationId="{88B0ABB2-A142-EA4C-86F6-8DAE58631350}"/>
          </ac:spMkLst>
        </pc:spChg>
      </pc:sldChg>
      <pc:sldChg chg="addSp modSp mod">
        <pc:chgData name="DEVIYANTI, Indah" userId="8421c6c7-d242-4128-bd2b-221632242f70" providerId="ADAL" clId="{CC19F91B-031B-40A8-BA88-1B6B0A0E4B14}" dt="2025-01-09T07:42:20.042" v="382" actId="1076"/>
        <pc:sldMkLst>
          <pc:docMk/>
          <pc:sldMk cId="2970647185" sldId="307"/>
        </pc:sldMkLst>
        <pc:spChg chg="mod">
          <ac:chgData name="DEVIYANTI, Indah" userId="8421c6c7-d242-4128-bd2b-221632242f70" providerId="ADAL" clId="{CC19F91B-031B-40A8-BA88-1B6B0A0E4B14}" dt="2025-01-09T07:35:20.058" v="361" actId="20577"/>
          <ac:spMkLst>
            <pc:docMk/>
            <pc:sldMk cId="2970647185" sldId="307"/>
            <ac:spMk id="13" creationId="{1B035346-4C1D-6541-915D-C8E45733A6AD}"/>
          </ac:spMkLst>
        </pc:spChg>
        <pc:picChg chg="add mod">
          <ac:chgData name="DEVIYANTI, Indah" userId="8421c6c7-d242-4128-bd2b-221632242f70" providerId="ADAL" clId="{CC19F91B-031B-40A8-BA88-1B6B0A0E4B14}" dt="2025-01-09T07:42:20.042" v="382" actId="1076"/>
          <ac:picMkLst>
            <pc:docMk/>
            <pc:sldMk cId="2970647185" sldId="307"/>
            <ac:picMk id="2" creationId="{24118DBC-5691-7A83-EC79-40AFF4C15ECF}"/>
          </ac:picMkLst>
        </pc:picChg>
      </pc:sldChg>
      <pc:sldChg chg="addSp modSp mod">
        <pc:chgData name="DEVIYANTI, Indah" userId="8421c6c7-d242-4128-bd2b-221632242f70" providerId="ADAL" clId="{CC19F91B-031B-40A8-BA88-1B6B0A0E4B14}" dt="2025-01-09T07:42:25.856" v="384" actId="1076"/>
        <pc:sldMkLst>
          <pc:docMk/>
          <pc:sldMk cId="1125682946" sldId="311"/>
        </pc:sldMkLst>
        <pc:spChg chg="mod">
          <ac:chgData name="DEVIYANTI, Indah" userId="8421c6c7-d242-4128-bd2b-221632242f70" providerId="ADAL" clId="{CC19F91B-031B-40A8-BA88-1B6B0A0E4B14}" dt="2025-01-09T07:35:56.297" v="364" actId="20577"/>
          <ac:spMkLst>
            <pc:docMk/>
            <pc:sldMk cId="1125682946" sldId="311"/>
            <ac:spMk id="13" creationId="{1B035346-4C1D-6541-915D-C8E45733A6AD}"/>
          </ac:spMkLst>
        </pc:spChg>
        <pc:picChg chg="add mod">
          <ac:chgData name="DEVIYANTI, Indah" userId="8421c6c7-d242-4128-bd2b-221632242f70" providerId="ADAL" clId="{CC19F91B-031B-40A8-BA88-1B6B0A0E4B14}" dt="2025-01-09T07:42:25.856" v="384" actId="1076"/>
          <ac:picMkLst>
            <pc:docMk/>
            <pc:sldMk cId="1125682946" sldId="311"/>
            <ac:picMk id="2" creationId="{2E4A2A07-18B8-EF4B-AD08-CED8B4035986}"/>
          </ac:picMkLst>
        </pc:picChg>
      </pc:sldChg>
      <pc:sldChg chg="addSp modSp mod">
        <pc:chgData name="DEVIYANTI, Indah" userId="8421c6c7-d242-4128-bd2b-221632242f70" providerId="ADAL" clId="{CC19F91B-031B-40A8-BA88-1B6B0A0E4B14}" dt="2025-01-09T07:42:35.925" v="386"/>
        <pc:sldMkLst>
          <pc:docMk/>
          <pc:sldMk cId="1296971874" sldId="313"/>
        </pc:sldMkLst>
        <pc:spChg chg="mod">
          <ac:chgData name="DEVIYANTI, Indah" userId="8421c6c7-d242-4128-bd2b-221632242f70" providerId="ADAL" clId="{CC19F91B-031B-40A8-BA88-1B6B0A0E4B14}" dt="2025-01-09T07:36:54.057" v="368" actId="20577"/>
          <ac:spMkLst>
            <pc:docMk/>
            <pc:sldMk cId="1296971874" sldId="313"/>
            <ac:spMk id="21" creationId="{A2E7FD58-FF4A-154C-9C7A-4CC0839E2DE2}"/>
          </ac:spMkLst>
        </pc:spChg>
        <pc:picChg chg="add mod">
          <ac:chgData name="DEVIYANTI, Indah" userId="8421c6c7-d242-4128-bd2b-221632242f70" providerId="ADAL" clId="{CC19F91B-031B-40A8-BA88-1B6B0A0E4B14}" dt="2025-01-09T07:42:35.925" v="386"/>
          <ac:picMkLst>
            <pc:docMk/>
            <pc:sldMk cId="1296971874" sldId="313"/>
            <ac:picMk id="2" creationId="{01E1D404-3A92-1A06-D143-7CA24CC923EE}"/>
          </ac:picMkLst>
        </pc:picChg>
      </pc:sldChg>
      <pc:sldChg chg="addSp modSp">
        <pc:chgData name="DEVIYANTI, Indah" userId="8421c6c7-d242-4128-bd2b-221632242f70" providerId="ADAL" clId="{CC19F91B-031B-40A8-BA88-1B6B0A0E4B14}" dt="2025-01-09T07:42:39.757" v="387"/>
        <pc:sldMkLst>
          <pc:docMk/>
          <pc:sldMk cId="3594740156" sldId="314"/>
        </pc:sldMkLst>
        <pc:picChg chg="add mod">
          <ac:chgData name="DEVIYANTI, Indah" userId="8421c6c7-d242-4128-bd2b-221632242f70" providerId="ADAL" clId="{CC19F91B-031B-40A8-BA88-1B6B0A0E4B14}" dt="2025-01-09T07:42:39.757" v="387"/>
          <ac:picMkLst>
            <pc:docMk/>
            <pc:sldMk cId="3594740156" sldId="314"/>
            <ac:picMk id="3" creationId="{93C3D4B1-46BE-D4C0-5B6F-02C36CD8C815}"/>
          </ac:picMkLst>
        </pc:picChg>
      </pc:sldChg>
      <pc:sldChg chg="addSp modSp">
        <pc:chgData name="DEVIYANTI, Indah" userId="8421c6c7-d242-4128-bd2b-221632242f70" providerId="ADAL" clId="{CC19F91B-031B-40A8-BA88-1B6B0A0E4B14}" dt="2025-01-09T07:42:44.094" v="388"/>
        <pc:sldMkLst>
          <pc:docMk/>
          <pc:sldMk cId="744545598" sldId="315"/>
        </pc:sldMkLst>
        <pc:picChg chg="add mod">
          <ac:chgData name="DEVIYANTI, Indah" userId="8421c6c7-d242-4128-bd2b-221632242f70" providerId="ADAL" clId="{CC19F91B-031B-40A8-BA88-1B6B0A0E4B14}" dt="2025-01-09T07:42:44.094" v="388"/>
          <ac:picMkLst>
            <pc:docMk/>
            <pc:sldMk cId="744545598" sldId="315"/>
            <ac:picMk id="2" creationId="{EA4A78A3-11F4-9ED3-02CE-8E4287A52186}"/>
          </ac:picMkLst>
        </pc:picChg>
      </pc:sldChg>
      <pc:sldChg chg="addSp modSp mod">
        <pc:chgData name="DEVIYANTI, Indah" userId="8421c6c7-d242-4128-bd2b-221632242f70" providerId="ADAL" clId="{CC19F91B-031B-40A8-BA88-1B6B0A0E4B14}" dt="2025-01-09T07:43:45.362" v="398" actId="1076"/>
        <pc:sldMkLst>
          <pc:docMk/>
          <pc:sldMk cId="3468950975" sldId="316"/>
        </pc:sldMkLst>
        <pc:picChg chg="add mod">
          <ac:chgData name="DEVIYANTI, Indah" userId="8421c6c7-d242-4128-bd2b-221632242f70" providerId="ADAL" clId="{CC19F91B-031B-40A8-BA88-1B6B0A0E4B14}" dt="2025-01-09T07:42:49.104" v="389"/>
          <ac:picMkLst>
            <pc:docMk/>
            <pc:sldMk cId="3468950975" sldId="316"/>
            <ac:picMk id="2" creationId="{4DD4E392-0E8E-54B6-4A95-8D4C5199DEAF}"/>
          </ac:picMkLst>
        </pc:picChg>
        <pc:picChg chg="add mod">
          <ac:chgData name="DEVIYANTI, Indah" userId="8421c6c7-d242-4128-bd2b-221632242f70" providerId="ADAL" clId="{CC19F91B-031B-40A8-BA88-1B6B0A0E4B14}" dt="2025-01-09T07:43:45.362" v="398" actId="1076"/>
          <ac:picMkLst>
            <pc:docMk/>
            <pc:sldMk cId="3468950975" sldId="316"/>
            <ac:picMk id="3" creationId="{77AAA292-A65B-1D6E-3E1F-276FF6621964}"/>
          </ac:picMkLst>
        </pc:picChg>
      </pc:sldChg>
      <pc:sldChg chg="addSp modSp mod">
        <pc:chgData name="DEVIYANTI, Indah" userId="8421c6c7-d242-4128-bd2b-221632242f70" providerId="ADAL" clId="{CC19F91B-031B-40A8-BA88-1B6B0A0E4B14}" dt="2025-01-09T07:45:33.368" v="424" actId="20577"/>
        <pc:sldMkLst>
          <pc:docMk/>
          <pc:sldMk cId="1896506683" sldId="319"/>
        </pc:sldMkLst>
        <pc:spChg chg="mod">
          <ac:chgData name="DEVIYANTI, Indah" userId="8421c6c7-d242-4128-bd2b-221632242f70" providerId="ADAL" clId="{CC19F91B-031B-40A8-BA88-1B6B0A0E4B14}" dt="2025-01-09T06:13:53.896" v="4"/>
          <ac:spMkLst>
            <pc:docMk/>
            <pc:sldMk cId="1896506683" sldId="319"/>
            <ac:spMk id="4" creationId="{F183F455-F46E-9D47-84F4-B94C48C6C2AD}"/>
          </ac:spMkLst>
        </pc:spChg>
        <pc:spChg chg="mod">
          <ac:chgData name="DEVIYANTI, Indah" userId="8421c6c7-d242-4128-bd2b-221632242f70" providerId="ADAL" clId="{CC19F91B-031B-40A8-BA88-1B6B0A0E4B14}" dt="2025-01-09T06:18:43.694" v="85" actId="14100"/>
          <ac:spMkLst>
            <pc:docMk/>
            <pc:sldMk cId="1896506683" sldId="319"/>
            <ac:spMk id="8" creationId="{8ED5E599-94A1-D74F-B553-E3C0F0E8B1BD}"/>
          </ac:spMkLst>
        </pc:spChg>
        <pc:spChg chg="mod">
          <ac:chgData name="DEVIYANTI, Indah" userId="8421c6c7-d242-4128-bd2b-221632242f70" providerId="ADAL" clId="{CC19F91B-031B-40A8-BA88-1B6B0A0E4B14}" dt="2025-01-09T07:45:33.368" v="424" actId="20577"/>
          <ac:spMkLst>
            <pc:docMk/>
            <pc:sldMk cId="1896506683" sldId="319"/>
            <ac:spMk id="9" creationId="{63873CED-0CA4-8C42-8911-5C0177A4BD5C}"/>
          </ac:spMkLst>
        </pc:spChg>
        <pc:spChg chg="mod">
          <ac:chgData name="DEVIYANTI, Indah" userId="8421c6c7-d242-4128-bd2b-221632242f70" providerId="ADAL" clId="{CC19F91B-031B-40A8-BA88-1B6B0A0E4B14}" dt="2025-01-09T06:18:50.841" v="91" actId="20577"/>
          <ac:spMkLst>
            <pc:docMk/>
            <pc:sldMk cId="1896506683" sldId="319"/>
            <ac:spMk id="10" creationId="{9F4EF07F-AC47-664C-BB2A-480D144F12B3}"/>
          </ac:spMkLst>
        </pc:spChg>
        <pc:spChg chg="mod">
          <ac:chgData name="DEVIYANTI, Indah" userId="8421c6c7-d242-4128-bd2b-221632242f70" providerId="ADAL" clId="{CC19F91B-031B-40A8-BA88-1B6B0A0E4B14}" dt="2025-01-09T06:19:58.432" v="117" actId="20577"/>
          <ac:spMkLst>
            <pc:docMk/>
            <pc:sldMk cId="1896506683" sldId="319"/>
            <ac:spMk id="12" creationId="{1AA8C20D-77F2-9E4A-BF7D-2D9148DCB8C6}"/>
          </ac:spMkLst>
        </pc:spChg>
        <pc:picChg chg="add mod">
          <ac:chgData name="DEVIYANTI, Indah" userId="8421c6c7-d242-4128-bd2b-221632242f70" providerId="ADAL" clId="{CC19F91B-031B-40A8-BA88-1B6B0A0E4B14}" dt="2025-01-09T07:43:05.641" v="392" actId="1076"/>
          <ac:picMkLst>
            <pc:docMk/>
            <pc:sldMk cId="1896506683" sldId="319"/>
            <ac:picMk id="3" creationId="{695DC56A-A96B-75CD-AB59-D09CB681923B}"/>
          </ac:picMkLst>
        </pc:picChg>
      </pc:sldChg>
      <pc:sldChg chg="addSp modSp mod addAnim delAnim">
        <pc:chgData name="DEVIYANTI, Indah" userId="8421c6c7-d242-4128-bd2b-221632242f70" providerId="ADAL" clId="{CC19F91B-031B-40A8-BA88-1B6B0A0E4B14}" dt="2025-01-09T07:44:52.552" v="404" actId="20577"/>
        <pc:sldMkLst>
          <pc:docMk/>
          <pc:sldMk cId="3796654989" sldId="320"/>
        </pc:sldMkLst>
        <pc:spChg chg="add">
          <ac:chgData name="DEVIYANTI, Indah" userId="8421c6c7-d242-4128-bd2b-221632242f70" providerId="ADAL" clId="{CC19F91B-031B-40A8-BA88-1B6B0A0E4B14}" dt="2025-01-09T06:15:49.171" v="27" actId="22"/>
          <ac:spMkLst>
            <pc:docMk/>
            <pc:sldMk cId="3796654989" sldId="320"/>
            <ac:spMk id="4" creationId="{945176A5-3524-6EF4-F6C1-B80F32FC0569}"/>
          </ac:spMkLst>
        </pc:spChg>
        <pc:spChg chg="mod">
          <ac:chgData name="DEVIYANTI, Indah" userId="8421c6c7-d242-4128-bd2b-221632242f70" providerId="ADAL" clId="{CC19F91B-031B-40A8-BA88-1B6B0A0E4B14}" dt="2025-01-09T06:16:18.064" v="39" actId="20577"/>
          <ac:spMkLst>
            <pc:docMk/>
            <pc:sldMk cId="3796654989" sldId="320"/>
            <ac:spMk id="6" creationId="{6471C214-FACE-DD49-B6B8-D2741ACF5EDB}"/>
          </ac:spMkLst>
        </pc:spChg>
        <pc:spChg chg="mod">
          <ac:chgData name="DEVIYANTI, Indah" userId="8421c6c7-d242-4128-bd2b-221632242f70" providerId="ADAL" clId="{CC19F91B-031B-40A8-BA88-1B6B0A0E4B14}" dt="2025-01-09T06:19:27.190" v="103" actId="20577"/>
          <ac:spMkLst>
            <pc:docMk/>
            <pc:sldMk cId="3796654989" sldId="320"/>
            <ac:spMk id="8" creationId="{8C9519FB-9440-134A-8E2E-BFA4A255B814}"/>
          </ac:spMkLst>
        </pc:spChg>
        <pc:spChg chg="mod">
          <ac:chgData name="DEVIYANTI, Indah" userId="8421c6c7-d242-4128-bd2b-221632242f70" providerId="ADAL" clId="{CC19F91B-031B-40A8-BA88-1B6B0A0E4B14}" dt="2025-01-09T06:15:57.003" v="33" actId="20577"/>
          <ac:spMkLst>
            <pc:docMk/>
            <pc:sldMk cId="3796654989" sldId="320"/>
            <ac:spMk id="17" creationId="{7138602F-7619-2548-9F09-4A0988E513AB}"/>
          </ac:spMkLst>
        </pc:spChg>
        <pc:spChg chg="mod">
          <ac:chgData name="DEVIYANTI, Indah" userId="8421c6c7-d242-4128-bd2b-221632242f70" providerId="ADAL" clId="{CC19F91B-031B-40A8-BA88-1B6B0A0E4B14}" dt="2025-01-09T07:44:52.552" v="404" actId="20577"/>
          <ac:spMkLst>
            <pc:docMk/>
            <pc:sldMk cId="3796654989" sldId="320"/>
            <ac:spMk id="18" creationId="{9BBFCB97-B04F-D643-A7AF-A9845E5FE9F0}"/>
          </ac:spMkLst>
        </pc:spChg>
        <pc:picChg chg="add mod">
          <ac:chgData name="DEVIYANTI, Indah" userId="8421c6c7-d242-4128-bd2b-221632242f70" providerId="ADAL" clId="{CC19F91B-031B-40A8-BA88-1B6B0A0E4B14}" dt="2025-01-09T07:42:56.846" v="390"/>
          <ac:picMkLst>
            <pc:docMk/>
            <pc:sldMk cId="3796654989" sldId="320"/>
            <ac:picMk id="5" creationId="{B578F0BA-D3A8-67EA-622D-C516AADC7147}"/>
          </ac:picMkLst>
        </pc:picChg>
      </pc:sldChg>
      <pc:sldChg chg="addSp modSp mod">
        <pc:chgData name="DEVIYANTI, Indah" userId="8421c6c7-d242-4128-bd2b-221632242f70" providerId="ADAL" clId="{CC19F91B-031B-40A8-BA88-1B6B0A0E4B14}" dt="2025-01-09T07:45:51.505" v="442" actId="20577"/>
        <pc:sldMkLst>
          <pc:docMk/>
          <pc:sldMk cId="2781996629" sldId="321"/>
        </pc:sldMkLst>
        <pc:spChg chg="mod">
          <ac:chgData name="DEVIYANTI, Indah" userId="8421c6c7-d242-4128-bd2b-221632242f70" providerId="ADAL" clId="{CC19F91B-031B-40A8-BA88-1B6B0A0E4B14}" dt="2025-01-09T06:13:58.092" v="5"/>
          <ac:spMkLst>
            <pc:docMk/>
            <pc:sldMk cId="2781996629" sldId="321"/>
            <ac:spMk id="4" creationId="{F183F455-F46E-9D47-84F4-B94C48C6C2AD}"/>
          </ac:spMkLst>
        </pc:spChg>
        <pc:spChg chg="mod">
          <ac:chgData name="DEVIYANTI, Indah" userId="8421c6c7-d242-4128-bd2b-221632242f70" providerId="ADAL" clId="{CC19F91B-031B-40A8-BA88-1B6B0A0E4B14}" dt="2025-01-09T06:20:39.191" v="133" actId="113"/>
          <ac:spMkLst>
            <pc:docMk/>
            <pc:sldMk cId="2781996629" sldId="321"/>
            <ac:spMk id="8" creationId="{8ED5E599-94A1-D74F-B553-E3C0F0E8B1BD}"/>
          </ac:spMkLst>
        </pc:spChg>
        <pc:spChg chg="mod">
          <ac:chgData name="DEVIYANTI, Indah" userId="8421c6c7-d242-4128-bd2b-221632242f70" providerId="ADAL" clId="{CC19F91B-031B-40A8-BA88-1B6B0A0E4B14}" dt="2025-01-09T07:45:51.505" v="442" actId="20577"/>
          <ac:spMkLst>
            <pc:docMk/>
            <pc:sldMk cId="2781996629" sldId="321"/>
            <ac:spMk id="9" creationId="{63873CED-0CA4-8C42-8911-5C0177A4BD5C}"/>
          </ac:spMkLst>
        </pc:spChg>
        <pc:spChg chg="mod">
          <ac:chgData name="DEVIYANTI, Indah" userId="8421c6c7-d242-4128-bd2b-221632242f70" providerId="ADAL" clId="{CC19F91B-031B-40A8-BA88-1B6B0A0E4B14}" dt="2025-01-09T06:20:16.684" v="130" actId="20577"/>
          <ac:spMkLst>
            <pc:docMk/>
            <pc:sldMk cId="2781996629" sldId="321"/>
            <ac:spMk id="10" creationId="{86DEE917-62E3-AE4B-822D-AA8EE28D7728}"/>
          </ac:spMkLst>
        </pc:spChg>
        <pc:spChg chg="mod">
          <ac:chgData name="DEVIYANTI, Indah" userId="8421c6c7-d242-4128-bd2b-221632242f70" providerId="ADAL" clId="{CC19F91B-031B-40A8-BA88-1B6B0A0E4B14}" dt="2025-01-09T06:19:50.987" v="107" actId="20577"/>
          <ac:spMkLst>
            <pc:docMk/>
            <pc:sldMk cId="2781996629" sldId="321"/>
            <ac:spMk id="12" creationId="{1AA8C20D-77F2-9E4A-BF7D-2D9148DCB8C6}"/>
          </ac:spMkLst>
        </pc:spChg>
        <pc:picChg chg="add mod">
          <ac:chgData name="DEVIYANTI, Indah" userId="8421c6c7-d242-4128-bd2b-221632242f70" providerId="ADAL" clId="{CC19F91B-031B-40A8-BA88-1B6B0A0E4B14}" dt="2025-01-09T07:43:17.786" v="394" actId="1076"/>
          <ac:picMkLst>
            <pc:docMk/>
            <pc:sldMk cId="2781996629" sldId="321"/>
            <ac:picMk id="2" creationId="{0902F650-8B0C-3A0E-9AA2-8328511DF8B8}"/>
          </ac:picMkLst>
        </pc:picChg>
      </pc:sldChg>
      <pc:sldChg chg="addSp modSp mod">
        <pc:chgData name="DEVIYANTI, Indah" userId="8421c6c7-d242-4128-bd2b-221632242f70" providerId="ADAL" clId="{CC19F91B-031B-40A8-BA88-1B6B0A0E4B14}" dt="2025-01-09T07:46:35.127" v="445" actId="20577"/>
        <pc:sldMkLst>
          <pc:docMk/>
          <pc:sldMk cId="2720483440" sldId="322"/>
        </pc:sldMkLst>
        <pc:spChg chg="mod">
          <ac:chgData name="DEVIYANTI, Indah" userId="8421c6c7-d242-4128-bd2b-221632242f70" providerId="ADAL" clId="{CC19F91B-031B-40A8-BA88-1B6B0A0E4B14}" dt="2025-01-09T06:14:03.291" v="6"/>
          <ac:spMkLst>
            <pc:docMk/>
            <pc:sldMk cId="2720483440" sldId="322"/>
            <ac:spMk id="4" creationId="{F183F455-F46E-9D47-84F4-B94C48C6C2AD}"/>
          </ac:spMkLst>
        </pc:spChg>
        <pc:spChg chg="mod">
          <ac:chgData name="DEVIYANTI, Indah" userId="8421c6c7-d242-4128-bd2b-221632242f70" providerId="ADAL" clId="{CC19F91B-031B-40A8-BA88-1B6B0A0E4B14}" dt="2025-01-09T06:21:38.216" v="141"/>
          <ac:spMkLst>
            <pc:docMk/>
            <pc:sldMk cId="2720483440" sldId="322"/>
            <ac:spMk id="6" creationId="{2AA262DD-CF3F-2A41-9363-D769DD12B25E}"/>
          </ac:spMkLst>
        </pc:spChg>
        <pc:spChg chg="mod">
          <ac:chgData name="DEVIYANTI, Indah" userId="8421c6c7-d242-4128-bd2b-221632242f70" providerId="ADAL" clId="{CC19F91B-031B-40A8-BA88-1B6B0A0E4B14}" dt="2025-01-09T07:46:35.127" v="445" actId="20577"/>
          <ac:spMkLst>
            <pc:docMk/>
            <pc:sldMk cId="2720483440" sldId="322"/>
            <ac:spMk id="15" creationId="{1543F48C-DF9E-2D41-AF8C-9D4C414724A8}"/>
          </ac:spMkLst>
        </pc:spChg>
        <pc:spChg chg="mod">
          <ac:chgData name="DEVIYANTI, Indah" userId="8421c6c7-d242-4128-bd2b-221632242f70" providerId="ADAL" clId="{CC19F91B-031B-40A8-BA88-1B6B0A0E4B14}" dt="2025-01-09T06:23:37.279" v="160" actId="20577"/>
          <ac:spMkLst>
            <pc:docMk/>
            <pc:sldMk cId="2720483440" sldId="322"/>
            <ac:spMk id="16" creationId="{7FDC9E1B-31BB-9044-A743-97F2CCE8EC7F}"/>
          </ac:spMkLst>
        </pc:spChg>
        <pc:spChg chg="mod">
          <ac:chgData name="DEVIYANTI, Indah" userId="8421c6c7-d242-4128-bd2b-221632242f70" providerId="ADAL" clId="{CC19F91B-031B-40A8-BA88-1B6B0A0E4B14}" dt="2025-01-09T06:21:53.583" v="142"/>
          <ac:spMkLst>
            <pc:docMk/>
            <pc:sldMk cId="2720483440" sldId="322"/>
            <ac:spMk id="17" creationId="{4133DB0F-9A0F-0C4D-A3B0-C3FBC315347B}"/>
          </ac:spMkLst>
        </pc:spChg>
        <pc:spChg chg="mod">
          <ac:chgData name="DEVIYANTI, Indah" userId="8421c6c7-d242-4128-bd2b-221632242f70" providerId="ADAL" clId="{CC19F91B-031B-40A8-BA88-1B6B0A0E4B14}" dt="2025-01-09T06:24:05.343" v="164" actId="1076"/>
          <ac:spMkLst>
            <pc:docMk/>
            <pc:sldMk cId="2720483440" sldId="322"/>
            <ac:spMk id="18" creationId="{7979957D-C793-9D47-98D1-100F3BFCF0EA}"/>
          </ac:spMkLst>
        </pc:spChg>
        <pc:spChg chg="mod">
          <ac:chgData name="DEVIYANTI, Indah" userId="8421c6c7-d242-4128-bd2b-221632242f70" providerId="ADAL" clId="{CC19F91B-031B-40A8-BA88-1B6B0A0E4B14}" dt="2025-01-09T06:24:08.099" v="165" actId="1076"/>
          <ac:spMkLst>
            <pc:docMk/>
            <pc:sldMk cId="2720483440" sldId="322"/>
            <ac:spMk id="19" creationId="{20299C8E-618B-8E4C-8B32-4BA5C8B55CC1}"/>
          </ac:spMkLst>
        </pc:spChg>
        <pc:picChg chg="add mod">
          <ac:chgData name="DEVIYANTI, Indah" userId="8421c6c7-d242-4128-bd2b-221632242f70" providerId="ADAL" clId="{CC19F91B-031B-40A8-BA88-1B6B0A0E4B14}" dt="2025-01-09T07:43:54.841" v="400" actId="1076"/>
          <ac:picMkLst>
            <pc:docMk/>
            <pc:sldMk cId="2720483440" sldId="322"/>
            <ac:picMk id="2" creationId="{745AD516-4C99-F770-B497-726FBE6CB594}"/>
          </ac:picMkLst>
        </pc:picChg>
      </pc:sldChg>
      <pc:sldChg chg="modSp mod modAnim">
        <pc:chgData name="DEVIYANTI, Indah" userId="8421c6c7-d242-4128-bd2b-221632242f70" providerId="ADAL" clId="{CC19F91B-031B-40A8-BA88-1B6B0A0E4B14}" dt="2025-01-09T06:24:45.351" v="177" actId="20577"/>
        <pc:sldMkLst>
          <pc:docMk/>
          <pc:sldMk cId="4216883914" sldId="323"/>
        </pc:sldMkLst>
        <pc:spChg chg="mod">
          <ac:chgData name="DEVIYANTI, Indah" userId="8421c6c7-d242-4128-bd2b-221632242f70" providerId="ADAL" clId="{CC19F91B-031B-40A8-BA88-1B6B0A0E4B14}" dt="2025-01-09T06:14:07.579" v="7"/>
          <ac:spMkLst>
            <pc:docMk/>
            <pc:sldMk cId="4216883914" sldId="323"/>
            <ac:spMk id="4" creationId="{F183F455-F46E-9D47-84F4-B94C48C6C2AD}"/>
          </ac:spMkLst>
        </pc:spChg>
        <pc:spChg chg="mod">
          <ac:chgData name="DEVIYANTI, Indah" userId="8421c6c7-d242-4128-bd2b-221632242f70" providerId="ADAL" clId="{CC19F91B-031B-40A8-BA88-1B6B0A0E4B14}" dt="2025-01-09T06:24:25.018" v="166"/>
          <ac:spMkLst>
            <pc:docMk/>
            <pc:sldMk cId="4216883914" sldId="323"/>
            <ac:spMk id="6" creationId="{2AA262DD-CF3F-2A41-9363-D769DD12B25E}"/>
          </ac:spMkLst>
        </pc:spChg>
        <pc:spChg chg="mod">
          <ac:chgData name="DEVIYANTI, Indah" userId="8421c6c7-d242-4128-bd2b-221632242f70" providerId="ADAL" clId="{CC19F91B-031B-40A8-BA88-1B6B0A0E4B14}" dt="2025-01-09T06:24:45.351" v="177" actId="20577"/>
          <ac:spMkLst>
            <pc:docMk/>
            <pc:sldMk cId="4216883914" sldId="323"/>
            <ac:spMk id="16" creationId="{7FDC9E1B-31BB-9044-A743-97F2CCE8EC7F}"/>
          </ac:spMkLst>
        </pc:spChg>
      </pc:sldChg>
      <pc:sldChg chg="modSp mod modAnim">
        <pc:chgData name="DEVIYANTI, Indah" userId="8421c6c7-d242-4128-bd2b-221632242f70" providerId="ADAL" clId="{CC19F91B-031B-40A8-BA88-1B6B0A0E4B14}" dt="2025-01-09T07:01:39.409" v="257" actId="1076"/>
        <pc:sldMkLst>
          <pc:docMk/>
          <pc:sldMk cId="2302104854" sldId="479"/>
        </pc:sldMkLst>
        <pc:spChg chg="mod">
          <ac:chgData name="DEVIYANTI, Indah" userId="8421c6c7-d242-4128-bd2b-221632242f70" providerId="ADAL" clId="{CC19F91B-031B-40A8-BA88-1B6B0A0E4B14}" dt="2025-01-09T06:58:21.609" v="215" actId="14100"/>
          <ac:spMkLst>
            <pc:docMk/>
            <pc:sldMk cId="2302104854" sldId="479"/>
            <ac:spMk id="6" creationId="{27379983-4133-4143-AD05-F608DB0F8952}"/>
          </ac:spMkLst>
        </pc:spChg>
        <pc:spChg chg="mod">
          <ac:chgData name="DEVIYANTI, Indah" userId="8421c6c7-d242-4128-bd2b-221632242f70" providerId="ADAL" clId="{CC19F91B-031B-40A8-BA88-1B6B0A0E4B14}" dt="2025-01-09T06:41:32.229" v="204"/>
          <ac:spMkLst>
            <pc:docMk/>
            <pc:sldMk cId="2302104854" sldId="479"/>
            <ac:spMk id="7" creationId="{D2D241D0-90F5-E347-8B26-CC20619DCA59}"/>
          </ac:spMkLst>
        </pc:spChg>
        <pc:spChg chg="mod">
          <ac:chgData name="DEVIYANTI, Indah" userId="8421c6c7-d242-4128-bd2b-221632242f70" providerId="ADAL" clId="{CC19F91B-031B-40A8-BA88-1B6B0A0E4B14}" dt="2025-01-09T07:01:39.409" v="257" actId="1076"/>
          <ac:spMkLst>
            <pc:docMk/>
            <pc:sldMk cId="2302104854" sldId="479"/>
            <ac:spMk id="8" creationId="{08BBB1AF-1EC0-2E4D-9686-C9D548387898}"/>
          </ac:spMkLst>
        </pc:spChg>
        <pc:spChg chg="mod">
          <ac:chgData name="DEVIYANTI, Indah" userId="8421c6c7-d242-4128-bd2b-221632242f70" providerId="ADAL" clId="{CC19F91B-031B-40A8-BA88-1B6B0A0E4B14}" dt="2025-01-09T06:26:26.967" v="203" actId="20577"/>
          <ac:spMkLst>
            <pc:docMk/>
            <pc:sldMk cId="2302104854" sldId="479"/>
            <ac:spMk id="9" creationId="{24DEDAD2-C343-7D4D-94AF-F04D0379474C}"/>
          </ac:spMkLst>
        </pc:spChg>
        <pc:spChg chg="mod">
          <ac:chgData name="DEVIYANTI, Indah" userId="8421c6c7-d242-4128-bd2b-221632242f70" providerId="ADAL" clId="{CC19F91B-031B-40A8-BA88-1B6B0A0E4B14}" dt="2025-01-09T06:58:12.384" v="207"/>
          <ac:spMkLst>
            <pc:docMk/>
            <pc:sldMk cId="2302104854" sldId="479"/>
            <ac:spMk id="10" creationId="{0AD596A2-40C7-5A42-A6B1-EDE2D5A655A0}"/>
          </ac:spMkLst>
        </pc:spChg>
        <pc:spChg chg="mod">
          <ac:chgData name="DEVIYANTI, Indah" userId="8421c6c7-d242-4128-bd2b-221632242f70" providerId="ADAL" clId="{CC19F91B-031B-40A8-BA88-1B6B0A0E4B14}" dt="2025-01-09T06:57:53.998" v="205"/>
          <ac:spMkLst>
            <pc:docMk/>
            <pc:sldMk cId="2302104854" sldId="479"/>
            <ac:spMk id="11" creationId="{E58067A3-4DEE-4045-87C9-F4C865296A30}"/>
          </ac:spMkLst>
        </pc:spChg>
        <pc:spChg chg="mod">
          <ac:chgData name="DEVIYANTI, Indah" userId="8421c6c7-d242-4128-bd2b-221632242f70" providerId="ADAL" clId="{CC19F91B-031B-40A8-BA88-1B6B0A0E4B14}" dt="2025-01-09T06:59:13.645" v="233" actId="1076"/>
          <ac:spMkLst>
            <pc:docMk/>
            <pc:sldMk cId="2302104854" sldId="479"/>
            <ac:spMk id="12" creationId="{DD2DFC3A-F326-5846-B8B8-AF91E4A75A8C}"/>
          </ac:spMkLst>
        </pc:spChg>
        <pc:spChg chg="mod">
          <ac:chgData name="DEVIYANTI, Indah" userId="8421c6c7-d242-4128-bd2b-221632242f70" providerId="ADAL" clId="{CC19F91B-031B-40A8-BA88-1B6B0A0E4B14}" dt="2025-01-09T07:00:16.280" v="245"/>
          <ac:spMkLst>
            <pc:docMk/>
            <pc:sldMk cId="2302104854" sldId="479"/>
            <ac:spMk id="13" creationId="{6A9B0487-53EF-B548-920A-7F8EC1B53BDF}"/>
          </ac:spMkLst>
        </pc:spChg>
        <pc:spChg chg="mod">
          <ac:chgData name="DEVIYANTI, Indah" userId="8421c6c7-d242-4128-bd2b-221632242f70" providerId="ADAL" clId="{CC19F91B-031B-40A8-BA88-1B6B0A0E4B14}" dt="2025-01-09T07:00:03.762" v="244" actId="6549"/>
          <ac:spMkLst>
            <pc:docMk/>
            <pc:sldMk cId="2302104854" sldId="479"/>
            <ac:spMk id="14" creationId="{660128AD-AFF7-7D4F-9F71-C6DE3FE801B9}"/>
          </ac:spMkLst>
        </pc:spChg>
        <pc:spChg chg="mod">
          <ac:chgData name="DEVIYANTI, Indah" userId="8421c6c7-d242-4128-bd2b-221632242f70" providerId="ADAL" clId="{CC19F91B-031B-40A8-BA88-1B6B0A0E4B14}" dt="2025-01-09T07:00:40.239" v="256"/>
          <ac:spMkLst>
            <pc:docMk/>
            <pc:sldMk cId="2302104854" sldId="479"/>
            <ac:spMk id="15" creationId="{0DB73047-5BFA-774E-BF9D-8B19FE81EB29}"/>
          </ac:spMkLst>
        </pc:spChg>
        <pc:spChg chg="mod">
          <ac:chgData name="DEVIYANTI, Indah" userId="8421c6c7-d242-4128-bd2b-221632242f70" providerId="ADAL" clId="{CC19F91B-031B-40A8-BA88-1B6B0A0E4B14}" dt="2025-01-09T07:00:25.463" v="255" actId="20577"/>
          <ac:spMkLst>
            <pc:docMk/>
            <pc:sldMk cId="2302104854" sldId="479"/>
            <ac:spMk id="16" creationId="{317632FD-AF8E-3F47-9DED-77699C13AC5C}"/>
          </ac:spMkLst>
        </pc:spChg>
        <pc:picChg chg="mod">
          <ac:chgData name="DEVIYANTI, Indah" userId="8421c6c7-d242-4128-bd2b-221632242f70" providerId="ADAL" clId="{CC19F91B-031B-40A8-BA88-1B6B0A0E4B14}" dt="2025-01-09T06:25:41.002" v="178" actId="1076"/>
          <ac:picMkLst>
            <pc:docMk/>
            <pc:sldMk cId="2302104854" sldId="479"/>
            <ac:picMk id="4" creationId="{E1111815-0EBC-3348-AF06-DFCDC0E110C4}"/>
          </ac:picMkLst>
        </pc:picChg>
      </pc:sldChg>
      <pc:sldChg chg="modSp mod">
        <pc:chgData name="DEVIYANTI, Indah" userId="8421c6c7-d242-4128-bd2b-221632242f70" providerId="ADAL" clId="{CC19F91B-031B-40A8-BA88-1B6B0A0E4B14}" dt="2025-01-09T07:02:15.304" v="267"/>
        <pc:sldMkLst>
          <pc:docMk/>
          <pc:sldMk cId="3810154019" sldId="480"/>
        </pc:sldMkLst>
        <pc:spChg chg="mod">
          <ac:chgData name="DEVIYANTI, Indah" userId="8421c6c7-d242-4128-bd2b-221632242f70" providerId="ADAL" clId="{CC19F91B-031B-40A8-BA88-1B6B0A0E4B14}" dt="2025-01-09T07:02:00.865" v="266" actId="14100"/>
          <ac:spMkLst>
            <pc:docMk/>
            <pc:sldMk cId="3810154019" sldId="480"/>
            <ac:spMk id="6" creationId="{725453A4-CB60-424A-8151-D677FB7A509F}"/>
          </ac:spMkLst>
        </pc:spChg>
        <pc:spChg chg="mod">
          <ac:chgData name="DEVIYANTI, Indah" userId="8421c6c7-d242-4128-bd2b-221632242f70" providerId="ADAL" clId="{CC19F91B-031B-40A8-BA88-1B6B0A0E4B14}" dt="2025-01-09T07:02:15.304" v="267"/>
          <ac:spMkLst>
            <pc:docMk/>
            <pc:sldMk cId="3810154019" sldId="480"/>
            <ac:spMk id="7" creationId="{8508134F-B29A-654C-9680-343A99E2F8C2}"/>
          </ac:spMkLst>
        </pc:spChg>
      </pc:sldChg>
      <pc:sldChg chg="addSp delSp modSp mod">
        <pc:chgData name="DEVIYANTI, Indah" userId="8421c6c7-d242-4128-bd2b-221632242f70" providerId="ADAL" clId="{CC19F91B-031B-40A8-BA88-1B6B0A0E4B14}" dt="2025-01-09T07:24:57.396" v="327" actId="478"/>
        <pc:sldMkLst>
          <pc:docMk/>
          <pc:sldMk cId="1019211829" sldId="481"/>
        </pc:sldMkLst>
        <pc:spChg chg="add del mod">
          <ac:chgData name="DEVIYANTI, Indah" userId="8421c6c7-d242-4128-bd2b-221632242f70" providerId="ADAL" clId="{CC19F91B-031B-40A8-BA88-1B6B0A0E4B14}" dt="2025-01-09T07:24:57.396" v="327" actId="478"/>
          <ac:spMkLst>
            <pc:docMk/>
            <pc:sldMk cId="1019211829" sldId="481"/>
            <ac:spMk id="12" creationId="{F723A748-A011-EF40-8E0E-D6E2A4DCF8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47084F-B7A2-459A-8C12-53A24F8B6006}" type="datetimeFigureOut">
              <a:rPr lang="es-VE" smtClean="0"/>
              <a:t>3/6/2025</a:t>
            </a:fld>
            <a:endParaRPr lang="es-V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53720F-4C05-4032-ADEE-40B26484F8E6}" type="slidenum">
              <a:rPr lang="es-VE" smtClean="0"/>
              <a:t>‹#›</a:t>
            </a:fld>
            <a:endParaRPr lang="es-VE"/>
          </a:p>
        </p:txBody>
      </p:sp>
    </p:spTree>
    <p:extLst>
      <p:ext uri="{BB962C8B-B14F-4D97-AF65-F5344CB8AC3E}">
        <p14:creationId xmlns:p14="http://schemas.microsoft.com/office/powerpoint/2010/main" val="165304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291D3-FA47-B84F-8A3A-A93002F1F08A}" type="datetimeFigureOut">
              <a:rPr lang="es-ES_tradnl" smtClean="0"/>
              <a:t>03/06/2025</a:t>
            </a:fld>
            <a:endParaRPr lang="es-ES_trad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23F8A-D805-6441-B7B2-A41B0452D3FC}" type="slidenum">
              <a:rPr lang="es-ES_tradnl" smtClean="0"/>
              <a:t>‹#›</a:t>
            </a:fld>
            <a:endParaRPr lang="es-ES_tradnl"/>
          </a:p>
        </p:txBody>
      </p:sp>
    </p:spTree>
    <p:extLst>
      <p:ext uri="{BB962C8B-B14F-4D97-AF65-F5344CB8AC3E}">
        <p14:creationId xmlns:p14="http://schemas.microsoft.com/office/powerpoint/2010/main" val="3508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023F8A-D805-6441-B7B2-A41B0452D3FC}" type="slidenum">
              <a:rPr lang="es-ES_tradnl" smtClean="0"/>
              <a:t>1</a:t>
            </a:fld>
            <a:endParaRPr lang="es-ES_tradnl"/>
          </a:p>
        </p:txBody>
      </p:sp>
    </p:spTree>
    <p:extLst>
      <p:ext uri="{BB962C8B-B14F-4D97-AF65-F5344CB8AC3E}">
        <p14:creationId xmlns:p14="http://schemas.microsoft.com/office/powerpoint/2010/main" val="82042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12</a:t>
            </a:fld>
            <a:endParaRPr lang="es-ES_tradnl"/>
          </a:p>
        </p:txBody>
      </p:sp>
    </p:spTree>
    <p:extLst>
      <p:ext uri="{BB962C8B-B14F-4D97-AF65-F5344CB8AC3E}">
        <p14:creationId xmlns:p14="http://schemas.microsoft.com/office/powerpoint/2010/main" val="92790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13</a:t>
            </a:fld>
            <a:endParaRPr lang="es-ES_tradnl"/>
          </a:p>
        </p:txBody>
      </p:sp>
    </p:spTree>
    <p:extLst>
      <p:ext uri="{BB962C8B-B14F-4D97-AF65-F5344CB8AC3E}">
        <p14:creationId xmlns:p14="http://schemas.microsoft.com/office/powerpoint/2010/main" val="253560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14</a:t>
            </a:fld>
            <a:endParaRPr lang="es-ES_tradnl"/>
          </a:p>
        </p:txBody>
      </p:sp>
    </p:spTree>
    <p:extLst>
      <p:ext uri="{BB962C8B-B14F-4D97-AF65-F5344CB8AC3E}">
        <p14:creationId xmlns:p14="http://schemas.microsoft.com/office/powerpoint/2010/main" val="143707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15</a:t>
            </a:fld>
            <a:endParaRPr lang="es-ES_tradnl"/>
          </a:p>
        </p:txBody>
      </p:sp>
    </p:spTree>
    <p:extLst>
      <p:ext uri="{BB962C8B-B14F-4D97-AF65-F5344CB8AC3E}">
        <p14:creationId xmlns:p14="http://schemas.microsoft.com/office/powerpoint/2010/main" val="344263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16</a:t>
            </a:fld>
            <a:endParaRPr lang="es-ES_tradnl"/>
          </a:p>
        </p:txBody>
      </p:sp>
    </p:spTree>
    <p:extLst>
      <p:ext uri="{BB962C8B-B14F-4D97-AF65-F5344CB8AC3E}">
        <p14:creationId xmlns:p14="http://schemas.microsoft.com/office/powerpoint/2010/main" val="265381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17</a:t>
            </a:fld>
            <a:endParaRPr lang="es-ES_tradnl"/>
          </a:p>
        </p:txBody>
      </p:sp>
    </p:spTree>
    <p:extLst>
      <p:ext uri="{BB962C8B-B14F-4D97-AF65-F5344CB8AC3E}">
        <p14:creationId xmlns:p14="http://schemas.microsoft.com/office/powerpoint/2010/main" val="252007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18</a:t>
            </a:fld>
            <a:endParaRPr lang="es-ES_tradnl"/>
          </a:p>
        </p:txBody>
      </p:sp>
    </p:spTree>
    <p:extLst>
      <p:ext uri="{BB962C8B-B14F-4D97-AF65-F5344CB8AC3E}">
        <p14:creationId xmlns:p14="http://schemas.microsoft.com/office/powerpoint/2010/main" val="43393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19</a:t>
            </a:fld>
            <a:endParaRPr lang="es-ES_tradnl"/>
          </a:p>
        </p:txBody>
      </p:sp>
    </p:spTree>
    <p:extLst>
      <p:ext uri="{BB962C8B-B14F-4D97-AF65-F5344CB8AC3E}">
        <p14:creationId xmlns:p14="http://schemas.microsoft.com/office/powerpoint/2010/main" val="3956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023F8A-D805-6441-B7B2-A41B0452D3FC}" type="slidenum">
              <a:rPr lang="es-ES_tradnl" smtClean="0"/>
              <a:t>25</a:t>
            </a:fld>
            <a:endParaRPr lang="es-ES_tradnl"/>
          </a:p>
        </p:txBody>
      </p:sp>
    </p:spTree>
    <p:extLst>
      <p:ext uri="{BB962C8B-B14F-4D97-AF65-F5344CB8AC3E}">
        <p14:creationId xmlns:p14="http://schemas.microsoft.com/office/powerpoint/2010/main" val="226923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02930-5A6E-1949-AA2F-F98B988D608E}" type="slidenum">
              <a:rPr lang="en-GB" smtClean="0"/>
              <a:t>2</a:t>
            </a:fld>
            <a:endParaRPr lang="en-GB"/>
          </a:p>
        </p:txBody>
      </p:sp>
    </p:spTree>
    <p:extLst>
      <p:ext uri="{BB962C8B-B14F-4D97-AF65-F5344CB8AC3E}">
        <p14:creationId xmlns:p14="http://schemas.microsoft.com/office/powerpoint/2010/main" val="220232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3</a:t>
            </a:fld>
            <a:endParaRPr lang="es-ES_tradnl"/>
          </a:p>
        </p:txBody>
      </p:sp>
    </p:spTree>
    <p:extLst>
      <p:ext uri="{BB962C8B-B14F-4D97-AF65-F5344CB8AC3E}">
        <p14:creationId xmlns:p14="http://schemas.microsoft.com/office/powerpoint/2010/main" val="265389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4</a:t>
            </a:fld>
            <a:endParaRPr lang="es-ES_tradnl"/>
          </a:p>
        </p:txBody>
      </p:sp>
    </p:spTree>
    <p:extLst>
      <p:ext uri="{BB962C8B-B14F-4D97-AF65-F5344CB8AC3E}">
        <p14:creationId xmlns:p14="http://schemas.microsoft.com/office/powerpoint/2010/main" val="197027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7</a:t>
            </a:fld>
            <a:endParaRPr lang="es-ES_tradnl"/>
          </a:p>
        </p:txBody>
      </p:sp>
    </p:spTree>
    <p:extLst>
      <p:ext uri="{BB962C8B-B14F-4D97-AF65-F5344CB8AC3E}">
        <p14:creationId xmlns:p14="http://schemas.microsoft.com/office/powerpoint/2010/main" val="39731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8</a:t>
            </a:fld>
            <a:endParaRPr lang="es-ES_tradnl"/>
          </a:p>
        </p:txBody>
      </p:sp>
    </p:spTree>
    <p:extLst>
      <p:ext uri="{BB962C8B-B14F-4D97-AF65-F5344CB8AC3E}">
        <p14:creationId xmlns:p14="http://schemas.microsoft.com/office/powerpoint/2010/main" val="285905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9</a:t>
            </a:fld>
            <a:endParaRPr lang="es-ES_tradnl"/>
          </a:p>
        </p:txBody>
      </p:sp>
    </p:spTree>
    <p:extLst>
      <p:ext uri="{BB962C8B-B14F-4D97-AF65-F5344CB8AC3E}">
        <p14:creationId xmlns:p14="http://schemas.microsoft.com/office/powerpoint/2010/main" val="241174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who should be involved in the SSP to make sure we know about the health risks posed by the sanitation system and products. </a:t>
            </a:r>
          </a:p>
        </p:txBody>
      </p:sp>
      <p:sp>
        <p:nvSpPr>
          <p:cNvPr id="4" name="Slide Number Placeholder 3"/>
          <p:cNvSpPr>
            <a:spLocks noGrp="1"/>
          </p:cNvSpPr>
          <p:nvPr>
            <p:ph type="sldNum" sz="quarter" idx="5"/>
          </p:nvPr>
        </p:nvSpPr>
        <p:spPr/>
        <p:txBody>
          <a:bodyPr/>
          <a:lstStyle/>
          <a:p>
            <a:fld id="{9FAAF1E9-D4FF-4444-8C0A-34522B8B3AE1}" type="slidenum">
              <a:rPr lang="en-US" smtClean="0"/>
              <a:t>10</a:t>
            </a:fld>
            <a:endParaRPr lang="en-US"/>
          </a:p>
        </p:txBody>
      </p:sp>
    </p:spTree>
    <p:extLst>
      <p:ext uri="{BB962C8B-B14F-4D97-AF65-F5344CB8AC3E}">
        <p14:creationId xmlns:p14="http://schemas.microsoft.com/office/powerpoint/2010/main" val="265373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11</a:t>
            </a:fld>
            <a:endParaRPr lang="es-ES_tradnl"/>
          </a:p>
        </p:txBody>
      </p:sp>
    </p:spTree>
    <p:extLst>
      <p:ext uri="{BB962C8B-B14F-4D97-AF65-F5344CB8AC3E}">
        <p14:creationId xmlns:p14="http://schemas.microsoft.com/office/powerpoint/2010/main" val="6907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en-CH"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en-CH" dirty="0"/>
              <a:t>Insert Picture Here</a:t>
            </a:r>
          </a:p>
        </p:txBody>
      </p:sp>
    </p:spTree>
    <p:extLst>
      <p:ext uri="{BB962C8B-B14F-4D97-AF65-F5344CB8AC3E}">
        <p14:creationId xmlns:p14="http://schemas.microsoft.com/office/powerpoint/2010/main" val="409164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1</a:t>
            </a:r>
          </a:p>
          <a:p>
            <a:r>
              <a:rPr lang="en-GB" sz="2000" b="0" i="0" spc="300" dirty="0" err="1">
                <a:solidFill>
                  <a:srgbClr val="379175"/>
                </a:solidFill>
                <a:latin typeface="Source Sans Pro" panose="020B0503030403020204" pitchFamily="34" charset="0"/>
                <a:ea typeface="Source Sans Pro" panose="020B0503030403020204" pitchFamily="34" charset="0"/>
                <a:cs typeface="Arial" panose="020B0604020202020204" pitchFamily="34" charset="0"/>
              </a:rPr>
              <a:t>Ringkasan</a:t>
            </a:r>
            <a:endParaRPr lang="en-GB" sz="2000" b="0" i="0" spc="300" dirty="0">
              <a:solidFill>
                <a:srgbClr val="379175"/>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2" name="TextBox 1">
            <a:extLst>
              <a:ext uri="{FF2B5EF4-FFF2-40B4-BE49-F238E27FC236}">
                <a16:creationId xmlns:a16="http://schemas.microsoft.com/office/drawing/2014/main" id="{BFD382D8-E323-A6E2-2025-D275A3B19E31}"/>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6029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2</a:t>
            </a:r>
          </a:p>
          <a:p>
            <a:r>
              <a:rPr lang="en-GB" spc="300" dirty="0" err="1">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rPr>
              <a:t>Ringkasan</a:t>
            </a:r>
            <a:endParaRPr lang="en-GB" spc="300" dirty="0">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2" name="TextBox 1">
            <a:extLst>
              <a:ext uri="{FF2B5EF4-FFF2-40B4-BE49-F238E27FC236}">
                <a16:creationId xmlns:a16="http://schemas.microsoft.com/office/drawing/2014/main" id="{B9160866-60DD-A9FE-2BF7-C30E6C7C36C4}"/>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02341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3</a:t>
            </a:r>
          </a:p>
          <a:p>
            <a:r>
              <a:rPr lang="en-GB" spc="300" dirty="0" err="1">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rPr>
              <a:t>Ringkasan</a:t>
            </a:r>
            <a:endParaRPr lang="en-GB" spc="300" dirty="0">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34253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r>
              <a:rPr lang="en-GB" spc="300" dirty="0" err="1">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Ringkasan</a:t>
            </a:r>
            <a:endPar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4022489" y="3140511"/>
            <a:ext cx="109902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94313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5</a:t>
            </a:r>
          </a:p>
          <a:p>
            <a:r>
              <a:rPr lang="en-GB" spc="300" dirty="0" err="1">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Ringkasan</a:t>
            </a:r>
            <a:endPar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pic>
        <p:nvPicPr>
          <p:cNvPr id="8" name="Picture 2" descr="C:\Users\Darryl\Documents\Darryl's Docs\Work\WHO\WHO SSP 2015 -\SSP Trng Pckg\PPs\Graphics\SSP Icons PNGs\Module 5-Icon Tnspt.png">
            <a:extLst>
              <a:ext uri="{FF2B5EF4-FFF2-40B4-BE49-F238E27FC236}">
                <a16:creationId xmlns:a16="http://schemas.microsoft.com/office/drawing/2014/main" id="{259498FF-A9C6-FC46-8E9F-00402DFBDDA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63877" y="3068239"/>
            <a:ext cx="793095" cy="8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20723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6</a:t>
            </a:r>
          </a:p>
          <a:p>
            <a:r>
              <a:rPr lang="en-GB" spc="300" dirty="0" err="1">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Ringkasan</a:t>
            </a:r>
            <a:endPar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pic>
        <p:nvPicPr>
          <p:cNvPr id="8" name="Picture 2" descr="C:\Users\Darryl\Documents\Darryl's Docs\Work\WHO\WHO SSP 2015 -\SSP Trng Pckg\PPs\Graphics\SSP Icons PNGs\Module 6-Icon Tnspt.png">
            <a:extLst>
              <a:ext uri="{FF2B5EF4-FFF2-40B4-BE49-F238E27FC236}">
                <a16:creationId xmlns:a16="http://schemas.microsoft.com/office/drawing/2014/main" id="{5C5435C2-1AAA-BC4D-B2CB-90F127FD3AD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78298" y="3043277"/>
            <a:ext cx="1010555" cy="9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80945C9D-EC15-2340-86C4-E4B098200558}"/>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63658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err="1">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Tujuan</a:t>
            </a:r>
            <a:endPar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76915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238277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F9AA1FC8-3244-AD46-8F01-374A7B45E7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40" t="13733" r="2533" b="11376"/>
          <a:stretch/>
        </p:blipFill>
        <p:spPr>
          <a:xfrm>
            <a:off x="142505" y="6248387"/>
            <a:ext cx="2101931" cy="521085"/>
          </a:xfrm>
          <a:prstGeom prst="rect">
            <a:avLst/>
          </a:prstGeom>
          <a:ln>
            <a:noFill/>
          </a:ln>
        </p:spPr>
      </p:pic>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12830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44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367740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1807842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3616161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768132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888620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err="1">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Tujuan</a:t>
            </a:r>
            <a:endPar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4097923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32398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33977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8FD45-E19C-A641-B950-AA36E6621FD4}"/>
              </a:ext>
            </a:extLst>
          </p:cNvPr>
          <p:cNvSpPr txBox="1"/>
          <p:nvPr userDrawn="1"/>
        </p:nvSpPr>
        <p:spPr>
          <a:xfrm>
            <a:off x="2733996" y="2447070"/>
            <a:ext cx="3676007" cy="1323439"/>
          </a:xfrm>
          <a:prstGeom prst="rect">
            <a:avLst/>
          </a:prstGeom>
          <a:noFill/>
        </p:spPr>
        <p:txBody>
          <a:bodyPr wrap="none" rtlCol="0">
            <a:spAutoFit/>
          </a:bodyPr>
          <a:lstStyle/>
          <a:p>
            <a:pPr algn="ctr"/>
            <a:r>
              <a:rPr lang="en-GB" sz="4800" b="1" spc="300" dirty="0" err="1">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rPr>
              <a:t>Terimakasih</a:t>
            </a:r>
            <a:endParaRPr lang="en-GB" sz="3600" b="1" spc="300" dirty="0">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endParaRPr>
          </a:p>
          <a:p>
            <a:pPr algn="ctr"/>
            <a:r>
              <a:rPr lang="en-GB" sz="3200" spc="300" dirty="0">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rPr>
              <a:t>happy SPP!</a:t>
            </a:r>
          </a:p>
        </p:txBody>
      </p:sp>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212121"/>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507124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75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3918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2167143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3029639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574288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err="1">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Tujuan</a:t>
            </a:r>
            <a:endPar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4123849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196087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3569907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2439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61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7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276080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61822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388966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085293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808499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99458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14529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552199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5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882C4A-89F7-CA48-A297-A85DBFF3DCA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sp>
        <p:nvSpPr>
          <p:cNvPr id="10" name="Text Placeholder 33">
            <a:extLst>
              <a:ext uri="{FF2B5EF4-FFF2-40B4-BE49-F238E27FC236}">
                <a16:creationId xmlns:a16="http://schemas.microsoft.com/office/drawing/2014/main" id="{E4BBF251-5DE9-AA4D-AD0E-A05A55F968B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162367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3231344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2080355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227627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611928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r>
              <a:rPr lang="en-GB" sz="3200" b="1" spc="300" dirty="0" err="1">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Tujuan</a:t>
            </a:r>
            <a:endPar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90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1392179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573606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021363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37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05263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7045" y="1280801"/>
            <a:ext cx="1169005" cy="1261875"/>
          </a:xfrm>
          <a:prstGeom prst="rect">
            <a:avLst/>
          </a:prstGeom>
          <a:noFill/>
          <a:ln w="9525">
            <a:noFill/>
            <a:miter lim="800000"/>
            <a:headEnd/>
            <a:tailEnd/>
          </a:ln>
        </p:spPr>
      </p:pic>
      <p:sp>
        <p:nvSpPr>
          <p:cNvPr id="9" name="TextBox 8">
            <a:extLst>
              <a:ext uri="{FF2B5EF4-FFF2-40B4-BE49-F238E27FC236}">
                <a16:creationId xmlns:a16="http://schemas.microsoft.com/office/drawing/2014/main" id="{9F8B0874-00CE-4548-BAD1-9C75B3074CB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sp>
        <p:nvSpPr>
          <p:cNvPr id="10" name="Text Placeholder 33">
            <a:extLst>
              <a:ext uri="{FF2B5EF4-FFF2-40B4-BE49-F238E27FC236}">
                <a16:creationId xmlns:a16="http://schemas.microsoft.com/office/drawing/2014/main" id="{25D96256-81A1-1C4F-B487-3E2DA1312FDB}"/>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018961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425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2761923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5FC095-4200-6C41-9DB9-9AC66044F6C5}"/>
              </a:ext>
            </a:extLst>
          </p:cNvPr>
          <p:cNvPicPr>
            <a:picLocks noChangeAspect="1"/>
          </p:cNvPicPr>
          <p:nvPr userDrawn="1"/>
        </p:nvPicPr>
        <p:blipFill>
          <a:blip r:embed="rId2"/>
          <a:stretch>
            <a:fillRect/>
          </a:stretch>
        </p:blipFill>
        <p:spPr>
          <a:xfrm>
            <a:off x="1068779" y="1063828"/>
            <a:ext cx="6626431" cy="4305752"/>
          </a:xfrm>
          <a:prstGeom prst="rect">
            <a:avLst/>
          </a:prstGeom>
        </p:spPr>
      </p:pic>
      <p:sp>
        <p:nvSpPr>
          <p:cNvPr id="3" name="Rectangle 2">
            <a:extLst>
              <a:ext uri="{FF2B5EF4-FFF2-40B4-BE49-F238E27FC236}">
                <a16:creationId xmlns:a16="http://schemas.microsoft.com/office/drawing/2014/main" id="{030D930F-2867-5D33-BF87-728EFADD75B2}"/>
              </a:ext>
            </a:extLst>
          </p:cNvPr>
          <p:cNvSpPr/>
          <p:nvPr userDrawn="1"/>
        </p:nvSpPr>
        <p:spPr>
          <a:xfrm>
            <a:off x="3495368" y="4454013"/>
            <a:ext cx="4199842" cy="91556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chemeClr val="accent6">
                    <a:lumMod val="25000"/>
                  </a:schemeClr>
                </a:solidFill>
              </a:rPr>
              <a:t>Mempersiapkan</a:t>
            </a:r>
            <a:r>
              <a:rPr lang="en-US" sz="3600" dirty="0">
                <a:solidFill>
                  <a:schemeClr val="accent6">
                    <a:lumMod val="25000"/>
                  </a:schemeClr>
                </a:solidFill>
              </a:rPr>
              <a:t> SSP</a:t>
            </a:r>
          </a:p>
        </p:txBody>
      </p:sp>
    </p:spTree>
    <p:extLst>
      <p:ext uri="{BB962C8B-B14F-4D97-AF65-F5344CB8AC3E}">
        <p14:creationId xmlns:p14="http://schemas.microsoft.com/office/powerpoint/2010/main" val="1985145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Insert Subtitle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0" y="283385"/>
            <a:ext cx="8804375"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Merencanakan</a:t>
            </a:r>
            <a:r>
              <a:rPr lang="en-GB" dirty="0"/>
              <a:t> Langkah </a:t>
            </a:r>
            <a:r>
              <a:rPr lang="en-GB" dirty="0" err="1"/>
              <a:t>Selanjutnya</a:t>
            </a:r>
            <a:endParaRPr lang="en-GB" dirty="0"/>
          </a:p>
        </p:txBody>
      </p:sp>
    </p:spTree>
    <p:extLst>
      <p:ext uri="{BB962C8B-B14F-4D97-AF65-F5344CB8AC3E}">
        <p14:creationId xmlns:p14="http://schemas.microsoft.com/office/powerpoint/2010/main" val="3213042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28484"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Kerja </a:t>
            </a:r>
            <a:r>
              <a:rPr lang="en-GB" dirty="0" err="1">
                <a:solidFill>
                  <a:srgbClr val="379175"/>
                </a:solidFill>
              </a:rPr>
              <a:t>Kelompok</a:t>
            </a:r>
            <a:endParaRPr lang="en-GB" dirty="0">
              <a:solidFill>
                <a:srgbClr val="379175"/>
              </a:solidFill>
            </a:endParaRPr>
          </a:p>
        </p:txBody>
      </p:sp>
    </p:spTree>
    <p:extLst>
      <p:ext uri="{BB962C8B-B14F-4D97-AF65-F5344CB8AC3E}">
        <p14:creationId xmlns:p14="http://schemas.microsoft.com/office/powerpoint/2010/main" val="719810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7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2467116" y="1470668"/>
            <a:ext cx="1462797" cy="104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30E1BD7-5C20-3147-8DDF-3E0A4FFE5274}"/>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sp>
        <p:nvSpPr>
          <p:cNvPr id="11" name="Text Placeholder 33">
            <a:extLst>
              <a:ext uri="{FF2B5EF4-FFF2-40B4-BE49-F238E27FC236}">
                <a16:creationId xmlns:a16="http://schemas.microsoft.com/office/drawing/2014/main" id="{EB270731-95BE-FE40-8198-7F1394CE7C7F}"/>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59081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57E04-BA3B-9B48-8DCB-6BD4F3D8A641}"/>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 5</a:t>
            </a:r>
          </a:p>
        </p:txBody>
      </p:sp>
      <p:pic>
        <p:nvPicPr>
          <p:cNvPr id="11" name="Picture 2" descr="C:\Users\Darryl\Documents\Darryl's Docs\Work\WHO\WHO SSP 2015 -\SSP Trng Pckg\PPs\Graphics\SSP Icons PNGs\Module 5-Icon Tnspt.png">
            <a:extLst>
              <a:ext uri="{FF2B5EF4-FFF2-40B4-BE49-F238E27FC236}">
                <a16:creationId xmlns:a16="http://schemas.microsoft.com/office/drawing/2014/main" id="{3753BEA8-098C-894B-9E47-79BABD398F3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50257" y="1501568"/>
            <a:ext cx="959644" cy="10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2445F1E-60CE-EE42-8751-2C471634ACAD}"/>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sp>
        <p:nvSpPr>
          <p:cNvPr id="13" name="Text Placeholder 33">
            <a:extLst>
              <a:ext uri="{FF2B5EF4-FFF2-40B4-BE49-F238E27FC236}">
                <a16:creationId xmlns:a16="http://schemas.microsoft.com/office/drawing/2014/main" id="{5F973977-68E0-FF48-8563-034C56E7BBD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4" name="Text Placeholder 19">
            <a:extLst>
              <a:ext uri="{FF2B5EF4-FFF2-40B4-BE49-F238E27FC236}">
                <a16:creationId xmlns:a16="http://schemas.microsoft.com/office/drawing/2014/main" id="{3AA4CE44-53D2-084A-9FBE-775616D5212D}"/>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10491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3BCC1-B65C-9142-BE89-DDCF8BD6C933}"/>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6</a:t>
            </a:r>
          </a:p>
        </p:txBody>
      </p:sp>
      <p:pic>
        <p:nvPicPr>
          <p:cNvPr id="7" name="Picture 2" descr="C:\Users\Darryl\Documents\Darryl's Docs\Work\WHO\WHO SSP 2015 -\SSP Trng Pckg\PPs\Graphics\SSP Icons PNGs\Module 6-Icon Tnspt.png">
            <a:extLst>
              <a:ext uri="{FF2B5EF4-FFF2-40B4-BE49-F238E27FC236}">
                <a16:creationId xmlns:a16="http://schemas.microsoft.com/office/drawing/2014/main" id="{01D8B04F-31F7-A943-9C2C-2F538BCC7AA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9932" y="1298937"/>
            <a:ext cx="1222772" cy="11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C686EBB-9077-A54E-B0B7-AEE9A0121A7F}"/>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9" name="Text Placeholder 33">
            <a:extLst>
              <a:ext uri="{FF2B5EF4-FFF2-40B4-BE49-F238E27FC236}">
                <a16:creationId xmlns:a16="http://schemas.microsoft.com/office/drawing/2014/main" id="{CCC43853-D46D-9B49-8915-AB338F0C3124}"/>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0" name="Text Placeholder 19">
            <a:extLst>
              <a:ext uri="{FF2B5EF4-FFF2-40B4-BE49-F238E27FC236}">
                <a16:creationId xmlns:a16="http://schemas.microsoft.com/office/drawing/2014/main" id="{B7012E07-D9C5-AB4C-8EC5-280F2A5B4ED9}"/>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1031626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image" Target="../media/image3.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5.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png"/><Relationship Id="rId5" Type="http://schemas.openxmlformats.org/officeDocument/2006/relationships/slideLayout" Target="../slideLayouts/slideLayout40.xml"/><Relationship Id="rId10" Type="http://schemas.openxmlformats.org/officeDocument/2006/relationships/theme" Target="../theme/theme7.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png"/><Relationship Id="rId5" Type="http://schemas.openxmlformats.org/officeDocument/2006/relationships/slideLayout" Target="../slideLayouts/slideLayout49.xml"/><Relationship Id="rId10" Type="http://schemas.openxmlformats.org/officeDocument/2006/relationships/theme" Target="../theme/theme8.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3.png"/><Relationship Id="rId5" Type="http://schemas.openxmlformats.org/officeDocument/2006/relationships/slideLayout" Target="../slideLayouts/slideLayout58.xml"/><Relationship Id="rId10" Type="http://schemas.openxmlformats.org/officeDocument/2006/relationships/theme" Target="../theme/theme9.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CA4E0-8181-A64C-9B0C-389DAEAB4C09}"/>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descr="A picture containing drawing&#10;&#10;Description automatically generated">
            <a:extLst>
              <a:ext uri="{FF2B5EF4-FFF2-40B4-BE49-F238E27FC236}">
                <a16:creationId xmlns:a16="http://schemas.microsoft.com/office/drawing/2014/main" id="{061177B0-6583-6845-8AA1-8C9FE488360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 name="TextBox 1">
            <a:extLst>
              <a:ext uri="{FF2B5EF4-FFF2-40B4-BE49-F238E27FC236}">
                <a16:creationId xmlns:a16="http://schemas.microsoft.com/office/drawing/2014/main" id="{706A59F6-E610-4D77-4E89-600F41D2B51A}"/>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x-none"/>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0" y="15043"/>
            <a:ext cx="9144000" cy="1035463"/>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x-none"/>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696191" y="15043"/>
            <a:ext cx="2258745" cy="820860"/>
          </a:xfrm>
          <a:prstGeom prst="rect">
            <a:avLst/>
          </a:prstGeom>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descr="A picture containing drawing&#10;&#10;Description automatically generated">
            <a:extLst>
              <a:ext uri="{FF2B5EF4-FFF2-40B4-BE49-F238E27FC236}">
                <a16:creationId xmlns:a16="http://schemas.microsoft.com/office/drawing/2014/main" id="{2D788298-CD0F-3B4D-B5B6-134873A483C4}"/>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75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37917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DDE6E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815758"/>
            <a:ext cx="2841556" cy="523220"/>
          </a:xfrm>
          <a:prstGeom prst="rect">
            <a:avLst/>
          </a:prstGeom>
          <a:noFill/>
        </p:spPr>
        <p:txBody>
          <a:bodyPr wrap="square" rtlCol="0">
            <a:spAutoFit/>
          </a:bodyPr>
          <a:lstStyle/>
          <a:p>
            <a:pPr algn="ctr"/>
            <a:r>
              <a:rPr lang="en-GB" sz="28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LANGKAH</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820647"/>
            <a:ext cx="2841556" cy="523220"/>
          </a:xfrm>
          <a:prstGeom prst="rect">
            <a:avLst/>
          </a:prstGeom>
          <a:noFill/>
        </p:spPr>
        <p:txBody>
          <a:bodyPr wrap="square" rtlCol="0">
            <a:spAutoFit/>
          </a:bodyPr>
          <a:lstStyle/>
          <a:p>
            <a:pPr algn="ctr"/>
            <a:r>
              <a:rPr lang="en-GB" sz="2800" b="1" spc="300" dirty="0">
                <a:solidFill>
                  <a:srgbClr val="212121"/>
                </a:solidFill>
                <a:latin typeface="Source Sans Pro Semibold" panose="020B0503030403020204" pitchFamily="34" charset="0"/>
                <a:ea typeface="Source Sans Pro Semibold" panose="020B0503030403020204" pitchFamily="34" charset="0"/>
                <a:cs typeface="Arial" panose="020B0604020202020204" pitchFamily="34" charset="0"/>
              </a:rPr>
              <a:t>KELUARAN</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solidFill>
              <a:srgbClr val="379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0B7294-EFBA-D7A6-B45B-6AAB856B9797}"/>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09" r:id="rId7"/>
    <p:sldLayoutId id="2147483720" r:id="rId8"/>
    <p:sldLayoutId id="2147483710" r:id="rId9"/>
    <p:sldLayoutId id="21474837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err="1">
                <a:solidFill>
                  <a:srgbClr val="212121"/>
                </a:solidFill>
                <a:latin typeface="Source Sans Pro Light" panose="020B0403030403020204" pitchFamily="34" charset="0"/>
                <a:ea typeface="Source Sans Pro Light" panose="020B0403030403020204" pitchFamily="34" charset="0"/>
              </a:rPr>
              <a:t>Membentuk</a:t>
            </a:r>
            <a:r>
              <a:rPr lang="en-GB" sz="1800" b="0" i="0" spc="0" dirty="0">
                <a:solidFill>
                  <a:srgbClr val="212121"/>
                </a:solidFill>
                <a:latin typeface="Source Sans Pro Light" panose="020B0403030403020204" pitchFamily="34" charset="0"/>
                <a:ea typeface="Source Sans Pro Light" panose="020B0403030403020204" pitchFamily="34" charset="0"/>
              </a:rPr>
              <a:t> </a:t>
            </a:r>
            <a:r>
              <a:rPr lang="en-GB" sz="1800" b="0" i="0" spc="0" dirty="0" err="1">
                <a:solidFill>
                  <a:srgbClr val="212121"/>
                </a:solidFill>
                <a:latin typeface="Source Sans Pro Light" panose="020B0403030403020204" pitchFamily="34" charset="0"/>
                <a:ea typeface="Source Sans Pro Light" panose="020B0403030403020204" pitchFamily="34" charset="0"/>
              </a:rPr>
              <a:t>tim</a:t>
            </a:r>
            <a:r>
              <a:rPr lang="en-GB" sz="1800" b="0" i="0" spc="0" dirty="0">
                <a:solidFill>
                  <a:srgbClr val="212121"/>
                </a:solidFill>
                <a:latin typeface="Source Sans Pro Light" panose="020B0403030403020204" pitchFamily="34" charset="0"/>
                <a:ea typeface="Source Sans Pro Light" panose="020B0403030403020204" pitchFamily="34" charset="0"/>
              </a:rPr>
              <a:t> SSP </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903A4C-5B83-3C97-9B91-B7D3A377678B}"/>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8925422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 1.3</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9" name="Text Placeholder 19">
            <a:extLst>
              <a:ext uri="{FF2B5EF4-FFF2-40B4-BE49-F238E27FC236}">
                <a16:creationId xmlns:a16="http://schemas.microsoft.com/office/drawing/2014/main" id="{05F6423B-2BA3-9D47-8055-82D0280BF257}"/>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err="1">
                <a:solidFill>
                  <a:srgbClr val="212121"/>
                </a:solidFill>
                <a:latin typeface="Source Sans Pro Light" panose="020B0403030403020204" pitchFamily="34" charset="0"/>
                <a:ea typeface="Source Sans Pro Light" panose="020B0403030403020204" pitchFamily="34" charset="0"/>
              </a:rPr>
              <a:t>Membuat</a:t>
            </a:r>
            <a:r>
              <a:rPr lang="en-GB" sz="1800" b="0" i="0" spc="0" dirty="0">
                <a:solidFill>
                  <a:srgbClr val="212121"/>
                </a:solidFill>
                <a:latin typeface="Source Sans Pro Light" panose="020B0403030403020204" pitchFamily="34" charset="0"/>
                <a:ea typeface="Source Sans Pro Light" panose="020B0403030403020204" pitchFamily="34" charset="0"/>
              </a:rPr>
              <a:t> </a:t>
            </a:r>
            <a:r>
              <a:rPr lang="en-GB" sz="1800" b="0" i="0" spc="0" dirty="0" err="1">
                <a:solidFill>
                  <a:srgbClr val="212121"/>
                </a:solidFill>
                <a:latin typeface="Source Sans Pro Light" panose="020B0403030403020204" pitchFamily="34" charset="0"/>
                <a:ea typeface="Source Sans Pro Light" panose="020B0403030403020204" pitchFamily="34" charset="0"/>
              </a:rPr>
              <a:t>prioritas</a:t>
            </a:r>
            <a:r>
              <a:rPr lang="en-GB" sz="1800" b="0" i="0" spc="0" dirty="0">
                <a:solidFill>
                  <a:srgbClr val="212121"/>
                </a:solidFill>
                <a:latin typeface="Source Sans Pro Light" panose="020B0403030403020204" pitchFamily="34" charset="0"/>
                <a:ea typeface="Source Sans Pro Light" panose="020B0403030403020204" pitchFamily="34" charset="0"/>
              </a:rPr>
              <a:t> SSP</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
        <p:nvSpPr>
          <p:cNvPr id="2" name="TextBox 1">
            <a:extLst>
              <a:ext uri="{FF2B5EF4-FFF2-40B4-BE49-F238E27FC236}">
                <a16:creationId xmlns:a16="http://schemas.microsoft.com/office/drawing/2014/main" id="{FC7BDEAF-AFA3-FB67-1372-992D4499481B}"/>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3334063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24901" y="873875"/>
            <a:ext cx="677279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err="1">
                <a:solidFill>
                  <a:srgbClr val="212121"/>
                </a:solidFill>
                <a:latin typeface="Source Sans Pro Light" panose="020B0403030403020204" pitchFamily="34" charset="0"/>
                <a:ea typeface="Source Sans Pro Light" panose="020B0403030403020204" pitchFamily="34" charset="0"/>
              </a:rPr>
              <a:t>Membentuk</a:t>
            </a:r>
            <a:r>
              <a:rPr lang="en-GB" sz="1800" b="0" i="0" spc="0" dirty="0">
                <a:solidFill>
                  <a:srgbClr val="212121"/>
                </a:solidFill>
                <a:latin typeface="Source Sans Pro Light" panose="020B0403030403020204" pitchFamily="34" charset="0"/>
                <a:ea typeface="Source Sans Pro Light" panose="020B0403030403020204" pitchFamily="34" charset="0"/>
              </a:rPr>
              <a:t> Tim SSP</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 1.4</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8C68CE-8FDF-A216-D639-0CD64B99FA98}"/>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6941134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solidFill>
              <a:srgbClr val="379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 1</a:t>
            </a:r>
          </a:p>
        </p:txBody>
      </p:sp>
      <p:sp>
        <p:nvSpPr>
          <p:cNvPr id="2" name="TextBox 1">
            <a:extLst>
              <a:ext uri="{FF2B5EF4-FFF2-40B4-BE49-F238E27FC236}">
                <a16:creationId xmlns:a16="http://schemas.microsoft.com/office/drawing/2014/main" id="{037F4571-A257-39F3-11A5-BDE8428FCDE3}"/>
              </a:ext>
            </a:extLst>
          </p:cNvPr>
          <p:cNvSpPr txBox="1"/>
          <p:nvPr userDrawn="1"/>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7" r:id="rId5"/>
    <p:sldLayoutId id="2147483708" r:id="rId6"/>
    <p:sldLayoutId id="2147483711" r:id="rId7"/>
    <p:sldLayoutId id="2147483712" r:id="rId8"/>
    <p:sldLayoutId id="214748375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1.png"/><Relationship Id="rId7" Type="http://schemas.openxmlformats.org/officeDocument/2006/relationships/image" Target="../media/image35.png"/><Relationship Id="rId2" Type="http://schemas.openxmlformats.org/officeDocument/2006/relationships/image" Target="../media/image50.png"/><Relationship Id="rId1" Type="http://schemas.openxmlformats.org/officeDocument/2006/relationships/slideLayout" Target="../slideLayouts/slideLayout2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D23CC2F2-D625-9945-96EA-711221F771A0}"/>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
        <p:nvSpPr>
          <p:cNvPr id="12" name="Rectangular Callout 11">
            <a:extLst>
              <a:ext uri="{FF2B5EF4-FFF2-40B4-BE49-F238E27FC236}">
                <a16:creationId xmlns:a16="http://schemas.microsoft.com/office/drawing/2014/main" id="{F723A748-A011-EF40-8E0E-D6E2A4DCF80F}"/>
              </a:ext>
            </a:extLst>
          </p:cNvPr>
          <p:cNvSpPr/>
          <p:nvPr/>
        </p:nvSpPr>
        <p:spPr>
          <a:xfrm>
            <a:off x="7585558" y="517933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Halaman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9 - 17</a:t>
            </a:r>
          </a:p>
        </p:txBody>
      </p:sp>
      <p:sp>
        <p:nvSpPr>
          <p:cNvPr id="5" name="TextBox 4">
            <a:extLst>
              <a:ext uri="{FF2B5EF4-FFF2-40B4-BE49-F238E27FC236}">
                <a16:creationId xmlns:a16="http://schemas.microsoft.com/office/drawing/2014/main" id="{AAF8FE4D-E877-6145-9D6B-61780F40D930}"/>
              </a:ext>
            </a:extLst>
          </p:cNvPr>
          <p:cNvSpPr txBox="1"/>
          <p:nvPr/>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36A6BA-450E-BE08-EBB5-0A4B65FE24F7}"/>
              </a:ext>
            </a:extLst>
          </p:cNvPr>
          <p:cNvPicPr>
            <a:picLocks noChangeAspect="1"/>
          </p:cNvPicPr>
          <p:nvPr/>
        </p:nvPicPr>
        <p:blipFill>
          <a:blip r:embed="rId4"/>
          <a:stretch>
            <a:fillRect/>
          </a:stretch>
        </p:blipFill>
        <p:spPr>
          <a:xfrm>
            <a:off x="1169406" y="671580"/>
            <a:ext cx="6773487" cy="4241649"/>
          </a:xfrm>
          <a:prstGeom prst="rect">
            <a:avLst/>
          </a:prstGeom>
        </p:spPr>
      </p:pic>
    </p:spTree>
    <p:extLst>
      <p:ext uri="{BB962C8B-B14F-4D97-AF65-F5344CB8AC3E}">
        <p14:creationId xmlns:p14="http://schemas.microsoft.com/office/powerpoint/2010/main" val="274743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6D5F3-B978-8801-10EE-D7E0077E8A73}"/>
              </a:ext>
            </a:extLst>
          </p:cNvPr>
          <p:cNvSpPr/>
          <p:nvPr/>
        </p:nvSpPr>
        <p:spPr>
          <a:xfrm>
            <a:off x="0" y="897141"/>
            <a:ext cx="9144000" cy="644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0C9107F-6768-BB4D-9826-E940EF99D206}"/>
              </a:ext>
            </a:extLst>
          </p:cNvPr>
          <p:cNvSpPr/>
          <p:nvPr/>
        </p:nvSpPr>
        <p:spPr>
          <a:xfrm>
            <a:off x="0" y="2008117"/>
            <a:ext cx="9144000" cy="410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9" dirty="0"/>
          </a:p>
        </p:txBody>
      </p:sp>
      <p:sp>
        <p:nvSpPr>
          <p:cNvPr id="8" name="Text Placeholder 33">
            <a:extLst>
              <a:ext uri="{FF2B5EF4-FFF2-40B4-BE49-F238E27FC236}">
                <a16:creationId xmlns:a16="http://schemas.microsoft.com/office/drawing/2014/main" id="{144A4991-AC3E-3A43-8AD7-D9E9A75EBA3B}"/>
              </a:ext>
            </a:extLst>
          </p:cNvPr>
          <p:cNvSpPr txBox="1">
            <a:spLocks/>
          </p:cNvSpPr>
          <p:nvPr/>
        </p:nvSpPr>
        <p:spPr>
          <a:xfrm>
            <a:off x="1233945" y="5671362"/>
            <a:ext cx="5223346" cy="27428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34" dirty="0"/>
              <a:t>PREPARE FOR SANITATION SAFETY PLANNING</a:t>
            </a:r>
            <a:endParaRPr lang="x-none" sz="1034" dirty="0"/>
          </a:p>
        </p:txBody>
      </p:sp>
      <p:sp>
        <p:nvSpPr>
          <p:cNvPr id="9" name="Text Placeholder 33">
            <a:extLst>
              <a:ext uri="{FF2B5EF4-FFF2-40B4-BE49-F238E27FC236}">
                <a16:creationId xmlns:a16="http://schemas.microsoft.com/office/drawing/2014/main" id="{C8385EEA-E581-9240-8230-777A396978F6}"/>
              </a:ext>
            </a:extLst>
          </p:cNvPr>
          <p:cNvSpPr txBox="1">
            <a:spLocks/>
          </p:cNvSpPr>
          <p:nvPr/>
        </p:nvSpPr>
        <p:spPr>
          <a:xfrm>
            <a:off x="338403" y="5663903"/>
            <a:ext cx="1349459" cy="27428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34" dirty="0"/>
              <a:t>MODULE 1:</a:t>
            </a:r>
          </a:p>
        </p:txBody>
      </p:sp>
      <p:pic>
        <p:nvPicPr>
          <p:cNvPr id="10" name="Picture 9" descr="Diagram&#10;&#10;Description automatically generated">
            <a:extLst>
              <a:ext uri="{FF2B5EF4-FFF2-40B4-BE49-F238E27FC236}">
                <a16:creationId xmlns:a16="http://schemas.microsoft.com/office/drawing/2014/main" id="{3DA2C2CE-0FC4-2F40-BB2B-373DED7C069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3597" y="3099889"/>
            <a:ext cx="2431531" cy="1511045"/>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2CC6DA2E-0367-114D-9A4E-834CDBFDE8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597" y="4618393"/>
            <a:ext cx="2548994" cy="133773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8E5831-1802-DB44-AEC1-591E3A9F9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5127" y="3577989"/>
            <a:ext cx="2415785" cy="1220458"/>
          </a:xfrm>
          <a:prstGeom prst="rect">
            <a:avLst/>
          </a:prstGeom>
        </p:spPr>
      </p:pic>
      <p:pic>
        <p:nvPicPr>
          <p:cNvPr id="13" name="Picture 12" descr="Diagram&#10;&#10;Description automatically generated">
            <a:extLst>
              <a:ext uri="{FF2B5EF4-FFF2-40B4-BE49-F238E27FC236}">
                <a16:creationId xmlns:a16="http://schemas.microsoft.com/office/drawing/2014/main" id="{ABCE3FFC-5430-794B-BC65-A3431C1942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596" y="2005321"/>
            <a:ext cx="1406589" cy="1261390"/>
          </a:xfrm>
          <a:prstGeom prst="rect">
            <a:avLst/>
          </a:prstGeom>
        </p:spPr>
      </p:pic>
      <p:pic>
        <p:nvPicPr>
          <p:cNvPr id="15" name="Picture 14">
            <a:extLst>
              <a:ext uri="{FF2B5EF4-FFF2-40B4-BE49-F238E27FC236}">
                <a16:creationId xmlns:a16="http://schemas.microsoft.com/office/drawing/2014/main" id="{420EB0E7-4217-E64B-8BBD-AF916980F23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79371" y="1867565"/>
            <a:ext cx="2458930" cy="1398953"/>
          </a:xfrm>
          <a:prstGeom prst="rect">
            <a:avLst/>
          </a:prstGeom>
        </p:spPr>
      </p:pic>
      <p:pic>
        <p:nvPicPr>
          <p:cNvPr id="17" name="Picture 16">
            <a:extLst>
              <a:ext uri="{FF2B5EF4-FFF2-40B4-BE49-F238E27FC236}">
                <a16:creationId xmlns:a16="http://schemas.microsoft.com/office/drawing/2014/main" id="{B46EB253-1EBC-BC4C-B3DC-1EADB03C11E4}"/>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09965" y="612469"/>
            <a:ext cx="1958983" cy="1398953"/>
          </a:xfrm>
          <a:prstGeom prst="rect">
            <a:avLst/>
          </a:prstGeom>
        </p:spPr>
      </p:pic>
      <p:pic>
        <p:nvPicPr>
          <p:cNvPr id="21" name="Picture 20" descr="Diagram&#10;&#10;Description automatically generated">
            <a:extLst>
              <a:ext uri="{FF2B5EF4-FFF2-40B4-BE49-F238E27FC236}">
                <a16:creationId xmlns:a16="http://schemas.microsoft.com/office/drawing/2014/main" id="{04E97383-9917-F74B-8322-53904FE2AC5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59619" y="955095"/>
            <a:ext cx="2597501" cy="1125545"/>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F02B8D-7A19-5C47-B26A-BAD5E358534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86970" y="4482329"/>
            <a:ext cx="2570150" cy="1386674"/>
          </a:xfrm>
          <a:prstGeom prst="rect">
            <a:avLst/>
          </a:prstGeom>
        </p:spPr>
      </p:pic>
      <p:pic>
        <p:nvPicPr>
          <p:cNvPr id="25" name="Picture 24" descr="A picture containing table&#10;&#10;Description automatically generated">
            <a:extLst>
              <a:ext uri="{FF2B5EF4-FFF2-40B4-BE49-F238E27FC236}">
                <a16:creationId xmlns:a16="http://schemas.microsoft.com/office/drawing/2014/main" id="{24624B6C-E88B-D346-9521-3D64D69CD24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3729020" y="4804952"/>
            <a:ext cx="2367328" cy="1058828"/>
          </a:xfrm>
          <a:prstGeom prst="rect">
            <a:avLst/>
          </a:prstGeom>
        </p:spPr>
      </p:pic>
      <p:pic>
        <p:nvPicPr>
          <p:cNvPr id="27" name="Picture 26" descr="A picture containing diagram&#10;&#10;Description automatically generated">
            <a:extLst>
              <a:ext uri="{FF2B5EF4-FFF2-40B4-BE49-F238E27FC236}">
                <a16:creationId xmlns:a16="http://schemas.microsoft.com/office/drawing/2014/main" id="{1BE27F81-2251-5245-A360-68D489B038D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258968" y="3388863"/>
            <a:ext cx="2771705" cy="1153729"/>
          </a:xfrm>
          <a:prstGeom prst="rect">
            <a:avLst/>
          </a:prstGeom>
        </p:spPr>
      </p:pic>
      <p:pic>
        <p:nvPicPr>
          <p:cNvPr id="29" name="Picture 28">
            <a:extLst>
              <a:ext uri="{FF2B5EF4-FFF2-40B4-BE49-F238E27FC236}">
                <a16:creationId xmlns:a16="http://schemas.microsoft.com/office/drawing/2014/main" id="{49CD9247-13CA-2D4C-A63B-393F1AA250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43791" y="897141"/>
            <a:ext cx="70536" cy="5063720"/>
          </a:xfrm>
          <a:prstGeom prst="rect">
            <a:avLst/>
          </a:prstGeom>
        </p:spPr>
      </p:pic>
      <p:pic>
        <p:nvPicPr>
          <p:cNvPr id="31" name="Picture 30" descr="Graphical user interface, icon&#10;&#10;Description automatically generated">
            <a:extLst>
              <a:ext uri="{FF2B5EF4-FFF2-40B4-BE49-F238E27FC236}">
                <a16:creationId xmlns:a16="http://schemas.microsoft.com/office/drawing/2014/main" id="{E6EA665F-CCB1-374F-9357-BC3D32301AE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8456933" y="3715975"/>
            <a:ext cx="70537" cy="444254"/>
          </a:xfrm>
          <a:prstGeom prst="rect">
            <a:avLst/>
          </a:prstGeom>
        </p:spPr>
      </p:pic>
      <p:pic>
        <p:nvPicPr>
          <p:cNvPr id="32" name="Picture 31" descr="Graphical user interface, icon&#10;&#10;Description automatically generated">
            <a:extLst>
              <a:ext uri="{FF2B5EF4-FFF2-40B4-BE49-F238E27FC236}">
                <a16:creationId xmlns:a16="http://schemas.microsoft.com/office/drawing/2014/main" id="{D0BFDB8C-137B-E44B-8A88-F96A64117FB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8162153" y="3715975"/>
            <a:ext cx="70537" cy="444254"/>
          </a:xfrm>
          <a:prstGeom prst="rect">
            <a:avLst/>
          </a:prstGeom>
        </p:spPr>
      </p:pic>
      <p:pic>
        <p:nvPicPr>
          <p:cNvPr id="35" name="Picture 34" descr="A picture containing diagram&#10;&#10;Description automatically generated">
            <a:extLst>
              <a:ext uri="{FF2B5EF4-FFF2-40B4-BE49-F238E27FC236}">
                <a16:creationId xmlns:a16="http://schemas.microsoft.com/office/drawing/2014/main" id="{3532BAC0-8ED8-9C4E-9125-1B6D10835CF3}"/>
              </a:ext>
            </a:extLst>
          </p:cNvPr>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03432" y="1002613"/>
            <a:ext cx="2056187" cy="917918"/>
          </a:xfrm>
          <a:prstGeom prst="rect">
            <a:avLst/>
          </a:prstGeom>
        </p:spPr>
      </p:pic>
      <p:pic>
        <p:nvPicPr>
          <p:cNvPr id="36" name="Picture 35" descr="Graphical user interface, icon&#10;&#10;Description automatically generated">
            <a:extLst>
              <a:ext uri="{FF2B5EF4-FFF2-40B4-BE49-F238E27FC236}">
                <a16:creationId xmlns:a16="http://schemas.microsoft.com/office/drawing/2014/main" id="{59637022-3C1E-C447-BBAB-D159752ED8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1842890" y="2135433"/>
            <a:ext cx="70537" cy="444254"/>
          </a:xfrm>
          <a:prstGeom prst="rect">
            <a:avLst/>
          </a:prstGeom>
        </p:spPr>
      </p:pic>
      <p:pic>
        <p:nvPicPr>
          <p:cNvPr id="37" name="Picture 36" descr="Graphical user interface, icon&#10;&#10;Description automatically generated">
            <a:extLst>
              <a:ext uri="{FF2B5EF4-FFF2-40B4-BE49-F238E27FC236}">
                <a16:creationId xmlns:a16="http://schemas.microsoft.com/office/drawing/2014/main" id="{0B38B46C-0E39-744B-B066-1B87EE47638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1842276" y="1704097"/>
            <a:ext cx="70537" cy="444254"/>
          </a:xfrm>
          <a:prstGeom prst="rect">
            <a:avLst/>
          </a:prstGeom>
        </p:spPr>
      </p:pic>
      <p:pic>
        <p:nvPicPr>
          <p:cNvPr id="38" name="Picture 37" descr="Graphical user interface, icon&#10;&#10;Description automatically generated">
            <a:extLst>
              <a:ext uri="{FF2B5EF4-FFF2-40B4-BE49-F238E27FC236}">
                <a16:creationId xmlns:a16="http://schemas.microsoft.com/office/drawing/2014/main" id="{5B555FBE-B100-A34F-8B06-2100CFED1E7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1842276" y="1309530"/>
            <a:ext cx="70537" cy="444254"/>
          </a:xfrm>
          <a:prstGeom prst="rect">
            <a:avLst/>
          </a:prstGeom>
        </p:spPr>
      </p:pic>
      <p:pic>
        <p:nvPicPr>
          <p:cNvPr id="39" name="Picture 38" descr="Graphical user interface, icon&#10;&#10;Description automatically generated">
            <a:extLst>
              <a:ext uri="{FF2B5EF4-FFF2-40B4-BE49-F238E27FC236}">
                <a16:creationId xmlns:a16="http://schemas.microsoft.com/office/drawing/2014/main" id="{9907E9F6-9147-3946-9CCF-E0BD9DD45E5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2202576" y="2356060"/>
            <a:ext cx="70537" cy="444254"/>
          </a:xfrm>
          <a:prstGeom prst="rect">
            <a:avLst/>
          </a:prstGeom>
        </p:spPr>
      </p:pic>
      <p:pic>
        <p:nvPicPr>
          <p:cNvPr id="40" name="Picture 39" descr="Graphical user interface, icon&#10;&#10;Description automatically generated">
            <a:extLst>
              <a:ext uri="{FF2B5EF4-FFF2-40B4-BE49-F238E27FC236}">
                <a16:creationId xmlns:a16="http://schemas.microsoft.com/office/drawing/2014/main" id="{2237635D-BC70-B049-9973-6A0BF0DD3FB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1907796" y="2356060"/>
            <a:ext cx="70537" cy="444254"/>
          </a:xfrm>
          <a:prstGeom prst="rect">
            <a:avLst/>
          </a:prstGeom>
        </p:spPr>
      </p:pic>
      <p:pic>
        <p:nvPicPr>
          <p:cNvPr id="41" name="Picture 40" descr="Graphical user interface, icon&#10;&#10;Description automatically generated">
            <a:extLst>
              <a:ext uri="{FF2B5EF4-FFF2-40B4-BE49-F238E27FC236}">
                <a16:creationId xmlns:a16="http://schemas.microsoft.com/office/drawing/2014/main" id="{2AE58DEF-6E91-5543-912E-1397F237F37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2899673" y="2356060"/>
            <a:ext cx="70537" cy="444254"/>
          </a:xfrm>
          <a:prstGeom prst="rect">
            <a:avLst/>
          </a:prstGeom>
        </p:spPr>
      </p:pic>
      <p:pic>
        <p:nvPicPr>
          <p:cNvPr id="42" name="Picture 41" descr="Graphical user interface, icon&#10;&#10;Description automatically generated">
            <a:extLst>
              <a:ext uri="{FF2B5EF4-FFF2-40B4-BE49-F238E27FC236}">
                <a16:creationId xmlns:a16="http://schemas.microsoft.com/office/drawing/2014/main" id="{9254215F-F8A6-EE4A-89F9-66B7D2C5680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2604894" y="2356060"/>
            <a:ext cx="70537" cy="444254"/>
          </a:xfrm>
          <a:prstGeom prst="rect">
            <a:avLst/>
          </a:prstGeom>
        </p:spPr>
      </p:pic>
      <p:pic>
        <p:nvPicPr>
          <p:cNvPr id="43" name="Picture 42" descr="Graphical user interface, icon&#10;&#10;Description automatically generated">
            <a:extLst>
              <a:ext uri="{FF2B5EF4-FFF2-40B4-BE49-F238E27FC236}">
                <a16:creationId xmlns:a16="http://schemas.microsoft.com/office/drawing/2014/main" id="{3588D768-176D-7F43-95D9-D7E60E4D4E9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2596800"/>
            <a:ext cx="70537" cy="444254"/>
          </a:xfrm>
          <a:prstGeom prst="rect">
            <a:avLst/>
          </a:prstGeom>
        </p:spPr>
      </p:pic>
      <p:pic>
        <p:nvPicPr>
          <p:cNvPr id="44" name="Picture 43" descr="Graphical user interface, icon&#10;&#10;Description automatically generated">
            <a:extLst>
              <a:ext uri="{FF2B5EF4-FFF2-40B4-BE49-F238E27FC236}">
                <a16:creationId xmlns:a16="http://schemas.microsoft.com/office/drawing/2014/main" id="{26CD760F-93D2-654E-96A5-13AF2A82272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2943540"/>
            <a:ext cx="70537" cy="444254"/>
          </a:xfrm>
          <a:prstGeom prst="rect">
            <a:avLst/>
          </a:prstGeom>
        </p:spPr>
      </p:pic>
      <p:pic>
        <p:nvPicPr>
          <p:cNvPr id="45" name="Picture 44" descr="Graphical user interface, icon&#10;&#10;Description automatically generated">
            <a:extLst>
              <a:ext uri="{FF2B5EF4-FFF2-40B4-BE49-F238E27FC236}">
                <a16:creationId xmlns:a16="http://schemas.microsoft.com/office/drawing/2014/main" id="{0B7C2788-F334-E146-904C-B20E65B0539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3372823"/>
            <a:ext cx="70537" cy="444254"/>
          </a:xfrm>
          <a:prstGeom prst="rect">
            <a:avLst/>
          </a:prstGeom>
        </p:spPr>
      </p:pic>
      <p:pic>
        <p:nvPicPr>
          <p:cNvPr id="46" name="Picture 45" descr="Graphical user interface, icon&#10;&#10;Description automatically generated">
            <a:extLst>
              <a:ext uri="{FF2B5EF4-FFF2-40B4-BE49-F238E27FC236}">
                <a16:creationId xmlns:a16="http://schemas.microsoft.com/office/drawing/2014/main" id="{F467E18B-9A14-5D4C-BFFA-B720649CF45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3796277"/>
            <a:ext cx="70537" cy="444254"/>
          </a:xfrm>
          <a:prstGeom prst="rect">
            <a:avLst/>
          </a:prstGeom>
        </p:spPr>
      </p:pic>
      <p:pic>
        <p:nvPicPr>
          <p:cNvPr id="47" name="Picture 46" descr="Graphical user interface, icon&#10;&#10;Description automatically generated">
            <a:extLst>
              <a:ext uri="{FF2B5EF4-FFF2-40B4-BE49-F238E27FC236}">
                <a16:creationId xmlns:a16="http://schemas.microsoft.com/office/drawing/2014/main" id="{174C17DC-1061-504C-9FA2-F8FFB35586C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4239233"/>
            <a:ext cx="70537" cy="444254"/>
          </a:xfrm>
          <a:prstGeom prst="rect">
            <a:avLst/>
          </a:prstGeom>
        </p:spPr>
      </p:pic>
      <p:pic>
        <p:nvPicPr>
          <p:cNvPr id="48" name="Picture 47" descr="Graphical user interface, icon&#10;&#10;Description automatically generated">
            <a:extLst>
              <a:ext uri="{FF2B5EF4-FFF2-40B4-BE49-F238E27FC236}">
                <a16:creationId xmlns:a16="http://schemas.microsoft.com/office/drawing/2014/main" id="{F533B656-4A4C-4F4D-B558-E40AA02CAC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800000">
            <a:off x="2937323" y="4671207"/>
            <a:ext cx="70537" cy="444254"/>
          </a:xfrm>
          <a:prstGeom prst="rect">
            <a:avLst/>
          </a:prstGeom>
        </p:spPr>
      </p:pic>
      <p:pic>
        <p:nvPicPr>
          <p:cNvPr id="49" name="Picture 48" descr="Graphical user interface, icon&#10;&#10;Description automatically generated">
            <a:extLst>
              <a:ext uri="{FF2B5EF4-FFF2-40B4-BE49-F238E27FC236}">
                <a16:creationId xmlns:a16="http://schemas.microsoft.com/office/drawing/2014/main" id="{1C1B3901-AB92-2E46-91C4-94931FA50CE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3506892" y="4918006"/>
            <a:ext cx="70537" cy="444254"/>
          </a:xfrm>
          <a:prstGeom prst="rect">
            <a:avLst/>
          </a:prstGeom>
        </p:spPr>
      </p:pic>
      <p:pic>
        <p:nvPicPr>
          <p:cNvPr id="50" name="Picture 49" descr="Graphical user interface, icon&#10;&#10;Description automatically generated">
            <a:extLst>
              <a:ext uri="{FF2B5EF4-FFF2-40B4-BE49-F238E27FC236}">
                <a16:creationId xmlns:a16="http://schemas.microsoft.com/office/drawing/2014/main" id="{824600A7-8AFD-A44D-B658-2D163513459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3121800" y="4918270"/>
            <a:ext cx="70537" cy="444254"/>
          </a:xfrm>
          <a:prstGeom prst="rect">
            <a:avLst/>
          </a:prstGeom>
        </p:spPr>
      </p:pic>
      <p:pic>
        <p:nvPicPr>
          <p:cNvPr id="52" name="Picture 51" descr="A picture containing logo&#10;&#10;Description automatically generated">
            <a:extLst>
              <a:ext uri="{FF2B5EF4-FFF2-40B4-BE49-F238E27FC236}">
                <a16:creationId xmlns:a16="http://schemas.microsoft.com/office/drawing/2014/main" id="{C5FBC4E1-7FE5-0F4F-948C-A007A445FA8F}"/>
              </a:ext>
            </a:extLst>
          </p:cNvPr>
          <p:cNvPicPr>
            <a:picLocks noChangeAspect="1"/>
          </p:cNvPicPr>
          <p:nvPr/>
        </p:nvPicPr>
        <p:blipFill rotWithShape="1">
          <a:blip r:embed="rId16"/>
          <a:srcRect l="20847" t="25233" r="5781" b="15512"/>
          <a:stretch/>
        </p:blipFill>
        <p:spPr>
          <a:xfrm>
            <a:off x="5538301" y="2139418"/>
            <a:ext cx="2282663" cy="1083891"/>
          </a:xfrm>
          <a:prstGeom prst="rect">
            <a:avLst/>
          </a:prstGeom>
        </p:spPr>
      </p:pic>
      <p:pic>
        <p:nvPicPr>
          <p:cNvPr id="53" name="Picture 52">
            <a:extLst>
              <a:ext uri="{FF2B5EF4-FFF2-40B4-BE49-F238E27FC236}">
                <a16:creationId xmlns:a16="http://schemas.microsoft.com/office/drawing/2014/main" id="{85F36BCE-0AA5-6741-BF02-B77C0B517805}"/>
              </a:ext>
            </a:extLst>
          </p:cNvPr>
          <p:cNvPicPr>
            <a:picLocks noChangeAspect="1"/>
          </p:cNvPicPr>
          <p:nvPr/>
        </p:nvPicPr>
        <p:blipFill>
          <a:blip r:embed="rId17"/>
          <a:stretch>
            <a:fillRect/>
          </a:stretch>
        </p:blipFill>
        <p:spPr>
          <a:xfrm>
            <a:off x="7436497" y="2554339"/>
            <a:ext cx="393845" cy="375090"/>
          </a:xfrm>
          <a:prstGeom prst="rect">
            <a:avLst/>
          </a:prstGeom>
        </p:spPr>
      </p:pic>
      <p:pic>
        <p:nvPicPr>
          <p:cNvPr id="55" name="Picture 54" descr="Graphical user interface, icon&#10;&#10;Description automatically generated">
            <a:extLst>
              <a:ext uri="{FF2B5EF4-FFF2-40B4-BE49-F238E27FC236}">
                <a16:creationId xmlns:a16="http://schemas.microsoft.com/office/drawing/2014/main" id="{B2642EAF-D054-6345-958C-D6D8F6BB52E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7972080" y="2346666"/>
            <a:ext cx="70537" cy="444254"/>
          </a:xfrm>
          <a:prstGeom prst="rect">
            <a:avLst/>
          </a:prstGeom>
        </p:spPr>
      </p:pic>
      <p:pic>
        <p:nvPicPr>
          <p:cNvPr id="56" name="Picture 55" descr="Graphical user interface, icon&#10;&#10;Description automatically generated">
            <a:extLst>
              <a:ext uri="{FF2B5EF4-FFF2-40B4-BE49-F238E27FC236}">
                <a16:creationId xmlns:a16="http://schemas.microsoft.com/office/drawing/2014/main" id="{B13FCAA6-DE5D-1C46-BFFA-943D2663C11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6200000">
            <a:off x="8397905" y="2346666"/>
            <a:ext cx="70537" cy="444254"/>
          </a:xfrm>
          <a:prstGeom prst="rect">
            <a:avLst/>
          </a:prstGeom>
        </p:spPr>
      </p:pic>
      <p:sp>
        <p:nvSpPr>
          <p:cNvPr id="7" name="TextBox 6">
            <a:extLst>
              <a:ext uri="{FF2B5EF4-FFF2-40B4-BE49-F238E27FC236}">
                <a16:creationId xmlns:a16="http://schemas.microsoft.com/office/drawing/2014/main" id="{53283482-84C2-5F9A-554D-E87A1C81EDD1}"/>
              </a:ext>
            </a:extLst>
          </p:cNvPr>
          <p:cNvSpPr txBox="1"/>
          <p:nvPr/>
        </p:nvSpPr>
        <p:spPr>
          <a:xfrm>
            <a:off x="338403" y="228374"/>
            <a:ext cx="7891073" cy="830997"/>
          </a:xfrm>
          <a:prstGeom prst="rect">
            <a:avLst/>
          </a:prstGeom>
        </p:spPr>
        <p:txBody>
          <a:bodyPr wrap="square" rtlCol="0" anchor="t">
            <a:spAutoFit/>
          </a:bodyPr>
          <a:lstStyle/>
          <a:p>
            <a:r>
              <a:rPr lang="en-US" sz="16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Sekarang</a:t>
            </a:r>
            <a:r>
              <a:rPr lang="en-US" sz="16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pikirkan</a:t>
            </a:r>
            <a:r>
              <a:rPr lang="en-US" sz="16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t>
            </a:r>
          </a:p>
          <a:p>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Siapa</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yang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dapat</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menilai</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apakah</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sebuah</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sistem</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beroperasi</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dengan</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aman</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dan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apakah</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produk-produk</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tersebut</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menimbulkan</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risiko</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US" sz="16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kesehatan</a:t>
            </a:r>
            <a:r>
              <a:rPr lang="en-US" sz="16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a:t>
            </a:r>
          </a:p>
        </p:txBody>
      </p:sp>
      <p:pic>
        <p:nvPicPr>
          <p:cNvPr id="12" name="Graphic 11" descr="Question mark with solid fill">
            <a:extLst>
              <a:ext uri="{FF2B5EF4-FFF2-40B4-BE49-F238E27FC236}">
                <a16:creationId xmlns:a16="http://schemas.microsoft.com/office/drawing/2014/main" id="{37075726-88AD-A259-26CD-D9E514A576F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75973" y="31707"/>
            <a:ext cx="914400" cy="914400"/>
          </a:xfrm>
          <a:prstGeom prst="rect">
            <a:avLst/>
          </a:prstGeom>
        </p:spPr>
      </p:pic>
    </p:spTree>
    <p:extLst>
      <p:ext uri="{BB962C8B-B14F-4D97-AF65-F5344CB8AC3E}">
        <p14:creationId xmlns:p14="http://schemas.microsoft.com/office/powerpoint/2010/main" val="42949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131418" y="1435017"/>
            <a:ext cx="3221549"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Membentuk</a:t>
            </a:r>
            <a:r>
              <a:rPr lang="en-GB" sz="2000" dirty="0">
                <a:solidFill>
                  <a:srgbClr val="379175"/>
                </a:solidFill>
              </a:rPr>
              <a:t> Tim SSP</a:t>
            </a:r>
          </a:p>
        </p:txBody>
      </p:sp>
      <p:sp>
        <p:nvSpPr>
          <p:cNvPr id="7" name="Text Placeholder 30">
            <a:extLst>
              <a:ext uri="{FF2B5EF4-FFF2-40B4-BE49-F238E27FC236}">
                <a16:creationId xmlns:a16="http://schemas.microsoft.com/office/drawing/2014/main" id="{3287F3CE-82E5-E14F-AB3D-E172D31BD4BE}"/>
              </a:ext>
            </a:extLst>
          </p:cNvPr>
          <p:cNvSpPr txBox="1">
            <a:spLocks/>
          </p:cNvSpPr>
          <p:nvPr/>
        </p:nvSpPr>
        <p:spPr>
          <a:xfrm>
            <a:off x="149489" y="1783122"/>
            <a:ext cx="4399937" cy="4296594"/>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latin typeface="Source Sans Pro" panose="020B0503030403020204" pitchFamily="34" charset="0"/>
                <a:ea typeface="Source Sans Pro" panose="020B0503030403020204" pitchFamily="34" charset="0"/>
              </a:rPr>
              <a:t>Tim </a:t>
            </a:r>
            <a:r>
              <a:rPr lang="en-GB" sz="1800" dirty="0" err="1">
                <a:latin typeface="Source Sans Pro" panose="020B0503030403020204" pitchFamily="34" charset="0"/>
                <a:ea typeface="Source Sans Pro" panose="020B0503030403020204" pitchFamily="34" charset="0"/>
              </a:rPr>
              <a:t>tersebut</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harus</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mencakup</a:t>
            </a:r>
            <a:r>
              <a:rPr lang="en-GB" sz="1800" dirty="0">
                <a:latin typeface="Source Sans Pro" panose="020B0503030403020204" pitchFamily="34" charset="0"/>
                <a:ea typeface="Source Sans Pro" panose="020B0503030403020204" pitchFamily="34" charset="0"/>
              </a:rPr>
              <a:t>:</a:t>
            </a:r>
          </a:p>
          <a:p>
            <a:pPr marL="285750" indent="-285750">
              <a:lnSpc>
                <a:spcPct val="100000"/>
              </a:lnSpc>
              <a:buFont typeface="Arial" panose="020B0604020202020204" pitchFamily="34" charset="0"/>
              <a:buChar char="•"/>
            </a:pPr>
            <a:r>
              <a:rPr lang="en-GB" sz="1800" b="1" dirty="0" err="1">
                <a:latin typeface="Source Sans Pro" panose="020B0503030403020204" pitchFamily="34" charset="0"/>
                <a:ea typeface="Source Sans Pro" panose="020B0503030403020204" pitchFamily="34" charset="0"/>
              </a:rPr>
              <a:t>Manajer</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dalam</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organisasi</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terkait</a:t>
            </a:r>
            <a:endParaRPr lang="en-GB" sz="1800" dirty="0">
              <a:latin typeface="Source Sans Pro" panose="020B0503030403020204" pitchFamily="34" charset="0"/>
              <a:ea typeface="Source Sans Pro" panose="020B0503030403020204" pitchFamily="34" charset="0"/>
            </a:endParaRPr>
          </a:p>
          <a:p>
            <a:pPr marL="285750" indent="-285750">
              <a:lnSpc>
                <a:spcPct val="100000"/>
              </a:lnSpc>
              <a:buFont typeface="Arial" panose="020B0604020202020204" pitchFamily="34" charset="0"/>
              <a:buChar char="•"/>
            </a:pPr>
            <a:r>
              <a:rPr lang="en-GB" sz="1800" dirty="0" err="1">
                <a:latin typeface="Source Sans Pro" panose="020B0503030403020204" pitchFamily="34" charset="0"/>
                <a:ea typeface="Source Sans Pro" panose="020B0503030403020204" pitchFamily="34" charset="0"/>
              </a:rPr>
              <a:t>Perwakilan</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utama</a:t>
            </a:r>
            <a:r>
              <a:rPr lang="en-GB" sz="1800"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organisasi</a:t>
            </a:r>
            <a:r>
              <a:rPr lang="en-GB" sz="1800" dirty="0">
                <a:latin typeface="Source Sans Pro" panose="020B0503030403020204" pitchFamily="34" charset="0"/>
                <a:ea typeface="Source Sans Pro" panose="020B0503030403020204" pitchFamily="34" charset="0"/>
              </a:rPr>
              <a:t> </a:t>
            </a:r>
            <a:r>
              <a:rPr lang="en-GB" sz="1800" b="1" dirty="0">
                <a:latin typeface="Source Sans Pro" panose="020B0503030403020204" pitchFamily="34" charset="0"/>
                <a:ea typeface="Source Sans Pro" panose="020B0503030403020204" pitchFamily="34" charset="0"/>
              </a:rPr>
              <a:t>yang </a:t>
            </a:r>
            <a:r>
              <a:rPr lang="en-GB" sz="1800" b="1" dirty="0" err="1">
                <a:latin typeface="Source Sans Pro" panose="020B0503030403020204" pitchFamily="34" charset="0"/>
                <a:ea typeface="Source Sans Pro" panose="020B0503030403020204" pitchFamily="34" charset="0"/>
              </a:rPr>
              <a:t>bertanggung</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jawab</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atas</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langkah</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sanitasi</a:t>
            </a:r>
            <a:r>
              <a:rPr lang="en-GB" sz="1800" b="1" dirty="0">
                <a:latin typeface="Source Sans Pro" panose="020B0503030403020204" pitchFamily="34" charset="0"/>
                <a:ea typeface="Source Sans Pro" panose="020B0503030403020204" pitchFamily="34" charset="0"/>
              </a:rPr>
              <a:t> di </a:t>
            </a:r>
            <a:r>
              <a:rPr lang="en-GB" sz="1800" b="1" dirty="0" err="1">
                <a:latin typeface="Source Sans Pro" panose="020B0503030403020204" pitchFamily="34" charset="0"/>
                <a:ea typeface="Source Sans Pro" panose="020B0503030403020204" pitchFamily="34" charset="0"/>
              </a:rPr>
              <a:t>luar</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tanggung</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jawab</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lembaga</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utama</a:t>
            </a:r>
            <a:r>
              <a:rPr lang="en-GB" sz="1800" dirty="0">
                <a:latin typeface="Source Sans Pro" panose="020B0503030403020204" pitchFamily="34" charset="0"/>
                <a:ea typeface="Source Sans Pro" panose="020B0503030403020204" pitchFamily="34" charset="0"/>
              </a:rPr>
              <a:t>;</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orang </a:t>
            </a:r>
            <a:r>
              <a:rPr lang="en-GB" sz="1800" dirty="0" err="1">
                <a:latin typeface="Source Sans Pro" panose="020B0503030403020204" pitchFamily="34" charset="0"/>
                <a:ea typeface="Source Sans Pro" panose="020B0503030403020204" pitchFamily="34" charset="0"/>
              </a:rPr>
              <a:t>dengan</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keahlian</a:t>
            </a:r>
            <a:r>
              <a:rPr lang="en-GB" sz="1800"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kesehatan</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masyarakat</a:t>
            </a:r>
            <a:r>
              <a:rPr lang="en-GB" sz="1800" dirty="0">
                <a:latin typeface="Source Sans Pro" panose="020B0503030403020204" pitchFamily="34" charset="0"/>
                <a:ea typeface="Source Sans Pro" panose="020B0503030403020204" pitchFamily="34" charset="0"/>
              </a:rPr>
              <a:t>;</a:t>
            </a:r>
          </a:p>
          <a:p>
            <a:pPr marL="285750" indent="-285750">
              <a:lnSpc>
                <a:spcPct val="100000"/>
              </a:lnSpc>
              <a:buFont typeface="Arial" panose="020B0604020202020204" pitchFamily="34" charset="0"/>
              <a:buChar char="•"/>
            </a:pPr>
            <a:r>
              <a:rPr lang="en-GB" sz="1800" dirty="0" err="1">
                <a:latin typeface="Source Sans Pro" panose="020B0503030403020204" pitchFamily="34" charset="0"/>
                <a:ea typeface="Source Sans Pro" panose="020B0503030403020204" pitchFamily="34" charset="0"/>
              </a:rPr>
              <a:t>perwakilan</a:t>
            </a:r>
            <a:r>
              <a:rPr lang="en-GB" sz="1800"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kelompok</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paparan</a:t>
            </a:r>
            <a:r>
              <a:rPr lang="en-GB" sz="1800" b="1"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utama</a:t>
            </a:r>
            <a:r>
              <a:rPr lang="en-GB" sz="1800" dirty="0">
                <a:latin typeface="Source Sans Pro" panose="020B0503030403020204" pitchFamily="34" charset="0"/>
                <a:ea typeface="Source Sans Pro" panose="020B0503030403020204" pitchFamily="34" charset="0"/>
              </a:rPr>
              <a:t>;</a:t>
            </a:r>
          </a:p>
          <a:p>
            <a:pPr marL="285750" indent="-285750">
              <a:lnSpc>
                <a:spcPct val="100000"/>
              </a:lnSpc>
              <a:buFont typeface="Arial" panose="020B0604020202020204" pitchFamily="34" charset="0"/>
              <a:buChar char="•"/>
            </a:pPr>
            <a:r>
              <a:rPr lang="en-GB" sz="1800" b="1" dirty="0" err="1">
                <a:latin typeface="Source Sans Pro" panose="020B0503030403020204" pitchFamily="34" charset="0"/>
                <a:ea typeface="Source Sans Pro" panose="020B0503030403020204" pitchFamily="34" charset="0"/>
              </a:rPr>
              <a:t>Pakar</a:t>
            </a:r>
            <a:r>
              <a:rPr lang="en-GB" sz="1800" b="1" dirty="0">
                <a:latin typeface="Source Sans Pro" panose="020B0503030403020204" pitchFamily="34" charset="0"/>
                <a:ea typeface="Source Sans Pro" panose="020B0503030403020204" pitchFamily="34" charset="0"/>
              </a:rPr>
              <a:t> </a:t>
            </a:r>
            <a:r>
              <a:rPr lang="en-GB" sz="1800" b="1" dirty="0" err="1">
                <a:latin typeface="Source Sans Pro" panose="020B0503030403020204" pitchFamily="34" charset="0"/>
                <a:ea typeface="Source Sans Pro" panose="020B0503030403020204" pitchFamily="34" charset="0"/>
              </a:rPr>
              <a:t>eksternal</a:t>
            </a:r>
            <a:r>
              <a:rPr lang="en-GB" sz="1800" b="1" dirty="0">
                <a:latin typeface="Source Sans Pro" panose="020B0503030403020204" pitchFamily="34" charset="0"/>
                <a:ea typeface="Source Sans Pro" panose="020B0503030403020204" pitchFamily="34" charset="0"/>
              </a:rPr>
              <a:t> </a:t>
            </a:r>
            <a:r>
              <a:rPr lang="en-GB" sz="1800" dirty="0">
                <a:latin typeface="Source Sans Pro" panose="020B0503030403020204" pitchFamily="34" charset="0"/>
                <a:ea typeface="Source Sans Pro" panose="020B0503030403020204" pitchFamily="34" charset="0"/>
              </a:rPr>
              <a:t>dan </a:t>
            </a:r>
            <a:r>
              <a:rPr lang="en-GB" sz="1800" dirty="0" err="1">
                <a:latin typeface="Source Sans Pro" panose="020B0503030403020204" pitchFamily="34" charset="0"/>
                <a:ea typeface="Source Sans Pro" panose="020B0503030403020204" pitchFamily="34" charset="0"/>
              </a:rPr>
              <a:t>anggota</a:t>
            </a:r>
            <a:r>
              <a:rPr lang="en-GB" sz="1800" dirty="0">
                <a:latin typeface="Source Sans Pro" panose="020B0503030403020204" pitchFamily="34" charset="0"/>
                <a:ea typeface="Source Sans Pro" panose="020B0503030403020204" pitchFamily="34" charset="0"/>
              </a:rPr>
              <a:t> </a:t>
            </a:r>
            <a:r>
              <a:rPr lang="en-GB" sz="1800" dirty="0" err="1">
                <a:latin typeface="Source Sans Pro" panose="020B0503030403020204" pitchFamily="34" charset="0"/>
                <a:ea typeface="Source Sans Pro" panose="020B0503030403020204" pitchFamily="34" charset="0"/>
              </a:rPr>
              <a:t>independen</a:t>
            </a:r>
            <a:r>
              <a:rPr lang="en-GB" sz="1800" dirty="0">
                <a:latin typeface="Source Sans Pro" panose="020B0503030403020204" pitchFamily="34" charset="0"/>
                <a:ea typeface="Source Sans Pro" panose="020B0503030403020204" pitchFamily="34" charset="0"/>
              </a:rPr>
              <a:t> (universitas, </a:t>
            </a:r>
            <a:r>
              <a:rPr lang="en-GB" sz="1800" dirty="0" err="1">
                <a:latin typeface="Source Sans Pro" panose="020B0503030403020204" pitchFamily="34" charset="0"/>
                <a:ea typeface="Source Sans Pro" panose="020B0503030403020204" pitchFamily="34" charset="0"/>
              </a:rPr>
              <a:t>dll</a:t>
            </a:r>
            <a:r>
              <a:rPr lang="en-GB" sz="1800" dirty="0">
                <a:latin typeface="Source Sans Pro" panose="020B0503030403020204" pitchFamily="34" charset="0"/>
                <a:ea typeface="Source Sans Pro" panose="020B0503030403020204" pitchFamily="34" charset="0"/>
              </a:rPr>
              <a:t>.)</a:t>
            </a:r>
          </a:p>
        </p:txBody>
      </p:sp>
      <p:pic>
        <p:nvPicPr>
          <p:cNvPr id="8" name="Graphic 7" descr="Group with solid fill">
            <a:extLst>
              <a:ext uri="{FF2B5EF4-FFF2-40B4-BE49-F238E27FC236}">
                <a16:creationId xmlns:a16="http://schemas.microsoft.com/office/drawing/2014/main" id="{E58A08FF-AAF7-2740-A86B-38B291747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0216" y="3023562"/>
            <a:ext cx="3733801" cy="3733801"/>
          </a:xfrm>
          <a:prstGeom prst="rect">
            <a:avLst/>
          </a:prstGeom>
        </p:spPr>
      </p:pic>
      <p:sp>
        <p:nvSpPr>
          <p:cNvPr id="16" name="TextBox 15">
            <a:extLst>
              <a:ext uri="{FF2B5EF4-FFF2-40B4-BE49-F238E27FC236}">
                <a16:creationId xmlns:a16="http://schemas.microsoft.com/office/drawing/2014/main" id="{5F88123B-AEA2-5347-ACED-C2422E48A549}"/>
              </a:ext>
            </a:extLst>
          </p:cNvPr>
          <p:cNvSpPr txBox="1"/>
          <p:nvPr/>
        </p:nvSpPr>
        <p:spPr>
          <a:xfrm>
            <a:off x="5456801" y="1597187"/>
            <a:ext cx="3157216" cy="369332"/>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Tim </a:t>
            </a:r>
            <a:r>
              <a:rPr lang="en-US" dirty="0" err="1">
                <a:solidFill>
                  <a:srgbClr val="212121"/>
                </a:solidFill>
                <a:latin typeface="Source Sans Pro" panose="020B0503030403020204" pitchFamily="34" charset="0"/>
                <a:ea typeface="Source Sans Pro" panose="020B0503030403020204" pitchFamily="34" charset="0"/>
              </a:rPr>
              <a:t>harus</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mampu</a:t>
            </a:r>
            <a:r>
              <a:rPr lang="en-US" dirty="0">
                <a:solidFill>
                  <a:srgbClr val="212121"/>
                </a:solidFill>
                <a:latin typeface="Source Sans Pro" panose="020B0503030403020204" pitchFamily="34" charset="0"/>
                <a:ea typeface="Source Sans Pro" panose="020B0503030403020204" pitchFamily="34" charset="0"/>
              </a:rPr>
              <a:t>:</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DE6C0B78-68D4-CF40-93C8-C11459FA7474}"/>
              </a:ext>
            </a:extLst>
          </p:cNvPr>
          <p:cNvSpPr txBox="1"/>
          <p:nvPr/>
        </p:nvSpPr>
        <p:spPr>
          <a:xfrm>
            <a:off x="4567497" y="1951672"/>
            <a:ext cx="4352883" cy="1477328"/>
          </a:xfrm>
          <a:prstGeom prst="rect">
            <a:avLst/>
          </a:prstGeom>
        </p:spPr>
        <p:txBody>
          <a:bodyPr wrap="square" rtlCol="0" anchor="t">
            <a:spAutoFit/>
          </a:bodyPr>
          <a:lstStyle/>
          <a:p>
            <a:pPr marL="285750" indent="-285750">
              <a:buFont typeface="Wingdings" pitchFamily="2" charset="2"/>
              <a:buChar char="ü"/>
            </a:pPr>
            <a:r>
              <a:rPr lang="en-US" dirty="0" err="1">
                <a:solidFill>
                  <a:srgbClr val="226676"/>
                </a:solidFill>
                <a:latin typeface="Source Sans Pro" panose="020B0503030403020204" pitchFamily="34" charset="0"/>
                <a:ea typeface="Source Sans Pro" panose="020B0503030403020204" pitchFamily="34" charset="0"/>
              </a:rPr>
              <a:t>Kenali</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semua</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bahaya</a:t>
            </a:r>
            <a:r>
              <a:rPr lang="en-US" dirty="0">
                <a:solidFill>
                  <a:srgbClr val="226676"/>
                </a:solidFill>
                <a:latin typeface="Source Sans Pro" panose="020B0503030403020204" pitchFamily="34" charset="0"/>
                <a:ea typeface="Source Sans Pro" panose="020B0503030403020204" pitchFamily="34" charset="0"/>
              </a:rPr>
              <a:t> dan </a:t>
            </a:r>
            <a:r>
              <a:rPr lang="en-US" dirty="0" err="1">
                <a:solidFill>
                  <a:srgbClr val="226676"/>
                </a:solidFill>
                <a:latin typeface="Source Sans Pro" panose="020B0503030403020204" pitchFamily="34" charset="0"/>
                <a:ea typeface="Source Sans Pro" panose="020B0503030403020204" pitchFamily="34" charset="0"/>
              </a:rPr>
              <a:t>kejadian</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berbahaya</a:t>
            </a:r>
            <a:endParaRPr lang="en-US" dirty="0">
              <a:solidFill>
                <a:srgbClr val="226676"/>
              </a:solidFill>
              <a:latin typeface="Source Sans Pro" panose="020B0503030403020204" pitchFamily="34" charset="0"/>
              <a:ea typeface="Source Sans Pro" panose="020B0503030403020204" pitchFamily="34" charset="0"/>
            </a:endParaRPr>
          </a:p>
          <a:p>
            <a:pPr marL="285750" indent="-285750">
              <a:buFont typeface="Wingdings" pitchFamily="2" charset="2"/>
              <a:buChar char="ü"/>
            </a:pPr>
            <a:r>
              <a:rPr lang="en-US" dirty="0">
                <a:solidFill>
                  <a:srgbClr val="226676"/>
                </a:solidFill>
                <a:latin typeface="Source Sans Pro" panose="020B0503030403020204" pitchFamily="34" charset="0"/>
                <a:ea typeface="Source Sans Pro" panose="020B0503030403020204" pitchFamily="34" charset="0"/>
              </a:rPr>
              <a:t>Nilai </a:t>
            </a:r>
            <a:r>
              <a:rPr lang="en-US" dirty="0" err="1">
                <a:solidFill>
                  <a:srgbClr val="226676"/>
                </a:solidFill>
                <a:latin typeface="Source Sans Pro" panose="020B0503030403020204" pitchFamily="34" charset="0"/>
                <a:ea typeface="Source Sans Pro" panose="020B0503030403020204" pitchFamily="34" charset="0"/>
              </a:rPr>
              <a:t>risikonya</a:t>
            </a:r>
            <a:endParaRPr lang="en-US" dirty="0">
              <a:solidFill>
                <a:srgbClr val="226676"/>
              </a:solidFill>
              <a:latin typeface="Source Sans Pro" panose="020B0503030403020204" pitchFamily="34" charset="0"/>
              <a:ea typeface="Source Sans Pro" panose="020B0503030403020204" pitchFamily="34" charset="0"/>
            </a:endParaRPr>
          </a:p>
          <a:p>
            <a:pPr marL="285750" indent="-285750">
              <a:buFont typeface="Wingdings" pitchFamily="2" charset="2"/>
              <a:buChar char="ü"/>
            </a:pPr>
            <a:r>
              <a:rPr lang="en-US" dirty="0" err="1">
                <a:solidFill>
                  <a:srgbClr val="226676"/>
                </a:solidFill>
                <a:latin typeface="Source Sans Pro" panose="020B0503030403020204" pitchFamily="34" charset="0"/>
                <a:ea typeface="Source Sans Pro" panose="020B0503030403020204" pitchFamily="34" charset="0"/>
              </a:rPr>
              <a:t>Dorong</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peningkatan</a:t>
            </a:r>
            <a:r>
              <a:rPr lang="en-US" dirty="0">
                <a:solidFill>
                  <a:srgbClr val="226676"/>
                </a:solidFill>
                <a:latin typeface="Source Sans Pro" panose="020B0503030403020204" pitchFamily="34" charset="0"/>
                <a:ea typeface="Source Sans Pro" panose="020B0503030403020204" pitchFamily="34" charset="0"/>
              </a:rPr>
              <a:t> di </a:t>
            </a:r>
            <a:r>
              <a:rPr lang="en-US" dirty="0" err="1">
                <a:solidFill>
                  <a:srgbClr val="226676"/>
                </a:solidFill>
                <a:latin typeface="Source Sans Pro" panose="020B0503030403020204" pitchFamily="34" charset="0"/>
                <a:ea typeface="Source Sans Pro" panose="020B0503030403020204" pitchFamily="34" charset="0"/>
              </a:rPr>
              <a:t>semua</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bidang</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sanitasi</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21" name="Rectangular Callout 20">
            <a:extLst>
              <a:ext uri="{FF2B5EF4-FFF2-40B4-BE49-F238E27FC236}">
                <a16:creationId xmlns:a16="http://schemas.microsoft.com/office/drawing/2014/main" id="{A2E7FD58-FF4A-154C-9C7A-4CC0839E2DE2}"/>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Contoh</a:t>
            </a:r>
            <a:r>
              <a:rPr lang="en-GB" sz="1500" dirty="0">
                <a:solidFill>
                  <a:schemeClr val="bg1"/>
                </a:solidFill>
                <a:latin typeface="Source Sans Pro" panose="020B0503030403020204" pitchFamily="34" charset="0"/>
                <a:ea typeface="Source Sans Pro" panose="020B0503030403020204" pitchFamily="34" charset="0"/>
              </a:rPr>
              <a:t> 1.6</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12</a:t>
            </a:r>
          </a:p>
        </p:txBody>
      </p:sp>
      <p:pic>
        <p:nvPicPr>
          <p:cNvPr id="2" name="Picture 1">
            <a:extLst>
              <a:ext uri="{FF2B5EF4-FFF2-40B4-BE49-F238E27FC236}">
                <a16:creationId xmlns:a16="http://schemas.microsoft.com/office/drawing/2014/main" id="{01E1D404-3A92-1A06-D143-7CA24CC923EE}"/>
              </a:ext>
            </a:extLst>
          </p:cNvPr>
          <p:cNvPicPr>
            <a:picLocks noChangeAspect="1"/>
          </p:cNvPicPr>
          <p:nvPr/>
        </p:nvPicPr>
        <p:blipFill>
          <a:blip r:embed="rId5"/>
          <a:stretch>
            <a:fillRect/>
          </a:stretch>
        </p:blipFill>
        <p:spPr>
          <a:xfrm>
            <a:off x="6915185" y="364046"/>
            <a:ext cx="732813" cy="520861"/>
          </a:xfrm>
          <a:prstGeom prst="rect">
            <a:avLst/>
          </a:prstGeom>
        </p:spPr>
      </p:pic>
    </p:spTree>
    <p:extLst>
      <p:ext uri="{BB962C8B-B14F-4D97-AF65-F5344CB8AC3E}">
        <p14:creationId xmlns:p14="http://schemas.microsoft.com/office/powerpoint/2010/main" val="12969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Tentukan</a:t>
            </a:r>
            <a:r>
              <a:rPr lang="en-GB" sz="2000" dirty="0">
                <a:solidFill>
                  <a:srgbClr val="379175"/>
                </a:solidFill>
              </a:rPr>
              <a:t> dan </a:t>
            </a:r>
            <a:r>
              <a:rPr lang="en-GB" sz="2000" dirty="0" err="1">
                <a:solidFill>
                  <a:srgbClr val="379175"/>
                </a:solidFill>
              </a:rPr>
              <a:t>catat</a:t>
            </a:r>
            <a:r>
              <a:rPr lang="en-GB" sz="2000" dirty="0">
                <a:solidFill>
                  <a:srgbClr val="379175"/>
                </a:solidFill>
              </a:rPr>
              <a:t> </a:t>
            </a:r>
            <a:r>
              <a:rPr lang="en-GB" sz="2000" dirty="0" err="1">
                <a:solidFill>
                  <a:srgbClr val="379175"/>
                </a:solidFill>
              </a:rPr>
              <a:t>peran</a:t>
            </a:r>
            <a:r>
              <a:rPr lang="en-GB" sz="2000" dirty="0">
                <a:solidFill>
                  <a:srgbClr val="379175"/>
                </a:solidFill>
              </a:rPr>
              <a:t> </a:t>
            </a:r>
            <a:r>
              <a:rPr lang="en-GB" sz="2000" dirty="0" err="1">
                <a:solidFill>
                  <a:srgbClr val="379175"/>
                </a:solidFill>
              </a:rPr>
              <a:t>individu</a:t>
            </a:r>
            <a:r>
              <a:rPr lang="en-GB" sz="2000" dirty="0">
                <a:solidFill>
                  <a:srgbClr val="379175"/>
                </a:solidFill>
              </a:rPr>
              <a:t> </a:t>
            </a:r>
            <a:r>
              <a:rPr lang="en-GB" sz="2000" dirty="0" err="1">
                <a:solidFill>
                  <a:srgbClr val="379175"/>
                </a:solidFill>
              </a:rPr>
              <a:t>dalam</a:t>
            </a:r>
            <a:r>
              <a:rPr lang="en-GB" sz="2000" dirty="0">
                <a:solidFill>
                  <a:srgbClr val="379175"/>
                </a:solidFill>
              </a:rPr>
              <a:t> </a:t>
            </a:r>
            <a:r>
              <a:rPr lang="en-GB" sz="2000" dirty="0" err="1">
                <a:solidFill>
                  <a:srgbClr val="379175"/>
                </a:solidFill>
              </a:rPr>
              <a:t>tim</a:t>
            </a:r>
            <a:endParaRPr lang="en-GB" sz="2000" dirty="0">
              <a:solidFill>
                <a:srgbClr val="379175"/>
              </a:solidFill>
            </a:endParaRPr>
          </a:p>
        </p:txBody>
      </p:sp>
      <p:sp>
        <p:nvSpPr>
          <p:cNvPr id="14" name="TextBox 13">
            <a:extLst>
              <a:ext uri="{FF2B5EF4-FFF2-40B4-BE49-F238E27FC236}">
                <a16:creationId xmlns:a16="http://schemas.microsoft.com/office/drawing/2014/main" id="{865E3D70-98AB-7243-967B-3EDA3F3EE268}"/>
              </a:ext>
            </a:extLst>
          </p:cNvPr>
          <p:cNvSpPr txBox="1"/>
          <p:nvPr/>
        </p:nvSpPr>
        <p:spPr>
          <a:xfrm>
            <a:off x="248713" y="1814210"/>
            <a:ext cx="8001805" cy="646331"/>
          </a:xfrm>
          <a:prstGeom prst="rect">
            <a:avLst/>
          </a:prstGeom>
        </p:spPr>
        <p:txBody>
          <a:bodyPr wrap="square" rtlCol="0" anchor="t">
            <a:spAutoFit/>
          </a:bodyPr>
          <a:lstStyle/>
          <a:p>
            <a:r>
              <a:rPr lang="en-US" dirty="0" err="1">
                <a:solidFill>
                  <a:srgbClr val="212121"/>
                </a:solidFill>
                <a:latin typeface="Source Sans Pro" panose="020B0503030403020204" pitchFamily="34" charset="0"/>
                <a:ea typeface="Source Sans Pro" panose="020B0503030403020204" pitchFamily="34" charset="0"/>
              </a:rPr>
              <a:t>Tanggung</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jawab</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harus</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dibagi</a:t>
            </a:r>
            <a:r>
              <a:rPr lang="en-US" dirty="0">
                <a:solidFill>
                  <a:srgbClr val="212121"/>
                </a:solidFill>
                <a:latin typeface="Source Sans Pro" panose="020B0503030403020204" pitchFamily="34" charset="0"/>
                <a:ea typeface="Source Sans Pro" panose="020B0503030403020204" pitchFamily="34" charset="0"/>
              </a:rPr>
              <a:t> di </a:t>
            </a:r>
            <a:r>
              <a:rPr lang="en-US" dirty="0" err="1">
                <a:solidFill>
                  <a:srgbClr val="212121"/>
                </a:solidFill>
                <a:latin typeface="Source Sans Pro" panose="020B0503030403020204" pitchFamily="34" charset="0"/>
                <a:ea typeface="Source Sans Pro" panose="020B0503030403020204" pitchFamily="34" charset="0"/>
              </a:rPr>
              <a:t>antara</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anggota</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tim</a:t>
            </a:r>
            <a:r>
              <a:rPr lang="en-US" dirty="0">
                <a:solidFill>
                  <a:srgbClr val="212121"/>
                </a:solidFill>
                <a:latin typeface="Source Sans Pro" panose="020B0503030403020204" pitchFamily="34" charset="0"/>
                <a:ea typeface="Source Sans Pro" panose="020B0503030403020204" pitchFamily="34" charset="0"/>
              </a:rPr>
              <a:t> di </a:t>
            </a:r>
            <a:r>
              <a:rPr lang="en-US" dirty="0" err="1">
                <a:solidFill>
                  <a:srgbClr val="212121"/>
                </a:solidFill>
                <a:latin typeface="Source Sans Pro" panose="020B0503030403020204" pitchFamily="34" charset="0"/>
                <a:ea typeface="Source Sans Pro" panose="020B0503030403020204" pitchFamily="34" charset="0"/>
              </a:rPr>
              <a:t>awal</a:t>
            </a:r>
            <a:r>
              <a:rPr lang="en-US" dirty="0">
                <a:solidFill>
                  <a:srgbClr val="212121"/>
                </a:solidFill>
                <a:latin typeface="Source Sans Pro" panose="020B0503030403020204" pitchFamily="34" charset="0"/>
                <a:ea typeface="Source Sans Pro" panose="020B0503030403020204" pitchFamily="34" charset="0"/>
              </a:rPr>
              <a:t> proses, dan </a:t>
            </a:r>
            <a:r>
              <a:rPr lang="en-US" dirty="0" err="1">
                <a:solidFill>
                  <a:srgbClr val="212121"/>
                </a:solidFill>
                <a:latin typeface="Source Sans Pro" panose="020B0503030403020204" pitchFamily="34" charset="0"/>
                <a:ea typeface="Source Sans Pro" panose="020B0503030403020204" pitchFamily="34" charset="0"/>
              </a:rPr>
              <a:t>peran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didefinisikan</a:t>
            </a:r>
            <a:r>
              <a:rPr lang="en-US" dirty="0">
                <a:solidFill>
                  <a:srgbClr val="212121"/>
                </a:solidFill>
                <a:latin typeface="Source Sans Pro" panose="020B0503030403020204" pitchFamily="34" charset="0"/>
                <a:ea typeface="Source Sans Pro" panose="020B0503030403020204" pitchFamily="34" charset="0"/>
              </a:rPr>
              <a:t> dan </a:t>
            </a:r>
            <a:r>
              <a:rPr lang="en-US" dirty="0" err="1">
                <a:solidFill>
                  <a:srgbClr val="212121"/>
                </a:solidFill>
                <a:latin typeface="Source Sans Pro" panose="020B0503030403020204" pitchFamily="34" charset="0"/>
                <a:ea typeface="Source Sans Pro" panose="020B0503030403020204" pitchFamily="34" charset="0"/>
              </a:rPr>
              <a:t>dicatat</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dengan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jelas</a:t>
            </a:r>
            <a:r>
              <a:rPr lang="en-US" dirty="0">
                <a:solidFill>
                  <a:srgbClr val="212121"/>
                </a:solidFill>
                <a:latin typeface="Source Sans Pro" panose="020B0503030403020204" pitchFamily="34" charset="0"/>
                <a:ea typeface="Source Sans Pro" panose="020B0503030403020204" pitchFamily="34" charset="0"/>
              </a:rPr>
              <a:t>.</a:t>
            </a:r>
            <a:endParaRPr lang="en-US" sz="1800" dirty="0">
              <a:solidFill>
                <a:srgbClr val="212121"/>
              </a:solidFill>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694C13BA-E06D-5842-8737-F7DCA29CFB23}"/>
              </a:ext>
            </a:extLst>
          </p:cNvPr>
          <p:cNvPicPr>
            <a:picLocks noChangeAspect="1"/>
          </p:cNvPicPr>
          <p:nvPr/>
        </p:nvPicPr>
        <p:blipFill>
          <a:blip r:embed="rId3"/>
          <a:stretch>
            <a:fillRect/>
          </a:stretch>
        </p:blipFill>
        <p:spPr>
          <a:xfrm>
            <a:off x="1281660" y="2526405"/>
            <a:ext cx="6524607" cy="3689184"/>
          </a:xfrm>
          <a:prstGeom prst="rect">
            <a:avLst/>
          </a:prstGeom>
        </p:spPr>
      </p:pic>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Perangkat</a:t>
            </a:r>
            <a:r>
              <a:rPr lang="en-GB" sz="1500" dirty="0">
                <a:solidFill>
                  <a:schemeClr val="bg1"/>
                </a:solidFill>
                <a:latin typeface="Source Sans Pro" panose="020B0503030403020204" pitchFamily="34" charset="0"/>
                <a:ea typeface="Source Sans Pro" panose="020B0503030403020204" pitchFamily="34" charset="0"/>
              </a:rPr>
              <a:t> 1.1</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15</a:t>
            </a:r>
          </a:p>
        </p:txBody>
      </p:sp>
      <p:pic>
        <p:nvPicPr>
          <p:cNvPr id="3" name="Picture 2">
            <a:extLst>
              <a:ext uri="{FF2B5EF4-FFF2-40B4-BE49-F238E27FC236}">
                <a16:creationId xmlns:a16="http://schemas.microsoft.com/office/drawing/2014/main" id="{93C3D4B1-46BE-D4C0-5B6F-02C36CD8C815}"/>
              </a:ext>
            </a:extLst>
          </p:cNvPr>
          <p:cNvPicPr>
            <a:picLocks noChangeAspect="1"/>
          </p:cNvPicPr>
          <p:nvPr/>
        </p:nvPicPr>
        <p:blipFill>
          <a:blip r:embed="rId4"/>
          <a:stretch>
            <a:fillRect/>
          </a:stretch>
        </p:blipFill>
        <p:spPr>
          <a:xfrm>
            <a:off x="6915185" y="364046"/>
            <a:ext cx="732813" cy="520861"/>
          </a:xfrm>
          <a:prstGeom prst="rect">
            <a:avLst/>
          </a:prstGeom>
        </p:spPr>
      </p:pic>
    </p:spTree>
    <p:extLst>
      <p:ext uri="{BB962C8B-B14F-4D97-AF65-F5344CB8AC3E}">
        <p14:creationId xmlns:p14="http://schemas.microsoft.com/office/powerpoint/2010/main" val="359474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32880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Analisis</a:t>
            </a:r>
            <a:r>
              <a:rPr lang="en-GB" sz="2000" dirty="0">
                <a:solidFill>
                  <a:srgbClr val="379175"/>
                </a:solidFill>
              </a:rPr>
              <a:t> </a:t>
            </a:r>
            <a:r>
              <a:rPr lang="en-GB" sz="2000" dirty="0" err="1">
                <a:solidFill>
                  <a:srgbClr val="379175"/>
                </a:solidFill>
              </a:rPr>
              <a:t>pemangku</a:t>
            </a:r>
            <a:r>
              <a:rPr lang="en-GB" sz="2000" dirty="0">
                <a:solidFill>
                  <a:srgbClr val="379175"/>
                </a:solidFill>
              </a:rPr>
              <a:t> </a:t>
            </a:r>
            <a:r>
              <a:rPr lang="en-GB" sz="2000" dirty="0" err="1">
                <a:solidFill>
                  <a:srgbClr val="379175"/>
                </a:solidFill>
              </a:rPr>
              <a:t>kepentingan</a:t>
            </a:r>
            <a:r>
              <a:rPr lang="en-GB" sz="2000" dirty="0">
                <a:solidFill>
                  <a:srgbClr val="379175"/>
                </a:solidFill>
              </a:rPr>
              <a:t> </a:t>
            </a:r>
            <a:r>
              <a:rPr lang="en-GB" sz="2000" dirty="0" err="1">
                <a:solidFill>
                  <a:srgbClr val="379175"/>
                </a:solidFill>
              </a:rPr>
              <a:t>untuk</a:t>
            </a:r>
            <a:r>
              <a:rPr lang="en-GB" sz="2000" dirty="0">
                <a:solidFill>
                  <a:srgbClr val="379175"/>
                </a:solidFill>
              </a:rPr>
              <a:t> SSP yang </a:t>
            </a:r>
            <a:r>
              <a:rPr lang="en-GB" sz="2000" dirty="0" err="1">
                <a:solidFill>
                  <a:srgbClr val="379175"/>
                </a:solidFill>
              </a:rPr>
              <a:t>besar</a:t>
            </a:r>
            <a:r>
              <a:rPr lang="en-GB" sz="2000" dirty="0">
                <a:solidFill>
                  <a:srgbClr val="379175"/>
                </a:solidFill>
              </a:rPr>
              <a:t> </a:t>
            </a:r>
            <a:r>
              <a:rPr lang="en-GB" sz="2000" dirty="0" err="1">
                <a:solidFill>
                  <a:srgbClr val="379175"/>
                </a:solidFill>
              </a:rPr>
              <a:t>atau</a:t>
            </a:r>
            <a:r>
              <a:rPr lang="en-GB" sz="2000" dirty="0">
                <a:solidFill>
                  <a:srgbClr val="379175"/>
                </a:solidFill>
              </a:rPr>
              <a:t> </a:t>
            </a:r>
            <a:r>
              <a:rPr lang="en-GB" sz="2000" dirty="0" err="1">
                <a:solidFill>
                  <a:srgbClr val="379175"/>
                </a:solidFill>
              </a:rPr>
              <a:t>kompleks</a:t>
            </a:r>
            <a:endParaRPr lang="en-GB" sz="2000" dirty="0">
              <a:solidFill>
                <a:srgbClr val="379175"/>
              </a:solidFill>
            </a:endParaRPr>
          </a:p>
        </p:txBody>
      </p:sp>
      <p:sp>
        <p:nvSpPr>
          <p:cNvPr id="14" name="TextBox 13">
            <a:extLst>
              <a:ext uri="{FF2B5EF4-FFF2-40B4-BE49-F238E27FC236}">
                <a16:creationId xmlns:a16="http://schemas.microsoft.com/office/drawing/2014/main" id="{865E3D70-98AB-7243-967B-3EDA3F3EE268}"/>
              </a:ext>
            </a:extLst>
          </p:cNvPr>
          <p:cNvSpPr txBox="1"/>
          <p:nvPr/>
        </p:nvSpPr>
        <p:spPr>
          <a:xfrm>
            <a:off x="224901" y="1963809"/>
            <a:ext cx="9144000" cy="646331"/>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Proses </a:t>
            </a:r>
            <a:r>
              <a:rPr lang="en-US" dirty="0" err="1">
                <a:solidFill>
                  <a:srgbClr val="212121"/>
                </a:solidFill>
                <a:latin typeface="Source Sans Pro" panose="020B0503030403020204" pitchFamily="34" charset="0"/>
                <a:ea typeface="Source Sans Pro" panose="020B0503030403020204" pitchFamily="34" charset="0"/>
              </a:rPr>
              <a:t>mengidentifikasi</a:t>
            </a:r>
            <a:r>
              <a:rPr lang="en-US" dirty="0">
                <a:solidFill>
                  <a:srgbClr val="212121"/>
                </a:solidFill>
                <a:latin typeface="Source Sans Pro" panose="020B0503030403020204" pitchFamily="34" charset="0"/>
                <a:ea typeface="Source Sans Pro" panose="020B0503030403020204" pitchFamily="34" charset="0"/>
              </a:rPr>
              <a:t> dan </a:t>
            </a:r>
            <a:r>
              <a:rPr lang="en-US" dirty="0" err="1">
                <a:solidFill>
                  <a:srgbClr val="212121"/>
                </a:solidFill>
                <a:latin typeface="Source Sans Pro" panose="020B0503030403020204" pitchFamily="34" charset="0"/>
                <a:ea typeface="Source Sans Pro" panose="020B0503030403020204" pitchFamily="34" charset="0"/>
              </a:rPr>
              <a:t>mengkarakterisasikan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pemangku</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kepentingan</a:t>
            </a:r>
            <a:r>
              <a:rPr lang="en-US" dirty="0">
                <a:solidFill>
                  <a:srgbClr val="212121"/>
                </a:solidFill>
                <a:latin typeface="Source Sans Pro" panose="020B0503030403020204" pitchFamily="34" charset="0"/>
                <a:ea typeface="Source Sans Pro" panose="020B0503030403020204" pitchFamily="34" charset="0"/>
              </a:rPr>
              <a:t>, dan </a:t>
            </a:r>
            <a:r>
              <a:rPr lang="en-US" dirty="0" err="1">
                <a:solidFill>
                  <a:srgbClr val="212121"/>
                </a:solidFill>
                <a:latin typeface="Source Sans Pro" panose="020B0503030403020204" pitchFamily="34" charset="0"/>
                <a:ea typeface="Source Sans Pro" panose="020B0503030403020204" pitchFamily="34" charset="0"/>
              </a:rPr>
              <a:t>merencanakan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partisipasi</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mereka</a:t>
            </a:r>
            <a:r>
              <a:rPr lang="en-US" dirty="0">
                <a:solidFill>
                  <a:srgbClr val="212121"/>
                </a:solidFill>
                <a:latin typeface="Source Sans Pro" panose="020B0503030403020204" pitchFamily="34" charset="0"/>
                <a:ea typeface="Source Sans Pro" panose="020B0503030403020204" pitchFamily="34" charset="0"/>
              </a:rPr>
              <a:t>.</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Tool 1.2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16</a:t>
            </a:r>
          </a:p>
        </p:txBody>
      </p:sp>
      <p:pic>
        <p:nvPicPr>
          <p:cNvPr id="3" name="Picture 2">
            <a:extLst>
              <a:ext uri="{FF2B5EF4-FFF2-40B4-BE49-F238E27FC236}">
                <a16:creationId xmlns:a16="http://schemas.microsoft.com/office/drawing/2014/main" id="{781E8379-3B31-C348-9C45-B7AFE5708C57}"/>
              </a:ext>
            </a:extLst>
          </p:cNvPr>
          <p:cNvPicPr>
            <a:picLocks noChangeAspect="1"/>
          </p:cNvPicPr>
          <p:nvPr/>
        </p:nvPicPr>
        <p:blipFill>
          <a:blip r:embed="rId3"/>
          <a:stretch>
            <a:fillRect/>
          </a:stretch>
        </p:blipFill>
        <p:spPr>
          <a:xfrm>
            <a:off x="170732" y="3460337"/>
            <a:ext cx="8657303" cy="2913121"/>
          </a:xfrm>
          <a:prstGeom prst="rect">
            <a:avLst/>
          </a:prstGeom>
        </p:spPr>
      </p:pic>
      <p:sp>
        <p:nvSpPr>
          <p:cNvPr id="10" name="TextBox 9">
            <a:extLst>
              <a:ext uri="{FF2B5EF4-FFF2-40B4-BE49-F238E27FC236}">
                <a16:creationId xmlns:a16="http://schemas.microsoft.com/office/drawing/2014/main" id="{2B0E3DB3-64D6-444D-8A7F-B8F5BE1D8E90}"/>
              </a:ext>
            </a:extLst>
          </p:cNvPr>
          <p:cNvSpPr txBox="1"/>
          <p:nvPr/>
        </p:nvSpPr>
        <p:spPr>
          <a:xfrm>
            <a:off x="224901" y="2614642"/>
            <a:ext cx="9144000" cy="646331"/>
          </a:xfrm>
          <a:prstGeom prst="rect">
            <a:avLst/>
          </a:prstGeom>
        </p:spPr>
        <p:txBody>
          <a:bodyPr wrap="square" rtlCol="0" anchor="t">
            <a:spAutoFit/>
          </a:bodyPr>
          <a:lstStyle/>
          <a:p>
            <a:r>
              <a:rPr lang="en-US" b="1" dirty="0" err="1">
                <a:solidFill>
                  <a:srgbClr val="212121"/>
                </a:solidFill>
                <a:latin typeface="Source Sans Pro" panose="020B0503030403020204" pitchFamily="34" charset="0"/>
                <a:ea typeface="Source Sans Pro" panose="020B0503030403020204" pitchFamily="34" charset="0"/>
              </a:rPr>
              <a:t>Pemangku</a:t>
            </a:r>
            <a:r>
              <a:rPr lang="en-US" b="1"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kepentingan</a:t>
            </a:r>
            <a:r>
              <a:rPr lang="en-US" b="1"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adalah</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individu</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atau</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organisasi</a:t>
            </a:r>
            <a:r>
              <a:rPr lang="en-US" dirty="0">
                <a:solidFill>
                  <a:srgbClr val="212121"/>
                </a:solidFill>
                <a:latin typeface="Source Sans Pro" panose="020B0503030403020204" pitchFamily="34" charset="0"/>
                <a:ea typeface="Source Sans Pro" panose="020B0503030403020204" pitchFamily="34" charset="0"/>
              </a:rPr>
              <a:t> yang: </a:t>
            </a:r>
            <a:r>
              <a:rPr lang="en-US" dirty="0" err="1">
                <a:solidFill>
                  <a:srgbClr val="212121"/>
                </a:solidFill>
                <a:latin typeface="Source Sans Pro" panose="020B0503030403020204" pitchFamily="34" charset="0"/>
                <a:ea typeface="Source Sans Pro" panose="020B0503030403020204" pitchFamily="34" charset="0"/>
              </a:rPr>
              <a:t>memiliki</a:t>
            </a:r>
            <a:r>
              <a:rPr lang="en-US"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kendali</a:t>
            </a:r>
            <a:r>
              <a:rPr lang="en-US" b="1"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langsung</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memiliki</a:t>
            </a:r>
            <a:r>
              <a:rPr lang="en-US"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pengaruh</a:t>
            </a:r>
            <a:r>
              <a:rPr lang="en-US"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dipengaruhi</a:t>
            </a:r>
            <a:r>
              <a:rPr lang="en-US" b="1" dirty="0">
                <a:solidFill>
                  <a:srgbClr val="212121"/>
                </a:solidFill>
                <a:latin typeface="Source Sans Pro" panose="020B0503030403020204" pitchFamily="34" charset="0"/>
                <a:ea typeface="Source Sans Pro" panose="020B0503030403020204" pitchFamily="34" charset="0"/>
              </a:rPr>
              <a:t> oleh</a:t>
            </a:r>
            <a:r>
              <a:rPr lang="en-US" dirty="0">
                <a:solidFill>
                  <a:srgbClr val="212121"/>
                </a:solidFill>
                <a:latin typeface="Source Sans Pro" panose="020B0503030403020204" pitchFamily="34" charset="0"/>
                <a:ea typeface="Source Sans Pro" panose="020B0503030403020204" pitchFamily="34" charset="0"/>
              </a:rPr>
              <a:t>, dan </a:t>
            </a:r>
            <a:r>
              <a:rPr lang="en-US" b="1" dirty="0" err="1">
                <a:solidFill>
                  <a:srgbClr val="212121"/>
                </a:solidFill>
                <a:latin typeface="Source Sans Pro" panose="020B0503030403020204" pitchFamily="34" charset="0"/>
                <a:ea typeface="Source Sans Pro" panose="020B0503030403020204" pitchFamily="34" charset="0"/>
              </a:rPr>
              <a:t>berkepentingan</a:t>
            </a:r>
            <a:r>
              <a:rPr lang="en-US" b="1" dirty="0">
                <a:solidFill>
                  <a:srgbClr val="212121"/>
                </a:solidFill>
                <a:latin typeface="Source Sans Pro" panose="020B0503030403020204" pitchFamily="34" charset="0"/>
                <a:ea typeface="Source Sans Pro" panose="020B0503030403020204" pitchFamily="34" charset="0"/>
              </a:rPr>
              <a:t> </a:t>
            </a:r>
            <a:r>
              <a:rPr lang="en-US" b="1" dirty="0" err="1">
                <a:solidFill>
                  <a:srgbClr val="212121"/>
                </a:solidFill>
                <a:latin typeface="Source Sans Pro" panose="020B0503030403020204" pitchFamily="34" charset="0"/>
                <a:ea typeface="Source Sans Pro" panose="020B0503030403020204" pitchFamily="34" charset="0"/>
              </a:rPr>
              <a:t>terhadap</a:t>
            </a:r>
            <a:r>
              <a:rPr lang="en-US" b="1"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sistem</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sanitasi</a:t>
            </a:r>
            <a:r>
              <a:rPr lang="en-US" dirty="0">
                <a:solidFill>
                  <a:srgbClr val="212121"/>
                </a:solidFill>
                <a:latin typeface="Source Sans Pro" panose="020B0503030403020204" pitchFamily="34" charset="0"/>
                <a:ea typeface="Source Sans Pro" panose="020B0503030403020204" pitchFamily="34" charset="0"/>
              </a:rPr>
              <a:t>.</a:t>
            </a:r>
            <a:endParaRPr lang="en-US" sz="1800" dirty="0">
              <a:solidFill>
                <a:srgbClr val="212121"/>
              </a:solidFill>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EA4A78A3-11F4-9ED3-02CE-8E4287A52186}"/>
              </a:ext>
            </a:extLst>
          </p:cNvPr>
          <p:cNvPicPr>
            <a:picLocks noChangeAspect="1"/>
          </p:cNvPicPr>
          <p:nvPr/>
        </p:nvPicPr>
        <p:blipFill>
          <a:blip r:embed="rId4"/>
          <a:stretch>
            <a:fillRect/>
          </a:stretch>
        </p:blipFill>
        <p:spPr>
          <a:xfrm>
            <a:off x="6915185" y="364046"/>
            <a:ext cx="732813" cy="520861"/>
          </a:xfrm>
          <a:prstGeom prst="rect">
            <a:avLst/>
          </a:prstGeom>
        </p:spPr>
      </p:pic>
    </p:spTree>
    <p:extLst>
      <p:ext uri="{BB962C8B-B14F-4D97-AF65-F5344CB8AC3E}">
        <p14:creationId xmlns:p14="http://schemas.microsoft.com/office/powerpoint/2010/main" val="74454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Komite</a:t>
            </a:r>
            <a:r>
              <a:rPr lang="en-GB" sz="2000" dirty="0">
                <a:solidFill>
                  <a:srgbClr val="379175"/>
                </a:solidFill>
              </a:rPr>
              <a:t> </a:t>
            </a:r>
            <a:r>
              <a:rPr lang="en-GB" sz="2000" dirty="0" err="1">
                <a:solidFill>
                  <a:srgbClr val="379175"/>
                </a:solidFill>
              </a:rPr>
              <a:t>Pengarah</a:t>
            </a:r>
            <a:r>
              <a:rPr lang="en-GB" sz="2000" dirty="0">
                <a:solidFill>
                  <a:srgbClr val="379175"/>
                </a:solidFill>
              </a:rPr>
              <a:t> SSP </a:t>
            </a:r>
            <a:r>
              <a:rPr lang="en-GB" sz="2000" dirty="0" err="1">
                <a:solidFill>
                  <a:srgbClr val="379175"/>
                </a:solidFill>
              </a:rPr>
              <a:t>untuk</a:t>
            </a:r>
            <a:r>
              <a:rPr lang="en-GB" sz="2000" dirty="0">
                <a:solidFill>
                  <a:srgbClr val="379175"/>
                </a:solidFill>
              </a:rPr>
              <a:t> SSP </a:t>
            </a:r>
            <a:r>
              <a:rPr lang="en-GB" sz="2000" dirty="0" err="1">
                <a:solidFill>
                  <a:srgbClr val="379175"/>
                </a:solidFill>
              </a:rPr>
              <a:t>besar</a:t>
            </a:r>
            <a:r>
              <a:rPr lang="en-GB" sz="2000" dirty="0">
                <a:solidFill>
                  <a:srgbClr val="379175"/>
                </a:solidFill>
              </a:rPr>
              <a:t> </a:t>
            </a:r>
            <a:r>
              <a:rPr lang="en-GB" sz="2000" dirty="0" err="1">
                <a:solidFill>
                  <a:srgbClr val="379175"/>
                </a:solidFill>
              </a:rPr>
              <a:t>atau</a:t>
            </a:r>
            <a:r>
              <a:rPr lang="en-GB" sz="2000" dirty="0">
                <a:solidFill>
                  <a:srgbClr val="379175"/>
                </a:solidFill>
              </a:rPr>
              <a:t> </a:t>
            </a:r>
            <a:r>
              <a:rPr lang="en-GB" sz="2000" dirty="0" err="1">
                <a:solidFill>
                  <a:srgbClr val="379175"/>
                </a:solidFill>
              </a:rPr>
              <a:t>kompleks</a:t>
            </a:r>
            <a:endParaRPr lang="en-GB" sz="2000" dirty="0">
              <a:solidFill>
                <a:srgbClr val="379175"/>
              </a:solidFill>
            </a:endParaRPr>
          </a:p>
        </p:txBody>
      </p:sp>
      <p:sp>
        <p:nvSpPr>
          <p:cNvPr id="14" name="TextBox 13">
            <a:extLst>
              <a:ext uri="{FF2B5EF4-FFF2-40B4-BE49-F238E27FC236}">
                <a16:creationId xmlns:a16="http://schemas.microsoft.com/office/drawing/2014/main" id="{865E3D70-98AB-7243-967B-3EDA3F3EE268}"/>
              </a:ext>
            </a:extLst>
          </p:cNvPr>
          <p:cNvSpPr txBox="1"/>
          <p:nvPr/>
        </p:nvSpPr>
        <p:spPr>
          <a:xfrm>
            <a:off x="251888" y="1823192"/>
            <a:ext cx="8694198" cy="707886"/>
          </a:xfrm>
          <a:prstGeom prst="rect">
            <a:avLst/>
          </a:prstGeom>
        </p:spPr>
        <p:txBody>
          <a:bodyPr wrap="square" rtlCol="0" anchor="t">
            <a:spAutoFit/>
          </a:bodyPr>
          <a:lstStyle/>
          <a:p>
            <a:r>
              <a:rPr lang="en-US" sz="2000" dirty="0">
                <a:solidFill>
                  <a:srgbClr val="212121"/>
                </a:solidFill>
                <a:latin typeface="Source Sans Pro" panose="020B0503030403020204" pitchFamily="34" charset="0"/>
                <a:ea typeface="Source Sans Pro" panose="020B0503030403020204" pitchFamily="34" charset="0"/>
              </a:rPr>
              <a:t>Badan </a:t>
            </a:r>
            <a:r>
              <a:rPr lang="en-US" sz="2000" dirty="0" err="1">
                <a:solidFill>
                  <a:srgbClr val="212121"/>
                </a:solidFill>
                <a:latin typeface="Source Sans Pro" panose="020B0503030403020204" pitchFamily="34" charset="0"/>
                <a:ea typeface="Source Sans Pro" panose="020B0503030403020204" pitchFamily="34" charset="0"/>
              </a:rPr>
              <a:t>perwakilan</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dengan</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pengawasan</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gabungan</a:t>
            </a:r>
            <a:r>
              <a:rPr lang="en-US" sz="2000" dirty="0">
                <a:solidFill>
                  <a:srgbClr val="212121"/>
                </a:solidFill>
                <a:latin typeface="Source Sans Pro" panose="020B0503030403020204" pitchFamily="34" charset="0"/>
                <a:ea typeface="Source Sans Pro" panose="020B0503030403020204" pitchFamily="34" charset="0"/>
              </a:rPr>
              <a:t> pada </a:t>
            </a:r>
            <a:r>
              <a:rPr lang="en-US" sz="2000" dirty="0" err="1">
                <a:solidFill>
                  <a:srgbClr val="212121"/>
                </a:solidFill>
                <a:latin typeface="Source Sans Pro" panose="020B0503030403020204" pitchFamily="34" charset="0"/>
                <a:ea typeface="Source Sans Pro" panose="020B0503030403020204" pitchFamily="34" charset="0"/>
              </a:rPr>
              <a:t>setiap</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langkah</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rantai</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layanan</a:t>
            </a:r>
            <a:r>
              <a:rPr lang="en-US" sz="2000" dirty="0">
                <a:solidFill>
                  <a:srgbClr val="212121"/>
                </a:solidFill>
                <a:latin typeface="Source Sans Pro" panose="020B0503030403020204" pitchFamily="34" charset="0"/>
                <a:ea typeface="Source Sans Pro" panose="020B0503030403020204" pitchFamily="34" charset="0"/>
              </a:rPr>
              <a:t> </a:t>
            </a:r>
            <a:r>
              <a:rPr lang="en-US" sz="2000" dirty="0" err="1">
                <a:solidFill>
                  <a:srgbClr val="212121"/>
                </a:solidFill>
                <a:latin typeface="Source Sans Pro" panose="020B0503030403020204" pitchFamily="34" charset="0"/>
                <a:ea typeface="Source Sans Pro" panose="020B0503030403020204" pitchFamily="34" charset="0"/>
              </a:rPr>
              <a:t>sanitasi</a:t>
            </a:r>
            <a:endParaRPr lang="en-US" sz="2000" dirty="0">
              <a:solidFill>
                <a:srgbClr val="212121"/>
              </a:solidFill>
              <a:latin typeface="Source Sans Pro" panose="020B0503030403020204" pitchFamily="34" charset="0"/>
              <a:ea typeface="Source Sans Pro" panose="020B0503030403020204" pitchFamily="34" charset="0"/>
            </a:endParaRPr>
          </a:p>
        </p:txBody>
      </p:sp>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Contoh</a:t>
            </a:r>
            <a:r>
              <a:rPr lang="en-GB" sz="1500" dirty="0">
                <a:solidFill>
                  <a:schemeClr val="bg1"/>
                </a:solidFill>
                <a:latin typeface="Source Sans Pro" panose="020B0503030403020204" pitchFamily="34" charset="0"/>
                <a:ea typeface="Source Sans Pro" panose="020B0503030403020204" pitchFamily="34" charset="0"/>
              </a:rPr>
              <a:t> 1.9</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17</a:t>
            </a:r>
          </a:p>
        </p:txBody>
      </p:sp>
      <p:sp>
        <p:nvSpPr>
          <p:cNvPr id="10" name="TextBox 9">
            <a:extLst>
              <a:ext uri="{FF2B5EF4-FFF2-40B4-BE49-F238E27FC236}">
                <a16:creationId xmlns:a16="http://schemas.microsoft.com/office/drawing/2014/main" id="{2B0E3DB3-64D6-444D-8A7F-B8F5BE1D8E90}"/>
              </a:ext>
            </a:extLst>
          </p:cNvPr>
          <p:cNvSpPr txBox="1"/>
          <p:nvPr/>
        </p:nvSpPr>
        <p:spPr>
          <a:xfrm>
            <a:off x="176097" y="3173234"/>
            <a:ext cx="4323287" cy="400110"/>
          </a:xfrm>
          <a:prstGeom prst="rect">
            <a:avLst/>
          </a:prstGeom>
        </p:spPr>
        <p:txBody>
          <a:bodyPr wrap="square" rtlCol="0" anchor="t">
            <a:spAutoFit/>
          </a:bodyPr>
          <a:lstStyle/>
          <a:p>
            <a:pPr algn="ctr"/>
            <a:r>
              <a:rPr lang="fi-FI" sz="2000" dirty="0">
                <a:solidFill>
                  <a:srgbClr val="212121"/>
                </a:solidFill>
                <a:latin typeface="Source Sans Pro" panose="020B0503030403020204" pitchFamily="34" charset="0"/>
                <a:ea typeface="Source Sans Pro" panose="020B0503030403020204" pitchFamily="34" charset="0"/>
              </a:rPr>
              <a:t>Perwakilan senior dari otoritas terkait</a:t>
            </a:r>
            <a:endParaRPr lang="en-US" sz="2000" dirty="0">
              <a:solidFill>
                <a:srgbClr val="212121"/>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E44CA8F2-E4BE-3843-A01C-84F17E620310}"/>
              </a:ext>
            </a:extLst>
          </p:cNvPr>
          <p:cNvSpPr txBox="1"/>
          <p:nvPr/>
        </p:nvSpPr>
        <p:spPr>
          <a:xfrm>
            <a:off x="4771909" y="3173234"/>
            <a:ext cx="4323287" cy="707886"/>
          </a:xfrm>
          <a:prstGeom prst="rect">
            <a:avLst/>
          </a:prstGeom>
        </p:spPr>
        <p:txBody>
          <a:bodyPr wrap="square" rtlCol="0" anchor="t">
            <a:spAutoFit/>
          </a:bodyPr>
          <a:lstStyle/>
          <a:p>
            <a:pPr algn="ctr"/>
            <a:r>
              <a:rPr lang="it-IT" sz="2000" dirty="0">
                <a:solidFill>
                  <a:srgbClr val="212121"/>
                </a:solidFill>
                <a:latin typeface="Source Sans Pro" panose="020B0503030403020204" pitchFamily="34" charset="0"/>
                <a:ea typeface="Source Sans Pro" panose="020B0503030403020204" pitchFamily="34" charset="0"/>
              </a:rPr>
              <a:t>Perwakilan senior dari mitra implementasi</a:t>
            </a:r>
            <a:endParaRPr lang="en-US" sz="2000" dirty="0">
              <a:solidFill>
                <a:srgbClr val="212121"/>
              </a:solidFill>
              <a:latin typeface="Source Sans Pro" panose="020B0503030403020204" pitchFamily="34" charset="0"/>
              <a:ea typeface="Source Sans Pro" panose="020B0503030403020204" pitchFamily="34" charset="0"/>
            </a:endParaRPr>
          </a:p>
        </p:txBody>
      </p:sp>
      <p:sp>
        <p:nvSpPr>
          <p:cNvPr id="13" name="3 Marcador de texto">
            <a:extLst>
              <a:ext uri="{FF2B5EF4-FFF2-40B4-BE49-F238E27FC236}">
                <a16:creationId xmlns:a16="http://schemas.microsoft.com/office/drawing/2014/main" id="{62EF1D9E-BB12-CE4D-B767-A6B66BEF322A}"/>
              </a:ext>
            </a:extLst>
          </p:cNvPr>
          <p:cNvSpPr txBox="1">
            <a:spLocks/>
          </p:cNvSpPr>
          <p:nvPr/>
        </p:nvSpPr>
        <p:spPr>
          <a:xfrm>
            <a:off x="2386544" y="4257997"/>
            <a:ext cx="6855642" cy="141815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2000" dirty="0" err="1">
                <a:solidFill>
                  <a:srgbClr val="379175"/>
                </a:solidFill>
                <a:latin typeface="Source Sans Pro" panose="020B0503030403020204" pitchFamily="34" charset="0"/>
                <a:ea typeface="Source Sans Pro" panose="020B0503030403020204" pitchFamily="34" charset="0"/>
              </a:rPr>
              <a:t>Pedoman</a:t>
            </a:r>
            <a:r>
              <a:rPr lang="en-AU" sz="2000" dirty="0">
                <a:solidFill>
                  <a:srgbClr val="379175"/>
                </a:solidFill>
                <a:latin typeface="Source Sans Pro" panose="020B0503030403020204" pitchFamily="34" charset="0"/>
                <a:ea typeface="Source Sans Pro" panose="020B0503030403020204" pitchFamily="34" charset="0"/>
              </a:rPr>
              <a:t> WHO </a:t>
            </a:r>
            <a:r>
              <a:rPr lang="en-AU" sz="2000" dirty="0" err="1">
                <a:solidFill>
                  <a:srgbClr val="379175"/>
                </a:solidFill>
                <a:latin typeface="Source Sans Pro" panose="020B0503030403020204" pitchFamily="34" charset="0"/>
                <a:ea typeface="Source Sans Pro" panose="020B0503030403020204" pitchFamily="34" charset="0"/>
              </a:rPr>
              <a:t>tentang</a:t>
            </a:r>
            <a:r>
              <a:rPr lang="en-AU" sz="2000" dirty="0">
                <a:solidFill>
                  <a:srgbClr val="379175"/>
                </a:solidFill>
                <a:latin typeface="Source Sans Pro" panose="020B0503030403020204" pitchFamily="34" charset="0"/>
                <a:ea typeface="Source Sans Pro" panose="020B0503030403020204" pitchFamily="34" charset="0"/>
              </a:rPr>
              <a:t> </a:t>
            </a:r>
            <a:r>
              <a:rPr lang="en-AU" sz="2000" dirty="0" err="1">
                <a:solidFill>
                  <a:srgbClr val="379175"/>
                </a:solidFill>
                <a:latin typeface="Source Sans Pro" panose="020B0503030403020204" pitchFamily="34" charset="0"/>
                <a:ea typeface="Source Sans Pro" panose="020B0503030403020204" pitchFamily="34" charset="0"/>
              </a:rPr>
              <a:t>Sanitasi</a:t>
            </a:r>
            <a:r>
              <a:rPr lang="en-AU" sz="2000" dirty="0">
                <a:solidFill>
                  <a:srgbClr val="379175"/>
                </a:solidFill>
                <a:latin typeface="Source Sans Pro" panose="020B0503030403020204" pitchFamily="34" charset="0"/>
                <a:ea typeface="Source Sans Pro" panose="020B0503030403020204" pitchFamily="34" charset="0"/>
              </a:rPr>
              <a:t> dan Kesehatan :</a:t>
            </a:r>
          </a:p>
          <a:p>
            <a:pPr marL="0" indent="0">
              <a:lnSpc>
                <a:spcPct val="100000"/>
              </a:lnSpc>
              <a:buNone/>
              <a:defRPr/>
            </a:pPr>
            <a:r>
              <a:rPr lang="en-AU" sz="2000" dirty="0" err="1">
                <a:solidFill>
                  <a:srgbClr val="212121"/>
                </a:solidFill>
                <a:latin typeface="Source Sans Pro" panose="020B0503030403020204" pitchFamily="34" charset="0"/>
                <a:ea typeface="Source Sans Pro" panose="020B0503030403020204" pitchFamily="34" charset="0"/>
              </a:rPr>
              <a:t>Membentuk</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kelompok</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koordinasi</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pemerintah</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daerah</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dengan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perwakilan</a:t>
            </a:r>
            <a:r>
              <a:rPr lang="en-AU" sz="2000" dirty="0">
                <a:solidFill>
                  <a:srgbClr val="212121"/>
                </a:solidFill>
                <a:latin typeface="Source Sans Pro" panose="020B0503030403020204" pitchFamily="34" charset="0"/>
                <a:ea typeface="Source Sans Pro" panose="020B0503030403020204" pitchFamily="34" charset="0"/>
              </a:rPr>
              <a:t> senior </a:t>
            </a:r>
            <a:r>
              <a:rPr lang="en-AU" sz="2000" dirty="0" err="1">
                <a:solidFill>
                  <a:srgbClr val="212121"/>
                </a:solidFill>
                <a:latin typeface="Source Sans Pro" panose="020B0503030403020204" pitchFamily="34" charset="0"/>
                <a:ea typeface="Source Sans Pro" panose="020B0503030403020204" pitchFamily="34" charset="0"/>
              </a:rPr>
              <a:t>dari</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semua</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departemen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pemerintah</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daerah</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terkait</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mitra</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pelaksana</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untuk</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menyelaraskan</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mengoordinasikan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kegiatan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sanitasi</a:t>
            </a:r>
            <a:r>
              <a:rPr lang="en-AU" sz="2000" dirty="0">
                <a:solidFill>
                  <a:srgbClr val="212121"/>
                </a:solidFill>
                <a:latin typeface="Source Sans Pro" panose="020B0503030403020204" pitchFamily="34" charset="0"/>
                <a:ea typeface="Source Sans Pro" panose="020B0503030403020204" pitchFamily="34" charset="0"/>
              </a:rPr>
              <a:t>.</a:t>
            </a:r>
          </a:p>
          <a:p>
            <a:pPr marL="0" indent="0">
              <a:lnSpc>
                <a:spcPct val="100000"/>
              </a:lnSpc>
              <a:buNone/>
              <a:defRPr/>
            </a:pPr>
            <a:r>
              <a:rPr lang="en-AU" sz="2000" dirty="0">
                <a:solidFill>
                  <a:srgbClr val="212121"/>
                </a:solidFill>
                <a:latin typeface="Source Sans Pro" panose="020B0503030403020204" pitchFamily="34" charset="0"/>
                <a:ea typeface="Source Sans Pro" panose="020B0503030403020204" pitchFamily="34" charset="0"/>
              </a:rPr>
              <a:t>(Good Practice Actions, </a:t>
            </a:r>
            <a:r>
              <a:rPr lang="en-AU" sz="2000" dirty="0" err="1">
                <a:solidFill>
                  <a:srgbClr val="212121"/>
                </a:solidFill>
                <a:latin typeface="Source Sans Pro" panose="020B0503030403020204" pitchFamily="34" charset="0"/>
                <a:ea typeface="Source Sans Pro" panose="020B0503030403020204" pitchFamily="34" charset="0"/>
              </a:rPr>
              <a:t>hal</a:t>
            </a:r>
            <a:r>
              <a:rPr lang="en-AU" sz="2000" dirty="0">
                <a:solidFill>
                  <a:srgbClr val="212121"/>
                </a:solidFill>
                <a:latin typeface="Source Sans Pro" panose="020B0503030403020204" pitchFamily="34" charset="0"/>
                <a:ea typeface="Source Sans Pro" panose="020B0503030403020204" pitchFamily="34" charset="0"/>
              </a:rPr>
              <a:t> 20)</a:t>
            </a:r>
          </a:p>
          <a:p>
            <a:pPr marL="0" indent="0">
              <a:lnSpc>
                <a:spcPct val="100000"/>
              </a:lnSpc>
              <a:buNone/>
              <a:defRPr/>
            </a:pPr>
            <a:endParaRPr lang="en-AU" sz="2000" dirty="0">
              <a:solidFill>
                <a:srgbClr val="212121"/>
              </a:solidFill>
              <a:latin typeface="Source Sans Pro" panose="020B0503030403020204" pitchFamily="34" charset="0"/>
              <a:ea typeface="Source Sans Pro" panose="020B0503030403020204" pitchFamily="34" charset="0"/>
            </a:endParaRPr>
          </a:p>
        </p:txBody>
      </p:sp>
      <p:sp>
        <p:nvSpPr>
          <p:cNvPr id="20" name="Rectangular Callout 19">
            <a:extLst>
              <a:ext uri="{FF2B5EF4-FFF2-40B4-BE49-F238E27FC236}">
                <a16:creationId xmlns:a16="http://schemas.microsoft.com/office/drawing/2014/main" id="{35595D9A-9B1E-B44B-A3F3-99DE588725D0}"/>
              </a:ext>
            </a:extLst>
          </p:cNvPr>
          <p:cNvSpPr/>
          <p:nvPr/>
        </p:nvSpPr>
        <p:spPr>
          <a:xfrm>
            <a:off x="507548" y="4704156"/>
            <a:ext cx="1440000" cy="972000"/>
          </a:xfrm>
          <a:prstGeom prst="wedgeRectCallout">
            <a:avLst/>
          </a:prstGeom>
          <a:solidFill>
            <a:srgbClr val="3791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WHO Guidelines</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Bab 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21-22</a:t>
            </a:r>
          </a:p>
        </p:txBody>
      </p:sp>
      <p:pic>
        <p:nvPicPr>
          <p:cNvPr id="2" name="Picture 1">
            <a:extLst>
              <a:ext uri="{FF2B5EF4-FFF2-40B4-BE49-F238E27FC236}">
                <a16:creationId xmlns:a16="http://schemas.microsoft.com/office/drawing/2014/main" id="{4DD4E392-0E8E-54B6-4A95-8D4C5199DEAF}"/>
              </a:ext>
            </a:extLst>
          </p:cNvPr>
          <p:cNvPicPr>
            <a:picLocks noChangeAspect="1"/>
          </p:cNvPicPr>
          <p:nvPr/>
        </p:nvPicPr>
        <p:blipFill>
          <a:blip r:embed="rId3"/>
          <a:stretch>
            <a:fillRect/>
          </a:stretch>
        </p:blipFill>
        <p:spPr>
          <a:xfrm>
            <a:off x="6915185" y="364046"/>
            <a:ext cx="732813" cy="520861"/>
          </a:xfrm>
          <a:prstGeom prst="rect">
            <a:avLst/>
          </a:prstGeom>
        </p:spPr>
      </p:pic>
      <p:pic>
        <p:nvPicPr>
          <p:cNvPr id="3" name="Picture 2">
            <a:extLst>
              <a:ext uri="{FF2B5EF4-FFF2-40B4-BE49-F238E27FC236}">
                <a16:creationId xmlns:a16="http://schemas.microsoft.com/office/drawing/2014/main" id="{77AAA292-A65B-1D6E-3E1F-276FF6621964}"/>
              </a:ext>
            </a:extLst>
          </p:cNvPr>
          <p:cNvPicPr>
            <a:picLocks noChangeAspect="1"/>
          </p:cNvPicPr>
          <p:nvPr/>
        </p:nvPicPr>
        <p:blipFill>
          <a:blip r:embed="rId4"/>
          <a:stretch>
            <a:fillRect/>
          </a:stretch>
        </p:blipFill>
        <p:spPr>
          <a:xfrm>
            <a:off x="68552" y="5008944"/>
            <a:ext cx="553616" cy="667212"/>
          </a:xfrm>
          <a:prstGeom prst="rect">
            <a:avLst/>
          </a:prstGeom>
        </p:spPr>
      </p:pic>
    </p:spTree>
    <p:extLst>
      <p:ext uri="{BB962C8B-B14F-4D97-AF65-F5344CB8AC3E}">
        <p14:creationId xmlns:p14="http://schemas.microsoft.com/office/powerpoint/2010/main" val="346895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9" grpId="0"/>
      <p:bldP spid="13"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Komite</a:t>
            </a:r>
            <a:r>
              <a:rPr lang="en-GB" sz="2000" dirty="0">
                <a:solidFill>
                  <a:srgbClr val="379175"/>
                </a:solidFill>
              </a:rPr>
              <a:t> </a:t>
            </a:r>
            <a:r>
              <a:rPr lang="en-GB" sz="2000" dirty="0" err="1">
                <a:solidFill>
                  <a:srgbClr val="379175"/>
                </a:solidFill>
              </a:rPr>
              <a:t>Pengarah</a:t>
            </a:r>
            <a:r>
              <a:rPr lang="en-GB" sz="2000" dirty="0">
                <a:solidFill>
                  <a:srgbClr val="379175"/>
                </a:solidFill>
              </a:rPr>
              <a:t> SSP </a:t>
            </a:r>
            <a:r>
              <a:rPr lang="en-GB" sz="2000" dirty="0" err="1">
                <a:solidFill>
                  <a:srgbClr val="379175"/>
                </a:solidFill>
              </a:rPr>
              <a:t>untuk</a:t>
            </a:r>
            <a:r>
              <a:rPr lang="en-GB" sz="2000" dirty="0">
                <a:solidFill>
                  <a:srgbClr val="379175"/>
                </a:solidFill>
              </a:rPr>
              <a:t> SSP </a:t>
            </a:r>
            <a:r>
              <a:rPr lang="en-GB" sz="2000" dirty="0" err="1">
                <a:solidFill>
                  <a:srgbClr val="379175"/>
                </a:solidFill>
              </a:rPr>
              <a:t>besar</a:t>
            </a:r>
            <a:r>
              <a:rPr lang="en-GB" sz="2000" dirty="0">
                <a:solidFill>
                  <a:srgbClr val="379175"/>
                </a:solidFill>
              </a:rPr>
              <a:t> </a:t>
            </a:r>
            <a:r>
              <a:rPr lang="en-GB" sz="2000" dirty="0" err="1">
                <a:solidFill>
                  <a:srgbClr val="379175"/>
                </a:solidFill>
              </a:rPr>
              <a:t>atau</a:t>
            </a:r>
            <a:r>
              <a:rPr lang="en-GB" sz="2000" dirty="0">
                <a:solidFill>
                  <a:srgbClr val="379175"/>
                </a:solidFill>
              </a:rPr>
              <a:t> </a:t>
            </a:r>
            <a:r>
              <a:rPr lang="en-GB" sz="2000" dirty="0" err="1">
                <a:solidFill>
                  <a:srgbClr val="379175"/>
                </a:solidFill>
              </a:rPr>
              <a:t>kompleks</a:t>
            </a:r>
            <a:endParaRPr lang="en-GB" sz="2000" dirty="0">
              <a:solidFill>
                <a:srgbClr val="379175"/>
              </a:solidFill>
            </a:endParaRPr>
          </a:p>
        </p:txBody>
      </p:sp>
      <p:sp>
        <p:nvSpPr>
          <p:cNvPr id="11" name="3 Marcador de texto">
            <a:extLst>
              <a:ext uri="{FF2B5EF4-FFF2-40B4-BE49-F238E27FC236}">
                <a16:creationId xmlns:a16="http://schemas.microsoft.com/office/drawing/2014/main" id="{0BE582A6-2646-CA44-B8A5-AC856A86CA36}"/>
              </a:ext>
            </a:extLst>
          </p:cNvPr>
          <p:cNvSpPr txBox="1">
            <a:spLocks/>
          </p:cNvSpPr>
          <p:nvPr/>
        </p:nvSpPr>
        <p:spPr>
          <a:xfrm>
            <a:off x="4067769" y="2070047"/>
            <a:ext cx="4706099" cy="405535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err="1">
                <a:solidFill>
                  <a:srgbClr val="212121"/>
                </a:solidFill>
                <a:latin typeface="Source Sans Pro" panose="020B0503030403020204" pitchFamily="34" charset="0"/>
                <a:ea typeface="Source Sans Pro" panose="020B0503030403020204" pitchFamily="34" charset="0"/>
              </a:rPr>
              <a:t>Kepemimpinan</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pengawasan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terhadap</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keseluruhan</a:t>
            </a:r>
            <a:r>
              <a:rPr lang="en-AU" sz="2000" dirty="0">
                <a:solidFill>
                  <a:srgbClr val="212121"/>
                </a:solidFill>
                <a:latin typeface="Source Sans Pro" panose="020B0503030403020204" pitchFamily="34" charset="0"/>
                <a:ea typeface="Source Sans Pro" panose="020B0503030403020204" pitchFamily="34" charset="0"/>
              </a:rPr>
              <a:t> proses.</a:t>
            </a:r>
          </a:p>
          <a:p>
            <a:r>
              <a:rPr lang="en-AU" sz="2000" dirty="0" err="1">
                <a:solidFill>
                  <a:srgbClr val="212121"/>
                </a:solidFill>
                <a:latin typeface="Source Sans Pro" panose="020B0503030403020204" pitchFamily="34" charset="0"/>
                <a:ea typeface="Source Sans Pro" panose="020B0503030403020204" pitchFamily="34" charset="0"/>
              </a:rPr>
              <a:t>Menyepakati</a:t>
            </a:r>
            <a:r>
              <a:rPr lang="en-AU" sz="2000" dirty="0">
                <a:solidFill>
                  <a:srgbClr val="212121"/>
                </a:solidFill>
                <a:latin typeface="Source Sans Pro" panose="020B0503030403020204" pitchFamily="34" charset="0"/>
                <a:ea typeface="Source Sans Pro" panose="020B0503030403020204" pitchFamily="34" charset="0"/>
              </a:rPr>
              <a:t> area </a:t>
            </a:r>
            <a:r>
              <a:rPr lang="en-AU" sz="2000" dirty="0" err="1">
                <a:solidFill>
                  <a:srgbClr val="212121"/>
                </a:solidFill>
                <a:latin typeface="Source Sans Pro" panose="020B0503030403020204" pitchFamily="34" charset="0"/>
                <a:ea typeface="Source Sans Pro" panose="020B0503030403020204" pitchFamily="34" charset="0"/>
              </a:rPr>
              <a:t>prioritas</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untuk</a:t>
            </a:r>
            <a:r>
              <a:rPr lang="en-AU" sz="2000" dirty="0">
                <a:solidFill>
                  <a:srgbClr val="212121"/>
                </a:solidFill>
                <a:latin typeface="Source Sans Pro" panose="020B0503030403020204" pitchFamily="34" charset="0"/>
                <a:ea typeface="Source Sans Pro" panose="020B0503030403020204" pitchFamily="34" charset="0"/>
              </a:rPr>
              <a:t> SSP.</a:t>
            </a:r>
          </a:p>
          <a:p>
            <a:r>
              <a:rPr lang="en-AU" sz="2000" dirty="0" err="1">
                <a:solidFill>
                  <a:srgbClr val="212121"/>
                </a:solidFill>
                <a:latin typeface="Source Sans Pro" panose="020B0503030403020204" pitchFamily="34" charset="0"/>
                <a:ea typeface="Source Sans Pro" panose="020B0503030403020204" pitchFamily="34" charset="0"/>
              </a:rPr>
              <a:t>Keterlibatan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dengan</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mendapatkan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komitmen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dari</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manajemen</a:t>
            </a:r>
            <a:r>
              <a:rPr lang="en-AU" sz="2000" dirty="0">
                <a:solidFill>
                  <a:srgbClr val="212121"/>
                </a:solidFill>
                <a:latin typeface="Source Sans Pro" panose="020B0503030403020204" pitchFamily="34" charset="0"/>
                <a:ea typeface="Source Sans Pro" panose="020B0503030403020204" pitchFamily="34" charset="0"/>
              </a:rPr>
              <a:t> senior </a:t>
            </a:r>
            <a:r>
              <a:rPr lang="en-AU" sz="2000" dirty="0" err="1">
                <a:solidFill>
                  <a:srgbClr val="212121"/>
                </a:solidFill>
                <a:latin typeface="Source Sans Pro" panose="020B0503030403020204" pitchFamily="34" charset="0"/>
                <a:ea typeface="Source Sans Pro" panose="020B0503030403020204" pitchFamily="34" charset="0"/>
              </a:rPr>
              <a:t>organisasi</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utama</a:t>
            </a:r>
            <a:r>
              <a:rPr lang="en-AU" sz="2000" dirty="0">
                <a:solidFill>
                  <a:srgbClr val="212121"/>
                </a:solidFill>
                <a:latin typeface="Source Sans Pro" panose="020B0503030403020204" pitchFamily="34" charset="0"/>
                <a:ea typeface="Source Sans Pro" panose="020B0503030403020204" pitchFamily="34" charset="0"/>
              </a:rPr>
              <a:t>.</a:t>
            </a:r>
          </a:p>
          <a:p>
            <a:r>
              <a:rPr lang="en-AU" sz="2000" dirty="0" err="1">
                <a:solidFill>
                  <a:srgbClr val="212121"/>
                </a:solidFill>
                <a:latin typeface="Source Sans Pro" panose="020B0503030403020204" pitchFamily="34" charset="0"/>
                <a:ea typeface="Source Sans Pro" panose="020B0503030403020204" pitchFamily="34" charset="0"/>
              </a:rPr>
              <a:t>Menjamin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komitmen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finansial</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sumber</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daya</a:t>
            </a:r>
            <a:r>
              <a:rPr lang="en-AU" sz="2000" dirty="0">
                <a:solidFill>
                  <a:srgbClr val="212121"/>
                </a:solidFill>
                <a:latin typeface="Source Sans Pro" panose="020B0503030403020204" pitchFamily="34" charset="0"/>
                <a:ea typeface="Source Sans Pro" panose="020B0503030403020204" pitchFamily="34" charset="0"/>
              </a:rPr>
              <a:t>.</a:t>
            </a:r>
          </a:p>
          <a:p>
            <a:r>
              <a:rPr lang="en-AU" sz="2000" dirty="0">
                <a:solidFill>
                  <a:srgbClr val="212121"/>
                </a:solidFill>
                <a:latin typeface="Source Sans Pro" panose="020B0503030403020204" pitchFamily="34" charset="0"/>
                <a:ea typeface="Source Sans Pro" panose="020B0503030403020204" pitchFamily="34" charset="0"/>
              </a:rPr>
              <a:t>Dialog </a:t>
            </a:r>
            <a:r>
              <a:rPr lang="en-AU" sz="2000" dirty="0" err="1">
                <a:solidFill>
                  <a:srgbClr val="212121"/>
                </a:solidFill>
                <a:latin typeface="Source Sans Pro" panose="020B0503030403020204" pitchFamily="34" charset="0"/>
                <a:ea typeface="Source Sans Pro" panose="020B0503030403020204" pitchFamily="34" charset="0"/>
              </a:rPr>
              <a:t>kebijakan</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amandemen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sebagaimana</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diperlukan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untuk</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menciptakan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lingkungan</a:t>
            </a:r>
            <a:r>
              <a:rPr lang="en-AU" sz="2000" dirty="0">
                <a:solidFill>
                  <a:srgbClr val="212121"/>
                </a:solidFill>
                <a:latin typeface="Source Sans Pro" panose="020B0503030403020204" pitchFamily="34" charset="0"/>
                <a:ea typeface="Source Sans Pro" panose="020B0503030403020204" pitchFamily="34" charset="0"/>
              </a:rPr>
              <a:t> yang </a:t>
            </a:r>
            <a:r>
              <a:rPr lang="en-AU" sz="2000" dirty="0" err="1">
                <a:solidFill>
                  <a:srgbClr val="212121"/>
                </a:solidFill>
                <a:latin typeface="Source Sans Pro" panose="020B0503030403020204" pitchFamily="34" charset="0"/>
                <a:ea typeface="Source Sans Pro" panose="020B0503030403020204" pitchFamily="34" charset="0"/>
              </a:rPr>
              <a:t>mendukung</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pemberian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layanan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sanitasi</a:t>
            </a:r>
            <a:r>
              <a:rPr lang="en-AU" sz="2000" dirty="0">
                <a:solidFill>
                  <a:srgbClr val="212121"/>
                </a:solidFill>
                <a:latin typeface="Source Sans Pro" panose="020B0503030403020204" pitchFamily="34" charset="0"/>
                <a:ea typeface="Source Sans Pro" panose="020B0503030403020204" pitchFamily="34" charset="0"/>
              </a:rPr>
              <a:t> yang </a:t>
            </a:r>
            <a:r>
              <a:rPr lang="en-AU" sz="2000" dirty="0" err="1">
                <a:solidFill>
                  <a:srgbClr val="212121"/>
                </a:solidFill>
                <a:latin typeface="Source Sans Pro" panose="020B0503030403020204" pitchFamily="34" charset="0"/>
                <a:ea typeface="Source Sans Pro" panose="020B0503030403020204" pitchFamily="34" charset="0"/>
              </a:rPr>
              <a:t>aman</a:t>
            </a:r>
            <a:r>
              <a:rPr lang="en-AU" sz="2000" dirty="0">
                <a:solidFill>
                  <a:srgbClr val="212121"/>
                </a:solidFill>
                <a:latin typeface="Source Sans Pro" panose="020B0503030403020204" pitchFamily="34" charset="0"/>
                <a:ea typeface="Source Sans Pro" panose="020B0503030403020204" pitchFamily="34" charset="0"/>
              </a:rPr>
              <a:t>.</a:t>
            </a:r>
          </a:p>
          <a:p>
            <a:endParaRPr lang="en-GB" sz="20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2000" dirty="0">
              <a:solidFill>
                <a:srgbClr val="212121"/>
              </a:solidFill>
              <a:latin typeface="Source Sans Pro" panose="020B0503030403020204" pitchFamily="34" charset="0"/>
              <a:ea typeface="Source Sans Pro" panose="020B0503030403020204" pitchFamily="34" charset="0"/>
            </a:endParaRP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248713" y="1833921"/>
            <a:ext cx="3738980" cy="472252"/>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2000" dirty="0" err="1">
                <a:solidFill>
                  <a:srgbClr val="212121"/>
                </a:solidFill>
                <a:latin typeface="Source Sans Pro" panose="020B0503030403020204" pitchFamily="34" charset="0"/>
                <a:ea typeface="Source Sans Pro" panose="020B0503030403020204" pitchFamily="34" charset="0"/>
              </a:rPr>
              <a:t>Panitia</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pengarah</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menyediakan</a:t>
            </a:r>
            <a:r>
              <a:rPr lang="en-GB" sz="2000" dirty="0">
                <a:solidFill>
                  <a:srgbClr val="212121"/>
                </a:solidFill>
                <a:latin typeface="Source Sans Pro" panose="020B0503030403020204" pitchFamily="34" charset="0"/>
                <a:ea typeface="Source Sans Pro" panose="020B0503030403020204" pitchFamily="34" charset="0"/>
              </a:rPr>
              <a:t>:</a:t>
            </a:r>
          </a:p>
        </p:txBody>
      </p:sp>
      <p:pic>
        <p:nvPicPr>
          <p:cNvPr id="3" name="Graphic 2" descr="Group brainstorm with solid fill">
            <a:extLst>
              <a:ext uri="{FF2B5EF4-FFF2-40B4-BE49-F238E27FC236}">
                <a16:creationId xmlns:a16="http://schemas.microsoft.com/office/drawing/2014/main" id="{B21FE38E-C420-2E46-A697-D79A3E14D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394" y="2450629"/>
            <a:ext cx="3573618" cy="3573618"/>
          </a:xfrm>
          <a:prstGeom prst="rect">
            <a:avLst/>
          </a:prstGeom>
        </p:spPr>
      </p:pic>
    </p:spTree>
    <p:extLst>
      <p:ext uri="{BB962C8B-B14F-4D97-AF65-F5344CB8AC3E}">
        <p14:creationId xmlns:p14="http://schemas.microsoft.com/office/powerpoint/2010/main" val="379752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Pertimbangan</a:t>
            </a:r>
            <a:r>
              <a:rPr lang="en-GB" sz="2000" dirty="0">
                <a:solidFill>
                  <a:srgbClr val="379175"/>
                </a:solidFill>
              </a:rPr>
              <a:t> </a:t>
            </a:r>
            <a:r>
              <a:rPr lang="en-GB" sz="2000" dirty="0" err="1">
                <a:solidFill>
                  <a:srgbClr val="379175"/>
                </a:solidFill>
              </a:rPr>
              <a:t>manajemen</a:t>
            </a:r>
            <a:r>
              <a:rPr lang="en-GB" sz="2000" dirty="0">
                <a:solidFill>
                  <a:srgbClr val="379175"/>
                </a:solidFill>
              </a:rPr>
              <a:t> dan </a:t>
            </a:r>
            <a:r>
              <a:rPr lang="en-GB" sz="2000" dirty="0" err="1">
                <a:solidFill>
                  <a:srgbClr val="379175"/>
                </a:solidFill>
              </a:rPr>
              <a:t>keuangan</a:t>
            </a:r>
            <a:endParaRPr lang="en-GB" sz="2000" dirty="0">
              <a:solidFill>
                <a:srgbClr val="379175"/>
              </a:solidFill>
            </a:endParaRPr>
          </a:p>
        </p:txBody>
      </p:sp>
      <p:sp>
        <p:nvSpPr>
          <p:cNvPr id="11" name="3 Marcador de texto">
            <a:extLst>
              <a:ext uri="{FF2B5EF4-FFF2-40B4-BE49-F238E27FC236}">
                <a16:creationId xmlns:a16="http://schemas.microsoft.com/office/drawing/2014/main" id="{0BE582A6-2646-CA44-B8A5-AC856A86CA36}"/>
              </a:ext>
            </a:extLst>
          </p:cNvPr>
          <p:cNvSpPr txBox="1">
            <a:spLocks/>
          </p:cNvSpPr>
          <p:nvPr/>
        </p:nvSpPr>
        <p:spPr>
          <a:xfrm>
            <a:off x="248712" y="3014134"/>
            <a:ext cx="8670387" cy="125746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err="1">
                <a:solidFill>
                  <a:srgbClr val="212121"/>
                </a:solidFill>
                <a:latin typeface="Source Sans Pro" panose="020B0503030403020204" pitchFamily="34" charset="0"/>
                <a:ea typeface="Source Sans Pro" panose="020B0503030403020204" pitchFamily="34" charset="0"/>
              </a:rPr>
              <a:t>pengambilan</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sampel</a:t>
            </a:r>
            <a:r>
              <a:rPr lang="en-AU" sz="2000" dirty="0">
                <a:solidFill>
                  <a:srgbClr val="212121"/>
                </a:solidFill>
                <a:latin typeface="Source Sans Pro" panose="020B0503030403020204" pitchFamily="34" charset="0"/>
                <a:ea typeface="Source Sans Pro" panose="020B0503030403020204" pitchFamily="34" charset="0"/>
              </a:rPr>
              <a:t> dan </a:t>
            </a:r>
            <a:r>
              <a:rPr lang="en-AU" sz="2000" dirty="0" err="1">
                <a:solidFill>
                  <a:srgbClr val="212121"/>
                </a:solidFill>
                <a:latin typeface="Source Sans Pro" panose="020B0503030403020204" pitchFamily="34" charset="0"/>
                <a:ea typeface="Source Sans Pro" panose="020B0503030403020204" pitchFamily="34" charset="0"/>
              </a:rPr>
              <a:t>pengujian</a:t>
            </a:r>
            <a:endParaRPr lang="en-AU" sz="2000" dirty="0">
              <a:solidFill>
                <a:srgbClr val="212121"/>
              </a:solidFill>
              <a:latin typeface="Source Sans Pro" panose="020B0503030403020204" pitchFamily="34" charset="0"/>
              <a:ea typeface="Source Sans Pro" panose="020B0503030403020204" pitchFamily="34" charset="0"/>
            </a:endParaRPr>
          </a:p>
          <a:p>
            <a:r>
              <a:rPr lang="en-AU" sz="2000" dirty="0" err="1">
                <a:solidFill>
                  <a:srgbClr val="212121"/>
                </a:solidFill>
                <a:latin typeface="Source Sans Pro" panose="020B0503030403020204" pitchFamily="34" charset="0"/>
                <a:ea typeface="Source Sans Pro" panose="020B0503030403020204" pitchFamily="34" charset="0"/>
              </a:rPr>
              <a:t>pengumpulan</a:t>
            </a:r>
            <a:r>
              <a:rPr lang="en-AU" sz="2000" dirty="0">
                <a:solidFill>
                  <a:srgbClr val="212121"/>
                </a:solidFill>
                <a:latin typeface="Source Sans Pro" panose="020B0503030403020204" pitchFamily="34" charset="0"/>
                <a:ea typeface="Source Sans Pro" panose="020B0503030403020204" pitchFamily="34" charset="0"/>
              </a:rPr>
              <a:t> data</a:t>
            </a:r>
          </a:p>
          <a:p>
            <a:r>
              <a:rPr lang="en-AU" sz="2000" dirty="0" err="1">
                <a:solidFill>
                  <a:srgbClr val="212121"/>
                </a:solidFill>
                <a:latin typeface="Source Sans Pro" panose="020B0503030403020204" pitchFamily="34" charset="0"/>
                <a:ea typeface="Source Sans Pro" panose="020B0503030403020204" pitchFamily="34" charset="0"/>
              </a:rPr>
              <a:t>investigasi</a:t>
            </a:r>
            <a:r>
              <a:rPr lang="en-AU" sz="2000" dirty="0">
                <a:solidFill>
                  <a:srgbClr val="212121"/>
                </a:solidFill>
                <a:latin typeface="Source Sans Pro" panose="020B0503030403020204" pitchFamily="34" charset="0"/>
                <a:ea typeface="Source Sans Pro" panose="020B0503030403020204" pitchFamily="34" charset="0"/>
              </a:rPr>
              <a:t> </a:t>
            </a:r>
            <a:r>
              <a:rPr lang="en-AU" sz="2000" dirty="0" err="1">
                <a:solidFill>
                  <a:srgbClr val="212121"/>
                </a:solidFill>
                <a:latin typeface="Source Sans Pro" panose="020B0503030403020204" pitchFamily="34" charset="0"/>
                <a:ea typeface="Source Sans Pro" panose="020B0503030403020204" pitchFamily="34" charset="0"/>
              </a:rPr>
              <a:t>lapangan</a:t>
            </a:r>
            <a:endParaRPr lang="en-GB" sz="2000" dirty="0">
              <a:solidFill>
                <a:srgbClr val="212121"/>
              </a:solidFill>
              <a:latin typeface="Source Sans Pro" panose="020B0503030403020204" pitchFamily="34" charset="0"/>
              <a:ea typeface="Source Sans Pro" panose="020B0503030403020204" pitchFamily="34" charset="0"/>
            </a:endParaRP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248712" y="1833920"/>
            <a:ext cx="9047687"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err="1">
                <a:solidFill>
                  <a:srgbClr val="212121"/>
                </a:solidFill>
                <a:latin typeface="Source Sans Pro" panose="020B0503030403020204" pitchFamily="34" charset="0"/>
                <a:ea typeface="Source Sans Pro" panose="020B0503030403020204" pitchFamily="34" charset="0"/>
              </a:rPr>
              <a:t>Upaya</a:t>
            </a:r>
            <a:r>
              <a:rPr lang="en-GB" sz="2000" dirty="0">
                <a:solidFill>
                  <a:srgbClr val="212121"/>
                </a:solidFill>
                <a:latin typeface="Source Sans Pro" panose="020B0503030403020204" pitchFamily="34" charset="0"/>
                <a:ea typeface="Source Sans Pro" panose="020B0503030403020204" pitchFamily="34" charset="0"/>
              </a:rPr>
              <a:t> SSP </a:t>
            </a:r>
            <a:r>
              <a:rPr lang="en-GB" sz="2000" dirty="0" err="1">
                <a:solidFill>
                  <a:srgbClr val="212121"/>
                </a:solidFill>
                <a:latin typeface="Source Sans Pro" panose="020B0503030403020204" pitchFamily="34" charset="0"/>
                <a:ea typeface="Source Sans Pro" panose="020B0503030403020204" pitchFamily="34" charset="0"/>
              </a:rPr>
              <a:t>akan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memerlukan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komitmen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waktu</a:t>
            </a:r>
            <a:r>
              <a:rPr lang="en-GB" sz="2000" dirty="0">
                <a:solidFill>
                  <a:srgbClr val="212121"/>
                </a:solidFill>
                <a:latin typeface="Source Sans Pro" panose="020B0503030403020204" pitchFamily="34" charset="0"/>
                <a:ea typeface="Source Sans Pro" panose="020B0503030403020204" pitchFamily="34" charset="0"/>
              </a:rPr>
              <a:t> dan </a:t>
            </a:r>
            <a:r>
              <a:rPr lang="en-GB" sz="2000" dirty="0" err="1">
                <a:solidFill>
                  <a:srgbClr val="212121"/>
                </a:solidFill>
                <a:latin typeface="Source Sans Pro" panose="020B0503030403020204" pitchFamily="34" charset="0"/>
                <a:ea typeface="Source Sans Pro" panose="020B0503030403020204" pitchFamily="34" charset="0"/>
              </a:rPr>
              <a:t>sejumlah</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biaya</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langsung</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selama</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fase</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persiapan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untuk</a:t>
            </a:r>
            <a:r>
              <a:rPr lang="en-GB" sz="2000" dirty="0">
                <a:solidFill>
                  <a:srgbClr val="212121"/>
                </a:solidFill>
                <a:latin typeface="Source Sans Pro" panose="020B0503030403020204" pitchFamily="34" charset="0"/>
                <a:ea typeface="Source Sans Pro" panose="020B0503030403020204" pitchFamily="34" charset="0"/>
              </a:rPr>
              <a:t>::</a:t>
            </a:r>
          </a:p>
        </p:txBody>
      </p:sp>
      <p:sp>
        <p:nvSpPr>
          <p:cNvPr id="8" name="Text Placeholder 7">
            <a:extLst>
              <a:ext uri="{FF2B5EF4-FFF2-40B4-BE49-F238E27FC236}">
                <a16:creationId xmlns:a16="http://schemas.microsoft.com/office/drawing/2014/main" id="{8ED5E599-94A1-D74F-B553-E3C0F0E8B1BD}"/>
              </a:ext>
            </a:extLst>
          </p:cNvPr>
          <p:cNvSpPr txBox="1">
            <a:spLocks/>
          </p:cNvSpPr>
          <p:nvPr/>
        </p:nvSpPr>
        <p:spPr>
          <a:xfrm>
            <a:off x="248712" y="4699333"/>
            <a:ext cx="9047687"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err="1">
                <a:solidFill>
                  <a:srgbClr val="212121"/>
                </a:solidFill>
                <a:latin typeface="Source Sans Pro" panose="020B0503030403020204" pitchFamily="34" charset="0"/>
                <a:ea typeface="Source Sans Pro" panose="020B0503030403020204" pitchFamily="34" charset="0"/>
              </a:rPr>
              <a:t>Dukungan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manajemen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akan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diperlukan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untuk</a:t>
            </a:r>
            <a:r>
              <a:rPr lang="en-GB" sz="2000" dirty="0">
                <a:solidFill>
                  <a:srgbClr val="212121"/>
                </a:solidFill>
                <a:latin typeface="Source Sans Pro" panose="020B0503030403020204" pitchFamily="34" charset="0"/>
                <a:ea typeface="Source Sans Pro" panose="020B0503030403020204" pitchFamily="34" charset="0"/>
              </a:rPr>
              <a:t> proses SSP </a:t>
            </a:r>
            <a:r>
              <a:rPr lang="en-GB" sz="2000" dirty="0" err="1">
                <a:solidFill>
                  <a:srgbClr val="212121"/>
                </a:solidFill>
                <a:latin typeface="Source Sans Pro" panose="020B0503030403020204" pitchFamily="34" charset="0"/>
                <a:ea typeface="Source Sans Pro" panose="020B0503030403020204" pitchFamily="34" charset="0"/>
              </a:rPr>
              <a:t>untuk</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mengalokasikan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waktu</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staf</a:t>
            </a:r>
            <a:r>
              <a:rPr lang="en-GB" sz="2000" dirty="0">
                <a:solidFill>
                  <a:srgbClr val="212121"/>
                </a:solidFill>
                <a:latin typeface="Source Sans Pro" panose="020B0503030403020204" pitchFamily="34" charset="0"/>
                <a:ea typeface="Source Sans Pro" panose="020B0503030403020204" pitchFamily="34" charset="0"/>
              </a:rPr>
              <a:t> dan </a:t>
            </a:r>
            <a:r>
              <a:rPr lang="en-GB" sz="2000" dirty="0" err="1">
                <a:solidFill>
                  <a:srgbClr val="212121"/>
                </a:solidFill>
                <a:latin typeface="Source Sans Pro" panose="020B0503030403020204" pitchFamily="34" charset="0"/>
                <a:ea typeface="Source Sans Pro" panose="020B0503030403020204" pitchFamily="34" charset="0"/>
              </a:rPr>
              <a:t>pendanaan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awal</a:t>
            </a:r>
            <a:r>
              <a:rPr lang="en-GB" sz="2000" dirty="0">
                <a:solidFill>
                  <a:srgbClr val="212121"/>
                </a:solidFill>
                <a:latin typeface="Source Sans Pro" panose="020B0503030403020204" pitchFamily="34" charset="0"/>
                <a:ea typeface="Source Sans Pro" panose="020B0503030403020204" pitchFamily="34" charset="0"/>
              </a:rPr>
              <a:t> yang </a:t>
            </a:r>
            <a:r>
              <a:rPr lang="en-GB" sz="2000" dirty="0" err="1">
                <a:solidFill>
                  <a:srgbClr val="212121"/>
                </a:solidFill>
                <a:latin typeface="Source Sans Pro" panose="020B0503030403020204" pitchFamily="34" charset="0"/>
                <a:ea typeface="Source Sans Pro" panose="020B0503030403020204" pitchFamily="34" charset="0"/>
              </a:rPr>
              <a:t>dibutuhkan</a:t>
            </a:r>
            <a:endParaRPr lang="en-GB" sz="2000" dirty="0">
              <a:solidFill>
                <a:srgbClr val="21212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186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296633" y="2108801"/>
            <a:ext cx="6239116" cy="1108532"/>
          </a:xfrm>
        </p:spPr>
        <p:txBody>
          <a:bodyPr/>
          <a:lstStyle/>
          <a:p>
            <a:r>
              <a:rPr lang="en-GB" sz="2300" dirty="0">
                <a:latin typeface="Source Sans Pro" panose="020B0503030403020204" pitchFamily="34" charset="0"/>
                <a:ea typeface="Source Sans Pro" panose="020B0503030403020204" pitchFamily="34" charset="0"/>
              </a:rPr>
              <a:t>Langkah </a:t>
            </a:r>
            <a:r>
              <a:rPr lang="en-GB" sz="2300" dirty="0" err="1">
                <a:latin typeface="Source Sans Pro" panose="020B0503030403020204" pitchFamily="34" charset="0"/>
                <a:ea typeface="Source Sans Pro" panose="020B0503030403020204" pitchFamily="34" charset="0"/>
              </a:rPr>
              <a:t>ini</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menetapkan</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tantangan</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sanitasi</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prioritas</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untuk</a:t>
            </a:r>
            <a:r>
              <a:rPr lang="en-GB" sz="2300" dirty="0">
                <a:latin typeface="Source Sans Pro" panose="020B0503030403020204" pitchFamily="34" charset="0"/>
                <a:ea typeface="Source Sans Pro" panose="020B0503030403020204" pitchFamily="34" charset="0"/>
              </a:rPr>
              <a:t> SSP dan </a:t>
            </a:r>
            <a:r>
              <a:rPr lang="en-GB" sz="2300" dirty="0" err="1">
                <a:latin typeface="Source Sans Pro" panose="020B0503030403020204" pitchFamily="34" charset="0"/>
                <a:ea typeface="Source Sans Pro" panose="020B0503030403020204" pitchFamily="34" charset="0"/>
              </a:rPr>
              <a:t>membuat</a:t>
            </a:r>
            <a:r>
              <a:rPr lang="en-GB" sz="2300" dirty="0">
                <a:latin typeface="Source Sans Pro" panose="020B0503030403020204" pitchFamily="34" charset="0"/>
                <a:ea typeface="Source Sans Pro" panose="020B0503030403020204" pitchFamily="34" charset="0"/>
              </a:rPr>
              <a:t> proses SSP </a:t>
            </a:r>
            <a:r>
              <a:rPr lang="en-GB" sz="2300" dirty="0" err="1">
                <a:latin typeface="Source Sans Pro" panose="020B0503030403020204" pitchFamily="34" charset="0"/>
                <a:ea typeface="Source Sans Pro" panose="020B0503030403020204" pitchFamily="34" charset="0"/>
              </a:rPr>
              <a:t>dapat</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dikelola</a:t>
            </a:r>
            <a:r>
              <a:rPr lang="en-GB" sz="2300" dirty="0">
                <a:latin typeface="Source Sans Pro" panose="020B0503030403020204" pitchFamily="34" charset="0"/>
                <a:ea typeface="Source Sans Pro" panose="020B0503030403020204" pitchFamily="34" charset="0"/>
              </a:rPr>
              <a:t>.</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248712" y="3760167"/>
            <a:ext cx="8697373" cy="493329"/>
          </a:xfrm>
        </p:spPr>
        <p:txBody>
          <a:bodyPr anchor="t"/>
          <a:lstStyle/>
          <a:p>
            <a:pPr marL="0" indent="0">
              <a:lnSpc>
                <a:spcPct val="100000"/>
              </a:lnSpc>
              <a:buNone/>
              <a:defRPr/>
            </a:pPr>
            <a:r>
              <a:rPr lang="en-AU" sz="2300" dirty="0">
                <a:latin typeface="Source Sans Pro" panose="020B0503030403020204" pitchFamily="34" charset="0"/>
                <a:ea typeface="Source Sans Pro" panose="020B0503030403020204" pitchFamily="34" charset="0"/>
              </a:rPr>
              <a:t>Tools </a:t>
            </a:r>
            <a:r>
              <a:rPr lang="en-AU" sz="2300" dirty="0" err="1">
                <a:latin typeface="Source Sans Pro" panose="020B0503030403020204" pitchFamily="34" charset="0"/>
                <a:ea typeface="Source Sans Pro" panose="020B0503030403020204" pitchFamily="34" charset="0"/>
              </a:rPr>
              <a:t>berbasis</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risiko</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dapat</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digunakan</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untuk</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menganalisis</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situasi</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untuk</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mengidentifikasi</a:t>
            </a:r>
            <a:r>
              <a:rPr lang="en-AU" sz="2300" dirty="0">
                <a:latin typeface="Source Sans Pro" panose="020B0503030403020204" pitchFamily="34" charset="0"/>
                <a:ea typeface="Source Sans Pro" panose="020B0503030403020204" pitchFamily="34" charset="0"/>
              </a:rPr>
              <a:t> dan </a:t>
            </a:r>
            <a:r>
              <a:rPr lang="en-AU" sz="2300" dirty="0" err="1">
                <a:latin typeface="Source Sans Pro" panose="020B0503030403020204" pitchFamily="34" charset="0"/>
                <a:ea typeface="Source Sans Pro" panose="020B0503030403020204" pitchFamily="34" charset="0"/>
              </a:rPr>
              <a:t>mencapai</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kesepakatan</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mengenai</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prioritas</a:t>
            </a:r>
            <a:r>
              <a:rPr lang="en-AU" sz="2300" dirty="0">
                <a:latin typeface="Source Sans Pro" panose="020B0503030403020204" pitchFamily="34" charset="0"/>
                <a:ea typeface="Source Sans Pro" panose="020B0503030403020204" pitchFamily="34" charset="0"/>
              </a:rPr>
              <a:t> SSP:</a:t>
            </a:r>
          </a:p>
        </p:txBody>
      </p:sp>
      <p:sp>
        <p:nvSpPr>
          <p:cNvPr id="17" name="3 Marcador de texto">
            <a:extLst>
              <a:ext uri="{FF2B5EF4-FFF2-40B4-BE49-F238E27FC236}">
                <a16:creationId xmlns:a16="http://schemas.microsoft.com/office/drawing/2014/main" id="{7138602F-7619-2548-9F09-4A0988E513AB}"/>
              </a:ext>
            </a:extLst>
          </p:cNvPr>
          <p:cNvSpPr txBox="1">
            <a:spLocks/>
          </p:cNvSpPr>
          <p:nvPr/>
        </p:nvSpPr>
        <p:spPr>
          <a:xfrm>
            <a:off x="248712" y="4893651"/>
            <a:ext cx="4543421" cy="101121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2300" dirty="0">
                <a:solidFill>
                  <a:srgbClr val="212121"/>
                </a:solidFill>
                <a:latin typeface="Source Sans Pro" panose="020B0503030403020204" pitchFamily="34" charset="0"/>
                <a:ea typeface="Source Sans Pro" panose="020B0503030403020204" pitchFamily="34" charset="0"/>
              </a:rPr>
              <a:t>Diagram </a:t>
            </a:r>
            <a:r>
              <a:rPr lang="en-AU" sz="2300" dirty="0" err="1">
                <a:solidFill>
                  <a:srgbClr val="212121"/>
                </a:solidFill>
                <a:latin typeface="Source Sans Pro" panose="020B0503030403020204" pitchFamily="34" charset="0"/>
                <a:ea typeface="Source Sans Pro" panose="020B0503030403020204" pitchFamily="34" charset="0"/>
              </a:rPr>
              <a:t>aliran</a:t>
            </a:r>
            <a:r>
              <a:rPr lang="en-AU" sz="2300" dirty="0">
                <a:solidFill>
                  <a:srgbClr val="212121"/>
                </a:solidFill>
                <a:latin typeface="Source Sans Pro" panose="020B0503030403020204" pitchFamily="34" charset="0"/>
                <a:ea typeface="Source Sans Pro" panose="020B0503030403020204" pitchFamily="34" charset="0"/>
              </a:rPr>
              <a:t> </a:t>
            </a:r>
            <a:r>
              <a:rPr lang="en-AU" sz="2300" dirty="0" err="1">
                <a:solidFill>
                  <a:srgbClr val="212121"/>
                </a:solidFill>
                <a:latin typeface="Source Sans Pro" panose="020B0503030403020204" pitchFamily="34" charset="0"/>
                <a:ea typeface="Source Sans Pro" panose="020B0503030403020204" pitchFamily="34" charset="0"/>
              </a:rPr>
              <a:t>ekskreta</a:t>
            </a:r>
            <a:r>
              <a:rPr lang="en-AU" sz="2300" dirty="0">
                <a:solidFill>
                  <a:srgbClr val="212121"/>
                </a:solidFill>
                <a:latin typeface="Source Sans Pro" panose="020B0503030403020204" pitchFamily="34" charset="0"/>
                <a:ea typeface="Source Sans Pro" panose="020B0503030403020204" pitchFamily="34" charset="0"/>
              </a:rPr>
              <a:t> / Excreta flow diagrams  (SFD)</a:t>
            </a:r>
          </a:p>
        </p:txBody>
      </p:sp>
      <p:sp>
        <p:nvSpPr>
          <p:cNvPr id="14" name="Text Placeholder 19">
            <a:extLst>
              <a:ext uri="{FF2B5EF4-FFF2-40B4-BE49-F238E27FC236}">
                <a16:creationId xmlns:a16="http://schemas.microsoft.com/office/drawing/2014/main" id="{8B0A49DB-559F-4A4B-A7F8-1E915F11FA54}"/>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Menentapkan</a:t>
            </a:r>
            <a:r>
              <a:rPr lang="en-GB" sz="1800" spc="0" dirty="0">
                <a:solidFill>
                  <a:srgbClr val="212121"/>
                </a:solidFill>
                <a:latin typeface="Source Sans Pro" panose="020B0503030403020204" pitchFamily="34" charset="0"/>
                <a:ea typeface="Source Sans Pro" panose="020B0503030403020204" pitchFamily="34" charset="0"/>
              </a:rPr>
              <a:t> </a:t>
            </a:r>
            <a:r>
              <a:rPr lang="en-GB" spc="0" dirty="0" err="1">
                <a:solidFill>
                  <a:srgbClr val="212121"/>
                </a:solidFill>
                <a:latin typeface="Source Sans Pro" panose="020B0503030403020204" pitchFamily="34" charset="0"/>
                <a:ea typeface="Source Sans Pro" panose="020B0503030403020204" pitchFamily="34" charset="0"/>
              </a:rPr>
              <a:t>P</a:t>
            </a:r>
            <a:r>
              <a:rPr lang="en-GB" sz="1800" spc="0" dirty="0" err="1">
                <a:solidFill>
                  <a:srgbClr val="212121"/>
                </a:solidFill>
                <a:latin typeface="Source Sans Pro" panose="020B0503030403020204" pitchFamily="34" charset="0"/>
                <a:ea typeface="Source Sans Pro" panose="020B0503030403020204" pitchFamily="34" charset="0"/>
              </a:rPr>
              <a:t>rioritas</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15" name="Text Placeholder 19">
            <a:extLst>
              <a:ext uri="{FF2B5EF4-FFF2-40B4-BE49-F238E27FC236}">
                <a16:creationId xmlns:a16="http://schemas.microsoft.com/office/drawing/2014/main" id="{F05A727C-B7E5-394F-8E2B-200E8D094700}"/>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1.3</a:t>
            </a:r>
          </a:p>
        </p:txBody>
      </p:sp>
      <p:sp>
        <p:nvSpPr>
          <p:cNvPr id="18" name="Rectangular Callout 17">
            <a:extLst>
              <a:ext uri="{FF2B5EF4-FFF2-40B4-BE49-F238E27FC236}">
                <a16:creationId xmlns:a16="http://schemas.microsoft.com/office/drawing/2014/main" id="{9BBFCB97-B04F-D643-A7AF-A9845E5FE9F0}"/>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15 - 17</a:t>
            </a:r>
          </a:p>
        </p:txBody>
      </p:sp>
      <p:sp>
        <p:nvSpPr>
          <p:cNvPr id="8" name="3 Marcador de texto">
            <a:extLst>
              <a:ext uri="{FF2B5EF4-FFF2-40B4-BE49-F238E27FC236}">
                <a16:creationId xmlns:a16="http://schemas.microsoft.com/office/drawing/2014/main" id="{8C9519FB-9440-134A-8E2E-BFA4A255B814}"/>
              </a:ext>
            </a:extLst>
          </p:cNvPr>
          <p:cNvSpPr txBox="1">
            <a:spLocks/>
          </p:cNvSpPr>
          <p:nvPr/>
        </p:nvSpPr>
        <p:spPr>
          <a:xfrm>
            <a:off x="4572000" y="4788485"/>
            <a:ext cx="4543421" cy="101121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AU" sz="2300" dirty="0">
                <a:solidFill>
                  <a:srgbClr val="212121"/>
                </a:solidFill>
                <a:latin typeface="Source Sans Pro" panose="020B0503030403020204" pitchFamily="34" charset="0"/>
                <a:ea typeface="Source Sans Pro" panose="020B0503030403020204" pitchFamily="34" charset="0"/>
              </a:rPr>
              <a:t>Tools </a:t>
            </a:r>
            <a:r>
              <a:rPr lang="en-AU" sz="2300" dirty="0" err="1">
                <a:solidFill>
                  <a:srgbClr val="212121"/>
                </a:solidFill>
                <a:latin typeface="Source Sans Pro" panose="020B0503030403020204" pitchFamily="34" charset="0"/>
                <a:ea typeface="Source Sans Pro" panose="020B0503030403020204" pitchFamily="34" charset="0"/>
              </a:rPr>
              <a:t>Penilaian</a:t>
            </a:r>
            <a:r>
              <a:rPr lang="en-AU" sz="2300" dirty="0">
                <a:solidFill>
                  <a:srgbClr val="212121"/>
                </a:solidFill>
                <a:latin typeface="Source Sans Pro" panose="020B0503030403020204" pitchFamily="34" charset="0"/>
                <a:ea typeface="Source Sans Pro" panose="020B0503030403020204" pitchFamily="34" charset="0"/>
              </a:rPr>
              <a:t> </a:t>
            </a:r>
            <a:r>
              <a:rPr lang="en-AU" sz="2300" dirty="0" err="1">
                <a:solidFill>
                  <a:srgbClr val="212121"/>
                </a:solidFill>
                <a:latin typeface="Source Sans Pro" panose="020B0503030403020204" pitchFamily="34" charset="0"/>
                <a:ea typeface="Source Sans Pro" panose="020B0503030403020204" pitchFamily="34" charset="0"/>
              </a:rPr>
              <a:t>Paparan</a:t>
            </a:r>
            <a:r>
              <a:rPr lang="en-AU" sz="2300" dirty="0">
                <a:solidFill>
                  <a:srgbClr val="212121"/>
                </a:solidFill>
                <a:latin typeface="Source Sans Pro" panose="020B0503030403020204" pitchFamily="34" charset="0"/>
                <a:ea typeface="Source Sans Pro" panose="020B0503030403020204" pitchFamily="34" charset="0"/>
              </a:rPr>
              <a:t> </a:t>
            </a:r>
            <a:r>
              <a:rPr lang="en-AU" sz="2300" dirty="0" err="1">
                <a:solidFill>
                  <a:srgbClr val="212121"/>
                </a:solidFill>
                <a:latin typeface="Source Sans Pro" panose="020B0503030403020204" pitchFamily="34" charset="0"/>
                <a:ea typeface="Source Sans Pro" panose="020B0503030403020204" pitchFamily="34" charset="0"/>
              </a:rPr>
              <a:t>SaniPath</a:t>
            </a:r>
            <a:r>
              <a:rPr lang="en-AU" sz="2300" dirty="0">
                <a:solidFill>
                  <a:srgbClr val="212121"/>
                </a:solidFill>
                <a:latin typeface="Source Sans Pro" panose="020B0503030403020204" pitchFamily="34" charset="0"/>
                <a:ea typeface="Source Sans Pro" panose="020B0503030403020204" pitchFamily="34" charset="0"/>
              </a:rPr>
              <a:t> (</a:t>
            </a:r>
            <a:r>
              <a:rPr lang="en-US" sz="2300" dirty="0">
                <a:solidFill>
                  <a:srgbClr val="212121"/>
                </a:solidFill>
                <a:latin typeface="Source Sans Pro" panose="020B0503030403020204" pitchFamily="34" charset="0"/>
                <a:ea typeface="Source Sans Pro" panose="020B0503030403020204" pitchFamily="34" charset="0"/>
              </a:rPr>
              <a:t>The </a:t>
            </a:r>
            <a:r>
              <a:rPr lang="en-US" sz="2300" dirty="0" err="1">
                <a:solidFill>
                  <a:srgbClr val="212121"/>
                </a:solidFill>
                <a:latin typeface="Source Sans Pro" panose="020B0503030403020204" pitchFamily="34" charset="0"/>
                <a:ea typeface="Source Sans Pro" panose="020B0503030403020204" pitchFamily="34" charset="0"/>
              </a:rPr>
              <a:t>SaniPath</a:t>
            </a:r>
            <a:r>
              <a:rPr lang="en-US" sz="2300" dirty="0">
                <a:solidFill>
                  <a:srgbClr val="212121"/>
                </a:solidFill>
                <a:latin typeface="Source Sans Pro" panose="020B0503030403020204" pitchFamily="34" charset="0"/>
                <a:ea typeface="Source Sans Pro" panose="020B0503030403020204" pitchFamily="34" charset="0"/>
              </a:rPr>
              <a:t> Exposure Assessment Tool </a:t>
            </a:r>
            <a:r>
              <a:rPr lang="en-AU" sz="2300" dirty="0">
                <a:solidFill>
                  <a:srgbClr val="212121"/>
                </a:solidFill>
                <a:latin typeface="Source Sans Pro" panose="020B0503030403020204" pitchFamily="34" charset="0"/>
                <a:ea typeface="Source Sans Pro" panose="020B0503030403020204" pitchFamily="34" charset="0"/>
              </a:rPr>
              <a:t>)</a:t>
            </a:r>
            <a:endParaRPr lang="en-US" sz="2300" dirty="0">
              <a:solidFill>
                <a:srgbClr val="212121"/>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945176A5-3524-6EF4-F6C1-B80F32FC0569}"/>
              </a:ext>
            </a:extLst>
          </p:cNvPr>
          <p:cNvSpPr txBox="1"/>
          <p:nvPr/>
        </p:nvSpPr>
        <p:spPr>
          <a:xfrm>
            <a:off x="2272811" y="3244334"/>
            <a:ext cx="4580792" cy="369332"/>
          </a:xfrm>
          <a:prstGeom prst="rect">
            <a:avLst/>
          </a:prstGeom>
          <a:noFill/>
        </p:spPr>
        <p:txBody>
          <a:bodyPr wrap="square">
            <a:spAutoFit/>
          </a:bodyPr>
          <a:lstStyle/>
          <a:p>
            <a:r>
              <a:rPr lang="en-AU" sz="1800" dirty="0">
                <a:solidFill>
                  <a:srgbClr val="212121"/>
                </a:solidFill>
                <a:latin typeface="Source Sans Pro" panose="020B0503030403020204" pitchFamily="34" charset="0"/>
                <a:ea typeface="Source Sans Pro" panose="020B0503030403020204" pitchFamily="34" charset="0"/>
              </a:rPr>
              <a:t>Excreta flow diagrams </a:t>
            </a:r>
            <a:endParaRPr lang="en-US" dirty="0"/>
          </a:p>
        </p:txBody>
      </p:sp>
      <p:pic>
        <p:nvPicPr>
          <p:cNvPr id="5" name="Picture 4">
            <a:extLst>
              <a:ext uri="{FF2B5EF4-FFF2-40B4-BE49-F238E27FC236}">
                <a16:creationId xmlns:a16="http://schemas.microsoft.com/office/drawing/2014/main" id="{B578F0BA-D3A8-67EA-622D-C516AADC7147}"/>
              </a:ext>
            </a:extLst>
          </p:cNvPr>
          <p:cNvPicPr>
            <a:picLocks noChangeAspect="1"/>
          </p:cNvPicPr>
          <p:nvPr/>
        </p:nvPicPr>
        <p:blipFill>
          <a:blip r:embed="rId3"/>
          <a:stretch>
            <a:fillRect/>
          </a:stretch>
        </p:blipFill>
        <p:spPr>
          <a:xfrm>
            <a:off x="6915185" y="364046"/>
            <a:ext cx="732813" cy="520861"/>
          </a:xfrm>
          <a:prstGeom prst="rect">
            <a:avLst/>
          </a:prstGeom>
        </p:spPr>
      </p:pic>
    </p:spTree>
    <p:extLst>
      <p:ext uri="{BB962C8B-B14F-4D97-AF65-F5344CB8AC3E}">
        <p14:creationId xmlns:p14="http://schemas.microsoft.com/office/powerpoint/2010/main" val="37966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Menentapkan</a:t>
            </a:r>
            <a:r>
              <a:rPr lang="en-GB" sz="1800" spc="0" dirty="0">
                <a:solidFill>
                  <a:srgbClr val="212121"/>
                </a:solidFill>
                <a:latin typeface="Source Sans Pro" panose="020B0503030403020204" pitchFamily="34" charset="0"/>
                <a:ea typeface="Source Sans Pro" panose="020B0503030403020204" pitchFamily="34" charset="0"/>
              </a:rPr>
              <a:t> </a:t>
            </a:r>
            <a:r>
              <a:rPr lang="en-GB" spc="0" dirty="0" err="1">
                <a:solidFill>
                  <a:srgbClr val="212121"/>
                </a:solidFill>
                <a:latin typeface="Source Sans Pro" panose="020B0503030403020204" pitchFamily="34" charset="0"/>
                <a:ea typeface="Source Sans Pro" panose="020B0503030403020204" pitchFamily="34" charset="0"/>
              </a:rPr>
              <a:t>P</a:t>
            </a:r>
            <a:r>
              <a:rPr lang="en-GB" sz="1800" spc="0" dirty="0" err="1">
                <a:solidFill>
                  <a:srgbClr val="212121"/>
                </a:solidFill>
                <a:latin typeface="Source Sans Pro" panose="020B0503030403020204" pitchFamily="34" charset="0"/>
                <a:ea typeface="Source Sans Pro" panose="020B0503030403020204" pitchFamily="34" charset="0"/>
              </a:rPr>
              <a:t>rioritas</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a:p>
            <a:endParaRPr lang="en-GB" sz="1800" spc="0" dirty="0">
              <a:solidFill>
                <a:srgbClr val="212121"/>
              </a:solidFill>
              <a:latin typeface="Source Sans Pro" panose="020B0503030403020204" pitchFamily="34" charset="0"/>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191035"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Excreta flow diagrams (SFD)</a:t>
            </a: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175155" y="1846454"/>
            <a:ext cx="8895288"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dirty="0" err="1">
                <a:solidFill>
                  <a:srgbClr val="212121"/>
                </a:solidFill>
                <a:latin typeface="Source Sans Pro" panose="020B0503030403020204" pitchFamily="34" charset="0"/>
                <a:ea typeface="Source Sans Pro" panose="020B0503030403020204" pitchFamily="34" charset="0"/>
              </a:rPr>
              <a:t>Membantu</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dalam</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menetapkan</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prioritas</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dengan</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menunjukkan</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secara</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grafis</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proporsi</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kotoran</a:t>
            </a:r>
            <a:r>
              <a:rPr lang="en-GB" dirty="0">
                <a:solidFill>
                  <a:srgbClr val="212121"/>
                </a:solidFill>
                <a:latin typeface="Source Sans Pro" panose="020B0503030403020204" pitchFamily="34" charset="0"/>
                <a:ea typeface="Source Sans Pro" panose="020B0503030403020204" pitchFamily="34" charset="0"/>
              </a:rPr>
              <a:t> di </a:t>
            </a:r>
            <a:r>
              <a:rPr lang="en-GB" dirty="0" err="1">
                <a:solidFill>
                  <a:srgbClr val="212121"/>
                </a:solidFill>
                <a:latin typeface="Source Sans Pro" panose="020B0503030403020204" pitchFamily="34" charset="0"/>
                <a:ea typeface="Source Sans Pro" panose="020B0503030403020204" pitchFamily="34" charset="0"/>
              </a:rPr>
              <a:t>suatu</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kota</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atau</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daerah</a:t>
            </a:r>
            <a:r>
              <a:rPr lang="en-GB" dirty="0">
                <a:solidFill>
                  <a:srgbClr val="212121"/>
                </a:solidFill>
                <a:latin typeface="Source Sans Pro" panose="020B0503030403020204" pitchFamily="34" charset="0"/>
                <a:ea typeface="Source Sans Pro" panose="020B0503030403020204" pitchFamily="34" charset="0"/>
              </a:rPr>
              <a:t> yang </a:t>
            </a:r>
            <a:r>
              <a:rPr lang="en-GB" dirty="0" err="1">
                <a:solidFill>
                  <a:srgbClr val="212121"/>
                </a:solidFill>
                <a:latin typeface="Source Sans Pro" panose="020B0503030403020204" pitchFamily="34" charset="0"/>
                <a:ea typeface="Source Sans Pro" panose="020B0503030403020204" pitchFamily="34" charset="0"/>
              </a:rPr>
              <a:t>tidak</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dikelola</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dengan</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aman</a:t>
            </a:r>
            <a:r>
              <a:rPr lang="en-GB" dirty="0">
                <a:solidFill>
                  <a:srgbClr val="212121"/>
                </a:solidFill>
                <a:latin typeface="Source Sans Pro" panose="020B0503030403020204" pitchFamily="34" charset="0"/>
                <a:ea typeface="Source Sans Pro" panose="020B0503030403020204" pitchFamily="34" charset="0"/>
              </a:rPr>
              <a:t> di </a:t>
            </a:r>
            <a:r>
              <a:rPr lang="en-GB" dirty="0" err="1">
                <a:solidFill>
                  <a:srgbClr val="212121"/>
                </a:solidFill>
                <a:latin typeface="Source Sans Pro" panose="020B0503030403020204" pitchFamily="34" charset="0"/>
                <a:ea typeface="Source Sans Pro" panose="020B0503030403020204" pitchFamily="34" charset="0"/>
              </a:rPr>
              <a:t>setiap</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langkah</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rantai</a:t>
            </a:r>
            <a:r>
              <a:rPr lang="en-GB" dirty="0">
                <a:solidFill>
                  <a:srgbClr val="212121"/>
                </a:solidFill>
                <a:latin typeface="Source Sans Pro" panose="020B0503030403020204" pitchFamily="34" charset="0"/>
                <a:ea typeface="Source Sans Pro" panose="020B0503030403020204" pitchFamily="34" charset="0"/>
              </a:rPr>
              <a:t> </a:t>
            </a:r>
            <a:r>
              <a:rPr lang="en-GB" dirty="0" err="1">
                <a:solidFill>
                  <a:srgbClr val="212121"/>
                </a:solidFill>
                <a:latin typeface="Source Sans Pro" panose="020B0503030403020204" pitchFamily="34" charset="0"/>
                <a:ea typeface="Source Sans Pro" panose="020B0503030403020204" pitchFamily="34" charset="0"/>
              </a:rPr>
              <a:t>sanitasi</a:t>
            </a:r>
            <a:r>
              <a:rPr lang="en-GB" dirty="0">
                <a:solidFill>
                  <a:srgbClr val="212121"/>
                </a:solidFill>
                <a:latin typeface="Source Sans Pro" panose="020B0503030403020204" pitchFamily="34" charset="0"/>
                <a:ea typeface="Source Sans Pro" panose="020B0503030403020204" pitchFamily="34" charset="0"/>
              </a:rPr>
              <a:t>:</a:t>
            </a:r>
          </a:p>
        </p:txBody>
      </p:sp>
      <p:sp>
        <p:nvSpPr>
          <p:cNvPr id="8" name="Text Placeholder 7">
            <a:extLst>
              <a:ext uri="{FF2B5EF4-FFF2-40B4-BE49-F238E27FC236}">
                <a16:creationId xmlns:a16="http://schemas.microsoft.com/office/drawing/2014/main" id="{8ED5E599-94A1-D74F-B553-E3C0F0E8B1BD}"/>
              </a:ext>
            </a:extLst>
          </p:cNvPr>
          <p:cNvSpPr txBox="1">
            <a:spLocks/>
          </p:cNvSpPr>
          <p:nvPr/>
        </p:nvSpPr>
        <p:spPr>
          <a:xfrm>
            <a:off x="5363307" y="3668430"/>
            <a:ext cx="3707136" cy="158120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err="1">
                <a:solidFill>
                  <a:schemeClr val="tx2"/>
                </a:solidFill>
                <a:latin typeface="Source Sans Pro" panose="020B0503030403020204" pitchFamily="34" charset="0"/>
                <a:ea typeface="Source Sans Pro" panose="020B0503030403020204" pitchFamily="34" charset="0"/>
              </a:rPr>
              <a:t>Panah</a:t>
            </a:r>
            <a:r>
              <a:rPr lang="en-GB" sz="2000" b="1" dirty="0">
                <a:solidFill>
                  <a:srgbClr val="C00000"/>
                </a:solidFill>
                <a:latin typeface="Source Sans Pro" panose="020B0503030403020204" pitchFamily="34" charset="0"/>
                <a:ea typeface="Source Sans Pro" panose="020B0503030403020204" pitchFamily="34" charset="0"/>
              </a:rPr>
              <a:t> </a:t>
            </a:r>
            <a:r>
              <a:rPr lang="en-GB" sz="2000" b="1" dirty="0" err="1">
                <a:solidFill>
                  <a:srgbClr val="C00000"/>
                </a:solidFill>
                <a:latin typeface="Source Sans Pro" panose="020B0503030403020204" pitchFamily="34" charset="0"/>
                <a:ea typeface="Source Sans Pro" panose="020B0503030403020204" pitchFamily="34" charset="0"/>
              </a:rPr>
              <a:t>merah</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atau</a:t>
            </a:r>
            <a:r>
              <a:rPr lang="en-GB" sz="2000" dirty="0">
                <a:solidFill>
                  <a:srgbClr val="212121"/>
                </a:solidFill>
                <a:latin typeface="Source Sans Pro" panose="020B0503030403020204" pitchFamily="34" charset="0"/>
                <a:ea typeface="Source Sans Pro" panose="020B0503030403020204" pitchFamily="34" charset="0"/>
              </a:rPr>
              <a:t> </a:t>
            </a:r>
            <a:r>
              <a:rPr lang="en-GB" sz="2000" b="1" dirty="0" err="1">
                <a:solidFill>
                  <a:srgbClr val="00B050"/>
                </a:solidFill>
                <a:latin typeface="Source Sans Pro" panose="020B0503030403020204" pitchFamily="34" charset="0"/>
                <a:ea typeface="Source Sans Pro" panose="020B0503030403020204" pitchFamily="34" charset="0"/>
              </a:rPr>
              <a:t>hijau</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memberi</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sinyal</a:t>
            </a:r>
            <a:r>
              <a:rPr lang="en-GB" sz="2000" dirty="0">
                <a:solidFill>
                  <a:srgbClr val="212121"/>
                </a:solidFill>
                <a:latin typeface="Source Sans Pro" panose="020B0503030403020204" pitchFamily="34" charset="0"/>
                <a:ea typeface="Source Sans Pro" panose="020B0503030403020204" pitchFamily="34" charset="0"/>
              </a:rPr>
              <a:t> di mana </a:t>
            </a:r>
            <a:r>
              <a:rPr lang="en-GB" sz="2000" dirty="0" err="1">
                <a:solidFill>
                  <a:srgbClr val="212121"/>
                </a:solidFill>
                <a:latin typeface="Source Sans Pro" panose="020B0503030403020204" pitchFamily="34" charset="0"/>
                <a:ea typeface="Source Sans Pro" panose="020B0503030403020204" pitchFamily="34" charset="0"/>
              </a:rPr>
              <a:t>risiko</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terbesar</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berada</a:t>
            </a:r>
            <a:r>
              <a:rPr lang="en-GB" sz="2000" dirty="0">
                <a:solidFill>
                  <a:srgbClr val="212121"/>
                </a:solidFill>
                <a:latin typeface="Source Sans Pro" panose="020B0503030403020204" pitchFamily="34" charset="0"/>
                <a:ea typeface="Source Sans Pro" panose="020B0503030403020204" pitchFamily="34" charset="0"/>
              </a:rPr>
              <a:t> dan </a:t>
            </a:r>
            <a:r>
              <a:rPr lang="en-GB" sz="2000" dirty="0" err="1">
                <a:solidFill>
                  <a:srgbClr val="212121"/>
                </a:solidFill>
                <a:latin typeface="Source Sans Pro" panose="020B0503030403020204" pitchFamily="34" charset="0"/>
                <a:ea typeface="Source Sans Pro" panose="020B0503030403020204" pitchFamily="34" charset="0"/>
              </a:rPr>
              <a:t>membantu</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pemangku</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kepentingan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kota</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mengidentifikasi</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risiko</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tertinggi</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untuk</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manajemen</a:t>
            </a:r>
            <a:r>
              <a:rPr lang="en-GB" sz="2000" dirty="0">
                <a:solidFill>
                  <a:srgbClr val="212121"/>
                </a:solidFill>
                <a:latin typeface="Source Sans Pro" panose="020B0503030403020204" pitchFamily="34" charset="0"/>
                <a:ea typeface="Source Sans Pro" panose="020B0503030403020204" pitchFamily="34" charset="0"/>
              </a:rPr>
              <a:t> </a:t>
            </a:r>
            <a:r>
              <a:rPr lang="en-GB" sz="2000" dirty="0" err="1">
                <a:solidFill>
                  <a:srgbClr val="212121"/>
                </a:solidFill>
                <a:latin typeface="Source Sans Pro" panose="020B0503030403020204" pitchFamily="34" charset="0"/>
                <a:ea typeface="Source Sans Pro" panose="020B0503030403020204" pitchFamily="34" charset="0"/>
              </a:rPr>
              <a:t>menggunakan</a:t>
            </a:r>
            <a:r>
              <a:rPr lang="en-GB" sz="2000" dirty="0">
                <a:solidFill>
                  <a:srgbClr val="212121"/>
                </a:solidFill>
                <a:latin typeface="Source Sans Pro" panose="020B0503030403020204" pitchFamily="34" charset="0"/>
                <a:ea typeface="Source Sans Pro" panose="020B0503030403020204" pitchFamily="34" charset="0"/>
              </a:rPr>
              <a:t> SSP</a:t>
            </a:r>
          </a:p>
        </p:txBody>
      </p:sp>
      <p:pic>
        <p:nvPicPr>
          <p:cNvPr id="2" name="Picture 1">
            <a:extLst>
              <a:ext uri="{FF2B5EF4-FFF2-40B4-BE49-F238E27FC236}">
                <a16:creationId xmlns:a16="http://schemas.microsoft.com/office/drawing/2014/main" id="{7C204F04-6588-4646-BD16-B1E0380B062C}"/>
              </a:ext>
            </a:extLst>
          </p:cNvPr>
          <p:cNvPicPr>
            <a:picLocks noChangeAspect="1"/>
          </p:cNvPicPr>
          <p:nvPr/>
        </p:nvPicPr>
        <p:blipFill>
          <a:blip r:embed="rId3"/>
          <a:stretch>
            <a:fillRect/>
          </a:stretch>
        </p:blipFill>
        <p:spPr>
          <a:xfrm>
            <a:off x="175155" y="2563355"/>
            <a:ext cx="5124976" cy="3775399"/>
          </a:xfrm>
          <a:prstGeom prst="rect">
            <a:avLst/>
          </a:prstGeom>
        </p:spPr>
      </p:pic>
      <p:sp>
        <p:nvSpPr>
          <p:cNvPr id="9" name="Rectangular Callout 8">
            <a:extLst>
              <a:ext uri="{FF2B5EF4-FFF2-40B4-BE49-F238E27FC236}">
                <a16:creationId xmlns:a16="http://schemas.microsoft.com/office/drawing/2014/main" id="{63873CED-0CA4-8C42-8911-5C0177A4BD5C}"/>
              </a:ext>
            </a:extLst>
          </p:cNvPr>
          <p:cNvSpPr/>
          <p:nvPr/>
        </p:nvSpPr>
        <p:spPr>
          <a:xfrm>
            <a:off x="6274802" y="2457000"/>
            <a:ext cx="1673444"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Catatan</a:t>
            </a:r>
            <a:r>
              <a:rPr lang="en-GB" sz="1500" dirty="0">
                <a:solidFill>
                  <a:schemeClr val="bg1"/>
                </a:solidFill>
                <a:latin typeface="Source Sans Pro" panose="020B0503030403020204" pitchFamily="34" charset="0"/>
                <a:ea typeface="Source Sans Pro" panose="020B0503030403020204" pitchFamily="34" charset="0"/>
              </a:rPr>
              <a:t> Panduan</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 1.2. Hal 16</a:t>
            </a:r>
          </a:p>
        </p:txBody>
      </p:sp>
      <p:sp>
        <p:nvSpPr>
          <p:cNvPr id="10" name="Text Placeholder 30">
            <a:extLst>
              <a:ext uri="{FF2B5EF4-FFF2-40B4-BE49-F238E27FC236}">
                <a16:creationId xmlns:a16="http://schemas.microsoft.com/office/drawing/2014/main" id="{9F4EF07F-AC47-664C-BB2A-480D144F12B3}"/>
              </a:ext>
            </a:extLst>
          </p:cNvPr>
          <p:cNvSpPr txBox="1">
            <a:spLocks/>
          </p:cNvSpPr>
          <p:nvPr/>
        </p:nvSpPr>
        <p:spPr>
          <a:xfrm>
            <a:off x="5300131" y="5919627"/>
            <a:ext cx="3843869" cy="450757"/>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Source Sans Pro" panose="020B0503030403020204" pitchFamily="34" charset="0"/>
                <a:ea typeface="Source Sans Pro" panose="020B0503030403020204" pitchFamily="34" charset="0"/>
              </a:rPr>
              <a:t>Sumber: Blackett, Hawkins &amp; Heymans (2014) (example of an SFD in Dakar, Senegal).</a:t>
            </a:r>
          </a:p>
        </p:txBody>
      </p:sp>
      <p:pic>
        <p:nvPicPr>
          <p:cNvPr id="3" name="Picture 2">
            <a:extLst>
              <a:ext uri="{FF2B5EF4-FFF2-40B4-BE49-F238E27FC236}">
                <a16:creationId xmlns:a16="http://schemas.microsoft.com/office/drawing/2014/main" id="{695DC56A-A96B-75CD-AB59-D09CB681923B}"/>
              </a:ext>
            </a:extLst>
          </p:cNvPr>
          <p:cNvPicPr>
            <a:picLocks noChangeAspect="1"/>
          </p:cNvPicPr>
          <p:nvPr/>
        </p:nvPicPr>
        <p:blipFill>
          <a:blip r:embed="rId4"/>
          <a:stretch>
            <a:fillRect/>
          </a:stretch>
        </p:blipFill>
        <p:spPr>
          <a:xfrm>
            <a:off x="5611545" y="2611097"/>
            <a:ext cx="732813" cy="520861"/>
          </a:xfrm>
          <a:prstGeom prst="rect">
            <a:avLst/>
          </a:prstGeom>
        </p:spPr>
      </p:pic>
    </p:spTree>
    <p:extLst>
      <p:ext uri="{BB962C8B-B14F-4D97-AF65-F5344CB8AC3E}">
        <p14:creationId xmlns:p14="http://schemas.microsoft.com/office/powerpoint/2010/main" val="189650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Menentapkan</a:t>
            </a:r>
            <a:r>
              <a:rPr lang="en-GB" sz="1800" spc="0" dirty="0">
                <a:solidFill>
                  <a:srgbClr val="212121"/>
                </a:solidFill>
                <a:latin typeface="Source Sans Pro" panose="020B0503030403020204" pitchFamily="34" charset="0"/>
                <a:ea typeface="Source Sans Pro" panose="020B0503030403020204" pitchFamily="34" charset="0"/>
              </a:rPr>
              <a:t> </a:t>
            </a:r>
            <a:r>
              <a:rPr lang="en-GB" spc="0" dirty="0" err="1">
                <a:solidFill>
                  <a:srgbClr val="212121"/>
                </a:solidFill>
                <a:latin typeface="Source Sans Pro" panose="020B0503030403020204" pitchFamily="34" charset="0"/>
                <a:ea typeface="Source Sans Pro" panose="020B0503030403020204" pitchFamily="34" charset="0"/>
              </a:rPr>
              <a:t>P</a:t>
            </a:r>
            <a:r>
              <a:rPr lang="en-GB" sz="1800" spc="0" dirty="0" err="1">
                <a:solidFill>
                  <a:srgbClr val="212121"/>
                </a:solidFill>
                <a:latin typeface="Source Sans Pro" panose="020B0503030403020204" pitchFamily="34" charset="0"/>
                <a:ea typeface="Source Sans Pro" panose="020B0503030403020204" pitchFamily="34" charset="0"/>
              </a:rPr>
              <a:t>rioritas</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3264" y="129445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Rekomendasi</a:t>
            </a:r>
            <a:r>
              <a:rPr lang="en-GB" sz="2000" dirty="0">
                <a:solidFill>
                  <a:srgbClr val="379175"/>
                </a:solidFill>
              </a:rPr>
              <a:t> </a:t>
            </a:r>
            <a:r>
              <a:rPr lang="en-GB" sz="2000" dirty="0" err="1">
                <a:solidFill>
                  <a:srgbClr val="379175"/>
                </a:solidFill>
              </a:rPr>
              <a:t>Pedoman</a:t>
            </a:r>
            <a:r>
              <a:rPr lang="en-GB" sz="2000" dirty="0">
                <a:solidFill>
                  <a:srgbClr val="379175"/>
                </a:solidFill>
              </a:rPr>
              <a:t> WHO</a:t>
            </a:r>
          </a:p>
        </p:txBody>
      </p:sp>
      <p:sp>
        <p:nvSpPr>
          <p:cNvPr id="15" name="Rectangular Callout 14">
            <a:extLst>
              <a:ext uri="{FF2B5EF4-FFF2-40B4-BE49-F238E27FC236}">
                <a16:creationId xmlns:a16="http://schemas.microsoft.com/office/drawing/2014/main" id="{1543F48C-DF9E-2D41-AF8C-9D4C414724A8}"/>
              </a:ext>
            </a:extLst>
          </p:cNvPr>
          <p:cNvSpPr/>
          <p:nvPr/>
        </p:nvSpPr>
        <p:spPr>
          <a:xfrm>
            <a:off x="7455287" y="91642"/>
            <a:ext cx="1440000" cy="972000"/>
          </a:xfrm>
          <a:prstGeom prst="wedgeRectCallout">
            <a:avLst/>
          </a:prstGeom>
          <a:solidFill>
            <a:srgbClr val="3791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WHO Guidelines</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a:solidFill>
                  <a:schemeClr val="bg1"/>
                </a:solidFill>
                <a:latin typeface="Source Sans Pro" panose="020B0503030403020204" pitchFamily="34" charset="0"/>
                <a:ea typeface="Source Sans Pro" panose="020B0503030403020204" pitchFamily="34" charset="0"/>
              </a:rPr>
              <a:t>Bab </a:t>
            </a:r>
            <a:r>
              <a:rPr lang="en-GB" sz="1500" dirty="0">
                <a:solidFill>
                  <a:schemeClr val="bg1"/>
                </a:solidFill>
                <a:latin typeface="Source Sans Pro" panose="020B0503030403020204" pitchFamily="34" charset="0"/>
                <a:ea typeface="Source Sans Pro" panose="020B0503030403020204" pitchFamily="34" charset="0"/>
              </a:rPr>
              <a:t>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11-16</a:t>
            </a:r>
          </a:p>
        </p:txBody>
      </p:sp>
      <p:sp>
        <p:nvSpPr>
          <p:cNvPr id="16" name="3 Marcador de texto">
            <a:extLst>
              <a:ext uri="{FF2B5EF4-FFF2-40B4-BE49-F238E27FC236}">
                <a16:creationId xmlns:a16="http://schemas.microsoft.com/office/drawing/2014/main" id="{7FDC9E1B-31BB-9044-A743-97F2CCE8EC7F}"/>
              </a:ext>
            </a:extLst>
          </p:cNvPr>
          <p:cNvSpPr txBox="1">
            <a:spLocks/>
          </p:cNvSpPr>
          <p:nvPr/>
        </p:nvSpPr>
        <p:spPr>
          <a:xfrm>
            <a:off x="248713" y="2063764"/>
            <a:ext cx="4494731" cy="4392453"/>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err="1">
                <a:solidFill>
                  <a:srgbClr val="212121"/>
                </a:solidFill>
                <a:latin typeface="Source Sans Pro" panose="020B0503030403020204" pitchFamily="34" charset="0"/>
                <a:ea typeface="Source Sans Pro" panose="020B0503030403020204" pitchFamily="34" charset="0"/>
              </a:rPr>
              <a:t>Prioritaskan</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a:solidFill>
                  <a:srgbClr val="212121"/>
                </a:solidFill>
                <a:latin typeface="Source Sans Pro" panose="020B0503030403020204" pitchFamily="34" charset="0"/>
                <a:ea typeface="Source Sans Pro" panose="020B0503030403020204" pitchFamily="34" charset="0"/>
              </a:rPr>
              <a:t>Wilayah </a:t>
            </a:r>
            <a:r>
              <a:rPr lang="en-AU" sz="1800" dirty="0" err="1">
                <a:solidFill>
                  <a:srgbClr val="212121"/>
                </a:solidFill>
                <a:latin typeface="Source Sans Pro" panose="020B0503030403020204" pitchFamily="34" charset="0"/>
                <a:ea typeface="Source Sans Pro" panose="020B0503030403020204" pitchFamily="34" charset="0"/>
              </a:rPr>
              <a:t>dengan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frekuensi</a:t>
            </a:r>
            <a:r>
              <a:rPr lang="en-AU" sz="1800" dirty="0">
                <a:solidFill>
                  <a:srgbClr val="212121"/>
                </a:solidFill>
                <a:latin typeface="Source Sans Pro" panose="020B0503030403020204" pitchFamily="34" charset="0"/>
                <a:ea typeface="Source Sans Pro" panose="020B0503030403020204" pitchFamily="34" charset="0"/>
              </a:rPr>
              <a:t> BABs yang </a:t>
            </a:r>
            <a:r>
              <a:rPr lang="en-AU" sz="1800" dirty="0" err="1">
                <a:solidFill>
                  <a:srgbClr val="212121"/>
                </a:solidFill>
                <a:latin typeface="Source Sans Pro" panose="020B0503030403020204" pitchFamily="34" charset="0"/>
                <a:ea typeface="Source Sans Pro" panose="020B0503030403020204" pitchFamily="34" charset="0"/>
              </a:rPr>
              <a:t>tinggi</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err="1">
                <a:solidFill>
                  <a:srgbClr val="212121"/>
                </a:solidFill>
                <a:latin typeface="Source Sans Pro" panose="020B0503030403020204" pitchFamily="34" charset="0"/>
                <a:ea typeface="Source Sans Pro" panose="020B0503030403020204" pitchFamily="34" charset="0"/>
              </a:rPr>
              <a:t>Komunitas</a:t>
            </a:r>
            <a:r>
              <a:rPr lang="en-AU" sz="1800" dirty="0">
                <a:solidFill>
                  <a:srgbClr val="212121"/>
                </a:solidFill>
                <a:latin typeface="Source Sans Pro" panose="020B0503030403020204" pitchFamily="34" charset="0"/>
                <a:ea typeface="Source Sans Pro" panose="020B0503030403020204" pitchFamily="34" charset="0"/>
              </a:rPr>
              <a:t> yang </a:t>
            </a:r>
            <a:r>
              <a:rPr lang="en-AU" sz="1800" dirty="0" err="1">
                <a:solidFill>
                  <a:srgbClr val="212121"/>
                </a:solidFill>
                <a:latin typeface="Source Sans Pro" panose="020B0503030403020204" pitchFamily="34" charset="0"/>
                <a:ea typeface="Source Sans Pro" panose="020B0503030403020204" pitchFamily="34" charset="0"/>
              </a:rPr>
              <a:t>toiletnya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dibangun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dengan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buruk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tidak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aman</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tidak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menampung</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kotoran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dengan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aman</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err="1">
                <a:solidFill>
                  <a:srgbClr val="212121"/>
                </a:solidFill>
                <a:latin typeface="Source Sans Pro" panose="020B0503030403020204" pitchFamily="34" charset="0"/>
                <a:ea typeface="Source Sans Pro" panose="020B0503030403020204" pitchFamily="34" charset="0"/>
              </a:rPr>
              <a:t>Seluruh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komunitas</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setiap</a:t>
            </a:r>
            <a:r>
              <a:rPr lang="en-AU" sz="1800" dirty="0">
                <a:solidFill>
                  <a:srgbClr val="212121"/>
                </a:solidFill>
                <a:latin typeface="Source Sans Pro" panose="020B0503030403020204" pitchFamily="34" charset="0"/>
                <a:ea typeface="Source Sans Pro" panose="020B0503030403020204" pitchFamily="34" charset="0"/>
              </a:rPr>
              <a:t> orang </a:t>
            </a:r>
            <a:r>
              <a:rPr lang="en-AU" sz="1800" dirty="0" err="1">
                <a:solidFill>
                  <a:srgbClr val="212121"/>
                </a:solidFill>
                <a:latin typeface="Source Sans Pro" panose="020B0503030403020204" pitchFamily="34" charset="0"/>
                <a:ea typeface="Source Sans Pro" panose="020B0503030403020204" pitchFamily="34" charset="0"/>
              </a:rPr>
              <a:t>harus</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menggunakan</a:t>
            </a:r>
            <a:r>
              <a:rPr lang="en-AU" sz="1800" dirty="0">
                <a:solidFill>
                  <a:srgbClr val="212121"/>
                </a:solidFill>
                <a:latin typeface="Source Sans Pro" panose="020B0503030403020204" pitchFamily="34" charset="0"/>
                <a:ea typeface="Source Sans Pro" panose="020B0503030403020204" pitchFamily="34" charset="0"/>
              </a:rPr>
              <a:t> toilet </a:t>
            </a:r>
            <a:r>
              <a:rPr lang="en-AU" sz="1800" dirty="0" err="1">
                <a:solidFill>
                  <a:srgbClr val="212121"/>
                </a:solidFill>
                <a:latin typeface="Source Sans Pro" panose="020B0503030403020204" pitchFamily="34" charset="0"/>
                <a:ea typeface="Source Sans Pro" panose="020B0503030403020204" pitchFamily="34" charset="0"/>
              </a:rPr>
              <a:t>untuk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memperoleh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manfaat</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kesehatan</a:t>
            </a:r>
            <a:r>
              <a:rPr lang="en-AU" sz="1800" dirty="0">
                <a:solidFill>
                  <a:srgbClr val="212121"/>
                </a:solidFill>
                <a:latin typeface="Source Sans Pro" panose="020B0503030403020204" pitchFamily="34" charset="0"/>
                <a:ea typeface="Source Sans Pro" panose="020B0503030403020204" pitchFamily="34" charset="0"/>
              </a:rPr>
              <a:t>.</a:t>
            </a:r>
          </a:p>
          <a:p>
            <a:pPr marL="0" indent="0">
              <a:lnSpc>
                <a:spcPct val="100000"/>
              </a:lnSpc>
              <a:buNone/>
              <a:defRPr/>
            </a:pPr>
            <a:r>
              <a:rPr lang="en-AU" sz="1800" dirty="0" err="1">
                <a:solidFill>
                  <a:srgbClr val="212121"/>
                </a:solidFill>
                <a:latin typeface="Source Sans Pro" panose="020B0503030403020204" pitchFamily="34" charset="0"/>
                <a:ea typeface="Source Sans Pro" panose="020B0503030403020204" pitchFamily="34" charset="0"/>
              </a:rPr>
              <a:t>Meliputi</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a:solidFill>
                  <a:srgbClr val="212121"/>
                </a:solidFill>
                <a:latin typeface="Source Sans Pro" panose="020B0503030403020204" pitchFamily="34" charset="0"/>
                <a:ea typeface="Source Sans Pro" panose="020B0503030403020204" pitchFamily="34" charset="0"/>
              </a:rPr>
              <a:t>Toilet </a:t>
            </a:r>
            <a:r>
              <a:rPr lang="en-AU" sz="1800" dirty="0" err="1">
                <a:solidFill>
                  <a:srgbClr val="212121"/>
                </a:solidFill>
                <a:latin typeface="Source Sans Pro" panose="020B0503030403020204" pitchFamily="34" charset="0"/>
                <a:ea typeface="Source Sans Pro" panose="020B0503030403020204" pitchFamily="34" charset="0"/>
              </a:rPr>
              <a:t>umum</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bersama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jika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akses</a:t>
            </a:r>
            <a:r>
              <a:rPr lang="en-AU" sz="1800" dirty="0">
                <a:solidFill>
                  <a:srgbClr val="212121"/>
                </a:solidFill>
                <a:latin typeface="Source Sans Pro" panose="020B0503030403020204" pitchFamily="34" charset="0"/>
                <a:ea typeface="Source Sans Pro" panose="020B0503030403020204" pitchFamily="34" charset="0"/>
              </a:rPr>
              <a:t> di </a:t>
            </a:r>
            <a:r>
              <a:rPr lang="en-AU" sz="1800" dirty="0" err="1">
                <a:solidFill>
                  <a:srgbClr val="212121"/>
                </a:solidFill>
                <a:latin typeface="Source Sans Pro" panose="020B0503030403020204" pitchFamily="34" charset="0"/>
                <a:ea typeface="Source Sans Pro" panose="020B0503030403020204" pitchFamily="34" charset="0"/>
              </a:rPr>
              <a:t>tingkat</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rumah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tangga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tidak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memungkinkan</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err="1">
                <a:solidFill>
                  <a:srgbClr val="212121"/>
                </a:solidFill>
                <a:latin typeface="Source Sans Pro" panose="020B0503030403020204" pitchFamily="34" charset="0"/>
                <a:ea typeface="Source Sans Pro" panose="020B0503030403020204" pitchFamily="34" charset="0"/>
              </a:rPr>
              <a:t>Sekolah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fasilitas</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perawatan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kesehatan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tempat</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kerja</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tempat</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umum</a:t>
            </a:r>
            <a:r>
              <a:rPr lang="en-AU" sz="1800" dirty="0">
                <a:solidFill>
                  <a:srgbClr val="212121"/>
                </a:solidFill>
                <a:latin typeface="Source Sans Pro" panose="020B0503030403020204" pitchFamily="34" charset="0"/>
                <a:ea typeface="Source Sans Pro" panose="020B0503030403020204" pitchFamily="34" charset="0"/>
              </a:rPr>
              <a:t>.</a:t>
            </a:r>
          </a:p>
        </p:txBody>
      </p:sp>
      <p:sp>
        <p:nvSpPr>
          <p:cNvPr id="17" name="Text Placeholder 7">
            <a:extLst>
              <a:ext uri="{FF2B5EF4-FFF2-40B4-BE49-F238E27FC236}">
                <a16:creationId xmlns:a16="http://schemas.microsoft.com/office/drawing/2014/main" id="{4133DB0F-9A0F-0C4D-A3B0-C3FBC315347B}"/>
              </a:ext>
            </a:extLst>
          </p:cNvPr>
          <p:cNvSpPr txBox="1">
            <a:spLocks/>
          </p:cNvSpPr>
          <p:nvPr/>
        </p:nvSpPr>
        <p:spPr>
          <a:xfrm>
            <a:off x="168264" y="1678561"/>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1. Toilet </a:t>
            </a:r>
            <a:r>
              <a:rPr lang="en-GB" sz="1800" dirty="0" err="1">
                <a:solidFill>
                  <a:srgbClr val="379175"/>
                </a:solidFill>
                <a:latin typeface="Source Sans Pro" panose="020B0503030403020204" pitchFamily="34" charset="0"/>
                <a:ea typeface="Source Sans Pro" panose="020B0503030403020204" pitchFamily="34" charset="0"/>
              </a:rPr>
              <a:t>aman</a:t>
            </a:r>
            <a:r>
              <a:rPr lang="en-GB" sz="1800" dirty="0">
                <a:solidFill>
                  <a:srgbClr val="379175"/>
                </a:solidFill>
                <a:latin typeface="Source Sans Pro" panose="020B0503030403020204" pitchFamily="34" charset="0"/>
                <a:ea typeface="Source Sans Pro" panose="020B0503030403020204" pitchFamily="34" charset="0"/>
              </a:rPr>
              <a:t> universal yang </a:t>
            </a:r>
            <a:r>
              <a:rPr lang="en-GB" sz="1800" dirty="0" err="1">
                <a:solidFill>
                  <a:srgbClr val="379175"/>
                </a:solidFill>
                <a:latin typeface="Source Sans Pro" panose="020B0503030403020204" pitchFamily="34" charset="0"/>
                <a:ea typeface="Source Sans Pro" panose="020B0503030403020204" pitchFamily="34" charset="0"/>
              </a:rPr>
              <a:t>berisi</a:t>
            </a:r>
            <a:r>
              <a:rPr lang="en-GB" sz="1800" dirty="0">
                <a:solidFill>
                  <a:srgbClr val="379175"/>
                </a:solidFill>
                <a:latin typeface="Source Sans Pro" panose="020B0503030403020204" pitchFamily="34" charset="0"/>
                <a:ea typeface="Source Sans Pro" panose="020B0503030403020204" pitchFamily="34" charset="0"/>
              </a:rPr>
              <a:t> </a:t>
            </a:r>
            <a:r>
              <a:rPr lang="en-GB" sz="1800" dirty="0" err="1">
                <a:solidFill>
                  <a:srgbClr val="379175"/>
                </a:solidFill>
                <a:latin typeface="Source Sans Pro" panose="020B0503030403020204" pitchFamily="34" charset="0"/>
                <a:ea typeface="Source Sans Pro" panose="020B0503030403020204" pitchFamily="34" charset="0"/>
              </a:rPr>
              <a:t>kotoran</a:t>
            </a:r>
            <a:endParaRPr lang="en-GB" sz="1800" dirty="0">
              <a:solidFill>
                <a:srgbClr val="379175"/>
              </a:solidFill>
              <a:latin typeface="Source Sans Pro" panose="020B0503030403020204" pitchFamily="34" charset="0"/>
              <a:ea typeface="Source Sans Pro" panose="020B0503030403020204" pitchFamily="34" charset="0"/>
            </a:endParaRPr>
          </a:p>
        </p:txBody>
      </p:sp>
      <p:sp>
        <p:nvSpPr>
          <p:cNvPr id="18" name="Text Placeholder 7">
            <a:extLst>
              <a:ext uri="{FF2B5EF4-FFF2-40B4-BE49-F238E27FC236}">
                <a16:creationId xmlns:a16="http://schemas.microsoft.com/office/drawing/2014/main" id="{7979957D-C793-9D47-98D1-100F3BFCF0EA}"/>
              </a:ext>
            </a:extLst>
          </p:cNvPr>
          <p:cNvSpPr txBox="1">
            <a:spLocks/>
          </p:cNvSpPr>
          <p:nvPr/>
        </p:nvSpPr>
        <p:spPr>
          <a:xfrm>
            <a:off x="4743444" y="1636438"/>
            <a:ext cx="4232292"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2. </a:t>
            </a:r>
            <a:r>
              <a:rPr lang="en-GB" sz="1800" dirty="0" err="1">
                <a:solidFill>
                  <a:srgbClr val="379175"/>
                </a:solidFill>
                <a:latin typeface="Source Sans Pro" panose="020B0503030403020204" pitchFamily="34" charset="0"/>
                <a:ea typeface="Source Sans Pro" panose="020B0503030403020204" pitchFamily="34" charset="0"/>
              </a:rPr>
              <a:t>Rantai</a:t>
            </a:r>
            <a:r>
              <a:rPr lang="en-GB" sz="1800" dirty="0">
                <a:solidFill>
                  <a:srgbClr val="379175"/>
                </a:solidFill>
                <a:latin typeface="Source Sans Pro" panose="020B0503030403020204" pitchFamily="34" charset="0"/>
                <a:ea typeface="Source Sans Pro" panose="020B0503030403020204" pitchFamily="34" charset="0"/>
              </a:rPr>
              <a:t> </a:t>
            </a:r>
            <a:r>
              <a:rPr lang="en-GB" sz="1800" dirty="0" err="1">
                <a:solidFill>
                  <a:srgbClr val="379175"/>
                </a:solidFill>
                <a:latin typeface="Source Sans Pro" panose="020B0503030403020204" pitchFamily="34" charset="0"/>
                <a:ea typeface="Source Sans Pro" panose="020B0503030403020204" pitchFamily="34" charset="0"/>
              </a:rPr>
              <a:t>sanitasi</a:t>
            </a:r>
            <a:r>
              <a:rPr lang="en-GB" sz="1800" dirty="0">
                <a:solidFill>
                  <a:srgbClr val="379175"/>
                </a:solidFill>
                <a:latin typeface="Source Sans Pro" panose="020B0503030403020204" pitchFamily="34" charset="0"/>
                <a:ea typeface="Source Sans Pro" panose="020B0503030403020204" pitchFamily="34" charset="0"/>
              </a:rPr>
              <a:t> yang </a:t>
            </a:r>
            <a:r>
              <a:rPr lang="en-GB" sz="1800" dirty="0" err="1">
                <a:solidFill>
                  <a:srgbClr val="379175"/>
                </a:solidFill>
                <a:latin typeface="Source Sans Pro" panose="020B0503030403020204" pitchFamily="34" charset="0"/>
                <a:ea typeface="Source Sans Pro" panose="020B0503030403020204" pitchFamily="34" charset="0"/>
              </a:rPr>
              <a:t>aman</a:t>
            </a:r>
            <a:endParaRPr lang="en-GB" sz="1800" dirty="0">
              <a:solidFill>
                <a:srgbClr val="379175"/>
              </a:solidFill>
              <a:latin typeface="Source Sans Pro" panose="020B0503030403020204" pitchFamily="34" charset="0"/>
              <a:ea typeface="Source Sans Pro" panose="020B0503030403020204" pitchFamily="34" charset="0"/>
            </a:endParaRPr>
          </a:p>
        </p:txBody>
      </p:sp>
      <p:sp>
        <p:nvSpPr>
          <p:cNvPr id="19" name="3 Marcador de texto">
            <a:extLst>
              <a:ext uri="{FF2B5EF4-FFF2-40B4-BE49-F238E27FC236}">
                <a16:creationId xmlns:a16="http://schemas.microsoft.com/office/drawing/2014/main" id="{20299C8E-618B-8E4C-8B32-4BA5C8B55CC1}"/>
              </a:ext>
            </a:extLst>
          </p:cNvPr>
          <p:cNvSpPr txBox="1">
            <a:spLocks/>
          </p:cNvSpPr>
          <p:nvPr/>
        </p:nvSpPr>
        <p:spPr>
          <a:xfrm>
            <a:off x="4809687" y="2040833"/>
            <a:ext cx="4099806" cy="426104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err="1">
                <a:solidFill>
                  <a:srgbClr val="212121"/>
                </a:solidFill>
                <a:latin typeface="Source Sans Pro" panose="020B0503030403020204" pitchFamily="34" charset="0"/>
                <a:ea typeface="Source Sans Pro" panose="020B0503030403020204" pitchFamily="34" charset="0"/>
              </a:rPr>
              <a:t>Meliputi</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err="1">
                <a:solidFill>
                  <a:srgbClr val="212121"/>
                </a:solidFill>
                <a:latin typeface="Source Sans Pro" panose="020B0503030403020204" pitchFamily="34" charset="0"/>
                <a:ea typeface="Source Sans Pro" panose="020B0503030403020204" pitchFamily="34" charset="0"/>
              </a:rPr>
              <a:t>Rantai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lengkap</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dari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produksi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limbah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hingga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penggunaan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ulang</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atau</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pembuangan</a:t>
            </a:r>
            <a:r>
              <a:rPr lang="en-AU" sz="1800" dirty="0">
                <a:solidFill>
                  <a:srgbClr val="212121"/>
                </a:solidFill>
                <a:latin typeface="Source Sans Pro" panose="020B0503030403020204" pitchFamily="34" charset="0"/>
                <a:ea typeface="Source Sans Pro" panose="020B0503030403020204" pitchFamily="34" charset="0"/>
              </a:rPr>
              <a:t>: toilet, </a:t>
            </a:r>
            <a:r>
              <a:rPr lang="en-AU" sz="1800" dirty="0" err="1">
                <a:solidFill>
                  <a:srgbClr val="212121"/>
                </a:solidFill>
                <a:latin typeface="Source Sans Pro" panose="020B0503030403020204" pitchFamily="34" charset="0"/>
                <a:ea typeface="Source Sans Pro" panose="020B0503030403020204" pitchFamily="34" charset="0"/>
              </a:rPr>
              <a:t>penampungan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pengangkutan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pengolahan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penggunaan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akhir</a:t>
            </a:r>
            <a:r>
              <a:rPr lang="en-AU" sz="1800" dirty="0">
                <a:solidFill>
                  <a:srgbClr val="212121"/>
                </a:solidFill>
                <a:latin typeface="Source Sans Pro" panose="020B0503030403020204" pitchFamily="34" charset="0"/>
                <a:ea typeface="Source Sans Pro" panose="020B0503030403020204" pitchFamily="34" charset="0"/>
              </a:rPr>
              <a:t>/</a:t>
            </a:r>
            <a:r>
              <a:rPr lang="en-AU" sz="1800" dirty="0" err="1">
                <a:solidFill>
                  <a:srgbClr val="212121"/>
                </a:solidFill>
                <a:latin typeface="Source Sans Pro" panose="020B0503030403020204" pitchFamily="34" charset="0"/>
                <a:ea typeface="Source Sans Pro" panose="020B0503030403020204" pitchFamily="34" charset="0"/>
              </a:rPr>
              <a:t>pembuangan</a:t>
            </a:r>
            <a:r>
              <a:rPr lang="en-AU" sz="1800" dirty="0">
                <a:solidFill>
                  <a:srgbClr val="212121"/>
                </a:solidFill>
                <a:latin typeface="Source Sans Pro" panose="020B0503030403020204" pitchFamily="34" charset="0"/>
                <a:ea typeface="Source Sans Pro" panose="020B0503030403020204" pitchFamily="34" charset="0"/>
              </a:rPr>
              <a:t>.</a:t>
            </a:r>
          </a:p>
          <a:p>
            <a:pPr>
              <a:lnSpc>
                <a:spcPct val="100000"/>
              </a:lnSpc>
              <a:defRPr/>
            </a:pPr>
            <a:r>
              <a:rPr lang="en-AU" sz="1800" dirty="0" err="1">
                <a:solidFill>
                  <a:srgbClr val="212121"/>
                </a:solidFill>
                <a:latin typeface="Source Sans Pro" panose="020B0503030403020204" pitchFamily="34" charset="0"/>
                <a:ea typeface="Source Sans Pro" panose="020B0503030403020204" pitchFamily="34" charset="0"/>
              </a:rPr>
              <a:t>Semua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aliran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limbah</a:t>
            </a:r>
            <a:r>
              <a:rPr lang="en-AU" sz="1800" dirty="0">
                <a:solidFill>
                  <a:srgbClr val="212121"/>
                </a:solidFill>
                <a:latin typeface="Source Sans Pro" panose="020B0503030403020204" pitchFamily="34" charset="0"/>
                <a:ea typeface="Source Sans Pro" panose="020B0503030403020204" pitchFamily="34" charset="0"/>
              </a:rPr>
              <a:t> di </a:t>
            </a:r>
            <a:r>
              <a:rPr lang="en-AU" sz="1800" dirty="0" err="1">
                <a:solidFill>
                  <a:srgbClr val="212121"/>
                </a:solidFill>
                <a:latin typeface="Source Sans Pro" panose="020B0503030403020204" pitchFamily="34" charset="0"/>
                <a:ea typeface="Source Sans Pro" panose="020B0503030403020204" pitchFamily="34" charset="0"/>
              </a:rPr>
              <a:t>semua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titik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sistem</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khususnya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aliran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limbah</a:t>
            </a:r>
            <a:r>
              <a:rPr lang="en-AU" sz="1800" dirty="0">
                <a:solidFill>
                  <a:srgbClr val="212121"/>
                </a:solidFill>
                <a:latin typeface="Source Sans Pro" panose="020B0503030403020204" pitchFamily="34" charset="0"/>
                <a:ea typeface="Source Sans Pro" panose="020B0503030403020204" pitchFamily="34" charset="0"/>
              </a:rPr>
              <a:t> yang </a:t>
            </a:r>
            <a:r>
              <a:rPr lang="en-AU" sz="1800" dirty="0" err="1">
                <a:solidFill>
                  <a:srgbClr val="212121"/>
                </a:solidFill>
                <a:latin typeface="Source Sans Pro" panose="020B0503030403020204" pitchFamily="34" charset="0"/>
                <a:ea typeface="Source Sans Pro" panose="020B0503030403020204" pitchFamily="34" charset="0"/>
              </a:rPr>
              <a:t>menerima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pengolahan</a:t>
            </a:r>
            <a:r>
              <a:rPr lang="en-AU" sz="1800" dirty="0">
                <a:solidFill>
                  <a:srgbClr val="212121"/>
                </a:solidFill>
                <a:latin typeface="Source Sans Pro" panose="020B0503030403020204" pitchFamily="34" charset="0"/>
                <a:ea typeface="Source Sans Pro" panose="020B0503030403020204" pitchFamily="34" charset="0"/>
              </a:rPr>
              <a:t> yang </a:t>
            </a:r>
            <a:r>
              <a:rPr lang="en-AU" sz="1800" dirty="0" err="1">
                <a:solidFill>
                  <a:srgbClr val="212121"/>
                </a:solidFill>
                <a:latin typeface="Source Sans Pro" panose="020B0503030403020204" pitchFamily="34" charset="0"/>
                <a:ea typeface="Source Sans Pro" panose="020B0503030403020204" pitchFamily="34" charset="0"/>
              </a:rPr>
              <a:t>tidak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memadai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atau</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tidak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diketahui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misalnya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lumpur</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tinja</a:t>
            </a:r>
            <a:r>
              <a:rPr lang="en-AU" sz="1800" dirty="0">
                <a:solidFill>
                  <a:srgbClr val="212121"/>
                </a:solidFill>
                <a:latin typeface="Source Sans Pro" panose="020B0503030403020204" pitchFamily="34" charset="0"/>
                <a:ea typeface="Source Sans Pro" panose="020B0503030403020204" pitchFamily="34" charset="0"/>
              </a:rPr>
              <a:t>).</a:t>
            </a:r>
          </a:p>
          <a:p>
            <a:pPr marL="0" indent="0">
              <a:lnSpc>
                <a:spcPct val="100000"/>
              </a:lnSpc>
              <a:buNone/>
              <a:defRPr/>
            </a:pPr>
            <a:r>
              <a:rPr lang="en-AU" sz="1800" dirty="0" err="1">
                <a:solidFill>
                  <a:srgbClr val="212121"/>
                </a:solidFill>
                <a:latin typeface="Source Sans Pro" panose="020B0503030403020204" pitchFamily="34" charset="0"/>
                <a:ea typeface="Source Sans Pro" panose="020B0503030403020204" pitchFamily="34" charset="0"/>
              </a:rPr>
              <a:t>Pertimbangkan</a:t>
            </a:r>
            <a:r>
              <a:rPr lang="en-AU" sz="1800" dirty="0">
                <a:solidFill>
                  <a:srgbClr val="212121"/>
                </a:solidFill>
                <a:latin typeface="Source Sans Pro" panose="020B0503030403020204" pitchFamily="34" charset="0"/>
                <a:ea typeface="Source Sans Pro" panose="020B0503030403020204" pitchFamily="34" charset="0"/>
              </a:rPr>
              <a:t>:</a:t>
            </a:r>
          </a:p>
          <a:p>
            <a:pPr marL="0" indent="0">
              <a:lnSpc>
                <a:spcPct val="100000"/>
              </a:lnSpc>
              <a:buNone/>
              <a:defRPr/>
            </a:pPr>
            <a:r>
              <a:rPr lang="en-AU" sz="1800" dirty="0" err="1">
                <a:solidFill>
                  <a:srgbClr val="212121"/>
                </a:solidFill>
                <a:latin typeface="Source Sans Pro" panose="020B0503030403020204" pitchFamily="34" charset="0"/>
                <a:ea typeface="Source Sans Pro" panose="020B0503030403020204" pitchFamily="34" charset="0"/>
              </a:rPr>
              <a:t>Pekerja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yang </a:t>
            </a:r>
            <a:r>
              <a:rPr lang="en-AU" sz="1800" dirty="0" err="1">
                <a:solidFill>
                  <a:srgbClr val="212121"/>
                </a:solidFill>
                <a:latin typeface="Source Sans Pro" panose="020B0503030403020204" pitchFamily="34" charset="0"/>
                <a:ea typeface="Source Sans Pro" panose="020B0503030403020204" pitchFamily="34" charset="0"/>
              </a:rPr>
              <a:t>berisiko</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tinggi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terkena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paparan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patogen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tinja</a:t>
            </a:r>
            <a:r>
              <a:rPr lang="en-AU" sz="1800" dirty="0">
                <a:solidFill>
                  <a:srgbClr val="212121"/>
                </a:solidFill>
                <a:latin typeface="Source Sans Pro" panose="020B0503030403020204" pitchFamily="34" charset="0"/>
                <a:ea typeface="Source Sans Pro" panose="020B0503030403020204" pitchFamily="34" charset="0"/>
              </a:rPr>
              <a:t>.</a:t>
            </a:r>
          </a:p>
        </p:txBody>
      </p:sp>
      <p:cxnSp>
        <p:nvCxnSpPr>
          <p:cNvPr id="20" name="Straight Connector 17">
            <a:extLst>
              <a:ext uri="{FF2B5EF4-FFF2-40B4-BE49-F238E27FC236}">
                <a16:creationId xmlns:a16="http://schemas.microsoft.com/office/drawing/2014/main" id="{303A4847-07F5-214A-B73C-86BE48933922}"/>
              </a:ext>
            </a:extLst>
          </p:cNvPr>
          <p:cNvCxnSpPr>
            <a:cxnSpLocks/>
          </p:cNvCxnSpPr>
          <p:nvPr/>
        </p:nvCxnSpPr>
        <p:spPr>
          <a:xfrm rot="10800000">
            <a:off x="4743444" y="1875728"/>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45AD516-4C99-F770-B497-726FBE6CB594}"/>
              </a:ext>
            </a:extLst>
          </p:cNvPr>
          <p:cNvPicPr>
            <a:picLocks noChangeAspect="1"/>
          </p:cNvPicPr>
          <p:nvPr/>
        </p:nvPicPr>
        <p:blipFill>
          <a:blip r:embed="rId3"/>
          <a:stretch>
            <a:fillRect/>
          </a:stretch>
        </p:blipFill>
        <p:spPr>
          <a:xfrm>
            <a:off x="7013631" y="412890"/>
            <a:ext cx="553616" cy="667212"/>
          </a:xfrm>
          <a:prstGeom prst="rect">
            <a:avLst/>
          </a:prstGeom>
        </p:spPr>
      </p:pic>
    </p:spTree>
    <p:extLst>
      <p:ext uri="{BB962C8B-B14F-4D97-AF65-F5344CB8AC3E}">
        <p14:creationId xmlns:p14="http://schemas.microsoft.com/office/powerpoint/2010/main" val="2720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5BD8A2-A560-19B7-81EA-2DD19BF8824B}"/>
              </a:ext>
            </a:extLst>
          </p:cNvPr>
          <p:cNvPicPr>
            <a:picLocks noChangeAspect="1"/>
          </p:cNvPicPr>
          <p:nvPr/>
        </p:nvPicPr>
        <p:blipFill>
          <a:blip r:embed="rId3"/>
          <a:stretch>
            <a:fillRect/>
          </a:stretch>
        </p:blipFill>
        <p:spPr>
          <a:xfrm>
            <a:off x="1592669" y="752499"/>
            <a:ext cx="5291744" cy="5508135"/>
          </a:xfrm>
          <a:prstGeom prst="rect">
            <a:avLst/>
          </a:prstGeom>
        </p:spPr>
      </p:pic>
      <p:sp>
        <p:nvSpPr>
          <p:cNvPr id="5" name="Text Placeholder 19">
            <a:extLst>
              <a:ext uri="{FF2B5EF4-FFF2-40B4-BE49-F238E27FC236}">
                <a16:creationId xmlns:a16="http://schemas.microsoft.com/office/drawing/2014/main" id="{35AD2614-9BA8-3B4D-A762-CE55C7632524}"/>
              </a:ext>
            </a:extLst>
          </p:cNvPr>
          <p:cNvSpPr txBox="1">
            <a:spLocks/>
          </p:cNvSpPr>
          <p:nvPr/>
        </p:nvSpPr>
        <p:spPr>
          <a:xfrm>
            <a:off x="224901" y="283385"/>
            <a:ext cx="8622216"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en-CH"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 SSP</a:t>
            </a:r>
          </a:p>
        </p:txBody>
      </p:sp>
      <p:sp>
        <p:nvSpPr>
          <p:cNvPr id="6" name="Title 1">
            <a:extLst>
              <a:ext uri="{FF2B5EF4-FFF2-40B4-BE49-F238E27FC236}">
                <a16:creationId xmlns:a16="http://schemas.microsoft.com/office/drawing/2014/main" id="{FEF478EE-DFA5-2840-BAB5-25D7876B5B91}"/>
              </a:ext>
            </a:extLst>
          </p:cNvPr>
          <p:cNvSpPr txBox="1">
            <a:spLocks/>
          </p:cNvSpPr>
          <p:nvPr/>
        </p:nvSpPr>
        <p:spPr bwMode="auto">
          <a:xfrm>
            <a:off x="3386056" y="752499"/>
            <a:ext cx="5291743" cy="9255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ヒラギノ角ゴ Pro W3" charset="0"/>
                <a:cs typeface="+mj-cs"/>
              </a:defRPr>
            </a:lvl1pPr>
            <a:lvl2pPr algn="ctr" defTabSz="457200" rtl="0" fontAlgn="base">
              <a:spcBef>
                <a:spcPct val="0"/>
              </a:spcBef>
              <a:spcAft>
                <a:spcPct val="0"/>
              </a:spcAft>
              <a:defRPr sz="4400">
                <a:solidFill>
                  <a:schemeClr val="tx1"/>
                </a:solidFill>
                <a:latin typeface="Calibri" charset="0"/>
                <a:ea typeface="ヒラギノ角ゴ Pro W3" charset="0"/>
              </a:defRPr>
            </a:lvl2pPr>
            <a:lvl3pPr algn="ctr" defTabSz="457200" rtl="0" fontAlgn="base">
              <a:spcBef>
                <a:spcPct val="0"/>
              </a:spcBef>
              <a:spcAft>
                <a:spcPct val="0"/>
              </a:spcAft>
              <a:defRPr sz="4400">
                <a:solidFill>
                  <a:schemeClr val="tx1"/>
                </a:solidFill>
                <a:latin typeface="Calibri" charset="0"/>
                <a:ea typeface="ヒラギノ角ゴ Pro W3" charset="0"/>
              </a:defRPr>
            </a:lvl3pPr>
            <a:lvl4pPr algn="ctr" defTabSz="457200" rtl="0" fontAlgn="base">
              <a:spcBef>
                <a:spcPct val="0"/>
              </a:spcBef>
              <a:spcAft>
                <a:spcPct val="0"/>
              </a:spcAft>
              <a:defRPr sz="4400">
                <a:solidFill>
                  <a:schemeClr val="tx1"/>
                </a:solidFill>
                <a:latin typeface="Calibri" charset="0"/>
                <a:ea typeface="ヒラギノ角ゴ Pro W3" charset="0"/>
              </a:defRPr>
            </a:lvl4pPr>
            <a:lvl5pPr algn="ctr" defTabSz="457200" rtl="0" fontAlgn="base">
              <a:spcBef>
                <a:spcPct val="0"/>
              </a:spcBef>
              <a:spcAft>
                <a:spcPct val="0"/>
              </a:spcAft>
              <a:defRPr sz="4400">
                <a:solidFill>
                  <a:schemeClr val="tx1"/>
                </a:solidFill>
                <a:latin typeface="Calibri" charset="0"/>
                <a:ea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defRPr>
            </a:lvl9pPr>
          </a:lstStyle>
          <a:p>
            <a:pPr algn="l"/>
            <a:r>
              <a:rPr lang="sv-SE" sz="1800" i="1" dirty="0">
                <a:solidFill>
                  <a:srgbClr val="212121"/>
                </a:solidFill>
                <a:latin typeface="Source Sans Pro" panose="020B0503030403020204" pitchFamily="34" charset="0"/>
                <a:ea typeface="Source Sans Pro" panose="020B0503030403020204" pitchFamily="34" charset="0"/>
              </a:rPr>
              <a:t>Di mana SSP harus dilakukan? Siapa yang harus terlibat dan apa peran mereka?</a:t>
            </a:r>
            <a:endParaRPr lang="en-GB" sz="1800" i="1" dirty="0">
              <a:solidFill>
                <a:srgbClr val="212121"/>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FCEC11E1-F790-4C4E-1C21-80428705629D}"/>
              </a:ext>
            </a:extLst>
          </p:cNvPr>
          <p:cNvSpPr txBox="1"/>
          <p:nvPr/>
        </p:nvSpPr>
        <p:spPr>
          <a:xfrm>
            <a:off x="5505695" y="217688"/>
            <a:ext cx="2420856" cy="430887"/>
          </a:xfrm>
          <a:prstGeom prst="rect">
            <a:avLst/>
          </a:prstGeom>
          <a:solidFill>
            <a:srgbClr val="359275"/>
          </a:solidFill>
        </p:spPr>
        <p:txBody>
          <a:bodyPr wrap="none" rtlCol="0" anchor="t">
            <a:spAutoFit/>
          </a:bodyPr>
          <a:lstStyle/>
          <a:p>
            <a:pPr algn="l"/>
            <a:r>
              <a:rPr lang="en-GB" sz="2200" b="1" dirty="0">
                <a:solidFill>
                  <a:schemeClr val="bg1"/>
                </a:solidFill>
                <a:latin typeface="Quire Sans" panose="020B0502040400020003" pitchFamily="34" charset="0"/>
                <a:ea typeface="Source Sans Pro" panose="020B0503030403020204" pitchFamily="34" charset="0"/>
                <a:cs typeface="Quire Sans" panose="020B0502040400020003" pitchFamily="34" charset="0"/>
              </a:rPr>
              <a:t>SSP manual Hal 7 </a:t>
            </a:r>
          </a:p>
        </p:txBody>
      </p:sp>
      <p:sp>
        <p:nvSpPr>
          <p:cNvPr id="7" name="Oval 6">
            <a:extLst>
              <a:ext uri="{FF2B5EF4-FFF2-40B4-BE49-F238E27FC236}">
                <a16:creationId xmlns:a16="http://schemas.microsoft.com/office/drawing/2014/main" id="{A769E55D-F471-3200-CBD2-E3E8690A9193}"/>
              </a:ext>
            </a:extLst>
          </p:cNvPr>
          <p:cNvSpPr/>
          <p:nvPr/>
        </p:nvSpPr>
        <p:spPr>
          <a:xfrm rot="987607">
            <a:off x="1642102" y="829548"/>
            <a:ext cx="1816023" cy="1696928"/>
          </a:xfrm>
          <a:prstGeom prst="ellipse">
            <a:avLst/>
          </a:prstGeom>
          <a:solidFill>
            <a:srgbClr val="359275">
              <a:alpha val="42000"/>
            </a:srgbClr>
          </a:solidFill>
          <a:ln>
            <a:solidFill>
              <a:srgbClr val="3592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052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A7EDF-231B-9947-B2DD-AACD8EEE3862}"/>
              </a:ext>
            </a:extLst>
          </p:cNvPr>
          <p:cNvPicPr>
            <a:picLocks noChangeAspect="1"/>
          </p:cNvPicPr>
          <p:nvPr/>
        </p:nvPicPr>
        <p:blipFill rotWithShape="1">
          <a:blip r:embed="rId2"/>
          <a:srcRect t="8287"/>
          <a:stretch/>
        </p:blipFill>
        <p:spPr>
          <a:xfrm>
            <a:off x="0" y="289931"/>
            <a:ext cx="9121698" cy="5909351"/>
          </a:xfrm>
          <a:prstGeom prst="rect">
            <a:avLst/>
          </a:prstGeom>
        </p:spPr>
      </p:pic>
    </p:spTree>
    <p:extLst>
      <p:ext uri="{BB962C8B-B14F-4D97-AF65-F5344CB8AC3E}">
        <p14:creationId xmlns:p14="http://schemas.microsoft.com/office/powerpoint/2010/main" val="68148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11815-0EBC-3348-AF06-DFCDC0E110C4}"/>
              </a:ext>
            </a:extLst>
          </p:cNvPr>
          <p:cNvPicPr>
            <a:picLocks noChangeAspect="1"/>
          </p:cNvPicPr>
          <p:nvPr/>
        </p:nvPicPr>
        <p:blipFill>
          <a:blip r:embed="rId2"/>
          <a:stretch>
            <a:fillRect/>
          </a:stretch>
        </p:blipFill>
        <p:spPr>
          <a:xfrm>
            <a:off x="5546430" y="181172"/>
            <a:ext cx="3225800" cy="939800"/>
          </a:xfrm>
          <a:prstGeom prst="rect">
            <a:avLst/>
          </a:prstGeom>
        </p:spPr>
      </p:pic>
      <p:pic>
        <p:nvPicPr>
          <p:cNvPr id="5" name="Picture 4">
            <a:extLst>
              <a:ext uri="{FF2B5EF4-FFF2-40B4-BE49-F238E27FC236}">
                <a16:creationId xmlns:a16="http://schemas.microsoft.com/office/drawing/2014/main" id="{A8880FC4-7902-9F47-820C-821931BC895E}"/>
              </a:ext>
            </a:extLst>
          </p:cNvPr>
          <p:cNvPicPr>
            <a:picLocks noChangeAspect="1"/>
          </p:cNvPicPr>
          <p:nvPr/>
        </p:nvPicPr>
        <p:blipFill>
          <a:blip r:embed="rId3"/>
          <a:stretch>
            <a:fillRect/>
          </a:stretch>
        </p:blipFill>
        <p:spPr>
          <a:xfrm>
            <a:off x="156082" y="48733"/>
            <a:ext cx="5245261" cy="1046126"/>
          </a:xfrm>
          <a:prstGeom prst="rect">
            <a:avLst/>
          </a:prstGeom>
        </p:spPr>
      </p:pic>
      <p:sp>
        <p:nvSpPr>
          <p:cNvPr id="6" name="Text Placeholder 19">
            <a:extLst>
              <a:ext uri="{FF2B5EF4-FFF2-40B4-BE49-F238E27FC236}">
                <a16:creationId xmlns:a16="http://schemas.microsoft.com/office/drawing/2014/main" id="{27379983-4133-4143-AD05-F608DB0F8952}"/>
              </a:ext>
            </a:extLst>
          </p:cNvPr>
          <p:cNvSpPr txBox="1">
            <a:spLocks/>
          </p:cNvSpPr>
          <p:nvPr/>
        </p:nvSpPr>
        <p:spPr>
          <a:xfrm>
            <a:off x="223264" y="1524894"/>
            <a:ext cx="8697472"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Langkah 1.1. </a:t>
            </a:r>
            <a:r>
              <a:rPr lang="fi-FI" sz="2000" dirty="0">
                <a:solidFill>
                  <a:srgbClr val="379175"/>
                </a:solidFill>
              </a:rPr>
              <a:t>Tentukan area SSP dan pimpin organisasinya</a:t>
            </a:r>
          </a:p>
          <a:p>
            <a:endParaRPr lang="en-GB" sz="2000" dirty="0">
              <a:solidFill>
                <a:srgbClr val="379175"/>
              </a:solidFill>
            </a:endParaRPr>
          </a:p>
        </p:txBody>
      </p:sp>
      <p:sp>
        <p:nvSpPr>
          <p:cNvPr id="7" name="3 Marcador de texto">
            <a:extLst>
              <a:ext uri="{FF2B5EF4-FFF2-40B4-BE49-F238E27FC236}">
                <a16:creationId xmlns:a16="http://schemas.microsoft.com/office/drawing/2014/main" id="{D2D241D0-90F5-E347-8B26-CC20619DCA59}"/>
              </a:ext>
            </a:extLst>
          </p:cNvPr>
          <p:cNvSpPr txBox="1">
            <a:spLocks/>
          </p:cNvSpPr>
          <p:nvPr/>
        </p:nvSpPr>
        <p:spPr>
          <a:xfrm>
            <a:off x="330204" y="2188429"/>
            <a:ext cx="6133654"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Wilayah SSP </a:t>
            </a:r>
            <a:r>
              <a:rPr lang="en-AU" sz="1800" dirty="0" err="1">
                <a:solidFill>
                  <a:srgbClr val="212121"/>
                </a:solidFill>
                <a:latin typeface="Source Sans Pro" panose="020B0503030403020204" pitchFamily="34" charset="0"/>
                <a:ea typeface="Source Sans Pro" panose="020B0503030403020204" pitchFamily="34" charset="0"/>
              </a:rPr>
              <a:t>ditentukan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berdasarkan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pembagian</a:t>
            </a:r>
            <a:r>
              <a:rPr lang="en-AU" sz="1800" dirty="0">
                <a:solidFill>
                  <a:srgbClr val="212121"/>
                </a:solidFill>
                <a:latin typeface="Source Sans Pro" panose="020B0503030403020204" pitchFamily="34" charset="0"/>
                <a:ea typeface="Source Sans Pro" panose="020B0503030403020204" pitchFamily="34" charset="0"/>
              </a:rPr>
              <a:t> wilayah yang </a:t>
            </a:r>
            <a:r>
              <a:rPr lang="en-AU" sz="1800" dirty="0" err="1">
                <a:solidFill>
                  <a:srgbClr val="212121"/>
                </a:solidFill>
                <a:latin typeface="Source Sans Pro" panose="020B0503030403020204" pitchFamily="34" charset="0"/>
                <a:ea typeface="Source Sans Pro" panose="020B0503030403020204" pitchFamily="34" charset="0"/>
              </a:rPr>
              <a:t>dicakup</a:t>
            </a:r>
            <a:r>
              <a:rPr lang="en-AU" sz="1800" dirty="0">
                <a:solidFill>
                  <a:srgbClr val="212121"/>
                </a:solidFill>
                <a:latin typeface="Source Sans Pro" panose="020B0503030403020204" pitchFamily="34" charset="0"/>
                <a:ea typeface="Source Sans Pro" panose="020B0503030403020204" pitchFamily="34" charset="0"/>
              </a:rPr>
              <a:t> oleh </a:t>
            </a:r>
            <a:r>
              <a:rPr lang="en-AU" sz="1800" dirty="0" err="1">
                <a:solidFill>
                  <a:srgbClr val="212121"/>
                </a:solidFill>
                <a:latin typeface="Source Sans Pro" panose="020B0503030403020204" pitchFamily="34" charset="0"/>
                <a:ea typeface="Source Sans Pro" panose="020B0503030403020204" pitchFamily="34" charset="0"/>
              </a:rPr>
              <a:t>kotamadya</a:t>
            </a:r>
            <a:r>
              <a:rPr lang="en-AU" sz="1800" dirty="0">
                <a:solidFill>
                  <a:srgbClr val="212121"/>
                </a:solidFill>
                <a:latin typeface="Source Sans Pro" panose="020B0503030403020204" pitchFamily="34" charset="0"/>
                <a:ea typeface="Source Sans Pro" panose="020B0503030403020204" pitchFamily="34" charset="0"/>
              </a:rPr>
              <a:t> Newtown.</a:t>
            </a:r>
          </a:p>
          <a:p>
            <a:pPr>
              <a:lnSpc>
                <a:spcPct val="100000"/>
              </a:lnSpc>
              <a:buFont typeface="Arial"/>
              <a:buChar char="•"/>
              <a:defRPr/>
            </a:pPr>
            <a:r>
              <a:rPr lang="en-AU" sz="1800" dirty="0" err="1">
                <a:solidFill>
                  <a:srgbClr val="212121"/>
                </a:solidFill>
                <a:latin typeface="Source Sans Pro" panose="020B0503030403020204" pitchFamily="34" charset="0"/>
                <a:ea typeface="Source Sans Pro" panose="020B0503030403020204" pitchFamily="34" charset="0"/>
              </a:rPr>
              <a:t>Dua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sistem</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yang </a:t>
            </a:r>
            <a:r>
              <a:rPr lang="en-AU" sz="1800" dirty="0" err="1">
                <a:solidFill>
                  <a:srgbClr val="212121"/>
                </a:solidFill>
                <a:latin typeface="Source Sans Pro" panose="020B0503030403020204" pitchFamily="34" charset="0"/>
                <a:ea typeface="Source Sans Pro" panose="020B0503030403020204" pitchFamily="34" charset="0"/>
              </a:rPr>
              <a:t>ada</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semua</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langkah</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dalam</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rantai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layanan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dipertimbangkan</a:t>
            </a:r>
            <a:r>
              <a:rPr lang="en-AU" sz="1800" dirty="0">
                <a:solidFill>
                  <a:srgbClr val="212121"/>
                </a:solidFill>
                <a:latin typeface="Source Sans Pro" panose="020B0503030403020204" pitchFamily="34" charset="0"/>
                <a:ea typeface="Source Sans Pro" panose="020B0503030403020204" pitchFamily="34" charset="0"/>
              </a:rPr>
              <a:t>.</a:t>
            </a:r>
          </a:p>
        </p:txBody>
      </p:sp>
      <p:sp>
        <p:nvSpPr>
          <p:cNvPr id="8" name="Text Placeholder 19">
            <a:extLst>
              <a:ext uri="{FF2B5EF4-FFF2-40B4-BE49-F238E27FC236}">
                <a16:creationId xmlns:a16="http://schemas.microsoft.com/office/drawing/2014/main" id="{08BBB1AF-1EC0-2E4D-9686-C9D548387898}"/>
              </a:ext>
            </a:extLst>
          </p:cNvPr>
          <p:cNvSpPr txBox="1">
            <a:spLocks/>
          </p:cNvSpPr>
          <p:nvPr/>
        </p:nvSpPr>
        <p:spPr>
          <a:xfrm>
            <a:off x="244046" y="1211323"/>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379175"/>
                </a:solidFill>
              </a:rPr>
              <a:t>Modul 1: </a:t>
            </a:r>
            <a:r>
              <a:rPr lang="en-GB" sz="2200" dirty="0" err="1">
                <a:solidFill>
                  <a:srgbClr val="379175"/>
                </a:solidFill>
              </a:rPr>
              <a:t>Mempersiapkan</a:t>
            </a:r>
            <a:r>
              <a:rPr lang="en-GB" sz="2200" dirty="0">
                <a:solidFill>
                  <a:srgbClr val="379175"/>
                </a:solidFill>
              </a:rPr>
              <a:t> SSP</a:t>
            </a:r>
          </a:p>
        </p:txBody>
      </p:sp>
      <p:sp>
        <p:nvSpPr>
          <p:cNvPr id="9" name="Text Placeholder 7">
            <a:extLst>
              <a:ext uri="{FF2B5EF4-FFF2-40B4-BE49-F238E27FC236}">
                <a16:creationId xmlns:a16="http://schemas.microsoft.com/office/drawing/2014/main" id="{24DEDAD2-C343-7D4D-94AF-F04D0379474C}"/>
              </a:ext>
            </a:extLst>
          </p:cNvPr>
          <p:cNvSpPr txBox="1">
            <a:spLocks/>
          </p:cNvSpPr>
          <p:nvPr/>
        </p:nvSpPr>
        <p:spPr>
          <a:xfrm>
            <a:off x="223264" y="1884757"/>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b="1" dirty="0">
                <a:solidFill>
                  <a:srgbClr val="379175"/>
                </a:solidFill>
                <a:latin typeface="Source Sans Pro" panose="020B0503030403020204" pitchFamily="34" charset="0"/>
                <a:ea typeface="Source Sans Pro" panose="020B0503030403020204" pitchFamily="34" charset="0"/>
              </a:rPr>
              <a:t>Area SSP </a:t>
            </a:r>
          </a:p>
        </p:txBody>
      </p:sp>
      <p:sp>
        <p:nvSpPr>
          <p:cNvPr id="10" name="3 Marcador de texto">
            <a:extLst>
              <a:ext uri="{FF2B5EF4-FFF2-40B4-BE49-F238E27FC236}">
                <a16:creationId xmlns:a16="http://schemas.microsoft.com/office/drawing/2014/main" id="{0AD596A2-40C7-5A42-A6B1-EDE2D5A655A0}"/>
              </a:ext>
            </a:extLst>
          </p:cNvPr>
          <p:cNvSpPr txBox="1">
            <a:spLocks/>
          </p:cNvSpPr>
          <p:nvPr/>
        </p:nvSpPr>
        <p:spPr>
          <a:xfrm>
            <a:off x="6463858" y="2660666"/>
            <a:ext cx="3288148" cy="37147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Departemen </a:t>
            </a:r>
            <a:r>
              <a:rPr lang="en-AU" sz="1800" dirty="0" err="1">
                <a:solidFill>
                  <a:srgbClr val="212121"/>
                </a:solidFill>
                <a:latin typeface="Source Sans Pro" panose="020B0503030403020204" pitchFamily="34" charset="0"/>
                <a:ea typeface="Source Sans Pro" panose="020B0503030403020204" pitchFamily="34" charset="0"/>
              </a:rPr>
              <a:t>Sanitasi</a:t>
            </a:r>
            <a:r>
              <a:rPr lang="en-AU" sz="1800" dirty="0">
                <a:solidFill>
                  <a:srgbClr val="212121"/>
                </a:solidFill>
                <a:latin typeface="Source Sans Pro" panose="020B0503030403020204" pitchFamily="34" charset="0"/>
                <a:ea typeface="Source Sans Pro" panose="020B0503030403020204" pitchFamily="34" charset="0"/>
              </a:rPr>
              <a:t> Newtown(NSD) </a:t>
            </a:r>
          </a:p>
        </p:txBody>
      </p:sp>
      <p:sp>
        <p:nvSpPr>
          <p:cNvPr id="11" name="Text Placeholder 7">
            <a:extLst>
              <a:ext uri="{FF2B5EF4-FFF2-40B4-BE49-F238E27FC236}">
                <a16:creationId xmlns:a16="http://schemas.microsoft.com/office/drawing/2014/main" id="{E58067A3-4DEE-4045-87C9-F4C865296A30}"/>
              </a:ext>
            </a:extLst>
          </p:cNvPr>
          <p:cNvSpPr txBox="1">
            <a:spLocks/>
          </p:cNvSpPr>
          <p:nvPr/>
        </p:nvSpPr>
        <p:spPr>
          <a:xfrm>
            <a:off x="6463858" y="2217390"/>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b="1" dirty="0" err="1">
                <a:solidFill>
                  <a:srgbClr val="379175"/>
                </a:solidFill>
                <a:latin typeface="Source Sans Pro" panose="020B0503030403020204" pitchFamily="34" charset="0"/>
                <a:ea typeface="Source Sans Pro" panose="020B0503030403020204" pitchFamily="34" charset="0"/>
              </a:rPr>
              <a:t>Organisasi</a:t>
            </a:r>
            <a:r>
              <a:rPr lang="en-GB" sz="1800" b="1" dirty="0">
                <a:solidFill>
                  <a:srgbClr val="379175"/>
                </a:solidFill>
                <a:latin typeface="Source Sans Pro" panose="020B0503030403020204" pitchFamily="34" charset="0"/>
                <a:ea typeface="Source Sans Pro" panose="020B0503030403020204" pitchFamily="34" charset="0"/>
              </a:rPr>
              <a:t> </a:t>
            </a:r>
            <a:r>
              <a:rPr lang="en-GB" sz="1800" b="1" dirty="0" err="1">
                <a:solidFill>
                  <a:srgbClr val="379175"/>
                </a:solidFill>
                <a:latin typeface="Source Sans Pro" panose="020B0503030403020204" pitchFamily="34" charset="0"/>
                <a:ea typeface="Source Sans Pro" panose="020B0503030403020204" pitchFamily="34" charset="0"/>
              </a:rPr>
              <a:t>pimpinan</a:t>
            </a:r>
            <a:endParaRPr lang="en-GB" sz="1800" b="1" dirty="0">
              <a:solidFill>
                <a:srgbClr val="379175"/>
              </a:solidFill>
              <a:latin typeface="Source Sans Pro" panose="020B0503030403020204" pitchFamily="34" charset="0"/>
              <a:ea typeface="Source Sans Pro" panose="020B0503030403020204" pitchFamily="34" charset="0"/>
            </a:endParaRPr>
          </a:p>
        </p:txBody>
      </p:sp>
      <p:pic>
        <p:nvPicPr>
          <p:cNvPr id="2" name="Picture 1" descr="Diagram&#10;&#10;Description automatically generated">
            <a:extLst>
              <a:ext uri="{FF2B5EF4-FFF2-40B4-BE49-F238E27FC236}">
                <a16:creationId xmlns:a16="http://schemas.microsoft.com/office/drawing/2014/main" id="{C133538A-9854-8546-9BB1-F97D021685C6}"/>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5972" y="4771853"/>
            <a:ext cx="2431531" cy="151104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1AAE0F04-E664-AD9A-73D0-A2B84CFE8BF5}"/>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7502" y="5249953"/>
            <a:ext cx="2415785" cy="1220458"/>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AFE41D83-8BFD-3EC1-4F51-0A1283911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1343" y="5060827"/>
            <a:ext cx="2771705" cy="1153729"/>
          </a:xfrm>
          <a:prstGeom prst="rect">
            <a:avLst/>
          </a:prstGeom>
        </p:spPr>
      </p:pic>
      <p:pic>
        <p:nvPicPr>
          <p:cNvPr id="18" name="Picture 17" descr="Graphical user interface, icon&#10;&#10;Description automatically generated">
            <a:extLst>
              <a:ext uri="{FF2B5EF4-FFF2-40B4-BE49-F238E27FC236}">
                <a16:creationId xmlns:a16="http://schemas.microsoft.com/office/drawing/2014/main" id="{20743BC8-FAA6-E9C1-D114-8D2AA03143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599308" y="5387939"/>
            <a:ext cx="70537" cy="444254"/>
          </a:xfrm>
          <a:prstGeom prst="rect">
            <a:avLst/>
          </a:prstGeom>
        </p:spPr>
      </p:pic>
      <p:pic>
        <p:nvPicPr>
          <p:cNvPr id="19" name="Picture 18" descr="Graphical user interface, icon&#10;&#10;Description automatically generated">
            <a:extLst>
              <a:ext uri="{FF2B5EF4-FFF2-40B4-BE49-F238E27FC236}">
                <a16:creationId xmlns:a16="http://schemas.microsoft.com/office/drawing/2014/main" id="{F47CF7DB-0118-F5C9-8E7C-3594033B41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304528" y="5387939"/>
            <a:ext cx="70537" cy="444254"/>
          </a:xfrm>
          <a:prstGeom prst="rect">
            <a:avLst/>
          </a:prstGeom>
        </p:spPr>
      </p:pic>
      <p:pic>
        <p:nvPicPr>
          <p:cNvPr id="20" name="Picture 19" descr="Diagram&#10;&#10;Description automatically generated">
            <a:extLst>
              <a:ext uri="{FF2B5EF4-FFF2-40B4-BE49-F238E27FC236}">
                <a16:creationId xmlns:a16="http://schemas.microsoft.com/office/drawing/2014/main" id="{CD904329-01ED-E8BB-368F-CA204DD106C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1269" y="3640898"/>
            <a:ext cx="1406589" cy="1261390"/>
          </a:xfrm>
          <a:prstGeom prst="rect">
            <a:avLst/>
          </a:prstGeom>
        </p:spPr>
      </p:pic>
      <p:pic>
        <p:nvPicPr>
          <p:cNvPr id="21" name="Picture 20">
            <a:extLst>
              <a:ext uri="{FF2B5EF4-FFF2-40B4-BE49-F238E27FC236}">
                <a16:creationId xmlns:a16="http://schemas.microsoft.com/office/drawing/2014/main" id="{883C0479-947B-A009-482E-0118C22BD6E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37044" y="3503142"/>
            <a:ext cx="2458930" cy="1398953"/>
          </a:xfrm>
          <a:prstGeom prst="rect">
            <a:avLst/>
          </a:prstGeom>
        </p:spPr>
      </p:pic>
      <p:pic>
        <p:nvPicPr>
          <p:cNvPr id="22" name="Picture 21" descr="Graphical user interface, icon&#10;&#10;Description automatically generated">
            <a:extLst>
              <a:ext uri="{FF2B5EF4-FFF2-40B4-BE49-F238E27FC236}">
                <a16:creationId xmlns:a16="http://schemas.microsoft.com/office/drawing/2014/main" id="{B5C1C166-3C87-E7AC-1E6E-586CE8854D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1900563" y="3771010"/>
            <a:ext cx="70537" cy="444254"/>
          </a:xfrm>
          <a:prstGeom prst="rect">
            <a:avLst/>
          </a:prstGeom>
        </p:spPr>
      </p:pic>
      <p:pic>
        <p:nvPicPr>
          <p:cNvPr id="23" name="Picture 22" descr="Graphical user interface, icon&#10;&#10;Description automatically generated">
            <a:extLst>
              <a:ext uri="{FF2B5EF4-FFF2-40B4-BE49-F238E27FC236}">
                <a16:creationId xmlns:a16="http://schemas.microsoft.com/office/drawing/2014/main" id="{E3216563-E274-8151-BB2F-5986D1E39E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260249" y="3991637"/>
            <a:ext cx="70537" cy="444254"/>
          </a:xfrm>
          <a:prstGeom prst="rect">
            <a:avLst/>
          </a:prstGeom>
        </p:spPr>
      </p:pic>
      <p:pic>
        <p:nvPicPr>
          <p:cNvPr id="24" name="Picture 23" descr="Graphical user interface, icon&#10;&#10;Description automatically generated">
            <a:extLst>
              <a:ext uri="{FF2B5EF4-FFF2-40B4-BE49-F238E27FC236}">
                <a16:creationId xmlns:a16="http://schemas.microsoft.com/office/drawing/2014/main" id="{3B41D6A8-22B3-FA0E-ACFE-5899E7AFDB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1965469" y="3991637"/>
            <a:ext cx="70537" cy="444254"/>
          </a:xfrm>
          <a:prstGeom prst="rect">
            <a:avLst/>
          </a:prstGeom>
        </p:spPr>
      </p:pic>
      <p:pic>
        <p:nvPicPr>
          <p:cNvPr id="25" name="Picture 24" descr="Graphical user interface, icon&#10;&#10;Description automatically generated">
            <a:extLst>
              <a:ext uri="{FF2B5EF4-FFF2-40B4-BE49-F238E27FC236}">
                <a16:creationId xmlns:a16="http://schemas.microsoft.com/office/drawing/2014/main" id="{BF47C56D-848F-12B0-8118-BE3F4E2B67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957346" y="3991637"/>
            <a:ext cx="70537" cy="444254"/>
          </a:xfrm>
          <a:prstGeom prst="rect">
            <a:avLst/>
          </a:prstGeom>
        </p:spPr>
      </p:pic>
      <p:pic>
        <p:nvPicPr>
          <p:cNvPr id="26" name="Picture 25" descr="Graphical user interface, icon&#10;&#10;Description automatically generated">
            <a:extLst>
              <a:ext uri="{FF2B5EF4-FFF2-40B4-BE49-F238E27FC236}">
                <a16:creationId xmlns:a16="http://schemas.microsoft.com/office/drawing/2014/main" id="{F76ECC70-E5BC-0E75-9A05-164AB9A071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662567" y="3991637"/>
            <a:ext cx="70537" cy="444254"/>
          </a:xfrm>
          <a:prstGeom prst="rect">
            <a:avLst/>
          </a:prstGeom>
        </p:spPr>
      </p:pic>
      <p:pic>
        <p:nvPicPr>
          <p:cNvPr id="27" name="Picture 26" descr="Graphical user interface, icon&#10;&#10;Description automatically generated">
            <a:extLst>
              <a:ext uri="{FF2B5EF4-FFF2-40B4-BE49-F238E27FC236}">
                <a16:creationId xmlns:a16="http://schemas.microsoft.com/office/drawing/2014/main" id="{8D9FD856-0ABF-4D4F-93AE-A15766CF76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4996" y="4232377"/>
            <a:ext cx="70537" cy="444254"/>
          </a:xfrm>
          <a:prstGeom prst="rect">
            <a:avLst/>
          </a:prstGeom>
        </p:spPr>
      </p:pic>
      <p:pic>
        <p:nvPicPr>
          <p:cNvPr id="28" name="Picture 27" descr="Graphical user interface, icon&#10;&#10;Description automatically generated">
            <a:extLst>
              <a:ext uri="{FF2B5EF4-FFF2-40B4-BE49-F238E27FC236}">
                <a16:creationId xmlns:a16="http://schemas.microsoft.com/office/drawing/2014/main" id="{CD230639-CB86-BB14-B1B3-64F67403F1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4996" y="4579117"/>
            <a:ext cx="70537" cy="444254"/>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CACFEB77-E6EB-3E8A-BD3E-67AC282C47C5}"/>
              </a:ext>
            </a:extLst>
          </p:cNvPr>
          <p:cNvPicPr>
            <a:picLocks noChangeAspect="1"/>
          </p:cNvPicPr>
          <p:nvPr/>
        </p:nvPicPr>
        <p:blipFill rotWithShape="1">
          <a:blip r:embed="rId10"/>
          <a:srcRect l="20847" t="25233" r="5781" b="15512"/>
          <a:stretch/>
        </p:blipFill>
        <p:spPr>
          <a:xfrm>
            <a:off x="5595974" y="3774995"/>
            <a:ext cx="2282663" cy="1083891"/>
          </a:xfrm>
          <a:prstGeom prst="rect">
            <a:avLst/>
          </a:prstGeom>
        </p:spPr>
      </p:pic>
      <p:pic>
        <p:nvPicPr>
          <p:cNvPr id="30" name="Picture 29">
            <a:extLst>
              <a:ext uri="{FF2B5EF4-FFF2-40B4-BE49-F238E27FC236}">
                <a16:creationId xmlns:a16="http://schemas.microsoft.com/office/drawing/2014/main" id="{D335FF90-4888-0C3F-9FD2-0CBF4AC6C22C}"/>
              </a:ext>
            </a:extLst>
          </p:cNvPr>
          <p:cNvPicPr>
            <a:picLocks noChangeAspect="1"/>
          </p:cNvPicPr>
          <p:nvPr/>
        </p:nvPicPr>
        <p:blipFill>
          <a:blip r:embed="rId11"/>
          <a:stretch>
            <a:fillRect/>
          </a:stretch>
        </p:blipFill>
        <p:spPr>
          <a:xfrm>
            <a:off x="7494170" y="4189916"/>
            <a:ext cx="393845" cy="375090"/>
          </a:xfrm>
          <a:prstGeom prst="rect">
            <a:avLst/>
          </a:prstGeom>
        </p:spPr>
      </p:pic>
      <p:pic>
        <p:nvPicPr>
          <p:cNvPr id="31" name="Picture 30" descr="Graphical user interface, icon&#10;&#10;Description automatically generated">
            <a:extLst>
              <a:ext uri="{FF2B5EF4-FFF2-40B4-BE49-F238E27FC236}">
                <a16:creationId xmlns:a16="http://schemas.microsoft.com/office/drawing/2014/main" id="{600F6235-319B-E8DB-1905-42203C453B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029753" y="3982243"/>
            <a:ext cx="70537" cy="444254"/>
          </a:xfrm>
          <a:prstGeom prst="rect">
            <a:avLst/>
          </a:prstGeom>
        </p:spPr>
      </p:pic>
      <p:pic>
        <p:nvPicPr>
          <p:cNvPr id="32" name="Picture 31" descr="Graphical user interface, icon&#10;&#10;Description automatically generated">
            <a:extLst>
              <a:ext uri="{FF2B5EF4-FFF2-40B4-BE49-F238E27FC236}">
                <a16:creationId xmlns:a16="http://schemas.microsoft.com/office/drawing/2014/main" id="{27B3FBC2-5A33-90D7-A1B0-07C58630DC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455578" y="3982243"/>
            <a:ext cx="70537" cy="444254"/>
          </a:xfrm>
          <a:prstGeom prst="rect">
            <a:avLst/>
          </a:prstGeom>
        </p:spPr>
      </p:pic>
      <p:pic>
        <p:nvPicPr>
          <p:cNvPr id="33" name="Picture 32" descr="Graphical user interface, icon&#10;&#10;Description automatically generated">
            <a:extLst>
              <a:ext uri="{FF2B5EF4-FFF2-40B4-BE49-F238E27FC236}">
                <a16:creationId xmlns:a16="http://schemas.microsoft.com/office/drawing/2014/main" id="{101BB8EF-F275-0338-F470-3F0BB67B56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2614" y="5011670"/>
            <a:ext cx="70537" cy="444254"/>
          </a:xfrm>
          <a:prstGeom prst="rect">
            <a:avLst/>
          </a:prstGeom>
        </p:spPr>
      </p:pic>
      <p:pic>
        <p:nvPicPr>
          <p:cNvPr id="34" name="Picture 33" descr="Graphical user interface, icon&#10;&#10;Description automatically generated">
            <a:extLst>
              <a:ext uri="{FF2B5EF4-FFF2-40B4-BE49-F238E27FC236}">
                <a16:creationId xmlns:a16="http://schemas.microsoft.com/office/drawing/2014/main" id="{BB063CE2-1D61-1085-1759-F86E517B33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0231" y="5387939"/>
            <a:ext cx="70537" cy="444254"/>
          </a:xfrm>
          <a:prstGeom prst="rect">
            <a:avLst/>
          </a:prstGeom>
        </p:spPr>
      </p:pic>
      <p:pic>
        <p:nvPicPr>
          <p:cNvPr id="35" name="Picture 34" descr="Graphical user interface, icon&#10;&#10;Description automatically generated">
            <a:extLst>
              <a:ext uri="{FF2B5EF4-FFF2-40B4-BE49-F238E27FC236}">
                <a16:creationId xmlns:a16="http://schemas.microsoft.com/office/drawing/2014/main" id="{64F88D9E-C903-9352-F627-2107D2F979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2994995" y="5764208"/>
            <a:ext cx="70537" cy="444254"/>
          </a:xfrm>
          <a:prstGeom prst="rect">
            <a:avLst/>
          </a:prstGeom>
        </p:spPr>
      </p:pic>
    </p:spTree>
    <p:extLst>
      <p:ext uri="{BB962C8B-B14F-4D97-AF65-F5344CB8AC3E}">
        <p14:creationId xmlns:p14="http://schemas.microsoft.com/office/powerpoint/2010/main" val="23021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0A24-B283-2EA0-DB89-D0544F6596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3D39C9-03FD-900E-F2F8-49E08F95BEDD}"/>
              </a:ext>
            </a:extLst>
          </p:cNvPr>
          <p:cNvPicPr>
            <a:picLocks noChangeAspect="1"/>
          </p:cNvPicPr>
          <p:nvPr/>
        </p:nvPicPr>
        <p:blipFill>
          <a:blip r:embed="rId2"/>
          <a:stretch>
            <a:fillRect/>
          </a:stretch>
        </p:blipFill>
        <p:spPr>
          <a:xfrm>
            <a:off x="5546430" y="181172"/>
            <a:ext cx="3225800" cy="939800"/>
          </a:xfrm>
          <a:prstGeom prst="rect">
            <a:avLst/>
          </a:prstGeom>
        </p:spPr>
      </p:pic>
      <p:pic>
        <p:nvPicPr>
          <p:cNvPr id="5" name="Picture 4">
            <a:extLst>
              <a:ext uri="{FF2B5EF4-FFF2-40B4-BE49-F238E27FC236}">
                <a16:creationId xmlns:a16="http://schemas.microsoft.com/office/drawing/2014/main" id="{1697FFC4-6179-4F5F-D01F-5C044094F7D6}"/>
              </a:ext>
            </a:extLst>
          </p:cNvPr>
          <p:cNvPicPr>
            <a:picLocks noChangeAspect="1"/>
          </p:cNvPicPr>
          <p:nvPr/>
        </p:nvPicPr>
        <p:blipFill>
          <a:blip r:embed="rId3"/>
          <a:stretch>
            <a:fillRect/>
          </a:stretch>
        </p:blipFill>
        <p:spPr>
          <a:xfrm>
            <a:off x="156082" y="48733"/>
            <a:ext cx="5245261" cy="1046126"/>
          </a:xfrm>
          <a:prstGeom prst="rect">
            <a:avLst/>
          </a:prstGeom>
        </p:spPr>
      </p:pic>
      <p:sp>
        <p:nvSpPr>
          <p:cNvPr id="8" name="Text Placeholder 19">
            <a:extLst>
              <a:ext uri="{FF2B5EF4-FFF2-40B4-BE49-F238E27FC236}">
                <a16:creationId xmlns:a16="http://schemas.microsoft.com/office/drawing/2014/main" id="{F93331CE-BED5-5846-43A8-F8A354986A43}"/>
              </a:ext>
            </a:extLst>
          </p:cNvPr>
          <p:cNvSpPr txBox="1">
            <a:spLocks/>
          </p:cNvSpPr>
          <p:nvPr/>
        </p:nvSpPr>
        <p:spPr>
          <a:xfrm>
            <a:off x="244046" y="129445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379175"/>
                </a:solidFill>
              </a:rPr>
              <a:t>Modul 1: </a:t>
            </a:r>
            <a:r>
              <a:rPr lang="en-GB" sz="2200" dirty="0" err="1">
                <a:solidFill>
                  <a:srgbClr val="379175"/>
                </a:solidFill>
              </a:rPr>
              <a:t>Mempersiapkan</a:t>
            </a:r>
            <a:r>
              <a:rPr lang="en-GB" sz="2200" dirty="0">
                <a:solidFill>
                  <a:srgbClr val="379175"/>
                </a:solidFill>
              </a:rPr>
              <a:t> SSP</a:t>
            </a:r>
          </a:p>
        </p:txBody>
      </p:sp>
      <p:sp>
        <p:nvSpPr>
          <p:cNvPr id="12" name="Text Placeholder 19">
            <a:extLst>
              <a:ext uri="{FF2B5EF4-FFF2-40B4-BE49-F238E27FC236}">
                <a16:creationId xmlns:a16="http://schemas.microsoft.com/office/drawing/2014/main" id="{858492FE-C64D-06C3-E26C-E72DBEDB5637}"/>
              </a:ext>
            </a:extLst>
          </p:cNvPr>
          <p:cNvSpPr txBox="1">
            <a:spLocks/>
          </p:cNvSpPr>
          <p:nvPr/>
        </p:nvSpPr>
        <p:spPr>
          <a:xfrm>
            <a:off x="404457" y="1743735"/>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Langkah 1.2. </a:t>
            </a:r>
            <a:r>
              <a:rPr lang="en-GB" sz="2000" dirty="0" err="1">
                <a:solidFill>
                  <a:srgbClr val="379175"/>
                </a:solidFill>
              </a:rPr>
              <a:t>Membentuk</a:t>
            </a:r>
            <a:r>
              <a:rPr lang="en-GB" sz="2000" dirty="0">
                <a:solidFill>
                  <a:srgbClr val="379175"/>
                </a:solidFill>
              </a:rPr>
              <a:t> </a:t>
            </a:r>
            <a:r>
              <a:rPr lang="en-GB" sz="2000" dirty="0" err="1">
                <a:solidFill>
                  <a:srgbClr val="379175"/>
                </a:solidFill>
              </a:rPr>
              <a:t>tim</a:t>
            </a:r>
            <a:r>
              <a:rPr lang="en-GB" sz="2000" dirty="0">
                <a:solidFill>
                  <a:srgbClr val="379175"/>
                </a:solidFill>
              </a:rPr>
              <a:t> SSP</a:t>
            </a:r>
          </a:p>
        </p:txBody>
      </p:sp>
      <p:sp>
        <p:nvSpPr>
          <p:cNvPr id="13" name="3 Marcador de texto">
            <a:extLst>
              <a:ext uri="{FF2B5EF4-FFF2-40B4-BE49-F238E27FC236}">
                <a16:creationId xmlns:a16="http://schemas.microsoft.com/office/drawing/2014/main" id="{0F0D539A-A457-E25D-151A-D5354C7A95A3}"/>
              </a:ext>
            </a:extLst>
          </p:cNvPr>
          <p:cNvSpPr txBox="1">
            <a:spLocks/>
          </p:cNvSpPr>
          <p:nvPr/>
        </p:nvSpPr>
        <p:spPr>
          <a:xfrm>
            <a:off x="404457" y="2964083"/>
            <a:ext cx="8442027"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Kepala Perencanaan NSD</a:t>
            </a:r>
          </a:p>
        </p:txBody>
      </p:sp>
      <p:sp>
        <p:nvSpPr>
          <p:cNvPr id="14" name="Text Placeholder 7">
            <a:extLst>
              <a:ext uri="{FF2B5EF4-FFF2-40B4-BE49-F238E27FC236}">
                <a16:creationId xmlns:a16="http://schemas.microsoft.com/office/drawing/2014/main" id="{135FBA2A-0214-7849-B6BF-C851DECEB06A}"/>
              </a:ext>
            </a:extLst>
          </p:cNvPr>
          <p:cNvSpPr txBox="1">
            <a:spLocks/>
          </p:cNvSpPr>
          <p:nvPr/>
        </p:nvSpPr>
        <p:spPr>
          <a:xfrm>
            <a:off x="297516" y="2606763"/>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err="1">
                <a:solidFill>
                  <a:srgbClr val="379175"/>
                </a:solidFill>
                <a:latin typeface="Source Sans Pro" panose="020B0503030403020204" pitchFamily="34" charset="0"/>
                <a:ea typeface="Source Sans Pro" panose="020B0503030403020204" pitchFamily="34" charset="0"/>
              </a:rPr>
              <a:t>Ketua</a:t>
            </a:r>
            <a:r>
              <a:rPr lang="en-GB" sz="1800" dirty="0">
                <a:solidFill>
                  <a:srgbClr val="379175"/>
                </a:solidFill>
                <a:latin typeface="Source Sans Pro" panose="020B0503030403020204" pitchFamily="34" charset="0"/>
                <a:ea typeface="Source Sans Pro" panose="020B0503030403020204" pitchFamily="34" charset="0"/>
              </a:rPr>
              <a:t> Tim SSP</a:t>
            </a:r>
          </a:p>
        </p:txBody>
      </p:sp>
      <p:sp>
        <p:nvSpPr>
          <p:cNvPr id="15" name="3 Marcador de texto">
            <a:extLst>
              <a:ext uri="{FF2B5EF4-FFF2-40B4-BE49-F238E27FC236}">
                <a16:creationId xmlns:a16="http://schemas.microsoft.com/office/drawing/2014/main" id="{08E59226-7C7E-652B-102F-99BD869EF1C0}"/>
              </a:ext>
            </a:extLst>
          </p:cNvPr>
          <p:cNvSpPr txBox="1">
            <a:spLocks/>
          </p:cNvSpPr>
          <p:nvPr/>
        </p:nvSpPr>
        <p:spPr>
          <a:xfrm>
            <a:off x="297517" y="3639435"/>
            <a:ext cx="8442027" cy="37147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err="1">
                <a:solidFill>
                  <a:srgbClr val="212121"/>
                </a:solidFill>
                <a:latin typeface="Source Sans Pro" panose="020B0503030403020204" pitchFamily="34" charset="0"/>
                <a:ea typeface="Source Sans Pro" panose="020B0503030403020204" pitchFamily="34" charset="0"/>
              </a:rPr>
              <a:t>Insinyur</a:t>
            </a:r>
            <a:r>
              <a:rPr lang="en-AU" sz="1800" dirty="0">
                <a:solidFill>
                  <a:srgbClr val="212121"/>
                </a:solidFill>
                <a:latin typeface="Source Sans Pro" panose="020B0503030403020204" pitchFamily="34" charset="0"/>
                <a:ea typeface="Source Sans Pro" panose="020B0503030403020204" pitchFamily="34" charset="0"/>
              </a:rPr>
              <a:t> senior yang </a:t>
            </a:r>
            <a:r>
              <a:rPr lang="en-AU" sz="1800" dirty="0" err="1">
                <a:solidFill>
                  <a:srgbClr val="212121"/>
                </a:solidFill>
                <a:latin typeface="Source Sans Pro" panose="020B0503030403020204" pitchFamily="34" charset="0"/>
                <a:ea typeface="Source Sans Pro" panose="020B0503030403020204" pitchFamily="34" charset="0"/>
              </a:rPr>
              <a:t>mengawasi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sistem</a:t>
            </a:r>
            <a:r>
              <a:rPr lang="en-AU" sz="1800" dirty="0">
                <a:solidFill>
                  <a:srgbClr val="212121"/>
                </a:solidFill>
                <a:latin typeface="Source Sans Pro" panose="020B0503030403020204" pitchFamily="34" charset="0"/>
                <a:ea typeface="Source Sans Pro" panose="020B0503030403020204" pitchFamily="34" charset="0"/>
              </a:rPr>
              <a:t> 1, </a:t>
            </a:r>
            <a:r>
              <a:rPr lang="en-AU" sz="1800" dirty="0" err="1">
                <a:solidFill>
                  <a:srgbClr val="212121"/>
                </a:solidFill>
                <a:latin typeface="Source Sans Pro" panose="020B0503030403020204" pitchFamily="34" charset="0"/>
                <a:ea typeface="Source Sans Pro" panose="020B0503030403020204" pitchFamily="34" charset="0"/>
              </a:rPr>
              <a:t>seorang</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insinyur</a:t>
            </a:r>
            <a:r>
              <a:rPr lang="en-AU" sz="1800" dirty="0">
                <a:solidFill>
                  <a:srgbClr val="212121"/>
                </a:solidFill>
                <a:latin typeface="Source Sans Pro" panose="020B0503030403020204" pitchFamily="34" charset="0"/>
                <a:ea typeface="Source Sans Pro" panose="020B0503030403020204" pitchFamily="34" charset="0"/>
              </a:rPr>
              <a:t> senior yang </a:t>
            </a:r>
            <a:r>
              <a:rPr lang="en-AU" sz="1800" dirty="0" err="1">
                <a:solidFill>
                  <a:srgbClr val="212121"/>
                </a:solidFill>
                <a:latin typeface="Source Sans Pro" panose="020B0503030403020204" pitchFamily="34" charset="0"/>
                <a:ea typeface="Source Sans Pro" panose="020B0503030403020204" pitchFamily="34" charset="0"/>
              </a:rPr>
              <a:t>memantau</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sistem</a:t>
            </a:r>
            <a:r>
              <a:rPr lang="en-AU" sz="1800" dirty="0">
                <a:solidFill>
                  <a:srgbClr val="212121"/>
                </a:solidFill>
                <a:latin typeface="Source Sans Pro" panose="020B0503030403020204" pitchFamily="34" charset="0"/>
                <a:ea typeface="Source Sans Pro" panose="020B0503030403020204" pitchFamily="34" charset="0"/>
              </a:rPr>
              <a:t> 2, dan </a:t>
            </a:r>
            <a:r>
              <a:rPr lang="en-AU" sz="1800" dirty="0" err="1">
                <a:solidFill>
                  <a:srgbClr val="212121"/>
                </a:solidFill>
                <a:latin typeface="Source Sans Pro" panose="020B0503030403020204" pitchFamily="34" charset="0"/>
                <a:ea typeface="Source Sans Pro" panose="020B0503030403020204" pitchFamily="34" charset="0"/>
              </a:rPr>
              <a:t>seorang</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Petugas</a:t>
            </a:r>
            <a:r>
              <a:rPr lang="en-AU" sz="1800" dirty="0">
                <a:solidFill>
                  <a:srgbClr val="212121"/>
                </a:solidFill>
                <a:latin typeface="Source Sans Pro" panose="020B0503030403020204" pitchFamily="34" charset="0"/>
                <a:ea typeface="Source Sans Pro" panose="020B0503030403020204" pitchFamily="34" charset="0"/>
              </a:rPr>
              <a:t> Kesehatan Lingkungan yang </a:t>
            </a:r>
            <a:r>
              <a:rPr lang="en-AU" sz="1800" dirty="0" err="1">
                <a:solidFill>
                  <a:srgbClr val="212121"/>
                </a:solidFill>
                <a:latin typeface="Source Sans Pro" panose="020B0503030403020204" pitchFamily="34" charset="0"/>
                <a:ea typeface="Source Sans Pro" panose="020B0503030403020204" pitchFamily="34" charset="0"/>
              </a:rPr>
              <a:t>mengoordinasikan</a:t>
            </a:r>
            <a:r>
              <a:rPr lang="en-AU" sz="1800" dirty="0">
                <a:solidFill>
                  <a:srgbClr val="212121"/>
                </a:solidFill>
                <a:latin typeface="Source Sans Pro" panose="020B0503030403020204" pitchFamily="34" charset="0"/>
                <a:ea typeface="Source Sans Pro" panose="020B0503030403020204" pitchFamily="34" charset="0"/>
              </a:rPr>
              <a:t> program </a:t>
            </a:r>
            <a:r>
              <a:rPr lang="en-AU" sz="1800" dirty="0" err="1">
                <a:solidFill>
                  <a:srgbClr val="212121"/>
                </a:solidFill>
                <a:latin typeface="Source Sans Pro" panose="020B0503030403020204" pitchFamily="34" charset="0"/>
                <a:ea typeface="Source Sans Pro" panose="020B0503030403020204" pitchFamily="34" charset="0"/>
              </a:rPr>
              <a:t>kesehatan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lingkungan</a:t>
            </a:r>
            <a:r>
              <a:rPr lang="en-AU" sz="1800" dirty="0">
                <a:solidFill>
                  <a:srgbClr val="212121"/>
                </a:solidFill>
                <a:latin typeface="Source Sans Pro" panose="020B0503030403020204" pitchFamily="34" charset="0"/>
                <a:ea typeface="Source Sans Pro" panose="020B0503030403020204" pitchFamily="34" charset="0"/>
              </a:rPr>
              <a:t> di Newtown.</a:t>
            </a:r>
          </a:p>
        </p:txBody>
      </p:sp>
      <p:sp>
        <p:nvSpPr>
          <p:cNvPr id="16" name="Text Placeholder 7">
            <a:extLst>
              <a:ext uri="{FF2B5EF4-FFF2-40B4-BE49-F238E27FC236}">
                <a16:creationId xmlns:a16="http://schemas.microsoft.com/office/drawing/2014/main" id="{38FFBAA4-70DA-6BE5-0613-D41D2F3F4AEB}"/>
              </a:ext>
            </a:extLst>
          </p:cNvPr>
          <p:cNvSpPr txBox="1">
            <a:spLocks/>
          </p:cNvSpPr>
          <p:nvPr/>
        </p:nvSpPr>
        <p:spPr>
          <a:xfrm>
            <a:off x="297517" y="3299932"/>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SSP Tim Inti</a:t>
            </a:r>
          </a:p>
        </p:txBody>
      </p:sp>
    </p:spTree>
    <p:extLst>
      <p:ext uri="{BB962C8B-B14F-4D97-AF65-F5344CB8AC3E}">
        <p14:creationId xmlns:p14="http://schemas.microsoft.com/office/powerpoint/2010/main" val="7715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30067-4D40-844E-A11B-457F0BE1D42B}"/>
              </a:ext>
            </a:extLst>
          </p:cNvPr>
          <p:cNvPicPr>
            <a:picLocks noChangeAspect="1"/>
          </p:cNvPicPr>
          <p:nvPr/>
        </p:nvPicPr>
        <p:blipFill>
          <a:blip r:embed="rId2"/>
          <a:stretch>
            <a:fillRect/>
          </a:stretch>
        </p:blipFill>
        <p:spPr>
          <a:xfrm>
            <a:off x="294509" y="2128596"/>
            <a:ext cx="6145240" cy="4209635"/>
          </a:xfrm>
          <a:prstGeom prst="rect">
            <a:avLst/>
          </a:prstGeom>
        </p:spPr>
      </p:pic>
      <p:pic>
        <p:nvPicPr>
          <p:cNvPr id="4" name="Picture 3">
            <a:extLst>
              <a:ext uri="{FF2B5EF4-FFF2-40B4-BE49-F238E27FC236}">
                <a16:creationId xmlns:a16="http://schemas.microsoft.com/office/drawing/2014/main" id="{9D2D9454-1798-F24A-B7BC-AB3DA6AD6B6F}"/>
              </a:ext>
            </a:extLst>
          </p:cNvPr>
          <p:cNvPicPr>
            <a:picLocks noChangeAspect="1"/>
          </p:cNvPicPr>
          <p:nvPr/>
        </p:nvPicPr>
        <p:blipFill>
          <a:blip r:embed="rId3"/>
          <a:stretch>
            <a:fillRect/>
          </a:stretch>
        </p:blipFill>
        <p:spPr>
          <a:xfrm>
            <a:off x="5595974" y="155059"/>
            <a:ext cx="3225800" cy="939800"/>
          </a:xfrm>
          <a:prstGeom prst="rect">
            <a:avLst/>
          </a:prstGeom>
        </p:spPr>
      </p:pic>
      <p:pic>
        <p:nvPicPr>
          <p:cNvPr id="5" name="Picture 4">
            <a:extLst>
              <a:ext uri="{FF2B5EF4-FFF2-40B4-BE49-F238E27FC236}">
                <a16:creationId xmlns:a16="http://schemas.microsoft.com/office/drawing/2014/main" id="{97DA8801-E8E4-4341-9597-2625E83D75C0}"/>
              </a:ext>
            </a:extLst>
          </p:cNvPr>
          <p:cNvPicPr>
            <a:picLocks noChangeAspect="1"/>
          </p:cNvPicPr>
          <p:nvPr/>
        </p:nvPicPr>
        <p:blipFill>
          <a:blip r:embed="rId4"/>
          <a:stretch>
            <a:fillRect/>
          </a:stretch>
        </p:blipFill>
        <p:spPr>
          <a:xfrm>
            <a:off x="156082" y="48733"/>
            <a:ext cx="5245261" cy="1046126"/>
          </a:xfrm>
          <a:prstGeom prst="rect">
            <a:avLst/>
          </a:prstGeom>
        </p:spPr>
      </p:pic>
      <p:sp>
        <p:nvSpPr>
          <p:cNvPr id="6" name="Text Placeholder 19">
            <a:extLst>
              <a:ext uri="{FF2B5EF4-FFF2-40B4-BE49-F238E27FC236}">
                <a16:creationId xmlns:a16="http://schemas.microsoft.com/office/drawing/2014/main" id="{725453A4-CB60-424A-8151-D677FB7A509F}"/>
              </a:ext>
            </a:extLst>
          </p:cNvPr>
          <p:cNvSpPr txBox="1">
            <a:spLocks/>
          </p:cNvSpPr>
          <p:nvPr/>
        </p:nvSpPr>
        <p:spPr>
          <a:xfrm>
            <a:off x="187569" y="1407128"/>
            <a:ext cx="8736623"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Langkah 1.1. </a:t>
            </a:r>
            <a:r>
              <a:rPr lang="fi-FI" sz="2000" dirty="0">
                <a:solidFill>
                  <a:srgbClr val="379175"/>
                </a:solidFill>
              </a:rPr>
              <a:t>Tentukan area SSP dan pimpin organisasinya</a:t>
            </a:r>
            <a:endParaRPr lang="en-GB" sz="2000" dirty="0">
              <a:solidFill>
                <a:srgbClr val="379175"/>
              </a:solidFill>
            </a:endParaRPr>
          </a:p>
        </p:txBody>
      </p:sp>
      <p:sp>
        <p:nvSpPr>
          <p:cNvPr id="7" name="3 Marcador de texto">
            <a:extLst>
              <a:ext uri="{FF2B5EF4-FFF2-40B4-BE49-F238E27FC236}">
                <a16:creationId xmlns:a16="http://schemas.microsoft.com/office/drawing/2014/main" id="{8508134F-B29A-654C-9680-343A99E2F8C2}"/>
              </a:ext>
            </a:extLst>
          </p:cNvPr>
          <p:cNvSpPr txBox="1">
            <a:spLocks/>
          </p:cNvSpPr>
          <p:nvPr/>
        </p:nvSpPr>
        <p:spPr>
          <a:xfrm>
            <a:off x="6682153" y="2778798"/>
            <a:ext cx="2054383"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Tim SSP </a:t>
            </a:r>
            <a:r>
              <a:rPr lang="en-AU" sz="1800" dirty="0" err="1">
                <a:solidFill>
                  <a:srgbClr val="212121"/>
                </a:solidFill>
                <a:latin typeface="Source Sans Pro" panose="020B0503030403020204" pitchFamily="34" charset="0"/>
                <a:ea typeface="Source Sans Pro" panose="020B0503030403020204" pitchFamily="34" charset="0"/>
              </a:rPr>
              <a:t>memutuskan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untuk</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memprioritaskan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sistem</a:t>
            </a:r>
            <a:r>
              <a:rPr lang="en-AU" sz="1800" dirty="0">
                <a:solidFill>
                  <a:srgbClr val="212121"/>
                </a:solidFill>
                <a:latin typeface="Source Sans Pro" panose="020B0503030403020204" pitchFamily="34" charset="0"/>
                <a:ea typeface="Source Sans Pro" panose="020B0503030403020204" pitchFamily="34" charset="0"/>
              </a:rPr>
              <a:t> 2 (toilet </a:t>
            </a:r>
            <a:r>
              <a:rPr lang="en-AU" sz="1800" dirty="0" err="1">
                <a:solidFill>
                  <a:srgbClr val="212121"/>
                </a:solidFill>
                <a:latin typeface="Source Sans Pro" panose="020B0503030403020204" pitchFamily="34" charset="0"/>
                <a:ea typeface="Source Sans Pro" panose="020B0503030403020204" pitchFamily="34" charset="0"/>
              </a:rPr>
              <a:t>siram</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dengan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tangki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septik</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infiltrasi</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limbah</a:t>
            </a:r>
            <a:r>
              <a:rPr lang="en-AU" sz="1800" dirty="0">
                <a:solidFill>
                  <a:srgbClr val="212121"/>
                </a:solidFill>
                <a:latin typeface="Source Sans Pro" panose="020B0503030403020204" pitchFamily="34" charset="0"/>
                <a:ea typeface="Source Sans Pro" panose="020B0503030403020204" pitchFamily="34" charset="0"/>
              </a:rPr>
              <a:t>, dan </a:t>
            </a:r>
            <a:r>
              <a:rPr lang="en-AU" sz="1800" dirty="0" err="1">
                <a:solidFill>
                  <a:srgbClr val="212121"/>
                </a:solidFill>
                <a:latin typeface="Source Sans Pro" panose="020B0503030403020204" pitchFamily="34" charset="0"/>
                <a:ea typeface="Source Sans Pro" panose="020B0503030403020204" pitchFamily="34" charset="0"/>
              </a:rPr>
              <a:t>pembuangan</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lumpur</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tinja</a:t>
            </a:r>
            <a:r>
              <a:rPr lang="en-AU" sz="1800" dirty="0">
                <a:solidFill>
                  <a:srgbClr val="212121"/>
                </a:solidFill>
                <a:latin typeface="Source Sans Pro" panose="020B0503030403020204" pitchFamily="34" charset="0"/>
                <a:ea typeface="Source Sans Pro" panose="020B0503030403020204" pitchFamily="34" charset="0"/>
              </a:rPr>
              <a:t> di </a:t>
            </a:r>
            <a:r>
              <a:rPr lang="en-AU" sz="1800" dirty="0" err="1">
                <a:solidFill>
                  <a:srgbClr val="212121"/>
                </a:solidFill>
                <a:latin typeface="Source Sans Pro" panose="020B0503030403020204" pitchFamily="34" charset="0"/>
                <a:ea typeface="Source Sans Pro" panose="020B0503030403020204" pitchFamily="34" charset="0"/>
              </a:rPr>
              <a:t>luar</a:t>
            </a:r>
            <a:r>
              <a:rPr lang="en-AU" sz="1800" dirty="0">
                <a:solidFill>
                  <a:srgbClr val="212121"/>
                </a:solidFill>
                <a:latin typeface="Source Sans Pro" panose="020B0503030403020204" pitchFamily="34" charset="0"/>
                <a:ea typeface="Source Sans Pro" panose="020B0503030403020204" pitchFamily="34" charset="0"/>
              </a:rPr>
              <a:t> </a:t>
            </a:r>
            <a:r>
              <a:rPr lang="en-AU" sz="1800" dirty="0" err="1">
                <a:solidFill>
                  <a:srgbClr val="212121"/>
                </a:solidFill>
                <a:latin typeface="Source Sans Pro" panose="020B0503030403020204" pitchFamily="34" charset="0"/>
                <a:ea typeface="Source Sans Pro" panose="020B0503030403020204" pitchFamily="34" charset="0"/>
              </a:rPr>
              <a:t>lokasi</a:t>
            </a:r>
            <a:r>
              <a:rPr lang="en-AU" sz="1800" dirty="0">
                <a:solidFill>
                  <a:srgbClr val="212121"/>
                </a:solidFill>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8101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4"/>
          </p:nvPr>
        </p:nvSpPr>
        <p:spPr>
          <a:xfrm>
            <a:off x="224902" y="1573926"/>
            <a:ext cx="4602280" cy="4546072"/>
          </a:xfrm>
          <a:ln>
            <a:noFill/>
          </a:ln>
        </p:spPr>
        <p:txBody>
          <a:bodyPr anchor="t"/>
          <a:lstStyle/>
          <a:p>
            <a:pPr marL="0" indent="0">
              <a:lnSpc>
                <a:spcPct val="100000"/>
              </a:lnSpc>
              <a:spcBef>
                <a:spcPts val="0"/>
              </a:spcBef>
              <a:buNone/>
              <a:defRPr/>
            </a:pPr>
            <a:r>
              <a:rPr lang="fi-FI" sz="2200" dirty="0" err="1">
                <a:solidFill>
                  <a:schemeClr val="tx2"/>
                </a:solidFill>
                <a:latin typeface="Source Sans Pro" panose="020B0503030403020204" pitchFamily="34" charset="0"/>
                <a:ea typeface="Source Sans Pro" panose="020B0503030403020204" pitchFamily="34" charset="0"/>
              </a:rPr>
              <a:t>Pergilah</a:t>
            </a:r>
            <a:r>
              <a:rPr lang="fi-FI" sz="2200" dirty="0">
                <a:solidFill>
                  <a:schemeClr val="tx2"/>
                </a:solidFill>
                <a:latin typeface="Source Sans Pro" panose="020B0503030403020204" pitchFamily="34" charset="0"/>
                <a:ea typeface="Source Sans Pro" panose="020B0503030403020204" pitchFamily="34" charset="0"/>
              </a:rPr>
              <a:t> ke </a:t>
            </a:r>
            <a:r>
              <a:rPr lang="fi-FI" sz="2200" dirty="0" err="1">
                <a:solidFill>
                  <a:schemeClr val="tx2"/>
                </a:solidFill>
                <a:latin typeface="Source Sans Pro" panose="020B0503030403020204" pitchFamily="34" charset="0"/>
                <a:ea typeface="Source Sans Pro" panose="020B0503030403020204" pitchFamily="34" charset="0"/>
              </a:rPr>
              <a:t>template</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Kerja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Kelompok</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online</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Anda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Modul</a:t>
            </a:r>
            <a:r>
              <a:rPr lang="fi-FI" sz="2200" dirty="0">
                <a:solidFill>
                  <a:schemeClr val="tx2"/>
                </a:solidFill>
                <a:latin typeface="Source Sans Pro" panose="020B0503030403020204" pitchFamily="34" charset="0"/>
                <a:ea typeface="Source Sans Pro" panose="020B0503030403020204" pitchFamily="34" charset="0"/>
              </a:rPr>
              <a:t> 1:</a:t>
            </a:r>
          </a:p>
          <a:p>
            <a:pPr marL="0" indent="0">
              <a:lnSpc>
                <a:spcPct val="100000"/>
              </a:lnSpc>
              <a:spcBef>
                <a:spcPts val="0"/>
              </a:spcBef>
              <a:buNone/>
              <a:defRPr/>
            </a:pPr>
            <a:endParaRPr lang="fi-FI"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fi-FI" sz="2200" dirty="0" err="1">
                <a:solidFill>
                  <a:schemeClr val="tx2"/>
                </a:solidFill>
                <a:latin typeface="Source Sans Pro" panose="020B0503030403020204" pitchFamily="34" charset="0"/>
                <a:ea typeface="Source Sans Pro" panose="020B0503030403020204" pitchFamily="34" charset="0"/>
              </a:rPr>
              <a:t>Dalam</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kelompok</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Anda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tentukan</a:t>
            </a:r>
            <a:r>
              <a:rPr lang="fi-FI" sz="2200" dirty="0">
                <a:solidFill>
                  <a:schemeClr val="tx2"/>
                </a:solidFill>
                <a:latin typeface="Source Sans Pro" panose="020B0503030403020204" pitchFamily="34" charset="0"/>
                <a:ea typeface="Source Sans Pro" panose="020B0503030403020204" pitchFamily="34" charset="0"/>
              </a:rPr>
              <a:t>:</a:t>
            </a:r>
          </a:p>
          <a:p>
            <a:pPr marL="0" indent="0">
              <a:lnSpc>
                <a:spcPct val="100000"/>
              </a:lnSpc>
              <a:spcBef>
                <a:spcPts val="0"/>
              </a:spcBef>
              <a:buNone/>
              <a:defRPr/>
            </a:pPr>
            <a:endParaRPr lang="fi-FI"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Organisasi</a:t>
            </a:r>
            <a:r>
              <a:rPr lang="fi-FI" sz="2200" dirty="0">
                <a:solidFill>
                  <a:schemeClr val="tx2"/>
                </a:solidFill>
                <a:latin typeface="Source Sans Pro" panose="020B0503030403020204" pitchFamily="34" charset="0"/>
                <a:ea typeface="Source Sans Pro" panose="020B0503030403020204" pitchFamily="34" charset="0"/>
              </a:rPr>
              <a:t> mana </a:t>
            </a:r>
            <a:r>
              <a:rPr lang="fi-FI" sz="2200" dirty="0" err="1">
                <a:solidFill>
                  <a:schemeClr val="tx2"/>
                </a:solidFill>
                <a:latin typeface="Source Sans Pro" panose="020B0503030403020204" pitchFamily="34" charset="0"/>
                <a:ea typeface="Source Sans Pro" panose="020B0503030403020204" pitchFamily="34" charset="0"/>
              </a:rPr>
              <a:t>yang</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seharusnya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menjadi</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pemimpin</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inisiatif</a:t>
            </a:r>
            <a:r>
              <a:rPr lang="fi-FI" sz="2200" dirty="0">
                <a:solidFill>
                  <a:schemeClr val="tx2"/>
                </a:solidFill>
                <a:latin typeface="Source Sans Pro" panose="020B0503030403020204" pitchFamily="34" charset="0"/>
                <a:ea typeface="Source Sans Pro" panose="020B0503030403020204" pitchFamily="34" charset="0"/>
              </a:rPr>
              <a:t> SSP?</a:t>
            </a:r>
          </a:p>
          <a:p>
            <a:pPr marL="0" indent="0">
              <a:lnSpc>
                <a:spcPct val="100000"/>
              </a:lnSpc>
              <a:spcBef>
                <a:spcPts val="0"/>
              </a:spcBef>
              <a:buNone/>
              <a:defRPr/>
            </a:pPr>
            <a:endParaRPr lang="fi-FI"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Siapa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yang</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seharusnya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bertindak</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sebagai</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pemimpin</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tim</a:t>
            </a:r>
            <a:r>
              <a:rPr lang="fi-FI" sz="2200" dirty="0">
                <a:solidFill>
                  <a:schemeClr val="tx2"/>
                </a:solidFill>
                <a:latin typeface="Source Sans Pro" panose="020B0503030403020204" pitchFamily="34" charset="0"/>
                <a:ea typeface="Source Sans Pro" panose="020B0503030403020204" pitchFamily="34" charset="0"/>
              </a:rPr>
              <a:t> SSP?</a:t>
            </a:r>
          </a:p>
          <a:p>
            <a:pPr marL="0" indent="0">
              <a:lnSpc>
                <a:spcPct val="100000"/>
              </a:lnSpc>
              <a:spcBef>
                <a:spcPts val="0"/>
              </a:spcBef>
              <a:buNone/>
              <a:defRPr/>
            </a:pPr>
            <a:endParaRPr lang="fi-FI"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Siapa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saja</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orang</a:t>
            </a:r>
            <a:r>
              <a:rPr lang="fi-FI" sz="2200" dirty="0">
                <a:solidFill>
                  <a:schemeClr val="tx2"/>
                </a:solidFill>
                <a:latin typeface="Source Sans Pro" panose="020B0503030403020204" pitchFamily="34" charset="0"/>
                <a:ea typeface="Source Sans Pro" panose="020B0503030403020204" pitchFamily="34" charset="0"/>
              </a:rPr>
              <a:t>/</a:t>
            </a:r>
            <a:r>
              <a:rPr lang="fi-FI" sz="2200" dirty="0" err="1">
                <a:solidFill>
                  <a:schemeClr val="tx2"/>
                </a:solidFill>
                <a:latin typeface="Source Sans Pro" panose="020B0503030403020204" pitchFamily="34" charset="0"/>
                <a:ea typeface="Source Sans Pro" panose="020B0503030403020204" pitchFamily="34" charset="0"/>
              </a:rPr>
              <a:t>organisasi</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yang</a:t>
            </a:r>
            <a:r>
              <a:rPr lang="fi-FI" sz="2200" dirty="0">
                <a:solidFill>
                  <a:schemeClr val="tx2"/>
                </a:solidFill>
                <a:latin typeface="Source Sans Pro" panose="020B0503030403020204" pitchFamily="34" charset="0"/>
                <a:ea typeface="Source Sans Pro" panose="020B0503030403020204" pitchFamily="34" charset="0"/>
              </a:rPr>
              <a:t> harus </a:t>
            </a:r>
            <a:r>
              <a:rPr lang="fi-FI" sz="2200" dirty="0" err="1">
                <a:solidFill>
                  <a:schemeClr val="tx2"/>
                </a:solidFill>
                <a:latin typeface="Source Sans Pro" panose="020B0503030403020204" pitchFamily="34" charset="0"/>
                <a:ea typeface="Source Sans Pro" panose="020B0503030403020204" pitchFamily="34" charset="0"/>
              </a:rPr>
              <a:t>menjadi</a:t>
            </a:r>
            <a:r>
              <a:rPr lang="fi-FI" sz="2200" dirty="0">
                <a:solidFill>
                  <a:schemeClr val="tx2"/>
                </a:solidFill>
                <a:latin typeface="Source Sans Pro" panose="020B0503030403020204" pitchFamily="34" charset="0"/>
                <a:ea typeface="Source Sans Pro" panose="020B0503030403020204" pitchFamily="34" charset="0"/>
              </a:rPr>
              <a:t> </a:t>
            </a:r>
            <a:r>
              <a:rPr lang="fi-FI" sz="2200" dirty="0" err="1">
                <a:solidFill>
                  <a:schemeClr val="tx2"/>
                </a:solidFill>
                <a:latin typeface="Source Sans Pro" panose="020B0503030403020204" pitchFamily="34" charset="0"/>
                <a:ea typeface="Source Sans Pro" panose="020B0503030403020204" pitchFamily="34" charset="0"/>
              </a:rPr>
              <a:t>bagian</a:t>
            </a:r>
            <a:r>
              <a:rPr lang="fi-FI" sz="2200" dirty="0">
                <a:solidFill>
                  <a:schemeClr val="tx2"/>
                </a:solidFill>
                <a:latin typeface="Source Sans Pro" panose="020B0503030403020204" pitchFamily="34" charset="0"/>
                <a:ea typeface="Source Sans Pro" panose="020B0503030403020204" pitchFamily="34" charset="0"/>
              </a:rPr>
              <a:t> dari </a:t>
            </a:r>
            <a:r>
              <a:rPr lang="fi-FI" sz="2200" dirty="0" err="1">
                <a:solidFill>
                  <a:schemeClr val="tx2"/>
                </a:solidFill>
                <a:latin typeface="Source Sans Pro" panose="020B0503030403020204" pitchFamily="34" charset="0"/>
                <a:ea typeface="Source Sans Pro" panose="020B0503030403020204" pitchFamily="34" charset="0"/>
              </a:rPr>
              <a:t>tim</a:t>
            </a:r>
            <a:r>
              <a:rPr lang="fi-FI" sz="2200" dirty="0">
                <a:solidFill>
                  <a:schemeClr val="tx2"/>
                </a:solidFill>
                <a:latin typeface="Source Sans Pro" panose="020B0503030403020204" pitchFamily="34" charset="0"/>
                <a:ea typeface="Source Sans Pro" panose="020B0503030403020204" pitchFamily="34" charset="0"/>
              </a:rPr>
              <a:t> SSP?</a:t>
            </a:r>
            <a:endParaRPr lang="en-AU" sz="2200" dirty="0">
              <a:solidFill>
                <a:schemeClr val="tx2"/>
              </a:solidFill>
              <a:latin typeface="Source Sans Pro" panose="020B0503030403020204" pitchFamily="34" charset="0"/>
              <a:ea typeface="Source Sans Pro" panose="020B0503030403020204" pitchFamily="34" charset="0"/>
            </a:endParaRPr>
          </a:p>
        </p:txBody>
      </p:sp>
      <p:sp>
        <p:nvSpPr>
          <p:cNvPr id="4" name="Text Placeholder 19">
            <a:extLst>
              <a:ext uri="{FF2B5EF4-FFF2-40B4-BE49-F238E27FC236}">
                <a16:creationId xmlns:a16="http://schemas.microsoft.com/office/drawing/2014/main" id="{7C2F3A51-FFB4-454B-B7D8-ECA2906CF423}"/>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spc="0" dirty="0" err="1">
                <a:solidFill>
                  <a:schemeClr val="tx2"/>
                </a:solidFill>
                <a:latin typeface="Source Sans Pro" panose="020B0503030403020204" pitchFamily="34" charset="0"/>
                <a:ea typeface="Source Sans Pro" panose="020B0503030403020204" pitchFamily="34" charset="0"/>
              </a:rPr>
              <a:t>Mengaplikasikan</a:t>
            </a:r>
            <a:r>
              <a:rPr lang="en-GB" sz="3000" spc="0" dirty="0">
                <a:solidFill>
                  <a:schemeClr val="tx2"/>
                </a:solidFill>
                <a:latin typeface="Source Sans Pro" panose="020B0503030403020204" pitchFamily="34" charset="0"/>
                <a:ea typeface="Source Sans Pro" panose="020B0503030403020204" pitchFamily="34" charset="0"/>
              </a:rPr>
              <a:t> Modul </a:t>
            </a:r>
            <a:r>
              <a:rPr lang="en-GB" sz="3000" spc="0" baseline="0" dirty="0">
                <a:solidFill>
                  <a:schemeClr val="tx2"/>
                </a:solidFill>
                <a:latin typeface="Source Sans Pro" panose="020B0503030403020204" pitchFamily="34" charset="0"/>
                <a:ea typeface="Source Sans Pro" panose="020B0503030403020204" pitchFamily="34" charset="0"/>
              </a:rPr>
              <a:t>1</a:t>
            </a:r>
            <a:endParaRPr lang="x-none" sz="3000" spc="0" dirty="0">
              <a:solidFill>
                <a:schemeClr val="tx2"/>
              </a:solidFill>
              <a:latin typeface="Source Sans Pro" panose="020B0503030403020204" pitchFamily="34" charset="0"/>
              <a:ea typeface="Source Sans Pro" panose="020B0503030403020204" pitchFamily="34" charset="0"/>
            </a:endParaRPr>
          </a:p>
        </p:txBody>
      </p:sp>
      <p:cxnSp>
        <p:nvCxnSpPr>
          <p:cNvPr id="6" name="Straight Connector 17">
            <a:extLst>
              <a:ext uri="{FF2B5EF4-FFF2-40B4-BE49-F238E27FC236}">
                <a16:creationId xmlns:a16="http://schemas.microsoft.com/office/drawing/2014/main" id="{061F98BC-064F-D940-BCF7-B824033420ED}"/>
              </a:ext>
            </a:extLst>
          </p:cNvPr>
          <p:cNvCxnSpPr>
            <a:cxnSpLocks/>
          </p:cNvCxnSpPr>
          <p:nvPr/>
        </p:nvCxnSpPr>
        <p:spPr>
          <a:xfrm flipH="1">
            <a:off x="289774" y="873875"/>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8" name="4 Marcador de texto">
            <a:extLst>
              <a:ext uri="{FF2B5EF4-FFF2-40B4-BE49-F238E27FC236}">
                <a16:creationId xmlns:a16="http://schemas.microsoft.com/office/drawing/2014/main" id="{0386B8FF-A985-D341-BB9E-EE73E972BC61}"/>
              </a:ext>
            </a:extLst>
          </p:cNvPr>
          <p:cNvSpPr txBox="1">
            <a:spLocks/>
          </p:cNvSpPr>
          <p:nvPr/>
        </p:nvSpPr>
        <p:spPr>
          <a:xfrm>
            <a:off x="5236624" y="5478656"/>
            <a:ext cx="3682475" cy="415300"/>
          </a:xfrm>
          <a:prstGeom prst="rect">
            <a:avLst/>
          </a:prstGeom>
        </p:spPr>
        <p:txBody>
          <a:bodyPr anchor="t"/>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s-VE" sz="2000" dirty="0">
              <a:solidFill>
                <a:schemeClr val="tx2"/>
              </a:solidFill>
              <a:latin typeface="Source Sans Pro" panose="020B0503030403020204" pitchFamily="34" charset="0"/>
              <a:ea typeface="Source Sans Pro" panose="020B0503030403020204" pitchFamily="34" charset="0"/>
            </a:endParaRPr>
          </a:p>
        </p:txBody>
      </p:sp>
      <p:pic>
        <p:nvPicPr>
          <p:cNvPr id="10" name="Picture 9">
            <a:extLst>
              <a:ext uri="{FF2B5EF4-FFF2-40B4-BE49-F238E27FC236}">
                <a16:creationId xmlns:a16="http://schemas.microsoft.com/office/drawing/2014/main" id="{58A856BC-6DC8-72C1-75F3-CE9D7039D0F6}"/>
              </a:ext>
            </a:extLst>
          </p:cNvPr>
          <p:cNvPicPr>
            <a:picLocks noChangeAspect="1"/>
          </p:cNvPicPr>
          <p:nvPr/>
        </p:nvPicPr>
        <p:blipFill>
          <a:blip r:embed="rId2"/>
          <a:stretch>
            <a:fillRect/>
          </a:stretch>
        </p:blipFill>
        <p:spPr>
          <a:xfrm>
            <a:off x="4827182" y="964044"/>
            <a:ext cx="3633863" cy="5197642"/>
          </a:xfrm>
          <a:prstGeom prst="rect">
            <a:avLst/>
          </a:prstGeom>
        </p:spPr>
      </p:pic>
      <p:sp>
        <p:nvSpPr>
          <p:cNvPr id="11" name="Down Arrow 10">
            <a:extLst>
              <a:ext uri="{FF2B5EF4-FFF2-40B4-BE49-F238E27FC236}">
                <a16:creationId xmlns:a16="http://schemas.microsoft.com/office/drawing/2014/main" id="{BC37923B-4D92-F4AA-5A22-0181210B4DE0}"/>
              </a:ext>
            </a:extLst>
          </p:cNvPr>
          <p:cNvSpPr/>
          <p:nvPr/>
        </p:nvSpPr>
        <p:spPr>
          <a:xfrm rot="2632117">
            <a:off x="8254844" y="3332708"/>
            <a:ext cx="457200" cy="781665"/>
          </a:xfrm>
          <a:prstGeom prst="downArrow">
            <a:avLst/>
          </a:prstGeom>
          <a:solidFill>
            <a:schemeClr val="accent3">
              <a:lumMod val="50000"/>
              <a:lumOff val="50000"/>
            </a:schemeClr>
          </a:solidFill>
          <a:ln>
            <a:solidFill>
              <a:schemeClr val="accent3">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Down Arrow 11">
            <a:extLst>
              <a:ext uri="{FF2B5EF4-FFF2-40B4-BE49-F238E27FC236}">
                <a16:creationId xmlns:a16="http://schemas.microsoft.com/office/drawing/2014/main" id="{1E3FECD8-5315-47C5-A152-E246CC7332D8}"/>
              </a:ext>
            </a:extLst>
          </p:cNvPr>
          <p:cNvSpPr/>
          <p:nvPr/>
        </p:nvSpPr>
        <p:spPr>
          <a:xfrm rot="2632117">
            <a:off x="8233516" y="4290032"/>
            <a:ext cx="457200" cy="781665"/>
          </a:xfrm>
          <a:prstGeom prst="downArrow">
            <a:avLst/>
          </a:prstGeom>
          <a:solidFill>
            <a:schemeClr val="accent3">
              <a:lumMod val="50000"/>
              <a:lumOff val="50000"/>
            </a:schemeClr>
          </a:solidFill>
          <a:ln>
            <a:solidFill>
              <a:schemeClr val="accent3">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Down Arrow 12">
            <a:extLst>
              <a:ext uri="{FF2B5EF4-FFF2-40B4-BE49-F238E27FC236}">
                <a16:creationId xmlns:a16="http://schemas.microsoft.com/office/drawing/2014/main" id="{1257D914-E490-314B-4EA1-EAB40EB8717E}"/>
              </a:ext>
            </a:extLst>
          </p:cNvPr>
          <p:cNvSpPr/>
          <p:nvPr/>
        </p:nvSpPr>
        <p:spPr>
          <a:xfrm rot="2632117">
            <a:off x="8233518" y="5266378"/>
            <a:ext cx="457200" cy="781665"/>
          </a:xfrm>
          <a:prstGeom prst="downArrow">
            <a:avLst/>
          </a:prstGeom>
          <a:solidFill>
            <a:schemeClr val="accent3">
              <a:lumMod val="50000"/>
              <a:lumOff val="50000"/>
            </a:schemeClr>
          </a:solidFill>
          <a:ln>
            <a:solidFill>
              <a:schemeClr val="accent3">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16598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D23CC2F2-D625-9945-96EA-711221F771A0}"/>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
        <p:nvSpPr>
          <p:cNvPr id="5" name="TextBox 4">
            <a:extLst>
              <a:ext uri="{FF2B5EF4-FFF2-40B4-BE49-F238E27FC236}">
                <a16:creationId xmlns:a16="http://schemas.microsoft.com/office/drawing/2014/main" id="{AAF8FE4D-E877-6145-9D6B-61780F40D930}"/>
              </a:ext>
            </a:extLst>
          </p:cNvPr>
          <p:cNvSpPr txBox="1"/>
          <p:nvPr/>
        </p:nvSpPr>
        <p:spPr>
          <a:xfrm>
            <a:off x="2694" y="6452526"/>
            <a:ext cx="2714205" cy="307777"/>
          </a:xfrm>
          <a:prstGeom prst="rect">
            <a:avLst/>
          </a:prstGeom>
          <a:noFill/>
        </p:spPr>
        <p:txBody>
          <a:bodyPr wrap="none" rtlCol="0">
            <a:spAutoFit/>
          </a:bodyPr>
          <a:lstStyle/>
          <a:p>
            <a:r>
              <a:rPr lang="fi-FI"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 1: PERSIAPAN UNTUK SSP</a:t>
            </a:r>
            <a:endPar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972D0D3-8766-C36D-59CF-A1F246B79E64}"/>
              </a:ext>
            </a:extLst>
          </p:cNvPr>
          <p:cNvPicPr>
            <a:picLocks noChangeAspect="1"/>
          </p:cNvPicPr>
          <p:nvPr/>
        </p:nvPicPr>
        <p:blipFill>
          <a:blip r:embed="rId4"/>
          <a:stretch>
            <a:fillRect/>
          </a:stretch>
        </p:blipFill>
        <p:spPr>
          <a:xfrm>
            <a:off x="907394" y="531330"/>
            <a:ext cx="7773546" cy="4867899"/>
          </a:xfrm>
          <a:prstGeom prst="rect">
            <a:avLst/>
          </a:prstGeom>
        </p:spPr>
      </p:pic>
    </p:spTree>
    <p:extLst>
      <p:ext uri="{BB962C8B-B14F-4D97-AF65-F5344CB8AC3E}">
        <p14:creationId xmlns:p14="http://schemas.microsoft.com/office/powerpoint/2010/main" val="101921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BD978C-57C9-0240-B5CE-68B31AABD810}"/>
              </a:ext>
            </a:extLst>
          </p:cNvPr>
          <p:cNvSpPr>
            <a:spLocks noGrp="1"/>
          </p:cNvSpPr>
          <p:nvPr>
            <p:ph type="body" sz="quarter" idx="10"/>
          </p:nvPr>
        </p:nvSpPr>
        <p:spPr>
          <a:xfrm>
            <a:off x="485775" y="2552411"/>
            <a:ext cx="2905125" cy="3222747"/>
          </a:xfrm>
        </p:spPr>
        <p:txBody>
          <a:bodyPr/>
          <a:lstStyle/>
          <a:p>
            <a:pPr marL="0" indent="0">
              <a:buNone/>
            </a:pPr>
            <a:r>
              <a:rPr lang="en-US" sz="2400" dirty="0">
                <a:solidFill>
                  <a:schemeClr val="tx2"/>
                </a:solidFill>
                <a:latin typeface="Source Sans Pro" panose="020B0503030403020204" pitchFamily="34" charset="0"/>
                <a:ea typeface="Source Sans Pro" panose="020B0503030403020204" pitchFamily="34" charset="0"/>
              </a:rPr>
              <a:t>1.1 </a:t>
            </a:r>
            <a:r>
              <a:rPr lang="en-US" sz="2400" dirty="0" err="1">
                <a:solidFill>
                  <a:schemeClr val="tx2"/>
                </a:solidFill>
                <a:latin typeface="Source Sans Pro" panose="020B0503030403020204" pitchFamily="34" charset="0"/>
                <a:ea typeface="Source Sans Pro" panose="020B0503030403020204" pitchFamily="34" charset="0"/>
              </a:rPr>
              <a:t>Menetapkan</a:t>
            </a:r>
            <a:r>
              <a:rPr lang="en-US" sz="2400" dirty="0">
                <a:solidFill>
                  <a:schemeClr val="tx2"/>
                </a:solidFill>
                <a:latin typeface="Source Sans Pro" panose="020B0503030403020204" pitchFamily="34" charset="0"/>
                <a:ea typeface="Source Sans Pro" panose="020B0503030403020204" pitchFamily="34" charset="0"/>
              </a:rPr>
              <a:t> area SSP dan </a:t>
            </a:r>
            <a:r>
              <a:rPr lang="en-US" sz="2400" dirty="0" err="1">
                <a:solidFill>
                  <a:schemeClr val="tx2"/>
                </a:solidFill>
                <a:latin typeface="Source Sans Pro" panose="020B0503030403020204" pitchFamily="34" charset="0"/>
                <a:ea typeface="Source Sans Pro" panose="020B0503030403020204" pitchFamily="34" charset="0"/>
              </a:rPr>
              <a:t>memimpin</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organisasi</a:t>
            </a:r>
            <a:endParaRPr lang="en-US" sz="2400" dirty="0">
              <a:solidFill>
                <a:schemeClr val="tx2"/>
              </a:solidFill>
              <a:latin typeface="Source Sans Pro" panose="020B0503030403020204" pitchFamily="34" charset="0"/>
              <a:ea typeface="Source Sans Pro" panose="020B0503030403020204" pitchFamily="34" charset="0"/>
            </a:endParaRPr>
          </a:p>
          <a:p>
            <a:pPr marL="0" indent="0">
              <a:buNone/>
            </a:pPr>
            <a:r>
              <a:rPr lang="en-US" sz="2400" dirty="0">
                <a:solidFill>
                  <a:schemeClr val="tx2"/>
                </a:solidFill>
                <a:latin typeface="Source Sans Pro" panose="020B0503030403020204" pitchFamily="34" charset="0"/>
                <a:ea typeface="Source Sans Pro" panose="020B0503030403020204" pitchFamily="34" charset="0"/>
              </a:rPr>
              <a:t>1.2 Menyusun </a:t>
            </a:r>
            <a:r>
              <a:rPr lang="en-US" sz="2400" dirty="0" err="1">
                <a:solidFill>
                  <a:schemeClr val="tx2"/>
                </a:solidFill>
                <a:latin typeface="Source Sans Pro" panose="020B0503030403020204" pitchFamily="34" charset="0"/>
                <a:ea typeface="Source Sans Pro" panose="020B0503030403020204" pitchFamily="34" charset="0"/>
              </a:rPr>
              <a:t>tim</a:t>
            </a:r>
            <a:r>
              <a:rPr lang="en-US" sz="2400" dirty="0">
                <a:solidFill>
                  <a:schemeClr val="tx2"/>
                </a:solidFill>
                <a:latin typeface="Source Sans Pro" panose="020B0503030403020204" pitchFamily="34" charset="0"/>
                <a:ea typeface="Source Sans Pro" panose="020B0503030403020204" pitchFamily="34" charset="0"/>
              </a:rPr>
              <a:t> SSP</a:t>
            </a:r>
          </a:p>
          <a:p>
            <a:pPr marL="0" indent="0">
              <a:buNone/>
            </a:pPr>
            <a:r>
              <a:rPr lang="en-US" sz="2400" dirty="0">
                <a:solidFill>
                  <a:schemeClr val="tx2"/>
                </a:solidFill>
                <a:latin typeface="Source Sans Pro" panose="020B0503030403020204" pitchFamily="34" charset="0"/>
                <a:ea typeface="Source Sans Pro" panose="020B0503030403020204" pitchFamily="34" charset="0"/>
              </a:rPr>
              <a:t>1.3 </a:t>
            </a:r>
            <a:r>
              <a:rPr lang="en-US" sz="2400" dirty="0" err="1">
                <a:solidFill>
                  <a:schemeClr val="tx2"/>
                </a:solidFill>
                <a:latin typeface="Source Sans Pro" panose="020B0503030403020204" pitchFamily="34" charset="0"/>
                <a:ea typeface="Source Sans Pro" panose="020B0503030403020204" pitchFamily="34" charset="0"/>
              </a:rPr>
              <a:t>Menetapkan</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prioritas</a:t>
            </a:r>
            <a:r>
              <a:rPr lang="en-US" sz="2400" dirty="0">
                <a:solidFill>
                  <a:schemeClr val="tx2"/>
                </a:solidFill>
                <a:latin typeface="Source Sans Pro" panose="020B0503030403020204" pitchFamily="34" charset="0"/>
                <a:ea typeface="Source Sans Pro" panose="020B0503030403020204" pitchFamily="34" charset="0"/>
              </a:rPr>
              <a:t> SSP</a:t>
            </a:r>
            <a:endParaRPr lang="x-none" sz="2400" dirty="0">
              <a:solidFill>
                <a:schemeClr val="tx2"/>
              </a:solidFill>
              <a:ea typeface="Source Sans Pro" panose="020B0503030403020204" pitchFamily="34" charset="0"/>
            </a:endParaRPr>
          </a:p>
        </p:txBody>
      </p:sp>
      <p:sp>
        <p:nvSpPr>
          <p:cNvPr id="32" name="Text Placeholder 31">
            <a:extLst>
              <a:ext uri="{FF2B5EF4-FFF2-40B4-BE49-F238E27FC236}">
                <a16:creationId xmlns:a16="http://schemas.microsoft.com/office/drawing/2014/main" id="{1C2566CD-5F40-8349-A846-DDE135CBE1E0}"/>
              </a:ext>
            </a:extLst>
          </p:cNvPr>
          <p:cNvSpPr>
            <a:spLocks noGrp="1"/>
          </p:cNvSpPr>
          <p:nvPr>
            <p:ph type="body" sz="quarter" idx="11"/>
          </p:nvPr>
        </p:nvSpPr>
        <p:spPr>
          <a:xfrm>
            <a:off x="5668042" y="2552411"/>
            <a:ext cx="3390897" cy="3357563"/>
          </a:xfrm>
        </p:spPr>
        <p:txBody>
          <a:bodyPr/>
          <a:lstStyle/>
          <a:p>
            <a:r>
              <a:rPr lang="en-US" sz="2400" dirty="0">
                <a:solidFill>
                  <a:schemeClr val="tx2"/>
                </a:solidFill>
                <a:latin typeface="Source Sans Pro" panose="020B0503030403020204" pitchFamily="34" charset="0"/>
                <a:ea typeface="Source Sans Pro" panose="020B0503030403020204" pitchFamily="34" charset="0"/>
              </a:rPr>
              <a:t>Area, </a:t>
            </a:r>
            <a:r>
              <a:rPr lang="en-US" sz="2400" dirty="0" err="1">
                <a:solidFill>
                  <a:schemeClr val="tx2"/>
                </a:solidFill>
                <a:latin typeface="Source Sans Pro" panose="020B0503030403020204" pitchFamily="34" charset="0"/>
                <a:ea typeface="Source Sans Pro" panose="020B0503030403020204" pitchFamily="34" charset="0"/>
              </a:rPr>
              <a:t>kepemimpinan</a:t>
            </a:r>
            <a:r>
              <a:rPr lang="en-US" sz="2400" dirty="0">
                <a:solidFill>
                  <a:schemeClr val="tx2"/>
                </a:solidFill>
                <a:latin typeface="Source Sans Pro" panose="020B0503030403020204" pitchFamily="34" charset="0"/>
                <a:ea typeface="Source Sans Pro" panose="020B0503030403020204" pitchFamily="34" charset="0"/>
              </a:rPr>
              <a:t>, dan </a:t>
            </a:r>
            <a:r>
              <a:rPr lang="en-US" sz="2400" dirty="0" err="1">
                <a:solidFill>
                  <a:schemeClr val="tx2"/>
                </a:solidFill>
                <a:latin typeface="Source Sans Pro" panose="020B0503030403020204" pitchFamily="34" charset="0"/>
                <a:ea typeface="Source Sans Pro" panose="020B0503030403020204" pitchFamily="34" charset="0"/>
              </a:rPr>
              <a:t>prioritas</a:t>
            </a:r>
            <a:r>
              <a:rPr lang="en-US" sz="2400" dirty="0">
                <a:solidFill>
                  <a:schemeClr val="tx2"/>
                </a:solidFill>
                <a:latin typeface="Source Sans Pro" panose="020B0503030403020204" pitchFamily="34" charset="0"/>
                <a:ea typeface="Source Sans Pro" panose="020B0503030403020204" pitchFamily="34" charset="0"/>
              </a:rPr>
              <a:t> SSP yang </a:t>
            </a:r>
            <a:r>
              <a:rPr lang="en-US" sz="2400" dirty="0" err="1">
                <a:solidFill>
                  <a:schemeClr val="tx2"/>
                </a:solidFill>
                <a:latin typeface="Source Sans Pro" panose="020B0503030403020204" pitchFamily="34" charset="0"/>
                <a:ea typeface="Source Sans Pro" panose="020B0503030403020204" pitchFamily="34" charset="0"/>
              </a:rPr>
              <a:t>disepakati</a:t>
            </a:r>
            <a:endParaRPr lang="en-US" sz="2400" dirty="0">
              <a:solidFill>
                <a:schemeClr val="tx2"/>
              </a:solidFill>
              <a:latin typeface="Source Sans Pro" panose="020B0503030403020204" pitchFamily="34" charset="0"/>
              <a:ea typeface="Source Sans Pro" panose="020B0503030403020204" pitchFamily="34" charset="0"/>
            </a:endParaRPr>
          </a:p>
          <a:p>
            <a:r>
              <a:rPr lang="en-US" sz="2400" dirty="0">
                <a:solidFill>
                  <a:schemeClr val="tx2"/>
                </a:solidFill>
                <a:latin typeface="Source Sans Pro" panose="020B0503030403020204" pitchFamily="34" charset="0"/>
                <a:ea typeface="Source Sans Pro" panose="020B0503030403020204" pitchFamily="34" charset="0"/>
              </a:rPr>
              <a:t>Tim </a:t>
            </a:r>
            <a:r>
              <a:rPr lang="en-US" sz="2400" dirty="0" err="1">
                <a:solidFill>
                  <a:schemeClr val="tx2"/>
                </a:solidFill>
                <a:latin typeface="Source Sans Pro" panose="020B0503030403020204" pitchFamily="34" charset="0"/>
                <a:ea typeface="Source Sans Pro" panose="020B0503030403020204" pitchFamily="34" charset="0"/>
              </a:rPr>
              <a:t>multidisiplin</a:t>
            </a:r>
            <a:r>
              <a:rPr lang="en-US" sz="2400" dirty="0">
                <a:solidFill>
                  <a:schemeClr val="tx2"/>
                </a:solidFill>
                <a:latin typeface="Source Sans Pro" panose="020B0503030403020204" pitchFamily="34" charset="0"/>
                <a:ea typeface="Source Sans Pro" panose="020B0503030403020204" pitchFamily="34" charset="0"/>
              </a:rPr>
              <a:t> yang </a:t>
            </a:r>
            <a:r>
              <a:rPr lang="en-US" sz="2400" dirty="0" err="1">
                <a:solidFill>
                  <a:schemeClr val="tx2"/>
                </a:solidFill>
                <a:latin typeface="Source Sans Pro" panose="020B0503030403020204" pitchFamily="34" charset="0"/>
                <a:ea typeface="Source Sans Pro" panose="020B0503030403020204" pitchFamily="34" charset="0"/>
              </a:rPr>
              <a:t>mewakili</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rantai</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sanitasi</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untuk</a:t>
            </a:r>
            <a:r>
              <a:rPr lang="en-US" sz="2400" dirty="0">
                <a:solidFill>
                  <a:schemeClr val="tx2"/>
                </a:solidFill>
                <a:latin typeface="Source Sans Pro" panose="020B0503030403020204" pitchFamily="34" charset="0"/>
                <a:ea typeface="Source Sans Pro" panose="020B0503030403020204" pitchFamily="34" charset="0"/>
              </a:rPr>
              <a:t> </a:t>
            </a:r>
            <a:r>
              <a:rPr lang="en-US" sz="2400" dirty="0" err="1">
                <a:solidFill>
                  <a:schemeClr val="tx2"/>
                </a:solidFill>
                <a:latin typeface="Source Sans Pro" panose="020B0503030403020204" pitchFamily="34" charset="0"/>
                <a:ea typeface="Source Sans Pro" panose="020B0503030403020204" pitchFamily="34" charset="0"/>
              </a:rPr>
              <a:t>pengembangan</a:t>
            </a:r>
            <a:r>
              <a:rPr lang="en-US" sz="2400" dirty="0">
                <a:solidFill>
                  <a:schemeClr val="tx2"/>
                </a:solidFill>
                <a:latin typeface="Source Sans Pro" panose="020B0503030403020204" pitchFamily="34" charset="0"/>
                <a:ea typeface="Source Sans Pro" panose="020B0503030403020204" pitchFamily="34" charset="0"/>
              </a:rPr>
              <a:t> dan </a:t>
            </a:r>
            <a:r>
              <a:rPr lang="en-US" sz="2400" dirty="0" err="1">
                <a:solidFill>
                  <a:schemeClr val="tx2"/>
                </a:solidFill>
                <a:latin typeface="Source Sans Pro" panose="020B0503030403020204" pitchFamily="34" charset="0"/>
                <a:ea typeface="Source Sans Pro" panose="020B0503030403020204" pitchFamily="34" charset="0"/>
              </a:rPr>
              <a:t>implementasi</a:t>
            </a:r>
            <a:r>
              <a:rPr lang="en-US" sz="2400" dirty="0">
                <a:solidFill>
                  <a:schemeClr val="tx2"/>
                </a:solidFill>
                <a:latin typeface="Source Sans Pro" panose="020B0503030403020204" pitchFamily="34" charset="0"/>
                <a:ea typeface="Source Sans Pro" panose="020B0503030403020204" pitchFamily="34" charset="0"/>
              </a:rPr>
              <a:t> SSP.</a:t>
            </a:r>
          </a:p>
        </p:txBody>
      </p:sp>
      <p:sp>
        <p:nvSpPr>
          <p:cNvPr id="2" name="Text Placeholder 30">
            <a:extLst>
              <a:ext uri="{FF2B5EF4-FFF2-40B4-BE49-F238E27FC236}">
                <a16:creationId xmlns:a16="http://schemas.microsoft.com/office/drawing/2014/main" id="{212819D4-0AAC-C6B2-CAC7-2EDAEFE28A50}"/>
              </a:ext>
            </a:extLst>
          </p:cNvPr>
          <p:cNvSpPr txBox="1">
            <a:spLocks/>
          </p:cNvSpPr>
          <p:nvPr/>
        </p:nvSpPr>
        <p:spPr>
          <a:xfrm>
            <a:off x="0" y="5983729"/>
            <a:ext cx="9058939" cy="319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i="1" dirty="0" err="1">
                <a:solidFill>
                  <a:srgbClr val="379175"/>
                </a:solidFill>
                <a:latin typeface="Source Sans Pro" panose="020B0503030403020204" pitchFamily="34" charset="0"/>
                <a:ea typeface="Source Sans Pro" panose="020B0503030403020204" pitchFamily="34" charset="0"/>
              </a:rPr>
              <a:t>Dalam</a:t>
            </a:r>
            <a:r>
              <a:rPr lang="en-US" sz="2200" i="1" dirty="0">
                <a:solidFill>
                  <a:srgbClr val="379175"/>
                </a:solidFill>
                <a:latin typeface="Source Sans Pro" panose="020B0503030403020204" pitchFamily="34" charset="0"/>
                <a:ea typeface="Source Sans Pro" panose="020B0503030403020204" pitchFamily="34" charset="0"/>
              </a:rPr>
              <a:t> </a:t>
            </a:r>
            <a:r>
              <a:rPr lang="en-US" sz="2200" i="1" dirty="0" err="1">
                <a:solidFill>
                  <a:srgbClr val="379175"/>
                </a:solidFill>
                <a:latin typeface="Source Sans Pro" panose="020B0503030403020204" pitchFamily="34" charset="0"/>
                <a:ea typeface="Source Sans Pro" panose="020B0503030403020204" pitchFamily="34" charset="0"/>
              </a:rPr>
              <a:t>praktiknya</a:t>
            </a:r>
            <a:r>
              <a:rPr lang="en-US" sz="2200" i="1" dirty="0">
                <a:solidFill>
                  <a:srgbClr val="379175"/>
                </a:solidFill>
                <a:latin typeface="Source Sans Pro" panose="020B0503030403020204" pitchFamily="34" charset="0"/>
                <a:ea typeface="Source Sans Pro" panose="020B0503030403020204" pitchFamily="34" charset="0"/>
              </a:rPr>
              <a:t>, </a:t>
            </a:r>
            <a:r>
              <a:rPr lang="en-US" sz="2200" i="1" dirty="0" err="1">
                <a:solidFill>
                  <a:srgbClr val="379175"/>
                </a:solidFill>
                <a:latin typeface="Source Sans Pro" panose="020B0503030403020204" pitchFamily="34" charset="0"/>
                <a:ea typeface="Source Sans Pro" panose="020B0503030403020204" pitchFamily="34" charset="0"/>
              </a:rPr>
              <a:t>mungkin</a:t>
            </a:r>
            <a:r>
              <a:rPr lang="en-US" sz="2200" i="1" dirty="0">
                <a:solidFill>
                  <a:srgbClr val="379175"/>
                </a:solidFill>
                <a:latin typeface="Source Sans Pro" panose="020B0503030403020204" pitchFamily="34" charset="0"/>
                <a:ea typeface="Source Sans Pro" panose="020B0503030403020204" pitchFamily="34" charset="0"/>
              </a:rPr>
              <a:t> </a:t>
            </a:r>
            <a:r>
              <a:rPr lang="en-US" sz="2200" i="1" dirty="0" err="1">
                <a:solidFill>
                  <a:srgbClr val="379175"/>
                </a:solidFill>
                <a:latin typeface="Source Sans Pro" panose="020B0503030403020204" pitchFamily="34" charset="0"/>
                <a:ea typeface="Source Sans Pro" panose="020B0503030403020204" pitchFamily="34" charset="0"/>
              </a:rPr>
              <a:t>ini</a:t>
            </a:r>
            <a:r>
              <a:rPr lang="en-US" sz="2200" i="1" dirty="0">
                <a:solidFill>
                  <a:srgbClr val="379175"/>
                </a:solidFill>
                <a:latin typeface="Source Sans Pro" panose="020B0503030403020204" pitchFamily="34" charset="0"/>
                <a:ea typeface="Source Sans Pro" panose="020B0503030403020204" pitchFamily="34" charset="0"/>
              </a:rPr>
              <a:t> </a:t>
            </a:r>
            <a:r>
              <a:rPr lang="en-US" sz="2200" i="1" dirty="0" err="1">
                <a:solidFill>
                  <a:srgbClr val="379175"/>
                </a:solidFill>
                <a:latin typeface="Source Sans Pro" panose="020B0503030403020204" pitchFamily="34" charset="0"/>
                <a:ea typeface="Source Sans Pro" panose="020B0503030403020204" pitchFamily="34" charset="0"/>
              </a:rPr>
              <a:t>adalah</a:t>
            </a:r>
            <a:r>
              <a:rPr lang="en-US" sz="2200" i="1" dirty="0">
                <a:solidFill>
                  <a:srgbClr val="379175"/>
                </a:solidFill>
                <a:latin typeface="Source Sans Pro" panose="020B0503030403020204" pitchFamily="34" charset="0"/>
                <a:ea typeface="Source Sans Pro" panose="020B0503030403020204" pitchFamily="34" charset="0"/>
              </a:rPr>
              <a:t> proses yang </a:t>
            </a:r>
            <a:r>
              <a:rPr lang="en-US" sz="2200" i="1" dirty="0" err="1">
                <a:solidFill>
                  <a:srgbClr val="379175"/>
                </a:solidFill>
                <a:latin typeface="Source Sans Pro" panose="020B0503030403020204" pitchFamily="34" charset="0"/>
                <a:ea typeface="Source Sans Pro" panose="020B0503030403020204" pitchFamily="34" charset="0"/>
              </a:rPr>
              <a:t>bersifat</a:t>
            </a:r>
            <a:r>
              <a:rPr lang="en-US" sz="2200" i="1" dirty="0">
                <a:solidFill>
                  <a:srgbClr val="379175"/>
                </a:solidFill>
                <a:latin typeface="Source Sans Pro" panose="020B0503030403020204" pitchFamily="34" charset="0"/>
                <a:ea typeface="Source Sans Pro" panose="020B0503030403020204" pitchFamily="34" charset="0"/>
              </a:rPr>
              <a:t> </a:t>
            </a:r>
            <a:r>
              <a:rPr lang="en-US" sz="2200" i="1" dirty="0" err="1">
                <a:solidFill>
                  <a:srgbClr val="379175"/>
                </a:solidFill>
                <a:latin typeface="Source Sans Pro" panose="020B0503030403020204" pitchFamily="34" charset="0"/>
                <a:ea typeface="Source Sans Pro" panose="020B0503030403020204" pitchFamily="34" charset="0"/>
              </a:rPr>
              <a:t>iteratif</a:t>
            </a:r>
            <a:r>
              <a:rPr lang="en-US" sz="2200" i="1" dirty="0">
                <a:solidFill>
                  <a:srgbClr val="379175"/>
                </a:solidFill>
                <a:latin typeface="Source Sans Pro" panose="020B0503030403020204" pitchFamily="34" charset="0"/>
                <a:ea typeface="Source Sans Pro" panose="020B0503030403020204" pitchFamily="34" charset="0"/>
              </a:rPr>
              <a:t>!</a:t>
            </a:r>
          </a:p>
          <a:p>
            <a:pPr marL="0" indent="0" algn="ctr">
              <a:buFont typeface="Arial" panose="020B0604020202020204" pitchFamily="34" charset="0"/>
              <a:buNone/>
            </a:pPr>
            <a:endParaRPr lang="x-none" sz="2200" i="1">
              <a:solidFill>
                <a:srgbClr val="379175"/>
              </a:solidFill>
              <a:ea typeface="Source Sans Pro" panose="020B0503030403020204" pitchFamily="34" charset="0"/>
            </a:endParaRPr>
          </a:p>
        </p:txBody>
      </p:sp>
    </p:spTree>
    <p:extLst>
      <p:ext uri="{BB962C8B-B14F-4D97-AF65-F5344CB8AC3E}">
        <p14:creationId xmlns:p14="http://schemas.microsoft.com/office/powerpoint/2010/main" val="62806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310920" y="2147327"/>
            <a:ext cx="6239116" cy="1452798"/>
          </a:xfrm>
        </p:spPr>
        <p:txBody>
          <a:bodyPr/>
          <a:lstStyle/>
          <a:p>
            <a:r>
              <a:rPr lang="en-GB" sz="2300" dirty="0">
                <a:latin typeface="Source Sans Pro" panose="020B0503030403020204" pitchFamily="34" charset="0"/>
                <a:ea typeface="Source Sans Pro" panose="020B0503030403020204" pitchFamily="34" charset="0"/>
              </a:rPr>
              <a:t>Langkah </a:t>
            </a:r>
            <a:r>
              <a:rPr lang="en-GB" sz="2300" dirty="0" err="1">
                <a:latin typeface="Source Sans Pro" panose="020B0503030403020204" pitchFamily="34" charset="0"/>
                <a:ea typeface="Source Sans Pro" panose="020B0503030403020204" pitchFamily="34" charset="0"/>
              </a:rPr>
              <a:t>ini</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membantu</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mendorong</a:t>
            </a:r>
            <a:r>
              <a:rPr lang="en-GB" sz="2300" dirty="0">
                <a:latin typeface="Source Sans Pro" panose="020B0503030403020204" pitchFamily="34" charset="0"/>
                <a:ea typeface="Source Sans Pro" panose="020B0503030403020204" pitchFamily="34" charset="0"/>
              </a:rPr>
              <a:t> dan </a:t>
            </a:r>
            <a:r>
              <a:rPr lang="en-GB" sz="2300" dirty="0" err="1">
                <a:latin typeface="Source Sans Pro" panose="020B0503030403020204" pitchFamily="34" charset="0"/>
                <a:ea typeface="Source Sans Pro" panose="020B0503030403020204" pitchFamily="34" charset="0"/>
              </a:rPr>
              <a:t>mempertahankan</a:t>
            </a:r>
            <a:r>
              <a:rPr lang="en-GB" sz="2300" dirty="0">
                <a:latin typeface="Source Sans Pro" panose="020B0503030403020204" pitchFamily="34" charset="0"/>
                <a:ea typeface="Source Sans Pro" panose="020B0503030403020204" pitchFamily="34" charset="0"/>
              </a:rPr>
              <a:t> proses SSP, dan </a:t>
            </a:r>
            <a:r>
              <a:rPr lang="en-GB" sz="2300" dirty="0" err="1">
                <a:latin typeface="Source Sans Pro" panose="020B0503030403020204" pitchFamily="34" charset="0"/>
                <a:ea typeface="Source Sans Pro" panose="020B0503030403020204" pitchFamily="34" charset="0"/>
              </a:rPr>
              <a:t>memastikan</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bahwa</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cakupannya</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dapat</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dikelola</a:t>
            </a:r>
            <a:r>
              <a:rPr lang="en-GB" sz="2300" dirty="0">
                <a:latin typeface="Source Sans Pro" panose="020B0503030403020204" pitchFamily="34" charset="0"/>
                <a:ea typeface="Source Sans Pro" panose="020B0503030403020204" pitchFamily="34" charset="0"/>
              </a:rPr>
              <a:t> dan </a:t>
            </a:r>
            <a:r>
              <a:rPr lang="en-GB" sz="2300" dirty="0" err="1">
                <a:latin typeface="Source Sans Pro" panose="020B0503030403020204" pitchFamily="34" charset="0"/>
                <a:ea typeface="Source Sans Pro" panose="020B0503030403020204" pitchFamily="34" charset="0"/>
              </a:rPr>
              <a:t>dipahami</a:t>
            </a:r>
            <a:r>
              <a:rPr lang="en-GB" sz="2300" dirty="0">
                <a:latin typeface="Source Sans Pro" panose="020B0503030403020204" pitchFamily="34" charset="0"/>
                <a:ea typeface="Source Sans Pro" panose="020B0503030403020204" pitchFamily="34" charset="0"/>
              </a:rPr>
              <a:t> oleh </a:t>
            </a:r>
            <a:r>
              <a:rPr lang="en-GB" sz="2300" dirty="0" err="1">
                <a:latin typeface="Source Sans Pro" panose="020B0503030403020204" pitchFamily="34" charset="0"/>
                <a:ea typeface="Source Sans Pro" panose="020B0503030403020204" pitchFamily="34" charset="0"/>
              </a:rPr>
              <a:t>semua</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pemangku</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kepentingan</a:t>
            </a:r>
            <a:r>
              <a:rPr lang="en-GB" sz="2300" dirty="0">
                <a:latin typeface="Source Sans Pro" panose="020B0503030403020204" pitchFamily="34" charset="0"/>
                <a:ea typeface="Source Sans Pro" panose="020B0503030403020204" pitchFamily="34" charset="0"/>
              </a:rPr>
              <a:t>..</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414338" y="4591104"/>
            <a:ext cx="3424988" cy="968892"/>
          </a:xfrm>
        </p:spPr>
        <p:txBody>
          <a:bodyPr anchor="t"/>
          <a:lstStyle/>
          <a:p>
            <a:pPr>
              <a:lnSpc>
                <a:spcPct val="100000"/>
              </a:lnSpc>
              <a:buFont typeface="Arial"/>
              <a:buChar char="•"/>
              <a:defRPr/>
            </a:pPr>
            <a:r>
              <a:rPr lang="en-AU" sz="2300" b="1" dirty="0" err="1">
                <a:latin typeface="Source Sans Pro" panose="020B0503030403020204" pitchFamily="34" charset="0"/>
                <a:ea typeface="Source Sans Pro" panose="020B0503030403020204" pitchFamily="34" charset="0"/>
              </a:rPr>
              <a:t>Pilihan</a:t>
            </a:r>
            <a:r>
              <a:rPr lang="en-AU" sz="2300" b="1" dirty="0">
                <a:latin typeface="Source Sans Pro" panose="020B0503030403020204" pitchFamily="34" charset="0"/>
                <a:ea typeface="Source Sans Pro" panose="020B0503030403020204" pitchFamily="34" charset="0"/>
              </a:rPr>
              <a:t> 1</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dalam</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suatu</a:t>
            </a:r>
            <a:r>
              <a:rPr lang="en-AU" sz="2300" dirty="0">
                <a:latin typeface="Source Sans Pro" panose="020B0503030403020204" pitchFamily="34" charset="0"/>
                <a:ea typeface="Source Sans Pro" panose="020B0503030403020204" pitchFamily="34" charset="0"/>
              </a:rPr>
              <a:t> wilayah </a:t>
            </a:r>
            <a:r>
              <a:rPr lang="en-AU" sz="2300" dirty="0" err="1">
                <a:latin typeface="Source Sans Pro" panose="020B0503030403020204" pitchFamily="34" charset="0"/>
                <a:ea typeface="Source Sans Pro" panose="020B0503030403020204" pitchFamily="34" charset="0"/>
              </a:rPr>
              <a:t>administrasi</a:t>
            </a:r>
            <a:endParaRPr lang="en-AU" sz="2300" dirty="0">
              <a:latin typeface="Source Sans Pro" panose="020B0503030403020204" pitchFamily="34" charset="0"/>
              <a:ea typeface="Source Sans Pro" panose="020B0503030403020204" pitchFamily="34" charset="0"/>
            </a:endParaRP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p:txBody>
      </p:sp>
      <p:sp>
        <p:nvSpPr>
          <p:cNvPr id="8" name="3 Marcador de texto">
            <a:extLst>
              <a:ext uri="{FF2B5EF4-FFF2-40B4-BE49-F238E27FC236}">
                <a16:creationId xmlns:a16="http://schemas.microsoft.com/office/drawing/2014/main" id="{5C2F4C25-5B77-EF44-8314-3AA7254F166E}"/>
              </a:ext>
            </a:extLst>
          </p:cNvPr>
          <p:cNvSpPr txBox="1">
            <a:spLocks/>
          </p:cNvSpPr>
          <p:nvPr/>
        </p:nvSpPr>
        <p:spPr>
          <a:xfrm>
            <a:off x="4687431" y="4452658"/>
            <a:ext cx="4042231" cy="188674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AU" sz="2300" b="1"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Pilihan</a:t>
            </a:r>
            <a:r>
              <a:rPr kumimoji="0" lang="en-AU" sz="2300" b="1"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2</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dalam</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wilayah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layanan</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utilitas</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sanitasi</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atau</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penyedia</a:t>
            </a: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a:t>
            </a:r>
            <a:r>
              <a:rPr kumimoji="0" lang="en-AU" sz="2300" b="0" i="0" u="none" strike="noStrike" kern="1200" cap="none" spc="0" normalizeH="0" baseline="0" noProof="0" dirty="0" err="1">
                <a:ln>
                  <a:noFill/>
                </a:ln>
                <a:solidFill>
                  <a:srgbClr val="212121"/>
                </a:solidFill>
                <a:effectLst/>
                <a:uLnTx/>
                <a:uFillTx/>
                <a:latin typeface="Source Sans Pro" panose="020B0503030403020204" pitchFamily="34" charset="0"/>
                <a:ea typeface="Source Sans Pro" panose="020B0503030403020204" pitchFamily="34" charset="0"/>
                <a:cs typeface="+mn-cs"/>
              </a:rPr>
              <a:t>layanan</a:t>
            </a:r>
            <a:endPar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endParaRPr>
          </a:p>
        </p:txBody>
      </p:sp>
      <p:sp>
        <p:nvSpPr>
          <p:cNvPr id="12" name="Text Placeholder 19">
            <a:extLst>
              <a:ext uri="{FF2B5EF4-FFF2-40B4-BE49-F238E27FC236}">
                <a16:creationId xmlns:a16="http://schemas.microsoft.com/office/drawing/2014/main" id="{70616AA0-EC64-FF49-A2CB-E0DC7F97B8CD}"/>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spc="0" dirty="0">
                <a:solidFill>
                  <a:srgbClr val="212121"/>
                </a:solidFill>
                <a:latin typeface="Source Sans Pro" panose="020B0503030403020204" pitchFamily="34" charset="0"/>
                <a:ea typeface="Source Sans Pro" panose="020B0503030403020204" pitchFamily="34" charset="0"/>
              </a:rPr>
              <a:t>Tentukan area SSP dan pimpin organisasinya</a:t>
            </a:r>
            <a:endParaRPr lang="x-none" sz="1800" spc="0" dirty="0">
              <a:solidFill>
                <a:srgbClr val="212121"/>
              </a:solidFill>
              <a:ea typeface="Source Sans Pro" panose="020B0503030403020204" pitchFamily="34" charset="0"/>
            </a:endParaRPr>
          </a:p>
        </p:txBody>
      </p:sp>
      <p:sp>
        <p:nvSpPr>
          <p:cNvPr id="13" name="Text Placeholder 19">
            <a:extLst>
              <a:ext uri="{FF2B5EF4-FFF2-40B4-BE49-F238E27FC236}">
                <a16:creationId xmlns:a16="http://schemas.microsoft.com/office/drawing/2014/main" id="{3A7D2966-FB27-704F-95D3-E66B0432A16F}"/>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1.1</a:t>
            </a:r>
          </a:p>
        </p:txBody>
      </p:sp>
      <p:sp>
        <p:nvSpPr>
          <p:cNvPr id="17" name="Rectangular Callout 16">
            <a:extLst>
              <a:ext uri="{FF2B5EF4-FFF2-40B4-BE49-F238E27FC236}">
                <a16:creationId xmlns:a16="http://schemas.microsoft.com/office/drawing/2014/main" id="{09CA4DE5-A59B-9D4C-85F1-D768D7AE9247}"/>
              </a:ext>
            </a:extLst>
          </p:cNvPr>
          <p:cNvSpPr/>
          <p:nvPr/>
        </p:nvSpPr>
        <p:spPr>
          <a:xfrm>
            <a:off x="7479099" y="10328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9-10</a:t>
            </a:r>
          </a:p>
        </p:txBody>
      </p:sp>
      <p:pic>
        <p:nvPicPr>
          <p:cNvPr id="4" name="Picture 3">
            <a:extLst>
              <a:ext uri="{FF2B5EF4-FFF2-40B4-BE49-F238E27FC236}">
                <a16:creationId xmlns:a16="http://schemas.microsoft.com/office/drawing/2014/main" id="{B0E5D3C0-B555-BD2B-27BF-310F70329630}"/>
              </a:ext>
            </a:extLst>
          </p:cNvPr>
          <p:cNvPicPr>
            <a:picLocks noChangeAspect="1"/>
          </p:cNvPicPr>
          <p:nvPr/>
        </p:nvPicPr>
        <p:blipFill>
          <a:blip r:embed="rId3"/>
          <a:stretch>
            <a:fillRect/>
          </a:stretch>
        </p:blipFill>
        <p:spPr>
          <a:xfrm>
            <a:off x="6915185" y="364046"/>
            <a:ext cx="732813" cy="520861"/>
          </a:xfrm>
          <a:prstGeom prst="rect">
            <a:avLst/>
          </a:prstGeom>
        </p:spPr>
      </p:pic>
    </p:spTree>
    <p:extLst>
      <p:ext uri="{BB962C8B-B14F-4D97-AF65-F5344CB8AC3E}">
        <p14:creationId xmlns:p14="http://schemas.microsoft.com/office/powerpoint/2010/main" val="121786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spc="0" dirty="0">
                <a:solidFill>
                  <a:srgbClr val="212121"/>
                </a:solidFill>
                <a:latin typeface="Source Sans Pro" panose="020B0503030403020204" pitchFamily="34" charset="0"/>
                <a:ea typeface="Source Sans Pro" panose="020B0503030403020204" pitchFamily="34" charset="0"/>
              </a:rPr>
              <a:t>Tentukan area SSP dan pimpin organisasinya</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1.1</a:t>
            </a:r>
          </a:p>
        </p:txBody>
      </p:sp>
      <p:sp>
        <p:nvSpPr>
          <p:cNvPr id="11" name="Text Placeholder 19">
            <a:extLst>
              <a:ext uri="{FF2B5EF4-FFF2-40B4-BE49-F238E27FC236}">
                <a16:creationId xmlns:a16="http://schemas.microsoft.com/office/drawing/2014/main" id="{C0EDF14C-F791-2E40-BC82-AC93A5015919}"/>
              </a:ext>
            </a:extLst>
          </p:cNvPr>
          <p:cNvSpPr txBox="1">
            <a:spLocks/>
          </p:cNvSpPr>
          <p:nvPr/>
        </p:nvSpPr>
        <p:spPr>
          <a:xfrm>
            <a:off x="224901" y="1303691"/>
            <a:ext cx="8548967" cy="344050"/>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PILIHAN 1: Ketika SSP </a:t>
            </a:r>
            <a:r>
              <a:rPr lang="en-GB" sz="2000" dirty="0" err="1">
                <a:solidFill>
                  <a:srgbClr val="379175"/>
                </a:solidFill>
              </a:rPr>
              <a:t>diprakarsai</a:t>
            </a:r>
            <a:r>
              <a:rPr lang="en-GB" sz="2000" dirty="0">
                <a:solidFill>
                  <a:srgbClr val="379175"/>
                </a:solidFill>
              </a:rPr>
              <a:t> oleh </a:t>
            </a:r>
            <a:r>
              <a:rPr lang="en-GB" sz="2000" dirty="0" err="1">
                <a:solidFill>
                  <a:srgbClr val="379175"/>
                </a:solidFill>
              </a:rPr>
              <a:t>suatu</a:t>
            </a:r>
            <a:r>
              <a:rPr lang="en-GB" sz="2000" dirty="0">
                <a:solidFill>
                  <a:srgbClr val="379175"/>
                </a:solidFill>
              </a:rPr>
              <a:t> </a:t>
            </a:r>
            <a:r>
              <a:rPr lang="en-GB" sz="2000" dirty="0" err="1">
                <a:solidFill>
                  <a:srgbClr val="379175"/>
                </a:solidFill>
              </a:rPr>
              <a:t>kotamadya</a:t>
            </a:r>
            <a:r>
              <a:rPr lang="en-GB" sz="2000" dirty="0">
                <a:solidFill>
                  <a:srgbClr val="379175"/>
                </a:solidFill>
              </a:rPr>
              <a:t>, </a:t>
            </a:r>
            <a:r>
              <a:rPr lang="en-GB" sz="2000" dirty="0" err="1">
                <a:solidFill>
                  <a:srgbClr val="379175"/>
                </a:solidFill>
              </a:rPr>
              <a:t>distrik</a:t>
            </a:r>
            <a:r>
              <a:rPr lang="en-GB" sz="2000" dirty="0">
                <a:solidFill>
                  <a:srgbClr val="379175"/>
                </a:solidFill>
              </a:rPr>
              <a:t> </a:t>
            </a:r>
            <a:r>
              <a:rPr lang="en-GB" sz="2000" dirty="0" err="1">
                <a:solidFill>
                  <a:srgbClr val="379175"/>
                </a:solidFill>
              </a:rPr>
              <a:t>atau</a:t>
            </a:r>
            <a:r>
              <a:rPr lang="en-GB" sz="2000" dirty="0">
                <a:solidFill>
                  <a:srgbClr val="379175"/>
                </a:solidFill>
              </a:rPr>
              <a:t> unit </a:t>
            </a:r>
            <a:r>
              <a:rPr lang="en-GB" sz="2000" dirty="0" err="1">
                <a:solidFill>
                  <a:srgbClr val="379175"/>
                </a:solidFill>
              </a:rPr>
              <a:t>administratif</a:t>
            </a:r>
            <a:r>
              <a:rPr lang="en-GB" sz="2000" dirty="0">
                <a:solidFill>
                  <a:srgbClr val="379175"/>
                </a:solidFill>
              </a:rPr>
              <a:t> (1/3)</a:t>
            </a:r>
          </a:p>
        </p:txBody>
      </p:sp>
      <p:pic>
        <p:nvPicPr>
          <p:cNvPr id="7" name="Picture 6" descr="Map&#10;&#10;Description automatically generated">
            <a:extLst>
              <a:ext uri="{FF2B5EF4-FFF2-40B4-BE49-F238E27FC236}">
                <a16:creationId xmlns:a16="http://schemas.microsoft.com/office/drawing/2014/main" id="{1C712912-280F-3940-9593-1FB4A8545A29}"/>
              </a:ext>
            </a:extLst>
          </p:cNvPr>
          <p:cNvPicPr>
            <a:picLocks noChangeAspect="1"/>
          </p:cNvPicPr>
          <p:nvPr/>
        </p:nvPicPr>
        <p:blipFill>
          <a:blip r:embed="rId2"/>
          <a:stretch>
            <a:fillRect/>
          </a:stretch>
        </p:blipFill>
        <p:spPr>
          <a:xfrm>
            <a:off x="639173" y="2147186"/>
            <a:ext cx="5197543" cy="3014553"/>
          </a:xfrm>
          <a:prstGeom prst="rect">
            <a:avLst/>
          </a:prstGeom>
        </p:spPr>
      </p:pic>
      <p:sp>
        <p:nvSpPr>
          <p:cNvPr id="13" name="TextBox 12">
            <a:extLst>
              <a:ext uri="{FF2B5EF4-FFF2-40B4-BE49-F238E27FC236}">
                <a16:creationId xmlns:a16="http://schemas.microsoft.com/office/drawing/2014/main" id="{9F35DD25-EA81-C04B-AB97-B82A21B98375}"/>
              </a:ext>
            </a:extLst>
          </p:cNvPr>
          <p:cNvSpPr txBox="1"/>
          <p:nvPr/>
        </p:nvSpPr>
        <p:spPr>
          <a:xfrm>
            <a:off x="224901" y="5161739"/>
            <a:ext cx="8919099" cy="1169551"/>
          </a:xfrm>
          <a:prstGeom prst="rect">
            <a:avLst/>
          </a:prstGeom>
        </p:spPr>
        <p:txBody>
          <a:bodyPr wrap="square" rtlCol="0" anchor="t">
            <a:spAutoFit/>
          </a:bodyPr>
          <a:lstStyle/>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err="1">
                <a:solidFill>
                  <a:srgbClr val="212121"/>
                </a:solidFill>
                <a:latin typeface="Source Sans Pro" panose="020B0503030403020204" pitchFamily="34" charset="0"/>
                <a:ea typeface="Source Sans Pro" panose="020B0503030403020204" pitchFamily="34" charset="0"/>
              </a:rPr>
              <a:t>Sistem</a:t>
            </a:r>
            <a:r>
              <a:rPr lang="en-US" sz="1400" b="1" dirty="0">
                <a:solidFill>
                  <a:srgbClr val="212121"/>
                </a:solidFill>
                <a:latin typeface="Source Sans Pro" panose="020B0503030403020204" pitchFamily="34" charset="0"/>
                <a:ea typeface="Source Sans Pro" panose="020B0503030403020204" pitchFamily="34" charset="0"/>
              </a:rPr>
              <a:t> 1: </a:t>
            </a:r>
            <a:r>
              <a:rPr lang="en-US" sz="1400" dirty="0">
                <a:solidFill>
                  <a:srgbClr val="212121"/>
                </a:solidFill>
                <a:latin typeface="Source Sans Pro" panose="020B0503030403020204" pitchFamily="34" charset="0"/>
                <a:ea typeface="Source Sans Pro" panose="020B0503030403020204" pitchFamily="34" charset="0"/>
              </a:rPr>
              <a:t>toilet </a:t>
            </a:r>
            <a:r>
              <a:rPr lang="en-US" sz="1400" dirty="0" err="1">
                <a:solidFill>
                  <a:srgbClr val="212121"/>
                </a:solidFill>
                <a:latin typeface="Source Sans Pro" panose="020B0503030403020204" pitchFamily="34" charset="0"/>
                <a:ea typeface="Source Sans Pro" panose="020B0503030403020204" pitchFamily="34" charset="0"/>
              </a:rPr>
              <a:t>siram</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dengan</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pembuangan</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limbah</a:t>
            </a:r>
            <a:r>
              <a:rPr lang="en-US" sz="1400" dirty="0">
                <a:solidFill>
                  <a:srgbClr val="212121"/>
                </a:solidFill>
                <a:latin typeface="Source Sans Pro" panose="020B0503030403020204" pitchFamily="34" charset="0"/>
                <a:ea typeface="Source Sans Pro" panose="020B0503030403020204" pitchFamily="34" charset="0"/>
              </a:rPr>
              <a:t> dan </a:t>
            </a:r>
            <a:r>
              <a:rPr lang="en-US" sz="1400" dirty="0" err="1">
                <a:solidFill>
                  <a:srgbClr val="212121"/>
                </a:solidFill>
                <a:latin typeface="Source Sans Pro" panose="020B0503030403020204" pitchFamily="34" charset="0"/>
                <a:ea typeface="Source Sans Pro" panose="020B0503030403020204" pitchFamily="34" charset="0"/>
              </a:rPr>
              <a:t>pengolahan</a:t>
            </a:r>
            <a:r>
              <a:rPr lang="en-US" sz="1400" dirty="0">
                <a:solidFill>
                  <a:srgbClr val="212121"/>
                </a:solidFill>
                <a:latin typeface="Source Sans Pro" panose="020B0503030403020204" pitchFamily="34" charset="0"/>
                <a:ea typeface="Source Sans Pro" panose="020B0503030403020204" pitchFamily="34" charset="0"/>
              </a:rPr>
              <a:t> air </a:t>
            </a:r>
            <a:r>
              <a:rPr lang="en-US" sz="1400" dirty="0" err="1">
                <a:solidFill>
                  <a:srgbClr val="212121"/>
                </a:solidFill>
                <a:latin typeface="Source Sans Pro" panose="020B0503030403020204" pitchFamily="34" charset="0"/>
                <a:ea typeface="Source Sans Pro" panose="020B0503030403020204" pitchFamily="34" charset="0"/>
              </a:rPr>
              <a:t>limbah</a:t>
            </a:r>
            <a:r>
              <a:rPr lang="en-US" sz="1400" dirty="0">
                <a:solidFill>
                  <a:srgbClr val="212121"/>
                </a:solidFill>
                <a:latin typeface="Source Sans Pro" panose="020B0503030403020204" pitchFamily="34" charset="0"/>
                <a:ea typeface="Source Sans Pro" panose="020B0503030403020204" pitchFamily="34" charset="0"/>
              </a:rPr>
              <a:t> di </a:t>
            </a:r>
            <a:r>
              <a:rPr lang="en-US" sz="1400" dirty="0" err="1">
                <a:solidFill>
                  <a:srgbClr val="212121"/>
                </a:solidFill>
                <a:latin typeface="Source Sans Pro" panose="020B0503030403020204" pitchFamily="34" charset="0"/>
                <a:ea typeface="Source Sans Pro" panose="020B0503030403020204" pitchFamily="34" charset="0"/>
              </a:rPr>
              <a:t>luar</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lokasi</a:t>
            </a:r>
            <a:r>
              <a:rPr lang="en-US" sz="1400" dirty="0">
                <a:solidFill>
                  <a:srgbClr val="212121"/>
                </a:solidFill>
                <a:latin typeface="Source Sans Pro" panose="020B0503030403020204" pitchFamily="34" charset="0"/>
                <a:ea typeface="Source Sans Pro" panose="020B0503030403020204" pitchFamily="34" charset="0"/>
              </a:rPr>
              <a:t> (area </a:t>
            </a:r>
            <a:r>
              <a:rPr lang="en-US" sz="1400" dirty="0" err="1">
                <a:solidFill>
                  <a:srgbClr val="212121"/>
                </a:solidFill>
                <a:latin typeface="Source Sans Pro" panose="020B0503030403020204" pitchFamily="34" charset="0"/>
                <a:ea typeface="Source Sans Pro" panose="020B0503030403020204" pitchFamily="34" charset="0"/>
              </a:rPr>
              <a:t>berwarna</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biru</a:t>
            </a:r>
            <a:r>
              <a:rPr lang="en-US" sz="1400" dirty="0">
                <a:solidFill>
                  <a:srgbClr val="212121"/>
                </a:solidFill>
                <a:latin typeface="Source Sans Pro" panose="020B0503030403020204" pitchFamily="34" charset="0"/>
                <a:ea typeface="Source Sans Pro" panose="020B0503030403020204" pitchFamily="34" charset="0"/>
              </a:rPr>
              <a:t>)</a:t>
            </a:r>
          </a:p>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err="1">
                <a:solidFill>
                  <a:srgbClr val="212121"/>
                </a:solidFill>
                <a:latin typeface="Source Sans Pro" panose="020B0503030403020204" pitchFamily="34" charset="0"/>
                <a:ea typeface="Source Sans Pro" panose="020B0503030403020204" pitchFamily="34" charset="0"/>
              </a:rPr>
              <a:t>Sistem</a:t>
            </a:r>
            <a:r>
              <a:rPr lang="en-US" sz="1400" b="1" dirty="0">
                <a:solidFill>
                  <a:srgbClr val="212121"/>
                </a:solidFill>
                <a:latin typeface="Source Sans Pro" panose="020B0503030403020204" pitchFamily="34" charset="0"/>
                <a:ea typeface="Source Sans Pro" panose="020B0503030403020204" pitchFamily="34" charset="0"/>
              </a:rPr>
              <a:t> 2: </a:t>
            </a:r>
            <a:r>
              <a:rPr lang="en-US" sz="1400" dirty="0">
                <a:solidFill>
                  <a:srgbClr val="212121"/>
                </a:solidFill>
                <a:latin typeface="Source Sans Pro" panose="020B0503030403020204" pitchFamily="34" charset="0"/>
                <a:ea typeface="Source Sans Pro" panose="020B0503030403020204" pitchFamily="34" charset="0"/>
              </a:rPr>
              <a:t>toilet </a:t>
            </a:r>
            <a:r>
              <a:rPr lang="en-US" sz="1400" dirty="0" err="1">
                <a:solidFill>
                  <a:srgbClr val="212121"/>
                </a:solidFill>
                <a:latin typeface="Source Sans Pro" panose="020B0503030403020204" pitchFamily="34" charset="0"/>
                <a:ea typeface="Source Sans Pro" panose="020B0503030403020204" pitchFamily="34" charset="0"/>
              </a:rPr>
              <a:t>siram</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dengan</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tangki</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septik</a:t>
            </a:r>
            <a:r>
              <a:rPr lang="en-US" sz="1400" dirty="0">
                <a:solidFill>
                  <a:srgbClr val="212121"/>
                </a:solidFill>
                <a:latin typeface="Source Sans Pro" panose="020B0503030403020204" pitchFamily="34" charset="0"/>
                <a:ea typeface="Source Sans Pro" panose="020B0503030403020204" pitchFamily="34" charset="0"/>
              </a:rPr>
              <a:t> dan </a:t>
            </a:r>
            <a:r>
              <a:rPr lang="en-US" sz="1400" dirty="0" err="1">
                <a:solidFill>
                  <a:srgbClr val="212121"/>
                </a:solidFill>
                <a:latin typeface="Source Sans Pro" panose="020B0503030403020204" pitchFamily="34" charset="0"/>
                <a:ea typeface="Source Sans Pro" panose="020B0503030403020204" pitchFamily="34" charset="0"/>
              </a:rPr>
              <a:t>infiltrasi</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limbah</a:t>
            </a:r>
            <a:r>
              <a:rPr lang="en-US" sz="1400" dirty="0">
                <a:solidFill>
                  <a:srgbClr val="212121"/>
                </a:solidFill>
                <a:latin typeface="Source Sans Pro" panose="020B0503030403020204" pitchFamily="34" charset="0"/>
                <a:ea typeface="Source Sans Pro" panose="020B0503030403020204" pitchFamily="34" charset="0"/>
              </a:rPr>
              <a:t> dan </a:t>
            </a:r>
            <a:r>
              <a:rPr lang="en-US" sz="1400" dirty="0" err="1">
                <a:solidFill>
                  <a:srgbClr val="212121"/>
                </a:solidFill>
                <a:latin typeface="Source Sans Pro" panose="020B0503030403020204" pitchFamily="34" charset="0"/>
                <a:ea typeface="Source Sans Pro" panose="020B0503030403020204" pitchFamily="34" charset="0"/>
              </a:rPr>
              <a:t>pembuangan</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lumpur</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tinja</a:t>
            </a:r>
            <a:r>
              <a:rPr lang="en-US" sz="1400" dirty="0">
                <a:solidFill>
                  <a:srgbClr val="212121"/>
                </a:solidFill>
                <a:latin typeface="Source Sans Pro" panose="020B0503030403020204" pitchFamily="34" charset="0"/>
                <a:ea typeface="Source Sans Pro" panose="020B0503030403020204" pitchFamily="34" charset="0"/>
              </a:rPr>
              <a:t> di </a:t>
            </a:r>
            <a:r>
              <a:rPr lang="en-US" sz="1400" dirty="0" err="1">
                <a:solidFill>
                  <a:srgbClr val="212121"/>
                </a:solidFill>
                <a:latin typeface="Source Sans Pro" panose="020B0503030403020204" pitchFamily="34" charset="0"/>
                <a:ea typeface="Source Sans Pro" panose="020B0503030403020204" pitchFamily="34" charset="0"/>
              </a:rPr>
              <a:t>luar</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lokasi</a:t>
            </a:r>
            <a:r>
              <a:rPr lang="en-US" sz="1400" dirty="0">
                <a:solidFill>
                  <a:srgbClr val="212121"/>
                </a:solidFill>
                <a:latin typeface="Source Sans Pro" panose="020B0503030403020204" pitchFamily="34" charset="0"/>
                <a:ea typeface="Source Sans Pro" panose="020B0503030403020204" pitchFamily="34" charset="0"/>
              </a:rPr>
              <a:t> (area </a:t>
            </a:r>
            <a:r>
              <a:rPr lang="en-US" sz="1400" dirty="0" err="1">
                <a:solidFill>
                  <a:srgbClr val="212121"/>
                </a:solidFill>
                <a:latin typeface="Source Sans Pro" panose="020B0503030403020204" pitchFamily="34" charset="0"/>
                <a:ea typeface="Source Sans Pro" panose="020B0503030403020204" pitchFamily="34" charset="0"/>
              </a:rPr>
              <a:t>berwarna</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kuning</a:t>
            </a:r>
            <a:r>
              <a:rPr lang="en-US" sz="1400" dirty="0">
                <a:solidFill>
                  <a:srgbClr val="212121"/>
                </a:solidFill>
                <a:latin typeface="Source Sans Pro" panose="020B0503030403020204" pitchFamily="34" charset="0"/>
                <a:ea typeface="Source Sans Pro" panose="020B0503030403020204" pitchFamily="34" charset="0"/>
              </a:rPr>
              <a:t>)</a:t>
            </a:r>
          </a:p>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err="1">
                <a:solidFill>
                  <a:srgbClr val="212121"/>
                </a:solidFill>
                <a:latin typeface="Source Sans Pro" panose="020B0503030403020204" pitchFamily="34" charset="0"/>
                <a:ea typeface="Source Sans Pro" panose="020B0503030403020204" pitchFamily="34" charset="0"/>
              </a:rPr>
              <a:t>Sistem</a:t>
            </a:r>
            <a:r>
              <a:rPr lang="en-US" sz="1400" b="1" dirty="0">
                <a:solidFill>
                  <a:srgbClr val="212121"/>
                </a:solidFill>
                <a:latin typeface="Source Sans Pro" panose="020B0503030403020204" pitchFamily="34" charset="0"/>
                <a:ea typeface="Source Sans Pro" panose="020B0503030403020204" pitchFamily="34" charset="0"/>
              </a:rPr>
              <a:t> 3</a:t>
            </a:r>
            <a:r>
              <a:rPr lang="en-US" sz="1400" dirty="0">
                <a:solidFill>
                  <a:srgbClr val="212121"/>
                </a:solidFill>
                <a:latin typeface="Source Sans Pro" panose="020B0503030403020204" pitchFamily="34" charset="0"/>
                <a:ea typeface="Source Sans Pro" panose="020B0503030403020204" pitchFamily="34" charset="0"/>
              </a:rPr>
              <a:t>: Toilet </a:t>
            </a:r>
            <a:r>
              <a:rPr lang="en-US" sz="1400" dirty="0" err="1">
                <a:solidFill>
                  <a:srgbClr val="212121"/>
                </a:solidFill>
                <a:latin typeface="Source Sans Pro" panose="020B0503030403020204" pitchFamily="34" charset="0"/>
                <a:ea typeface="Source Sans Pro" panose="020B0503030403020204" pitchFamily="34" charset="0"/>
              </a:rPr>
              <a:t>kering</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atau</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siram</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dengan</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pembuangan</a:t>
            </a:r>
            <a:r>
              <a:rPr lang="en-US" sz="1400" dirty="0">
                <a:solidFill>
                  <a:srgbClr val="212121"/>
                </a:solidFill>
                <a:latin typeface="Source Sans Pro" panose="020B0503030403020204" pitchFamily="34" charset="0"/>
                <a:ea typeface="Source Sans Pro" panose="020B0503030403020204" pitchFamily="34" charset="0"/>
              </a:rPr>
              <a:t> di </a:t>
            </a:r>
            <a:r>
              <a:rPr lang="en-US" sz="1400" dirty="0" err="1">
                <a:solidFill>
                  <a:srgbClr val="212121"/>
                </a:solidFill>
                <a:latin typeface="Source Sans Pro" panose="020B0503030403020204" pitchFamily="34" charset="0"/>
                <a:ea typeface="Source Sans Pro" panose="020B0503030403020204" pitchFamily="34" charset="0"/>
              </a:rPr>
              <a:t>lokasi</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atau</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pembuangan</a:t>
            </a:r>
            <a:r>
              <a:rPr lang="en-US" sz="1400" dirty="0">
                <a:solidFill>
                  <a:srgbClr val="212121"/>
                </a:solidFill>
                <a:latin typeface="Source Sans Pro" panose="020B0503030403020204" pitchFamily="34" charset="0"/>
                <a:ea typeface="Source Sans Pro" panose="020B0503030403020204" pitchFamily="34" charset="0"/>
              </a:rPr>
              <a:t> di </a:t>
            </a:r>
            <a:r>
              <a:rPr lang="en-US" sz="1400" dirty="0" err="1">
                <a:solidFill>
                  <a:srgbClr val="212121"/>
                </a:solidFill>
                <a:latin typeface="Source Sans Pro" panose="020B0503030403020204" pitchFamily="34" charset="0"/>
                <a:ea typeface="Source Sans Pro" panose="020B0503030403020204" pitchFamily="34" charset="0"/>
              </a:rPr>
              <a:t>luar</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lokasi</a:t>
            </a:r>
            <a:r>
              <a:rPr lang="en-US" sz="1400" dirty="0">
                <a:solidFill>
                  <a:srgbClr val="212121"/>
                </a:solidFill>
                <a:latin typeface="Source Sans Pro" panose="020B0503030403020204" pitchFamily="34" charset="0"/>
                <a:ea typeface="Source Sans Pro" panose="020B0503030403020204" pitchFamily="34" charset="0"/>
              </a:rPr>
              <a:t> (area </a:t>
            </a:r>
            <a:r>
              <a:rPr lang="en-US" sz="1400" dirty="0" err="1">
                <a:solidFill>
                  <a:srgbClr val="212121"/>
                </a:solidFill>
                <a:latin typeface="Source Sans Pro" panose="020B0503030403020204" pitchFamily="34" charset="0"/>
                <a:ea typeface="Source Sans Pro" panose="020B0503030403020204" pitchFamily="34" charset="0"/>
              </a:rPr>
              <a:t>berwarna</a:t>
            </a:r>
            <a:r>
              <a:rPr lang="en-US" sz="1400" dirty="0">
                <a:solidFill>
                  <a:srgbClr val="212121"/>
                </a:solidFill>
                <a:latin typeface="Source Sans Pro" panose="020B0503030403020204" pitchFamily="34" charset="0"/>
                <a:ea typeface="Source Sans Pro" panose="020B0503030403020204" pitchFamily="34" charset="0"/>
              </a:rPr>
              <a:t> </a:t>
            </a:r>
            <a:r>
              <a:rPr lang="en-US" sz="1400" dirty="0" err="1">
                <a:solidFill>
                  <a:srgbClr val="212121"/>
                </a:solidFill>
                <a:latin typeface="Source Sans Pro" panose="020B0503030403020204" pitchFamily="34" charset="0"/>
                <a:ea typeface="Source Sans Pro" panose="020B0503030403020204" pitchFamily="34" charset="0"/>
              </a:rPr>
              <a:t>hijau</a:t>
            </a:r>
            <a:r>
              <a:rPr lang="en-US" sz="1400" dirty="0">
                <a:solidFill>
                  <a:srgbClr val="212121"/>
                </a:solidFill>
                <a:latin typeface="Source Sans Pro" panose="020B0503030403020204" pitchFamily="34" charset="0"/>
                <a:ea typeface="Source Sans Pro" panose="020B0503030403020204" pitchFamily="34" charset="0"/>
              </a:rPr>
              <a:t>)</a:t>
            </a:r>
          </a:p>
        </p:txBody>
      </p:sp>
      <p:sp>
        <p:nvSpPr>
          <p:cNvPr id="2" name="Text Placeholder 1">
            <a:extLst>
              <a:ext uri="{FF2B5EF4-FFF2-40B4-BE49-F238E27FC236}">
                <a16:creationId xmlns:a16="http://schemas.microsoft.com/office/drawing/2014/main" id="{86A7ADB2-EF4B-D43A-1A83-D9A1DD163F1B}"/>
              </a:ext>
            </a:extLst>
          </p:cNvPr>
          <p:cNvSpPr txBox="1">
            <a:spLocks/>
          </p:cNvSpPr>
          <p:nvPr/>
        </p:nvSpPr>
        <p:spPr>
          <a:xfrm>
            <a:off x="6290035" y="2824032"/>
            <a:ext cx="2214792" cy="2030193"/>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9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Pemimpin</a:t>
            </a:r>
            <a:r>
              <a:rPr lang="en-GB" sz="19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SSP</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petugas</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dari</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otoritas</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lokal</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yang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memiliki</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mandat</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untuk</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pengawasan</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penyediaan</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layanan</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sanitasi</a:t>
            </a:r>
            <a:endPar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3" name="Text Placeholder 1">
            <a:extLst>
              <a:ext uri="{FF2B5EF4-FFF2-40B4-BE49-F238E27FC236}">
                <a16:creationId xmlns:a16="http://schemas.microsoft.com/office/drawing/2014/main" id="{8FF1E774-97A6-04BE-A0E4-D5B5CEF15AE9}"/>
              </a:ext>
            </a:extLst>
          </p:cNvPr>
          <p:cNvSpPr txBox="1">
            <a:spLocks/>
          </p:cNvSpPr>
          <p:nvPr/>
        </p:nvSpPr>
        <p:spPr>
          <a:xfrm>
            <a:off x="6250988" y="1777853"/>
            <a:ext cx="2214792" cy="738665"/>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9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Organisasi</a:t>
            </a:r>
            <a:r>
              <a:rPr lang="en-GB" sz="19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utama</a:t>
            </a:r>
            <a:r>
              <a:rPr lang="en-GB" sz="19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otoritas</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lokal</a:t>
            </a:r>
            <a:endPar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Tree>
    <p:extLst>
      <p:ext uri="{BB962C8B-B14F-4D97-AF65-F5344CB8AC3E}">
        <p14:creationId xmlns:p14="http://schemas.microsoft.com/office/powerpoint/2010/main" val="13611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spc="0" dirty="0">
                <a:solidFill>
                  <a:srgbClr val="212121"/>
                </a:solidFill>
                <a:latin typeface="Source Sans Pro" panose="020B0503030403020204" pitchFamily="34" charset="0"/>
                <a:ea typeface="Source Sans Pro" panose="020B0503030403020204" pitchFamily="34" charset="0"/>
              </a:rPr>
              <a:t>Tentukan area SSP dan pimpin organisasinya</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1.1</a:t>
            </a:r>
          </a:p>
        </p:txBody>
      </p:sp>
      <p:sp>
        <p:nvSpPr>
          <p:cNvPr id="10" name="Text Placeholder 19">
            <a:extLst>
              <a:ext uri="{FF2B5EF4-FFF2-40B4-BE49-F238E27FC236}">
                <a16:creationId xmlns:a16="http://schemas.microsoft.com/office/drawing/2014/main" id="{90B427B3-40F8-7B44-A4B9-D4FAE1A748FA}"/>
              </a:ext>
            </a:extLst>
          </p:cNvPr>
          <p:cNvSpPr txBox="1">
            <a:spLocks/>
          </p:cNvSpPr>
          <p:nvPr/>
        </p:nvSpPr>
        <p:spPr>
          <a:xfrm>
            <a:off x="224901" y="1420242"/>
            <a:ext cx="8548967" cy="593182"/>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PILIHAN 2: </a:t>
            </a:r>
            <a:r>
              <a:rPr lang="fi-FI" sz="2000" dirty="0" err="1">
                <a:solidFill>
                  <a:srgbClr val="379175"/>
                </a:solidFill>
              </a:rPr>
              <a:t>Ketika</a:t>
            </a:r>
            <a:r>
              <a:rPr lang="fi-FI" sz="2000" dirty="0">
                <a:solidFill>
                  <a:srgbClr val="379175"/>
                </a:solidFill>
              </a:rPr>
              <a:t> SSP dilaksanakan oleh penyedia layanan sanitasi</a:t>
            </a:r>
            <a:endParaRPr lang="en-GB" sz="2000" dirty="0">
              <a:solidFill>
                <a:srgbClr val="379175"/>
              </a:solidFill>
            </a:endParaRPr>
          </a:p>
        </p:txBody>
      </p:sp>
      <p:sp>
        <p:nvSpPr>
          <p:cNvPr id="12" name="Text Placeholder 30">
            <a:extLst>
              <a:ext uri="{FF2B5EF4-FFF2-40B4-BE49-F238E27FC236}">
                <a16:creationId xmlns:a16="http://schemas.microsoft.com/office/drawing/2014/main" id="{96CB9C6F-2C1F-3F4B-B993-D4F9E12FC023}"/>
              </a:ext>
            </a:extLst>
          </p:cNvPr>
          <p:cNvSpPr txBox="1">
            <a:spLocks/>
          </p:cNvSpPr>
          <p:nvPr/>
        </p:nvSpPr>
        <p:spPr>
          <a:xfrm>
            <a:off x="258302" y="2629420"/>
            <a:ext cx="6116660" cy="1806764"/>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err="1">
                <a:latin typeface="Source Sans Pro" panose="020B0503030403020204" pitchFamily="34" charset="0"/>
                <a:ea typeface="Source Sans Pro" panose="020B0503030403020204" pitchFamily="34" charset="0"/>
              </a:rPr>
              <a:t>Untuk</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memastikan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bahwa</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sistem</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sanitasi</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menjadi</a:t>
            </a:r>
            <a:r>
              <a:rPr lang="en-GB" sz="2000" dirty="0">
                <a:latin typeface="Source Sans Pro" panose="020B0503030403020204" pitchFamily="34" charset="0"/>
                <a:ea typeface="Source Sans Pro" panose="020B0503030403020204" pitchFamily="34" charset="0"/>
              </a:rPr>
              <a:t> </a:t>
            </a:r>
            <a:r>
              <a:rPr lang="en-GB" sz="2000" b="1" u="sng" dirty="0" err="1">
                <a:latin typeface="Source Sans Pro" panose="020B0503030403020204" pitchFamily="34" charset="0"/>
                <a:ea typeface="Source Sans Pro" panose="020B0503030403020204" pitchFamily="34" charset="0"/>
              </a:rPr>
              <a:t>tanggung</a:t>
            </a:r>
            <a:r>
              <a:rPr lang="en-GB" sz="2000" b="1" u="sng" dirty="0">
                <a:latin typeface="Source Sans Pro" panose="020B0503030403020204" pitchFamily="34" charset="0"/>
                <a:ea typeface="Source Sans Pro" panose="020B0503030403020204" pitchFamily="34" charset="0"/>
              </a:rPr>
              <a:t> </a:t>
            </a:r>
            <a:r>
              <a:rPr lang="en-GB" sz="2000" b="1" u="sng" dirty="0" err="1">
                <a:latin typeface="Source Sans Pro" panose="020B0503030403020204" pitchFamily="34" charset="0"/>
                <a:ea typeface="Source Sans Pro" panose="020B0503030403020204" pitchFamily="34" charset="0"/>
              </a:rPr>
              <a:t>jawab</a:t>
            </a:r>
            <a:r>
              <a:rPr lang="en-GB" sz="2000" b="1" u="sng" dirty="0">
                <a:latin typeface="Source Sans Pro" panose="020B0503030403020204" pitchFamily="34" charset="0"/>
                <a:ea typeface="Source Sans Pro" panose="020B0503030403020204" pitchFamily="34" charset="0"/>
              </a:rPr>
              <a:t> </a:t>
            </a:r>
            <a:r>
              <a:rPr lang="en-GB" sz="2000" b="1" u="sng" dirty="0" err="1">
                <a:latin typeface="Source Sans Pro" panose="020B0503030403020204" pitchFamily="34" charset="0"/>
                <a:ea typeface="Source Sans Pro" panose="020B0503030403020204" pitchFamily="34" charset="0"/>
              </a:rPr>
              <a:t>mereka</a:t>
            </a:r>
            <a:r>
              <a:rPr lang="en-GB" sz="2000" b="1" u="sng"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dioperasikan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dengan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aman</a:t>
            </a:r>
            <a:r>
              <a:rPr lang="en-GB" sz="2000" dirty="0">
                <a:latin typeface="Source Sans Pro" panose="020B0503030403020204" pitchFamily="34" charset="0"/>
                <a:ea typeface="Source Sans Pro" panose="020B0503030403020204" pitchFamily="34" charset="0"/>
              </a:rPr>
              <a:t> dan </a:t>
            </a:r>
            <a:r>
              <a:rPr lang="en-GB" sz="2000" dirty="0" err="1">
                <a:latin typeface="Source Sans Pro" panose="020B0503030403020204" pitchFamily="34" charset="0"/>
                <a:ea typeface="Source Sans Pro" panose="020B0503030403020204" pitchFamily="34" charset="0"/>
              </a:rPr>
              <a:t>produk</a:t>
            </a:r>
            <a:r>
              <a:rPr lang="en-GB" sz="2000" dirty="0">
                <a:latin typeface="Source Sans Pro" panose="020B0503030403020204" pitchFamily="34" charset="0"/>
                <a:ea typeface="Source Sans Pro" panose="020B0503030403020204" pitchFamily="34" charset="0"/>
              </a:rPr>
              <a:t> </a:t>
            </a:r>
            <a:r>
              <a:rPr lang="en-GB" sz="2000" b="1" dirty="0" err="1">
                <a:latin typeface="Source Sans Pro" panose="020B0503030403020204" pitchFamily="34" charset="0"/>
                <a:ea typeface="Source Sans Pro" panose="020B0503030403020204" pitchFamily="34" charset="0"/>
              </a:rPr>
              <a:t>mereka</a:t>
            </a:r>
            <a:r>
              <a:rPr lang="en-GB" sz="2000" b="1" dirty="0">
                <a:latin typeface="Source Sans Pro" panose="020B0503030403020204" pitchFamily="34" charset="0"/>
                <a:ea typeface="Source Sans Pro" panose="020B0503030403020204" pitchFamily="34" charset="0"/>
              </a:rPr>
              <a:t> </a:t>
            </a:r>
            <a:r>
              <a:rPr lang="en-GB" sz="2000" b="1" dirty="0" err="1">
                <a:latin typeface="Source Sans Pro" panose="020B0503030403020204" pitchFamily="34" charset="0"/>
                <a:ea typeface="Source Sans Pro" panose="020B0503030403020204" pitchFamily="34" charset="0"/>
              </a:rPr>
              <a:t>tidak</a:t>
            </a:r>
            <a:r>
              <a:rPr lang="en-GB" sz="2000" b="1" dirty="0">
                <a:latin typeface="Source Sans Pro" panose="020B0503030403020204" pitchFamily="34" charset="0"/>
                <a:ea typeface="Source Sans Pro" panose="020B0503030403020204" pitchFamily="34" charset="0"/>
              </a:rPr>
              <a:t> </a:t>
            </a:r>
            <a:r>
              <a:rPr lang="en-GB" sz="2000" b="1" dirty="0" err="1">
                <a:latin typeface="Source Sans Pro" panose="020B0503030403020204" pitchFamily="34" charset="0"/>
                <a:ea typeface="Source Sans Pro" panose="020B0503030403020204" pitchFamily="34" charset="0"/>
              </a:rPr>
              <a:t>menimbulkan</a:t>
            </a:r>
            <a:r>
              <a:rPr lang="en-GB" sz="2000" b="1" dirty="0">
                <a:latin typeface="Source Sans Pro" panose="020B0503030403020204" pitchFamily="34" charset="0"/>
                <a:ea typeface="Source Sans Pro" panose="020B0503030403020204" pitchFamily="34" charset="0"/>
              </a:rPr>
              <a:t> </a:t>
            </a:r>
            <a:r>
              <a:rPr lang="en-GB" sz="2000" b="1" dirty="0" err="1">
                <a:latin typeface="Source Sans Pro" panose="020B0503030403020204" pitchFamily="34" charset="0"/>
                <a:ea typeface="Source Sans Pro" panose="020B0503030403020204" pitchFamily="34" charset="0"/>
              </a:rPr>
              <a:t>risiko</a:t>
            </a:r>
            <a:r>
              <a:rPr lang="en-GB" sz="2000" b="1" dirty="0">
                <a:latin typeface="Source Sans Pro" panose="020B0503030403020204" pitchFamily="34" charset="0"/>
                <a:ea typeface="Source Sans Pro" panose="020B0503030403020204" pitchFamily="34" charset="0"/>
              </a:rPr>
              <a:t> </a:t>
            </a:r>
            <a:r>
              <a:rPr lang="en-GB" sz="2000" b="1" dirty="0" err="1">
                <a:latin typeface="Source Sans Pro" panose="020B0503030403020204" pitchFamily="34" charset="0"/>
                <a:ea typeface="Source Sans Pro" panose="020B0503030403020204" pitchFamily="34" charset="0"/>
              </a:rPr>
              <a:t>kesehatan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selama</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pembuangan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atau</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penggunaan</a:t>
            </a:r>
            <a:r>
              <a:rPr lang="en-GB" sz="2000" dirty="0">
                <a:latin typeface="Source Sans Pro" panose="020B0503030403020204" pitchFamily="34" charset="0"/>
                <a:ea typeface="Source Sans Pro" panose="020B0503030403020204" pitchFamily="34" charset="0"/>
              </a:rPr>
              <a:t>.</a:t>
            </a:r>
          </a:p>
        </p:txBody>
      </p:sp>
      <p:sp>
        <p:nvSpPr>
          <p:cNvPr id="13" name="Rectangular Callout 12">
            <a:extLst>
              <a:ext uri="{FF2B5EF4-FFF2-40B4-BE49-F238E27FC236}">
                <a16:creationId xmlns:a16="http://schemas.microsoft.com/office/drawing/2014/main" id="{1B035346-4C1D-6541-915D-C8E45733A6AD}"/>
              </a:ext>
            </a:extLst>
          </p:cNvPr>
          <p:cNvSpPr/>
          <p:nvPr/>
        </p:nvSpPr>
        <p:spPr>
          <a:xfrm>
            <a:off x="6849208" y="1941102"/>
            <a:ext cx="1729588" cy="1329635"/>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Contoh</a:t>
            </a:r>
            <a:r>
              <a:rPr lang="en-GB" sz="1500" dirty="0">
                <a:solidFill>
                  <a:schemeClr val="bg1"/>
                </a:solidFill>
                <a:latin typeface="Source Sans Pro" panose="020B0503030403020204" pitchFamily="34" charset="0"/>
                <a:ea typeface="Source Sans Pro" panose="020B0503030403020204" pitchFamily="34" charset="0"/>
              </a:rPr>
              <a:t> 1.2 - 1.4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9-10</a:t>
            </a:r>
          </a:p>
        </p:txBody>
      </p:sp>
      <p:pic>
        <p:nvPicPr>
          <p:cNvPr id="2" name="Picture 1">
            <a:extLst>
              <a:ext uri="{FF2B5EF4-FFF2-40B4-BE49-F238E27FC236}">
                <a16:creationId xmlns:a16="http://schemas.microsoft.com/office/drawing/2014/main" id="{24118DBC-5691-7A83-EC79-40AFF4C15ECF}"/>
              </a:ext>
            </a:extLst>
          </p:cNvPr>
          <p:cNvPicPr>
            <a:picLocks noChangeAspect="1"/>
          </p:cNvPicPr>
          <p:nvPr/>
        </p:nvPicPr>
        <p:blipFill>
          <a:blip r:embed="rId2"/>
          <a:stretch>
            <a:fillRect/>
          </a:stretch>
        </p:blipFill>
        <p:spPr>
          <a:xfrm>
            <a:off x="6287729" y="2296668"/>
            <a:ext cx="732813" cy="520861"/>
          </a:xfrm>
          <a:prstGeom prst="rect">
            <a:avLst/>
          </a:prstGeom>
        </p:spPr>
      </p:pic>
      <p:pic>
        <p:nvPicPr>
          <p:cNvPr id="3" name="Picture 2" descr="Diagram&#10;&#10;Description automatically generated">
            <a:extLst>
              <a:ext uri="{FF2B5EF4-FFF2-40B4-BE49-F238E27FC236}">
                <a16:creationId xmlns:a16="http://schemas.microsoft.com/office/drawing/2014/main" id="{EC9B8536-45C5-DC3E-80D3-81263F2D367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90"/>
          <a:stretch/>
        </p:blipFill>
        <p:spPr>
          <a:xfrm>
            <a:off x="224901" y="3873653"/>
            <a:ext cx="2559974" cy="2051238"/>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A8590F9E-5B6F-A34D-CB5F-F68BBD58837B}"/>
              </a:ext>
            </a:extLst>
          </p:cNvPr>
          <p:cNvPicPr>
            <a:picLocks noChangeAspect="1"/>
          </p:cNvPicPr>
          <p:nvPr/>
        </p:nvPicPr>
        <p:blipFill rotWithShape="1">
          <a:blip r:embed="rId4">
            <a:extLst>
              <a:ext uri="{28A0092B-C50C-407E-A947-70E740481C1C}">
                <a14:useLocalDpi xmlns:a14="http://schemas.microsoft.com/office/drawing/2010/main" val="0"/>
              </a:ext>
            </a:extLst>
          </a:blip>
          <a:srcRect l="3689"/>
          <a:stretch/>
        </p:blipFill>
        <p:spPr>
          <a:xfrm>
            <a:off x="2784875" y="4175098"/>
            <a:ext cx="2705104" cy="146463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1761D15F-32F2-6BB9-8A2D-27B977CB6D7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78738" y="4058526"/>
            <a:ext cx="3637068" cy="1697773"/>
          </a:xfrm>
          <a:prstGeom prst="rect">
            <a:avLst/>
          </a:prstGeom>
        </p:spPr>
      </p:pic>
      <p:sp>
        <p:nvSpPr>
          <p:cNvPr id="6" name="Text Placeholder 1">
            <a:extLst>
              <a:ext uri="{FF2B5EF4-FFF2-40B4-BE49-F238E27FC236}">
                <a16:creationId xmlns:a16="http://schemas.microsoft.com/office/drawing/2014/main" id="{D8FD03D2-CC19-3FE2-3B9F-9B839A3D6770}"/>
              </a:ext>
            </a:extLst>
          </p:cNvPr>
          <p:cNvSpPr txBox="1">
            <a:spLocks/>
          </p:cNvSpPr>
          <p:nvPr/>
        </p:nvSpPr>
        <p:spPr>
          <a:xfrm>
            <a:off x="249562" y="5754280"/>
            <a:ext cx="8524306" cy="820335"/>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900" b="1"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Pemimpin</a:t>
            </a:r>
            <a:r>
              <a:rPr lang="en-GB" sz="19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SSP: </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Orang yang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diidentifikasi</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dalam</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organisasi</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t>
            </a:r>
            <a:r>
              <a:rPr lang="en-GB" sz="1900" dirty="0" err="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utilitas</a:t>
            </a:r>
            <a:r>
              <a:rPr lang="en-GB" sz="19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 air.</a:t>
            </a:r>
          </a:p>
        </p:txBody>
      </p:sp>
    </p:spTree>
    <p:extLst>
      <p:ext uri="{BB962C8B-B14F-4D97-AF65-F5344CB8AC3E}">
        <p14:creationId xmlns:p14="http://schemas.microsoft.com/office/powerpoint/2010/main" val="29706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spc="0" dirty="0">
                <a:solidFill>
                  <a:srgbClr val="212121"/>
                </a:solidFill>
                <a:latin typeface="Source Sans Pro" panose="020B0503030403020204" pitchFamily="34" charset="0"/>
                <a:ea typeface="Source Sans Pro" panose="020B0503030403020204" pitchFamily="34" charset="0"/>
              </a:rPr>
              <a:t>Tentukan area SSP dan pimpin organisasinya</a:t>
            </a: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1.1</a:t>
            </a:r>
          </a:p>
        </p:txBody>
      </p:sp>
      <p:sp>
        <p:nvSpPr>
          <p:cNvPr id="10" name="Text Placeholder 19">
            <a:extLst>
              <a:ext uri="{FF2B5EF4-FFF2-40B4-BE49-F238E27FC236}">
                <a16:creationId xmlns:a16="http://schemas.microsoft.com/office/drawing/2014/main" id="{90B427B3-40F8-7B44-A4B9-D4FAE1A748FA}"/>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Dua</a:t>
            </a:r>
            <a:r>
              <a:rPr lang="en-GB" sz="2000" dirty="0">
                <a:solidFill>
                  <a:srgbClr val="379175"/>
                </a:solidFill>
              </a:rPr>
              <a:t> </a:t>
            </a:r>
            <a:r>
              <a:rPr lang="en-GB" sz="2000" dirty="0" err="1">
                <a:solidFill>
                  <a:srgbClr val="379175"/>
                </a:solidFill>
              </a:rPr>
              <a:t>atau</a:t>
            </a:r>
            <a:r>
              <a:rPr lang="en-GB" sz="2000" dirty="0">
                <a:solidFill>
                  <a:srgbClr val="379175"/>
                </a:solidFill>
              </a:rPr>
              <a:t> </a:t>
            </a:r>
            <a:r>
              <a:rPr lang="en-GB" sz="2000" dirty="0" err="1">
                <a:solidFill>
                  <a:srgbClr val="379175"/>
                </a:solidFill>
              </a:rPr>
              <a:t>lebih</a:t>
            </a:r>
            <a:r>
              <a:rPr lang="en-GB" sz="2000" dirty="0">
                <a:solidFill>
                  <a:srgbClr val="379175"/>
                </a:solidFill>
              </a:rPr>
              <a:t> wilayah </a:t>
            </a:r>
            <a:r>
              <a:rPr lang="en-GB" sz="2000" dirty="0" err="1">
                <a:solidFill>
                  <a:srgbClr val="379175"/>
                </a:solidFill>
              </a:rPr>
              <a:t>administratif</a:t>
            </a:r>
            <a:r>
              <a:rPr lang="en-GB" sz="2000" dirty="0">
                <a:solidFill>
                  <a:srgbClr val="379175"/>
                </a:solidFill>
              </a:rPr>
              <a:t> </a:t>
            </a:r>
            <a:r>
              <a:rPr lang="en-GB" sz="2000" dirty="0" err="1">
                <a:solidFill>
                  <a:srgbClr val="379175"/>
                </a:solidFill>
              </a:rPr>
              <a:t>terlibat</a:t>
            </a:r>
            <a:r>
              <a:rPr lang="en-GB" sz="2000" dirty="0">
                <a:solidFill>
                  <a:srgbClr val="379175"/>
                </a:solidFill>
              </a:rPr>
              <a:t>:</a:t>
            </a:r>
          </a:p>
        </p:txBody>
      </p:sp>
      <p:sp>
        <p:nvSpPr>
          <p:cNvPr id="12" name="Text Placeholder 30">
            <a:extLst>
              <a:ext uri="{FF2B5EF4-FFF2-40B4-BE49-F238E27FC236}">
                <a16:creationId xmlns:a16="http://schemas.microsoft.com/office/drawing/2014/main" id="{96CB9C6F-2C1F-3F4B-B993-D4F9E12FC023}"/>
              </a:ext>
            </a:extLst>
          </p:cNvPr>
          <p:cNvSpPr txBox="1">
            <a:spLocks/>
          </p:cNvSpPr>
          <p:nvPr/>
        </p:nvSpPr>
        <p:spPr>
          <a:xfrm>
            <a:off x="499257" y="2288965"/>
            <a:ext cx="6255504" cy="314879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err="1">
                <a:latin typeface="Source Sans Pro" panose="020B0503030403020204" pitchFamily="34" charset="0"/>
                <a:ea typeface="Source Sans Pro" panose="020B0503030403020204" pitchFamily="34" charset="0"/>
              </a:rPr>
              <a:t>Kegiatan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sanitasi</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berada</a:t>
            </a:r>
            <a:r>
              <a:rPr lang="en-GB" sz="2000" dirty="0">
                <a:latin typeface="Source Sans Pro" panose="020B0503030403020204" pitchFamily="34" charset="0"/>
                <a:ea typeface="Source Sans Pro" panose="020B0503030403020204" pitchFamily="34" charset="0"/>
              </a:rPr>
              <a:t> di wilayah </a:t>
            </a:r>
            <a:r>
              <a:rPr lang="en-GB" sz="2000" dirty="0" err="1">
                <a:latin typeface="Source Sans Pro" panose="020B0503030403020204" pitchFamily="34" charset="0"/>
                <a:ea typeface="Source Sans Pro" panose="020B0503030403020204" pitchFamily="34" charset="0"/>
              </a:rPr>
              <a:t>administratif</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berbeda</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Misalnya</a:t>
            </a:r>
            <a:r>
              <a:rPr lang="en-GB" sz="2000" dirty="0">
                <a:latin typeface="Source Sans Pro" panose="020B0503030403020204" pitchFamily="34" charset="0"/>
                <a:ea typeface="Source Sans Pro" panose="020B0503030403020204" pitchFamily="34" charset="0"/>
              </a:rPr>
              <a:t>:</a:t>
            </a:r>
          </a:p>
          <a:p>
            <a:pPr>
              <a:lnSpc>
                <a:spcPct val="100000"/>
              </a:lnSpc>
            </a:pPr>
            <a:endParaRPr lang="en-GB" sz="2000" dirty="0">
              <a:latin typeface="Source Sans Pro" panose="020B0503030403020204" pitchFamily="34" charset="0"/>
              <a:ea typeface="Source Sans Pro" panose="020B0503030403020204" pitchFamily="34" charset="0"/>
            </a:endParaRPr>
          </a:p>
          <a:p>
            <a:pPr>
              <a:lnSpc>
                <a:spcPct val="100000"/>
              </a:lnSpc>
            </a:pP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Instalasi</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pengolahan</a:t>
            </a:r>
            <a:r>
              <a:rPr lang="en-GB" sz="2000" dirty="0">
                <a:latin typeface="Source Sans Pro" panose="020B0503030403020204" pitchFamily="34" charset="0"/>
                <a:ea typeface="Source Sans Pro" panose="020B0503030403020204" pitchFamily="34" charset="0"/>
              </a:rPr>
              <a:t> air </a:t>
            </a:r>
            <a:r>
              <a:rPr lang="en-GB" sz="2000" dirty="0" err="1">
                <a:latin typeface="Source Sans Pro" panose="020B0503030403020204" pitchFamily="34" charset="0"/>
                <a:ea typeface="Source Sans Pro" panose="020B0503030403020204" pitchFamily="34" charset="0"/>
              </a:rPr>
              <a:t>limbah</a:t>
            </a:r>
            <a:r>
              <a:rPr lang="en-GB" sz="2000" dirty="0">
                <a:latin typeface="Source Sans Pro" panose="020B0503030403020204" pitchFamily="34" charset="0"/>
                <a:ea typeface="Source Sans Pro" panose="020B0503030403020204" pitchFamily="34" charset="0"/>
              </a:rPr>
              <a:t> (IPAL) </a:t>
            </a:r>
            <a:r>
              <a:rPr lang="en-GB" sz="2000" dirty="0" err="1">
                <a:latin typeface="Source Sans Pro" panose="020B0503030403020204" pitchFamily="34" charset="0"/>
                <a:ea typeface="Source Sans Pro" panose="020B0503030403020204" pitchFamily="34" charset="0"/>
              </a:rPr>
              <a:t>berada</a:t>
            </a:r>
            <a:r>
              <a:rPr lang="en-GB" sz="2000" dirty="0">
                <a:latin typeface="Source Sans Pro" panose="020B0503030403020204" pitchFamily="34" charset="0"/>
                <a:ea typeface="Source Sans Pro" panose="020B0503030403020204" pitchFamily="34" charset="0"/>
              </a:rPr>
              <a:t> di wilayah </a:t>
            </a:r>
            <a:r>
              <a:rPr lang="en-GB" sz="2000" dirty="0" err="1">
                <a:latin typeface="Source Sans Pro" panose="020B0503030403020204" pitchFamily="34" charset="0"/>
                <a:ea typeface="Source Sans Pro" panose="020B0503030403020204" pitchFamily="34" charset="0"/>
              </a:rPr>
              <a:t>perkotaan</a:t>
            </a:r>
            <a:r>
              <a:rPr lang="en-GB" sz="2000" dirty="0">
                <a:latin typeface="Source Sans Pro" panose="020B0503030403020204" pitchFamily="34" charset="0"/>
                <a:ea typeface="Source Sans Pro" panose="020B0503030403020204" pitchFamily="34" charset="0"/>
              </a:rPr>
              <a:t>.</a:t>
            </a:r>
          </a:p>
          <a:p>
            <a:pPr>
              <a:lnSpc>
                <a:spcPct val="100000"/>
              </a:lnSpc>
            </a:pP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Limbah</a:t>
            </a:r>
            <a:r>
              <a:rPr lang="en-GB" sz="2000" dirty="0">
                <a:latin typeface="Source Sans Pro" panose="020B0503030403020204" pitchFamily="34" charset="0"/>
                <a:ea typeface="Source Sans Pro" panose="020B0503030403020204" pitchFamily="34" charset="0"/>
              </a:rPr>
              <a:t> IPAL </a:t>
            </a:r>
            <a:r>
              <a:rPr lang="en-GB" sz="2000" dirty="0" err="1">
                <a:latin typeface="Source Sans Pro" panose="020B0503030403020204" pitchFamily="34" charset="0"/>
                <a:ea typeface="Source Sans Pro" panose="020B0503030403020204" pitchFamily="34" charset="0"/>
              </a:rPr>
              <a:t>digunakan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kembali</a:t>
            </a:r>
            <a:r>
              <a:rPr lang="en-GB" sz="2000" dirty="0">
                <a:latin typeface="Source Sans Pro" panose="020B0503030403020204" pitchFamily="34" charset="0"/>
                <a:ea typeface="Source Sans Pro" panose="020B0503030403020204" pitchFamily="34" charset="0"/>
              </a:rPr>
              <a:t> di </a:t>
            </a:r>
            <a:r>
              <a:rPr lang="en-GB" sz="2000" dirty="0" err="1">
                <a:latin typeface="Source Sans Pro" panose="020B0503030403020204" pitchFamily="34" charset="0"/>
                <a:ea typeface="Source Sans Pro" panose="020B0503030403020204" pitchFamily="34" charset="0"/>
              </a:rPr>
              <a:t>lahan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pertanian</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terletak</a:t>
            </a:r>
            <a:r>
              <a:rPr lang="en-GB" sz="2000" dirty="0">
                <a:latin typeface="Source Sans Pro" panose="020B0503030403020204" pitchFamily="34" charset="0"/>
                <a:ea typeface="Source Sans Pro" panose="020B0503030403020204" pitchFamily="34" charset="0"/>
              </a:rPr>
              <a:t> di wilayah </a:t>
            </a:r>
            <a:r>
              <a:rPr lang="en-GB" sz="2000" dirty="0" err="1">
                <a:latin typeface="Source Sans Pro" panose="020B0503030403020204" pitchFamily="34" charset="0"/>
                <a:ea typeface="Source Sans Pro" panose="020B0503030403020204" pitchFamily="34" charset="0"/>
              </a:rPr>
              <a:t>administratif</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berbeda</a:t>
            </a:r>
            <a:r>
              <a:rPr lang="en-GB" sz="2000" dirty="0">
                <a:latin typeface="Source Sans Pro" panose="020B0503030403020204" pitchFamily="34" charset="0"/>
                <a:ea typeface="Source Sans Pro" panose="020B0503030403020204" pitchFamily="34" charset="0"/>
              </a:rPr>
              <a:t> dan </a:t>
            </a:r>
            <a:r>
              <a:rPr lang="en-GB" sz="2000" dirty="0" err="1">
                <a:latin typeface="Source Sans Pro" panose="020B0503030403020204" pitchFamily="34" charset="0"/>
                <a:ea typeface="Source Sans Pro" panose="020B0503030403020204" pitchFamily="34" charset="0"/>
              </a:rPr>
              <a:t>diawasi</a:t>
            </a:r>
            <a:r>
              <a:rPr lang="en-GB" sz="2000" dirty="0">
                <a:latin typeface="Source Sans Pro" panose="020B0503030403020204" pitchFamily="34" charset="0"/>
                <a:ea typeface="Source Sans Pro" panose="020B0503030403020204" pitchFamily="34" charset="0"/>
              </a:rPr>
              <a:t> oleh </a:t>
            </a:r>
            <a:r>
              <a:rPr lang="en-GB" sz="2000" dirty="0" err="1">
                <a:latin typeface="Source Sans Pro" panose="020B0503030403020204" pitchFamily="34" charset="0"/>
                <a:ea typeface="Source Sans Pro" panose="020B0503030403020204" pitchFamily="34" charset="0"/>
              </a:rPr>
              <a:t>otoritas</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berbeda</a:t>
            </a:r>
            <a:r>
              <a:rPr lang="en-GB" sz="2000" dirty="0">
                <a:latin typeface="Source Sans Pro" panose="020B0503030403020204" pitchFamily="34" charset="0"/>
                <a:ea typeface="Source Sans Pro" panose="020B0503030403020204" pitchFamily="34" charset="0"/>
              </a:rPr>
              <a:t>.</a:t>
            </a:r>
          </a:p>
        </p:txBody>
      </p:sp>
      <p:sp>
        <p:nvSpPr>
          <p:cNvPr id="13" name="Rectangular Callout 12">
            <a:extLst>
              <a:ext uri="{FF2B5EF4-FFF2-40B4-BE49-F238E27FC236}">
                <a16:creationId xmlns:a16="http://schemas.microsoft.com/office/drawing/2014/main" id="{1B035346-4C1D-6541-915D-C8E45733A6AD}"/>
              </a:ext>
            </a:extLst>
          </p:cNvPr>
          <p:cNvSpPr/>
          <p:nvPr/>
        </p:nvSpPr>
        <p:spPr>
          <a:xfrm>
            <a:off x="7054129" y="2143420"/>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err="1">
                <a:solidFill>
                  <a:schemeClr val="bg1"/>
                </a:solidFill>
                <a:latin typeface="Source Sans Pro" panose="020B0503030403020204" pitchFamily="34" charset="0"/>
                <a:ea typeface="Source Sans Pro" panose="020B0503030403020204" pitchFamily="34" charset="0"/>
              </a:rPr>
              <a:t>Contoh</a:t>
            </a:r>
            <a:r>
              <a:rPr lang="en-GB" sz="1500" dirty="0">
                <a:solidFill>
                  <a:schemeClr val="bg1"/>
                </a:solidFill>
                <a:latin typeface="Source Sans Pro" panose="020B0503030403020204" pitchFamily="34" charset="0"/>
                <a:ea typeface="Source Sans Pro" panose="020B0503030403020204" pitchFamily="34" charset="0"/>
              </a:rPr>
              <a:t> 1.5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10</a:t>
            </a:r>
          </a:p>
        </p:txBody>
      </p:sp>
      <p:sp>
        <p:nvSpPr>
          <p:cNvPr id="7" name="Text Placeholder 30">
            <a:extLst>
              <a:ext uri="{FF2B5EF4-FFF2-40B4-BE49-F238E27FC236}">
                <a16:creationId xmlns:a16="http://schemas.microsoft.com/office/drawing/2014/main" id="{70FC166A-6124-F540-85FF-551C687C77EF}"/>
              </a:ext>
            </a:extLst>
          </p:cNvPr>
          <p:cNvSpPr txBox="1">
            <a:spLocks/>
          </p:cNvSpPr>
          <p:nvPr/>
        </p:nvSpPr>
        <p:spPr>
          <a:xfrm>
            <a:off x="449081" y="5640075"/>
            <a:ext cx="8245837" cy="344050"/>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b="1" dirty="0">
                <a:latin typeface="Source Sans Pro" panose="020B0503030403020204" pitchFamily="34" charset="0"/>
                <a:ea typeface="Source Sans Pro" panose="020B0503030403020204" pitchFamily="34" charset="0"/>
              </a:rPr>
              <a:t>PEMIMPIN TIM: </a:t>
            </a:r>
            <a:r>
              <a:rPr lang="en-GB" sz="1800" dirty="0">
                <a:latin typeface="Source Sans Pro" panose="020B0503030403020204" pitchFamily="34" charset="0"/>
                <a:ea typeface="Source Sans Pro" panose="020B0503030403020204" pitchFamily="34" charset="0"/>
              </a:rPr>
              <a:t>Tim </a:t>
            </a:r>
            <a:r>
              <a:rPr lang="en-GB" sz="1800" dirty="0" err="1">
                <a:latin typeface="Source Sans Pro" panose="020B0503030403020204" pitchFamily="34" charset="0"/>
                <a:ea typeface="Source Sans Pro" panose="020B0503030403020204" pitchFamily="34" charset="0"/>
              </a:rPr>
              <a:t>Koordinator</a:t>
            </a:r>
            <a:endParaRPr lang="en-GB" sz="1800" dirty="0">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2E4A2A07-18B8-EF4B-AD08-CED8B4035986}"/>
              </a:ext>
            </a:extLst>
          </p:cNvPr>
          <p:cNvPicPr>
            <a:picLocks noChangeAspect="1"/>
          </p:cNvPicPr>
          <p:nvPr/>
        </p:nvPicPr>
        <p:blipFill>
          <a:blip r:embed="rId3"/>
          <a:stretch>
            <a:fillRect/>
          </a:stretch>
        </p:blipFill>
        <p:spPr>
          <a:xfrm>
            <a:off x="6538039" y="2435287"/>
            <a:ext cx="732813" cy="520861"/>
          </a:xfrm>
          <a:prstGeom prst="rect">
            <a:avLst/>
          </a:prstGeom>
        </p:spPr>
      </p:pic>
    </p:spTree>
    <p:extLst>
      <p:ext uri="{BB962C8B-B14F-4D97-AF65-F5344CB8AC3E}">
        <p14:creationId xmlns:p14="http://schemas.microsoft.com/office/powerpoint/2010/main" val="11256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296633" y="2108801"/>
            <a:ext cx="6239116" cy="828113"/>
          </a:xfrm>
        </p:spPr>
        <p:txBody>
          <a:bodyPr/>
          <a:lstStyle/>
          <a:p>
            <a:r>
              <a:rPr lang="en-GB" sz="2300" dirty="0" err="1">
                <a:latin typeface="Source Sans Pro" panose="020B0503030403020204" pitchFamily="34" charset="0"/>
                <a:ea typeface="Source Sans Pro" panose="020B0503030403020204" pitchFamily="34" charset="0"/>
              </a:rPr>
              <a:t>Untuk</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memastikan</a:t>
            </a:r>
            <a:r>
              <a:rPr lang="en-GB" sz="2300" b="1" dirty="0">
                <a:latin typeface="Source Sans Pro" panose="020B0503030403020204" pitchFamily="34" charset="0"/>
                <a:ea typeface="Source Sans Pro" panose="020B0503030403020204" pitchFamily="34" charset="0"/>
              </a:rPr>
              <a:t> </a:t>
            </a:r>
            <a:r>
              <a:rPr lang="en-GB" sz="2300" b="1" dirty="0" err="1">
                <a:latin typeface="Source Sans Pro" panose="020B0503030403020204" pitchFamily="34" charset="0"/>
                <a:ea typeface="Source Sans Pro" panose="020B0503030403020204" pitchFamily="34" charset="0"/>
              </a:rPr>
              <a:t>komitmen</a:t>
            </a:r>
            <a:r>
              <a:rPr lang="en-GB" sz="2300" b="1" dirty="0">
                <a:latin typeface="Source Sans Pro" panose="020B0503030403020204" pitchFamily="34" charset="0"/>
                <a:ea typeface="Source Sans Pro" panose="020B0503030403020204" pitchFamily="34" charset="0"/>
              </a:rPr>
              <a:t> </a:t>
            </a:r>
            <a:r>
              <a:rPr lang="en-GB" sz="2300" b="1" dirty="0" err="1">
                <a:latin typeface="Source Sans Pro" panose="020B0503030403020204" pitchFamily="34" charset="0"/>
                <a:ea typeface="Source Sans Pro" panose="020B0503030403020204" pitchFamily="34" charset="0"/>
              </a:rPr>
              <a:t>pemangku</a:t>
            </a:r>
            <a:r>
              <a:rPr lang="en-GB" sz="2300" b="1" dirty="0">
                <a:latin typeface="Source Sans Pro" panose="020B0503030403020204" pitchFamily="34" charset="0"/>
                <a:ea typeface="Source Sans Pro" panose="020B0503030403020204" pitchFamily="34" charset="0"/>
              </a:rPr>
              <a:t> </a:t>
            </a:r>
            <a:r>
              <a:rPr lang="en-GB" sz="2300" b="1" dirty="0" err="1">
                <a:latin typeface="Source Sans Pro" panose="020B0503030403020204" pitchFamily="34" charset="0"/>
                <a:ea typeface="Source Sans Pro" panose="020B0503030403020204" pitchFamily="34" charset="0"/>
              </a:rPr>
              <a:t>kepentingan</a:t>
            </a:r>
            <a:r>
              <a:rPr lang="en-GB" sz="2300" b="1" dirty="0">
                <a:latin typeface="Source Sans Pro" panose="020B0503030403020204" pitchFamily="34" charset="0"/>
                <a:ea typeface="Source Sans Pro" panose="020B0503030403020204" pitchFamily="34" charset="0"/>
              </a:rPr>
              <a:t> </a:t>
            </a:r>
            <a:r>
              <a:rPr lang="en-GB" sz="2300" dirty="0">
                <a:latin typeface="Source Sans Pro" panose="020B0503030403020204" pitchFamily="34" charset="0"/>
                <a:ea typeface="Source Sans Pro" panose="020B0503030403020204" pitchFamily="34" charset="0"/>
              </a:rPr>
              <a:t>yang </a:t>
            </a:r>
            <a:r>
              <a:rPr lang="en-GB" sz="2300" dirty="0" err="1">
                <a:latin typeface="Source Sans Pro" panose="020B0503030403020204" pitchFamily="34" charset="0"/>
                <a:ea typeface="Source Sans Pro" panose="020B0503030403020204" pitchFamily="34" charset="0"/>
              </a:rPr>
              <a:t>luas</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untuk</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merancang</a:t>
            </a:r>
            <a:r>
              <a:rPr lang="en-GB" sz="2300" dirty="0">
                <a:latin typeface="Source Sans Pro" panose="020B0503030403020204" pitchFamily="34" charset="0"/>
                <a:ea typeface="Source Sans Pro" panose="020B0503030403020204" pitchFamily="34" charset="0"/>
              </a:rPr>
              <a:t> dan </a:t>
            </a:r>
            <a:r>
              <a:rPr lang="en-GB" sz="2300" dirty="0" err="1">
                <a:latin typeface="Source Sans Pro" panose="020B0503030403020204" pitchFamily="34" charset="0"/>
                <a:ea typeface="Source Sans Pro" panose="020B0503030403020204" pitchFamily="34" charset="0"/>
              </a:rPr>
              <a:t>menerapkan</a:t>
            </a:r>
            <a:r>
              <a:rPr lang="en-GB" sz="2300" dirty="0">
                <a:latin typeface="Source Sans Pro" panose="020B0503030403020204" pitchFamily="34" charset="0"/>
                <a:ea typeface="Source Sans Pro" panose="020B0503030403020204" pitchFamily="34" charset="0"/>
              </a:rPr>
              <a:t> </a:t>
            </a:r>
            <a:r>
              <a:rPr lang="en-GB" sz="2300" dirty="0" err="1">
                <a:latin typeface="Source Sans Pro" panose="020B0503030403020204" pitchFamily="34" charset="0"/>
                <a:ea typeface="Source Sans Pro" panose="020B0503030403020204" pitchFamily="34" charset="0"/>
              </a:rPr>
              <a:t>seluruh</a:t>
            </a:r>
            <a:r>
              <a:rPr lang="en-GB" sz="2300" dirty="0">
                <a:latin typeface="Source Sans Pro" panose="020B0503030403020204" pitchFamily="34" charset="0"/>
                <a:ea typeface="Source Sans Pro" panose="020B0503030403020204" pitchFamily="34" charset="0"/>
              </a:rPr>
              <a:t> proses SSP.</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489098" y="3864371"/>
            <a:ext cx="3672581" cy="2279254"/>
          </a:xfrm>
        </p:spPr>
        <p:txBody>
          <a:bodyPr anchor="t"/>
          <a:lstStyle/>
          <a:p>
            <a:pPr>
              <a:lnSpc>
                <a:spcPct val="100000"/>
              </a:lnSpc>
              <a:buFont typeface="Arial"/>
              <a:buChar char="•"/>
              <a:defRPr/>
            </a:pPr>
            <a:r>
              <a:rPr lang="en-AU" sz="2300" dirty="0" err="1">
                <a:latin typeface="Source Sans Pro" panose="020B0503030403020204" pitchFamily="34" charset="0"/>
                <a:ea typeface="Source Sans Pro" panose="020B0503030403020204" pitchFamily="34" charset="0"/>
              </a:rPr>
              <a:t>Dalam</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sistem</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sanitasi</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hal</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ini</a:t>
            </a:r>
            <a:r>
              <a:rPr lang="en-AU" sz="2300" dirty="0">
                <a:latin typeface="Source Sans Pro" panose="020B0503030403020204" pitchFamily="34" charset="0"/>
                <a:ea typeface="Source Sans Pro" panose="020B0503030403020204" pitchFamily="34" charset="0"/>
              </a:rPr>
              <a:t> sangat </a:t>
            </a:r>
            <a:r>
              <a:rPr lang="en-AU" sz="2300" dirty="0" err="1">
                <a:latin typeface="Source Sans Pro" panose="020B0503030403020204" pitchFamily="34" charset="0"/>
                <a:ea typeface="Source Sans Pro" panose="020B0503030403020204" pitchFamily="34" charset="0"/>
              </a:rPr>
              <a:t>penting</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karena</a:t>
            </a:r>
            <a:r>
              <a:rPr lang="en-AU" sz="2300" dirty="0">
                <a:latin typeface="Source Sans Pro" panose="020B0503030403020204" pitchFamily="34" charset="0"/>
                <a:ea typeface="Source Sans Pro" panose="020B0503030403020204" pitchFamily="34" charset="0"/>
              </a:rPr>
              <a:t> </a:t>
            </a:r>
            <a:r>
              <a:rPr lang="en-AU" sz="2300" u="sng" dirty="0" err="1">
                <a:latin typeface="Source Sans Pro" panose="020B0503030403020204" pitchFamily="34" charset="0"/>
                <a:ea typeface="Source Sans Pro" panose="020B0503030403020204" pitchFamily="34" charset="0"/>
              </a:rPr>
              <a:t>tanggung</a:t>
            </a:r>
            <a:r>
              <a:rPr lang="en-AU" sz="2300" u="sng" dirty="0">
                <a:latin typeface="Source Sans Pro" panose="020B0503030403020204" pitchFamily="34" charset="0"/>
                <a:ea typeface="Source Sans Pro" panose="020B0503030403020204" pitchFamily="34" charset="0"/>
              </a:rPr>
              <a:t> </a:t>
            </a:r>
            <a:r>
              <a:rPr lang="en-AU" sz="2300" u="sng" dirty="0" err="1">
                <a:latin typeface="Source Sans Pro" panose="020B0503030403020204" pitchFamily="34" charset="0"/>
                <a:ea typeface="Source Sans Pro" panose="020B0503030403020204" pitchFamily="34" charset="0"/>
              </a:rPr>
              <a:t>jawab</a:t>
            </a:r>
            <a:r>
              <a:rPr lang="en-AU" sz="2300" u="sng" dirty="0">
                <a:latin typeface="Source Sans Pro" panose="020B0503030403020204" pitchFamily="34" charset="0"/>
                <a:ea typeface="Source Sans Pro" panose="020B0503030403020204" pitchFamily="34" charset="0"/>
              </a:rPr>
              <a:t> </a:t>
            </a:r>
            <a:r>
              <a:rPr lang="en-AU" sz="2300" u="sng" dirty="0" err="1">
                <a:latin typeface="Source Sans Pro" panose="020B0503030403020204" pitchFamily="34" charset="0"/>
                <a:ea typeface="Source Sans Pro" panose="020B0503030403020204" pitchFamily="34" charset="0"/>
              </a:rPr>
              <a:t>sepanjang</a:t>
            </a:r>
            <a:r>
              <a:rPr lang="en-AU" sz="2300" u="sng" dirty="0">
                <a:latin typeface="Source Sans Pro" panose="020B0503030403020204" pitchFamily="34" charset="0"/>
                <a:ea typeface="Source Sans Pro" panose="020B0503030403020204" pitchFamily="34" charset="0"/>
              </a:rPr>
              <a:t> </a:t>
            </a:r>
            <a:r>
              <a:rPr lang="en-AU" sz="2300" u="sng" dirty="0" err="1">
                <a:latin typeface="Source Sans Pro" panose="020B0503030403020204" pitchFamily="34" charset="0"/>
                <a:ea typeface="Source Sans Pro" panose="020B0503030403020204" pitchFamily="34" charset="0"/>
              </a:rPr>
              <a:t>rantai</a:t>
            </a:r>
            <a:r>
              <a:rPr lang="en-AU" sz="2300" u="sng" dirty="0">
                <a:latin typeface="Source Sans Pro" panose="020B0503030403020204" pitchFamily="34" charset="0"/>
                <a:ea typeface="Source Sans Pro" panose="020B0503030403020204" pitchFamily="34" charset="0"/>
              </a:rPr>
              <a:t> </a:t>
            </a:r>
            <a:r>
              <a:rPr lang="en-AU" sz="2300" u="sng" dirty="0" err="1">
                <a:latin typeface="Source Sans Pro" panose="020B0503030403020204" pitchFamily="34" charset="0"/>
                <a:ea typeface="Source Sans Pro" panose="020B0503030403020204" pitchFamily="34" charset="0"/>
              </a:rPr>
              <a:t>sanitasi</a:t>
            </a:r>
            <a:r>
              <a:rPr lang="en-AU" sz="2300" u="sng"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jarang</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menjadi</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tanggung</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jawab</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satu</a:t>
            </a:r>
            <a:r>
              <a:rPr lang="en-AU" sz="2300" dirty="0">
                <a:latin typeface="Source Sans Pro" panose="020B0503030403020204" pitchFamily="34" charset="0"/>
                <a:ea typeface="Source Sans Pro" panose="020B0503030403020204" pitchFamily="34" charset="0"/>
              </a:rPr>
              <a:t> </a:t>
            </a:r>
            <a:r>
              <a:rPr lang="en-AU" sz="2300" dirty="0" err="1">
                <a:latin typeface="Source Sans Pro" panose="020B0503030403020204" pitchFamily="34" charset="0"/>
                <a:ea typeface="Source Sans Pro" panose="020B0503030403020204" pitchFamily="34" charset="0"/>
              </a:rPr>
              <a:t>organisasi</a:t>
            </a:r>
            <a:r>
              <a:rPr lang="en-AU" sz="2300" dirty="0">
                <a:latin typeface="Source Sans Pro" panose="020B0503030403020204" pitchFamily="34" charset="0"/>
                <a:ea typeface="Source Sans Pro" panose="020B0503030403020204" pitchFamily="34" charset="0"/>
              </a:rPr>
              <a:t>.</a:t>
            </a: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p:txBody>
      </p:sp>
      <p:sp>
        <p:nvSpPr>
          <p:cNvPr id="17" name="3 Marcador de texto">
            <a:extLst>
              <a:ext uri="{FF2B5EF4-FFF2-40B4-BE49-F238E27FC236}">
                <a16:creationId xmlns:a16="http://schemas.microsoft.com/office/drawing/2014/main" id="{7138602F-7619-2548-9F09-4A0988E513AB}"/>
              </a:ext>
            </a:extLst>
          </p:cNvPr>
          <p:cNvSpPr txBox="1">
            <a:spLocks/>
          </p:cNvSpPr>
          <p:nvPr/>
        </p:nvSpPr>
        <p:spPr>
          <a:xfrm>
            <a:off x="5551745" y="3842108"/>
            <a:ext cx="2984004" cy="17324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sv-SE" sz="2300" dirty="0">
                <a:solidFill>
                  <a:srgbClr val="212121"/>
                </a:solidFill>
                <a:latin typeface="Source Sans Pro" panose="020B0503030403020204" pitchFamily="34" charset="0"/>
                <a:ea typeface="Source Sans Pro" panose="020B0503030403020204" pitchFamily="34" charset="0"/>
              </a:rPr>
              <a:t>SSP membutuhkan kepemimpinan yang jelas dan aktif agar berhasil</a:t>
            </a:r>
            <a:r>
              <a:rPr lang="en-AU" sz="2300" dirty="0">
                <a:solidFill>
                  <a:srgbClr val="212121"/>
                </a:solidFill>
                <a:latin typeface="Source Sans Pro" panose="020B0503030403020204" pitchFamily="34" charset="0"/>
                <a:ea typeface="Source Sans Pro" panose="020B0503030403020204" pitchFamily="34" charset="0"/>
              </a:rPr>
              <a:t>. </a:t>
            </a:r>
          </a:p>
          <a:p>
            <a:pPr>
              <a:lnSpc>
                <a:spcPct val="100000"/>
              </a:lnSpc>
              <a:buFont typeface="Arial"/>
              <a:buChar char="•"/>
              <a:defRPr/>
            </a:pPr>
            <a:endParaRPr lang="en-AU" sz="2300" dirty="0">
              <a:solidFill>
                <a:srgbClr val="212121"/>
              </a:solidFill>
              <a:latin typeface="Source Sans Pro" panose="020B0503030403020204" pitchFamily="34" charset="0"/>
              <a:ea typeface="Source Sans Pro" panose="020B0503030403020204" pitchFamily="34" charset="0"/>
            </a:endParaRPr>
          </a:p>
        </p:txBody>
      </p:sp>
      <p:sp>
        <p:nvSpPr>
          <p:cNvPr id="14" name="Text Placeholder 19">
            <a:extLst>
              <a:ext uri="{FF2B5EF4-FFF2-40B4-BE49-F238E27FC236}">
                <a16:creationId xmlns:a16="http://schemas.microsoft.com/office/drawing/2014/main" id="{8B0A49DB-559F-4A4B-A7F8-1E915F11FA54}"/>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15" name="Text Placeholder 19">
            <a:extLst>
              <a:ext uri="{FF2B5EF4-FFF2-40B4-BE49-F238E27FC236}">
                <a16:creationId xmlns:a16="http://schemas.microsoft.com/office/drawing/2014/main" id="{F05A727C-B7E5-394F-8E2B-200E8D094700}"/>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18" name="Rectangular Callout 17">
            <a:extLst>
              <a:ext uri="{FF2B5EF4-FFF2-40B4-BE49-F238E27FC236}">
                <a16:creationId xmlns:a16="http://schemas.microsoft.com/office/drawing/2014/main" id="{9BBFCB97-B04F-D643-A7AF-A9845E5FE9F0}"/>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Hal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10 - 17</a:t>
            </a:r>
          </a:p>
        </p:txBody>
      </p:sp>
      <p:pic>
        <p:nvPicPr>
          <p:cNvPr id="3" name="Picture 2">
            <a:extLst>
              <a:ext uri="{FF2B5EF4-FFF2-40B4-BE49-F238E27FC236}">
                <a16:creationId xmlns:a16="http://schemas.microsoft.com/office/drawing/2014/main" id="{8F64CBCB-027C-E67A-47AF-302CDFF8632C}"/>
              </a:ext>
            </a:extLst>
          </p:cNvPr>
          <p:cNvPicPr>
            <a:picLocks noChangeAspect="1"/>
          </p:cNvPicPr>
          <p:nvPr/>
        </p:nvPicPr>
        <p:blipFill>
          <a:blip r:embed="rId3"/>
          <a:stretch>
            <a:fillRect/>
          </a:stretch>
        </p:blipFill>
        <p:spPr>
          <a:xfrm>
            <a:off x="6915185" y="364046"/>
            <a:ext cx="732813" cy="520861"/>
          </a:xfrm>
          <a:prstGeom prst="rect">
            <a:avLst/>
          </a:prstGeom>
        </p:spPr>
      </p:pic>
    </p:spTree>
    <p:extLst>
      <p:ext uri="{BB962C8B-B14F-4D97-AF65-F5344CB8AC3E}">
        <p14:creationId xmlns:p14="http://schemas.microsoft.com/office/powerpoint/2010/main" val="275860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err="1">
                <a:solidFill>
                  <a:srgbClr val="212121"/>
                </a:solidFill>
                <a:latin typeface="Source Sans Pro" panose="020B0503030403020204" pitchFamily="34" charset="0"/>
                <a:ea typeface="Source Sans Pro" panose="020B0503030403020204" pitchFamily="34" charset="0"/>
              </a:rPr>
              <a:t>Membentuk</a:t>
            </a:r>
            <a:r>
              <a:rPr lang="en-GB" sz="1800" spc="0" dirty="0">
                <a:solidFill>
                  <a:srgbClr val="212121"/>
                </a:solidFill>
                <a:latin typeface="Source Sans Pro" panose="020B0503030403020204" pitchFamily="34" charset="0"/>
                <a:ea typeface="Source Sans Pro" panose="020B0503030403020204" pitchFamily="34" charset="0"/>
              </a:rPr>
              <a:t> </a:t>
            </a:r>
            <a:r>
              <a:rPr lang="en-GB" sz="1800" spc="0" dirty="0" err="1">
                <a:solidFill>
                  <a:srgbClr val="212121"/>
                </a:solidFill>
                <a:latin typeface="Source Sans Pro" panose="020B0503030403020204" pitchFamily="34" charset="0"/>
                <a:ea typeface="Source Sans Pro" panose="020B0503030403020204" pitchFamily="34" charset="0"/>
              </a:rPr>
              <a:t>tim</a:t>
            </a:r>
            <a:r>
              <a:rPr lang="en-GB" sz="1800" spc="0" dirty="0">
                <a:solidFill>
                  <a:srgbClr val="212121"/>
                </a:solidFill>
                <a:latin typeface="Source Sans Pro" panose="020B0503030403020204" pitchFamily="34" charset="0"/>
                <a:ea typeface="Source Sans Pro" panose="020B0503030403020204" pitchFamily="34" charset="0"/>
              </a:rPr>
              <a:t> SSP</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Langkah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solidFill>
                  <a:srgbClr val="379175"/>
                </a:solidFill>
              </a:rPr>
              <a:t>Menunjuk</a:t>
            </a:r>
            <a:r>
              <a:rPr lang="en-GB" sz="2000" dirty="0">
                <a:solidFill>
                  <a:srgbClr val="379175"/>
                </a:solidFill>
              </a:rPr>
              <a:t> </a:t>
            </a:r>
            <a:r>
              <a:rPr lang="en-GB" sz="2000" dirty="0" err="1">
                <a:solidFill>
                  <a:srgbClr val="379175"/>
                </a:solidFill>
              </a:rPr>
              <a:t>seorang</a:t>
            </a:r>
            <a:r>
              <a:rPr lang="en-GB" sz="2000" dirty="0">
                <a:solidFill>
                  <a:srgbClr val="379175"/>
                </a:solidFill>
              </a:rPr>
              <a:t> </a:t>
            </a:r>
            <a:r>
              <a:rPr lang="en-GB" sz="2000" dirty="0" err="1">
                <a:solidFill>
                  <a:srgbClr val="379175"/>
                </a:solidFill>
              </a:rPr>
              <a:t>pemimpin</a:t>
            </a:r>
            <a:r>
              <a:rPr lang="en-GB" sz="2000" dirty="0">
                <a:solidFill>
                  <a:srgbClr val="379175"/>
                </a:solidFill>
              </a:rPr>
              <a:t> </a:t>
            </a:r>
            <a:r>
              <a:rPr lang="en-GB" sz="2000" dirty="0" err="1">
                <a:solidFill>
                  <a:srgbClr val="379175"/>
                </a:solidFill>
              </a:rPr>
              <a:t>tim</a:t>
            </a:r>
            <a:r>
              <a:rPr lang="en-GB" sz="2000" dirty="0">
                <a:solidFill>
                  <a:srgbClr val="379175"/>
                </a:solidFill>
              </a:rPr>
              <a:t> SSP</a:t>
            </a:r>
          </a:p>
        </p:txBody>
      </p:sp>
      <p:sp>
        <p:nvSpPr>
          <p:cNvPr id="7" name="Text Placeholder 30">
            <a:extLst>
              <a:ext uri="{FF2B5EF4-FFF2-40B4-BE49-F238E27FC236}">
                <a16:creationId xmlns:a16="http://schemas.microsoft.com/office/drawing/2014/main" id="{3287F3CE-82E5-E14F-AB3D-E172D31BD4BE}"/>
              </a:ext>
            </a:extLst>
          </p:cNvPr>
          <p:cNvSpPr txBox="1">
            <a:spLocks/>
          </p:cNvSpPr>
          <p:nvPr/>
        </p:nvSpPr>
        <p:spPr>
          <a:xfrm>
            <a:off x="499257" y="2288965"/>
            <a:ext cx="4479748" cy="262793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err="1">
                <a:latin typeface="Source Sans Pro" panose="020B0503030403020204" pitchFamily="34" charset="0"/>
                <a:ea typeface="Source Sans Pro" panose="020B0503030403020204" pitchFamily="34" charset="0"/>
              </a:rPr>
              <a:t>Seorang</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pemimpin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tim</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harus</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diidentifikasi</a:t>
            </a:r>
            <a:r>
              <a:rPr lang="en-GB" sz="2000" dirty="0">
                <a:latin typeface="Source Sans Pro" panose="020B0503030403020204" pitchFamily="34" charset="0"/>
                <a:ea typeface="Source Sans Pro" panose="020B0503030403020204" pitchFamily="34" charset="0"/>
              </a:rPr>
              <a:t> dan </a:t>
            </a:r>
            <a:r>
              <a:rPr lang="en-GB" sz="2000" dirty="0" err="1">
                <a:latin typeface="Source Sans Pro" panose="020B0503030403020204" pitchFamily="34" charset="0"/>
                <a:ea typeface="Source Sans Pro" panose="020B0503030403020204" pitchFamily="34" charset="0"/>
              </a:rPr>
              <a:t>ditunjuk</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sejak</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awal</a:t>
            </a:r>
            <a:r>
              <a:rPr lang="en-GB" sz="2000" dirty="0">
                <a:latin typeface="Source Sans Pro" panose="020B0503030403020204" pitchFamily="34" charset="0"/>
                <a:ea typeface="Source Sans Pro" panose="020B0503030403020204" pitchFamily="34" charset="0"/>
              </a:rPr>
              <a:t> yang </a:t>
            </a:r>
            <a:r>
              <a:rPr lang="en-GB" sz="2000" dirty="0" err="1">
                <a:latin typeface="Source Sans Pro" panose="020B0503030403020204" pitchFamily="34" charset="0"/>
                <a:ea typeface="Source Sans Pro" panose="020B0503030403020204" pitchFamily="34" charset="0"/>
              </a:rPr>
              <a:t>akan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memainkan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peran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penting</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dalam</a:t>
            </a:r>
            <a:r>
              <a:rPr lang="en-GB" sz="2000" dirty="0">
                <a:latin typeface="Source Sans Pro" panose="020B0503030403020204" pitchFamily="34" charset="0"/>
                <a:ea typeface="Source Sans Pro" panose="020B0503030403020204" pitchFamily="34" charset="0"/>
              </a:rPr>
              <a:t>:</a:t>
            </a:r>
          </a:p>
          <a:p>
            <a:pPr>
              <a:lnSpc>
                <a:spcPct val="100000"/>
              </a:lnSpc>
            </a:pPr>
            <a:r>
              <a:rPr lang="en-GB" sz="2000" dirty="0">
                <a:latin typeface="Source Sans Pro" panose="020B0503030403020204" pitchFamily="34" charset="0"/>
                <a:ea typeface="Source Sans Pro" panose="020B0503030403020204" pitchFamily="34" charset="0"/>
              </a:rPr>
              <a:t>-</a:t>
            </a:r>
            <a:r>
              <a:rPr lang="en-GB" sz="2000" dirty="0" err="1">
                <a:latin typeface="Source Sans Pro" panose="020B0503030403020204" pitchFamily="34" charset="0"/>
                <a:ea typeface="Source Sans Pro" panose="020B0503030403020204" pitchFamily="34" charset="0"/>
              </a:rPr>
              <a:t>mengomunikasikan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tentang</a:t>
            </a:r>
            <a:r>
              <a:rPr lang="en-GB" sz="2000" dirty="0">
                <a:latin typeface="Source Sans Pro" panose="020B0503030403020204" pitchFamily="34" charset="0"/>
                <a:ea typeface="Source Sans Pro" panose="020B0503030403020204" pitchFamily="34" charset="0"/>
              </a:rPr>
              <a:t> SSP; </a:t>
            </a:r>
          </a:p>
          <a:p>
            <a:pPr>
              <a:lnSpc>
                <a:spcPct val="100000"/>
              </a:lnSpc>
            </a:pPr>
            <a:r>
              <a:rPr lang="en-GB" sz="2000" dirty="0">
                <a:latin typeface="Source Sans Pro" panose="020B0503030403020204" pitchFamily="34" charset="0"/>
                <a:ea typeface="Source Sans Pro" panose="020B0503030403020204" pitchFamily="34" charset="0"/>
              </a:rPr>
              <a:t>-</a:t>
            </a:r>
            <a:r>
              <a:rPr lang="en-GB" sz="2000" dirty="0" err="1">
                <a:latin typeface="Source Sans Pro" panose="020B0503030403020204" pitchFamily="34" charset="0"/>
                <a:ea typeface="Source Sans Pro" panose="020B0503030403020204" pitchFamily="34" charset="0"/>
              </a:rPr>
              <a:t>memobilisasi</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pemangku</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kepentingan</a:t>
            </a:r>
            <a:r>
              <a:rPr lang="en-GB" sz="2000" dirty="0">
                <a:latin typeface="Source Sans Pro" panose="020B0503030403020204" pitchFamily="34" charset="0"/>
                <a:ea typeface="Source Sans Pro" panose="020B0503030403020204" pitchFamily="34" charset="0"/>
              </a:rPr>
              <a:t>; dan </a:t>
            </a:r>
          </a:p>
          <a:p>
            <a:pPr>
              <a:lnSpc>
                <a:spcPct val="100000"/>
              </a:lnSpc>
            </a:pPr>
            <a:r>
              <a:rPr lang="en-GB" sz="2000" dirty="0">
                <a:latin typeface="Source Sans Pro" panose="020B0503030403020204" pitchFamily="34" charset="0"/>
                <a:ea typeface="Source Sans Pro" panose="020B0503030403020204" pitchFamily="34" charset="0"/>
              </a:rPr>
              <a:t>-</a:t>
            </a:r>
            <a:r>
              <a:rPr lang="en-GB" sz="2000" dirty="0" err="1">
                <a:latin typeface="Source Sans Pro" panose="020B0503030403020204" pitchFamily="34" charset="0"/>
                <a:ea typeface="Source Sans Pro" panose="020B0503030403020204" pitchFamily="34" charset="0"/>
              </a:rPr>
              <a:t>memimpin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pengembangan</a:t>
            </a:r>
            <a:r>
              <a:rPr lang="en-GB" sz="2000" dirty="0">
                <a:latin typeface="Source Sans Pro" panose="020B0503030403020204" pitchFamily="34" charset="0"/>
                <a:ea typeface="Source Sans Pro" panose="020B0503030403020204" pitchFamily="34" charset="0"/>
              </a:rPr>
              <a:t>, </a:t>
            </a:r>
            <a:r>
              <a:rPr lang="en-GB" sz="2000" dirty="0" err="1">
                <a:latin typeface="Source Sans Pro" panose="020B0503030403020204" pitchFamily="34" charset="0"/>
                <a:ea typeface="Source Sans Pro" panose="020B0503030403020204" pitchFamily="34" charset="0"/>
              </a:rPr>
              <a:t>implementasi</a:t>
            </a:r>
            <a:r>
              <a:rPr lang="en-GB" sz="2000" dirty="0">
                <a:latin typeface="Source Sans Pro" panose="020B0503030403020204" pitchFamily="34" charset="0"/>
                <a:ea typeface="Source Sans Pro" panose="020B0503030403020204" pitchFamily="34" charset="0"/>
              </a:rPr>
              <a:t>, dan </a:t>
            </a:r>
            <a:r>
              <a:rPr lang="en-GB" sz="2000" dirty="0" err="1">
                <a:latin typeface="Source Sans Pro" panose="020B0503030403020204" pitchFamily="34" charset="0"/>
                <a:ea typeface="Source Sans Pro" panose="020B0503030403020204" pitchFamily="34" charset="0"/>
              </a:rPr>
              <a:t>pembaruan</a:t>
            </a:r>
            <a:r>
              <a:rPr lang="en-GB" sz="2000" dirty="0">
                <a:latin typeface="Source Sans Pro" panose="020B0503030403020204" pitchFamily="34" charset="0"/>
                <a:ea typeface="Source Sans Pro" panose="020B0503030403020204" pitchFamily="34" charset="0"/>
              </a:rPr>
              <a:t> SSP. </a:t>
            </a:r>
          </a:p>
        </p:txBody>
      </p:sp>
      <p:pic>
        <p:nvPicPr>
          <p:cNvPr id="9" name="Graphic 8" descr="Director's Chair with solid fill">
            <a:extLst>
              <a:ext uri="{FF2B5EF4-FFF2-40B4-BE49-F238E27FC236}">
                <a16:creationId xmlns:a16="http://schemas.microsoft.com/office/drawing/2014/main" id="{28EED513-8555-3D46-8C93-2FA9A6EB3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812" y="2337245"/>
            <a:ext cx="3343819" cy="3343819"/>
          </a:xfrm>
          <a:prstGeom prst="rect">
            <a:avLst/>
          </a:prstGeom>
        </p:spPr>
      </p:pic>
      <p:sp>
        <p:nvSpPr>
          <p:cNvPr id="10" name="TextBox 9">
            <a:extLst>
              <a:ext uri="{FF2B5EF4-FFF2-40B4-BE49-F238E27FC236}">
                <a16:creationId xmlns:a16="http://schemas.microsoft.com/office/drawing/2014/main" id="{4EC08357-F934-B44D-B26C-4B0AFF6EFCBB}"/>
              </a:ext>
            </a:extLst>
          </p:cNvPr>
          <p:cNvSpPr txBox="1"/>
          <p:nvPr/>
        </p:nvSpPr>
        <p:spPr>
          <a:xfrm>
            <a:off x="5697551" y="1644138"/>
            <a:ext cx="3157216" cy="369332"/>
          </a:xfrm>
          <a:prstGeom prst="rect">
            <a:avLst/>
          </a:prstGeom>
        </p:spPr>
        <p:txBody>
          <a:bodyPr wrap="square" rtlCol="0" anchor="t">
            <a:spAutoFit/>
          </a:bodyPr>
          <a:lstStyle/>
          <a:p>
            <a:r>
              <a:rPr lang="en-US" dirty="0" err="1">
                <a:solidFill>
                  <a:srgbClr val="212121"/>
                </a:solidFill>
                <a:latin typeface="Source Sans Pro" panose="020B0503030403020204" pitchFamily="34" charset="0"/>
                <a:ea typeface="Source Sans Pro" panose="020B0503030403020204" pitchFamily="34" charset="0"/>
              </a:rPr>
              <a:t>Pemimpin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tim</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harus</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memiliki</a:t>
            </a:r>
            <a:r>
              <a:rPr lang="en-US" dirty="0">
                <a:solidFill>
                  <a:srgbClr val="212121"/>
                </a:solidFill>
                <a:latin typeface="Source Sans Pro" panose="020B0503030403020204" pitchFamily="34" charset="0"/>
                <a:ea typeface="Source Sans Pro" panose="020B0503030403020204" pitchFamily="34" charset="0"/>
              </a:rPr>
              <a:t>:</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6B69AE83-7E55-1E4F-A066-2DEB6D6F7FD9}"/>
              </a:ext>
            </a:extLst>
          </p:cNvPr>
          <p:cNvSpPr txBox="1"/>
          <p:nvPr/>
        </p:nvSpPr>
        <p:spPr>
          <a:xfrm>
            <a:off x="5021615" y="2956568"/>
            <a:ext cx="1250995" cy="369332"/>
          </a:xfrm>
          <a:prstGeom prst="rect">
            <a:avLst/>
          </a:prstGeom>
        </p:spPr>
        <p:txBody>
          <a:bodyPr wrap="square" rtlCol="0" anchor="t">
            <a:spAutoFit/>
          </a:bodyPr>
          <a:lstStyle/>
          <a:p>
            <a:r>
              <a:rPr lang="en-US" dirty="0" err="1">
                <a:solidFill>
                  <a:srgbClr val="226676"/>
                </a:solidFill>
                <a:latin typeface="Source Sans Pro" panose="020B0503030403020204" pitchFamily="34" charset="0"/>
                <a:ea typeface="Source Sans Pro" panose="020B0503030403020204" pitchFamily="34" charset="0"/>
              </a:rPr>
              <a:t>Otoritas</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94B8E44C-36D4-9049-B5E8-9432A91382F5}"/>
              </a:ext>
            </a:extLst>
          </p:cNvPr>
          <p:cNvSpPr txBox="1"/>
          <p:nvPr/>
        </p:nvSpPr>
        <p:spPr>
          <a:xfrm>
            <a:off x="4664252" y="2093125"/>
            <a:ext cx="4479748" cy="369332"/>
          </a:xfrm>
          <a:prstGeom prst="rect">
            <a:avLst/>
          </a:prstGeom>
        </p:spPr>
        <p:txBody>
          <a:bodyPr wrap="square" rtlCol="0" anchor="t">
            <a:spAutoFit/>
          </a:bodyPr>
          <a:lstStyle/>
          <a:p>
            <a:r>
              <a:rPr lang="en-US" dirty="0" err="1">
                <a:solidFill>
                  <a:srgbClr val="226676"/>
                </a:solidFill>
                <a:latin typeface="Source Sans Pro" panose="020B0503030403020204" pitchFamily="34" charset="0"/>
                <a:ea typeface="Source Sans Pro" panose="020B0503030403020204" pitchFamily="34" charset="0"/>
              </a:rPr>
              <a:t>Keterampilan</a:t>
            </a:r>
            <a:r>
              <a:rPr lang="en-US" dirty="0">
                <a:solidFill>
                  <a:srgbClr val="226676"/>
                </a:solidFill>
                <a:latin typeface="Source Sans Pro" panose="020B0503030403020204" pitchFamily="34" charset="0"/>
                <a:ea typeface="Source Sans Pro" panose="020B0503030403020204" pitchFamily="34" charset="0"/>
              </a:rPr>
              <a:t> </a:t>
            </a:r>
            <a:r>
              <a:rPr lang="en-US" dirty="0" err="1">
                <a:solidFill>
                  <a:srgbClr val="226676"/>
                </a:solidFill>
                <a:latin typeface="Source Sans Pro" panose="020B0503030403020204" pitchFamily="34" charset="0"/>
                <a:ea typeface="Source Sans Pro" panose="020B0503030403020204" pitchFamily="34" charset="0"/>
              </a:rPr>
              <a:t>organisasi</a:t>
            </a:r>
            <a:r>
              <a:rPr lang="en-US" dirty="0">
                <a:solidFill>
                  <a:srgbClr val="226676"/>
                </a:solidFill>
                <a:latin typeface="Source Sans Pro" panose="020B0503030403020204" pitchFamily="34" charset="0"/>
                <a:ea typeface="Source Sans Pro" panose="020B0503030403020204" pitchFamily="34" charset="0"/>
              </a:rPr>
              <a:t> dan interpersonal</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5135893E-F412-5A47-B31F-E9E0D48771F4}"/>
              </a:ext>
            </a:extLst>
          </p:cNvPr>
          <p:cNvSpPr txBox="1"/>
          <p:nvPr/>
        </p:nvSpPr>
        <p:spPr>
          <a:xfrm>
            <a:off x="8184518" y="2888549"/>
            <a:ext cx="959481" cy="369332"/>
          </a:xfrm>
          <a:prstGeom prst="rect">
            <a:avLst/>
          </a:prstGeom>
        </p:spPr>
        <p:txBody>
          <a:bodyPr wrap="square" rtlCol="0" anchor="t">
            <a:spAutoFit/>
          </a:bodyPr>
          <a:lstStyle/>
          <a:p>
            <a:r>
              <a:rPr lang="en-US" dirty="0">
                <a:solidFill>
                  <a:srgbClr val="226676"/>
                </a:solidFill>
                <a:latin typeface="Source Sans Pro" panose="020B0503030403020204" pitchFamily="34" charset="0"/>
                <a:ea typeface="Source Sans Pro" panose="020B0503030403020204" pitchFamily="34" charset="0"/>
              </a:rPr>
              <a:t>Waktu </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865E3D70-98AB-7243-967B-3EDA3F3EE268}"/>
              </a:ext>
            </a:extLst>
          </p:cNvPr>
          <p:cNvSpPr txBox="1"/>
          <p:nvPr/>
        </p:nvSpPr>
        <p:spPr>
          <a:xfrm>
            <a:off x="128118" y="5783990"/>
            <a:ext cx="9072268" cy="646331"/>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Jika </a:t>
            </a:r>
            <a:r>
              <a:rPr lang="en-US" dirty="0" err="1">
                <a:solidFill>
                  <a:srgbClr val="212121"/>
                </a:solidFill>
                <a:latin typeface="Source Sans Pro" panose="020B0503030403020204" pitchFamily="34" charset="0"/>
                <a:ea typeface="Source Sans Pro" panose="020B0503030403020204" pitchFamily="34" charset="0"/>
              </a:rPr>
              <a:t>keterampilan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tersebut</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tidak</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tersedia</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secara</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lokal</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cari</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peluang</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untuk</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mendapatkan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dukungan</a:t>
            </a:r>
            <a:r>
              <a:rPr lang="en-US" dirty="0">
                <a:solidFill>
                  <a:srgbClr val="212121"/>
                </a:solidFill>
                <a:latin typeface="Source Sans Pro" panose="020B0503030403020204" pitchFamily="34" charset="0"/>
                <a:ea typeface="Source Sans Pro" panose="020B0503030403020204" pitchFamily="34" charset="0"/>
              </a:rPr>
              <a:t> </a:t>
            </a:r>
            <a:r>
              <a:rPr lang="en-US" dirty="0" err="1">
                <a:solidFill>
                  <a:srgbClr val="212121"/>
                </a:solidFill>
                <a:latin typeface="Source Sans Pro" panose="020B0503030403020204" pitchFamily="34" charset="0"/>
                <a:ea typeface="Source Sans Pro" panose="020B0503030403020204" pitchFamily="34" charset="0"/>
              </a:rPr>
              <a:t>eksternal</a:t>
            </a:r>
            <a:endParaRPr lang="en-US" dirty="0">
              <a:solidFill>
                <a:srgbClr val="212121"/>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F6CD4E22-B735-784B-B9BC-83DE70DEA43F}"/>
              </a:ext>
            </a:extLst>
          </p:cNvPr>
          <p:cNvSpPr txBox="1"/>
          <p:nvPr/>
        </p:nvSpPr>
        <p:spPr>
          <a:xfrm>
            <a:off x="5289165" y="5482249"/>
            <a:ext cx="3973988" cy="369332"/>
          </a:xfrm>
          <a:prstGeom prst="rect">
            <a:avLst/>
          </a:prstGeom>
        </p:spPr>
        <p:txBody>
          <a:bodyPr wrap="square" rtlCol="0" anchor="t">
            <a:spAutoFit/>
          </a:bodyPr>
          <a:lstStyle/>
          <a:p>
            <a:pPr algn="ctr"/>
            <a:r>
              <a:rPr lang="en-US" dirty="0" err="1">
                <a:solidFill>
                  <a:srgbClr val="226676"/>
                </a:solidFill>
                <a:latin typeface="Source Sans Pro" panose="020B0503030403020204" pitchFamily="34" charset="0"/>
                <a:ea typeface="Source Sans Pro" panose="020B0503030403020204" pitchFamily="34" charset="0"/>
              </a:rPr>
              <a:t>Pengetahuan</a:t>
            </a:r>
            <a:r>
              <a:rPr lang="en-US" dirty="0">
                <a:solidFill>
                  <a:srgbClr val="226676"/>
                </a:solidFill>
                <a:latin typeface="Source Sans Pro" panose="020B0503030403020204" pitchFamily="34" charset="0"/>
                <a:ea typeface="Source Sans Pro" panose="020B0503030403020204" pitchFamily="34" charset="0"/>
              </a:rPr>
              <a:t> yang </a:t>
            </a:r>
            <a:r>
              <a:rPr lang="en-US" dirty="0" err="1">
                <a:solidFill>
                  <a:srgbClr val="226676"/>
                </a:solidFill>
                <a:latin typeface="Source Sans Pro" panose="020B0503030403020204" pitchFamily="34" charset="0"/>
                <a:ea typeface="Source Sans Pro" panose="020B0503030403020204" pitchFamily="34" charset="0"/>
              </a:rPr>
              <a:t>cukup</a:t>
            </a:r>
            <a:endParaRPr lang="en-US" sz="1800" dirty="0">
              <a:solidFill>
                <a:srgbClr val="226676"/>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96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nchor="t">
        <a:spAutoFit/>
      </a:bodyPr>
      <a:lstStyle>
        <a:defPPr algn="l">
          <a:defRPr dirty="0">
            <a:solidFill>
              <a:srgbClr val="212121"/>
            </a:solidFill>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21086</TotalTime>
  <Words>1468</Words>
  <Application>Microsoft Office PowerPoint</Application>
  <PresentationFormat>On-screen Show (4:3)</PresentationFormat>
  <Paragraphs>246</Paragraphs>
  <Slides>25</Slides>
  <Notes>18</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25</vt:i4>
      </vt:variant>
    </vt:vector>
  </HeadingPairs>
  <TitlesOfParts>
    <vt:vector size="43" baseType="lpstr">
      <vt:lpstr>Arial</vt:lpstr>
      <vt:lpstr>Calibri</vt:lpstr>
      <vt:lpstr>Quire Sans</vt:lpstr>
      <vt:lpstr>Source Sans Pro</vt:lpstr>
      <vt:lpstr>Source Sans Pro ExtraLight</vt:lpstr>
      <vt:lpstr>Source Sans Pro Light</vt:lpstr>
      <vt:lpstr>Source Sans Pro Semibold</vt:lpstr>
      <vt:lpstr>Wingdings</vt:lpstr>
      <vt:lpstr>Blank slide</vt:lpstr>
      <vt:lpstr>Welcome and Thank you slides (Beige)</vt:lpstr>
      <vt:lpstr>Module Slides</vt:lpstr>
      <vt:lpstr>Modules/Outputs</vt:lpstr>
      <vt:lpstr>Content Slides (Blank)</vt:lpstr>
      <vt:lpstr>1_Content Slides (Blank)</vt:lpstr>
      <vt:lpstr>2_Content Slides (Blank)</vt:lpstr>
      <vt:lpstr>3_Content Slides (Blank)</vt:lpstr>
      <vt:lpstr>Content Beige (Blank)</vt:lpstr>
      <vt:lpstr>Last Content Slides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DEVIYANTI, Indah</cp:lastModifiedBy>
  <cp:revision>172</cp:revision>
  <cp:lastPrinted>2022-08-28T11:05:29Z</cp:lastPrinted>
  <dcterms:created xsi:type="dcterms:W3CDTF">2020-03-15T11:08:24Z</dcterms:created>
  <dcterms:modified xsi:type="dcterms:W3CDTF">2025-06-03T10:18:02Z</dcterms:modified>
</cp:coreProperties>
</file>