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8.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9.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0.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1.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2.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1"/>
    <p:sldMasterId id="2147483703" r:id="rId2"/>
    <p:sldMasterId id="2147483663" r:id="rId3"/>
    <p:sldMasterId id="2147483679" r:id="rId4"/>
    <p:sldMasterId id="2147483752" r:id="rId5"/>
    <p:sldMasterId id="2147483688" r:id="rId6"/>
    <p:sldMasterId id="2147483763" r:id="rId7"/>
    <p:sldMasterId id="2147483774" r:id="rId8"/>
    <p:sldMasterId id="2147483785" r:id="rId9"/>
    <p:sldMasterId id="2147483813" r:id="rId10"/>
    <p:sldMasterId id="2147483694" r:id="rId11"/>
    <p:sldMasterId id="2147483714" r:id="rId12"/>
    <p:sldMasterId id="2147483830" r:id="rId13"/>
  </p:sldMasterIdLst>
  <p:notesMasterIdLst>
    <p:notesMasterId r:id="rId66"/>
  </p:notesMasterIdLst>
  <p:handoutMasterIdLst>
    <p:handoutMasterId r:id="rId67"/>
  </p:handoutMasterIdLst>
  <p:sldIdLst>
    <p:sldId id="295" r:id="rId14"/>
    <p:sldId id="297" r:id="rId15"/>
    <p:sldId id="263" r:id="rId16"/>
    <p:sldId id="283" r:id="rId17"/>
    <p:sldId id="342" r:id="rId18"/>
    <p:sldId id="345" r:id="rId19"/>
    <p:sldId id="296" r:id="rId20"/>
    <p:sldId id="374" r:id="rId21"/>
    <p:sldId id="298" r:id="rId22"/>
    <p:sldId id="302" r:id="rId23"/>
    <p:sldId id="376" r:id="rId24"/>
    <p:sldId id="353" r:id="rId25"/>
    <p:sldId id="479" r:id="rId26"/>
    <p:sldId id="480" r:id="rId27"/>
    <p:sldId id="481" r:id="rId28"/>
    <p:sldId id="308" r:id="rId29"/>
    <p:sldId id="355" r:id="rId30"/>
    <p:sldId id="311" r:id="rId31"/>
    <p:sldId id="382" r:id="rId32"/>
    <p:sldId id="482" r:id="rId33"/>
    <p:sldId id="313" r:id="rId34"/>
    <p:sldId id="357" r:id="rId35"/>
    <p:sldId id="494" r:id="rId36"/>
    <p:sldId id="493" r:id="rId37"/>
    <p:sldId id="373" r:id="rId38"/>
    <p:sldId id="361" r:id="rId39"/>
    <p:sldId id="362" r:id="rId40"/>
    <p:sldId id="359" r:id="rId41"/>
    <p:sldId id="364" r:id="rId42"/>
    <p:sldId id="365" r:id="rId43"/>
    <p:sldId id="366" r:id="rId44"/>
    <p:sldId id="367" r:id="rId45"/>
    <p:sldId id="368" r:id="rId46"/>
    <p:sldId id="369" r:id="rId47"/>
    <p:sldId id="370" r:id="rId48"/>
    <p:sldId id="320" r:id="rId49"/>
    <p:sldId id="363" r:id="rId50"/>
    <p:sldId id="322" r:id="rId51"/>
    <p:sldId id="372" r:id="rId52"/>
    <p:sldId id="314" r:id="rId53"/>
    <p:sldId id="323" r:id="rId54"/>
    <p:sldId id="383" r:id="rId55"/>
    <p:sldId id="448" r:id="rId56"/>
    <p:sldId id="495" r:id="rId57"/>
    <p:sldId id="497" r:id="rId58"/>
    <p:sldId id="498" r:id="rId59"/>
    <p:sldId id="499" r:id="rId60"/>
    <p:sldId id="491" r:id="rId61"/>
    <p:sldId id="500" r:id="rId62"/>
    <p:sldId id="496" r:id="rId63"/>
    <p:sldId id="487" r:id="rId64"/>
    <p:sldId id="293" r:id="rId6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6676"/>
    <a:srgbClr val="EABB1F"/>
    <a:srgbClr val="E9BB20"/>
    <a:srgbClr val="8ECAE3"/>
    <a:srgbClr val="EF9C7C"/>
    <a:srgbClr val="A9C748"/>
    <a:srgbClr val="379275"/>
    <a:srgbClr val="D9882D"/>
    <a:srgbClr val="246776"/>
    <a:srgbClr val="3691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266D7F-1F37-4DA0-874C-D790B87D52C4}" v="11" dt="2025-06-03T10:44:44.1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84" autoAdjust="0"/>
    <p:restoredTop sz="90594" autoAdjust="0"/>
  </p:normalViewPr>
  <p:slideViewPr>
    <p:cSldViewPr snapToGrid="0" snapToObjects="1">
      <p:cViewPr varScale="1">
        <p:scale>
          <a:sx n="51" d="100"/>
          <a:sy n="51" d="100"/>
        </p:scale>
        <p:origin x="96" y="174"/>
      </p:cViewPr>
      <p:guideLst>
        <p:guide orient="horz" pos="2160"/>
        <p:guide pos="2880"/>
      </p:guideLst>
    </p:cSldViewPr>
  </p:slideViewPr>
  <p:outlineViewPr>
    <p:cViewPr>
      <p:scale>
        <a:sx n="33" d="100"/>
        <a:sy n="33" d="100"/>
      </p:scale>
      <p:origin x="0" y="0"/>
    </p:cViewPr>
    <p:sldLst>
      <p:sld r:id="rId1" collapse="1"/>
      <p:sld r:id="rId2" collapse="1"/>
      <p:sld r:id="rId3" collapse="1"/>
    </p:sldLst>
  </p:outlineViewPr>
  <p:notesTextViewPr>
    <p:cViewPr>
      <p:scale>
        <a:sx n="1" d="1"/>
        <a:sy n="1" d="1"/>
      </p:scale>
      <p:origin x="0" y="0"/>
    </p:cViewPr>
  </p:notesTextViewPr>
  <p:sorterViewPr>
    <p:cViewPr>
      <p:scale>
        <a:sx n="66" d="100"/>
        <a:sy n="66" d="100"/>
      </p:scale>
      <p:origin x="0" y="618"/>
    </p:cViewPr>
  </p:sorterViewPr>
  <p:notesViewPr>
    <p:cSldViewPr snapToGrid="0" snapToObjects="1">
      <p:cViewPr varScale="1">
        <p:scale>
          <a:sx n="87" d="100"/>
          <a:sy n="87" d="100"/>
        </p:scale>
        <p:origin x="-894"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61" Type="http://schemas.openxmlformats.org/officeDocument/2006/relationships/slide" Target="slides/slide48.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8.xml"/><Relationship Id="rId72" Type="http://schemas.microsoft.com/office/2016/11/relationships/changesInfo" Target="changesInfos/changesInfo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handoutMaster" Target="handoutMasters/handoutMaster1.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_rels/viewProps.xml.rels><?xml version="1.0" encoding="UTF-8" standalone="yes"?>
<Relationships xmlns="http://schemas.openxmlformats.org/package/2006/relationships"><Relationship Id="rId3" Type="http://schemas.openxmlformats.org/officeDocument/2006/relationships/slide" Target="slides/slide43.xml"/><Relationship Id="rId2" Type="http://schemas.openxmlformats.org/officeDocument/2006/relationships/slide" Target="slides/slide8.xml"/><Relationship Id="rId1"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VIYANTI, Indah" userId="8421c6c7-d242-4128-bd2b-221632242f70" providerId="ADAL" clId="{EC266D7F-1F37-4DA0-874C-D790B87D52C4}"/>
    <pc:docChg chg="undo redo custSel modSld">
      <pc:chgData name="DEVIYANTI, Indah" userId="8421c6c7-d242-4128-bd2b-221632242f70" providerId="ADAL" clId="{EC266D7F-1F37-4DA0-874C-D790B87D52C4}" dt="2025-06-03T12:32:09.800" v="136" actId="20577"/>
      <pc:docMkLst>
        <pc:docMk/>
      </pc:docMkLst>
      <pc:sldChg chg="modSp mod">
        <pc:chgData name="DEVIYANTI, Indah" userId="8421c6c7-d242-4128-bd2b-221632242f70" providerId="ADAL" clId="{EC266D7F-1F37-4DA0-874C-D790B87D52C4}" dt="2025-06-03T10:12:30.492" v="1" actId="20577"/>
        <pc:sldMkLst>
          <pc:docMk/>
          <pc:sldMk cId="280090018" sldId="295"/>
        </pc:sldMkLst>
        <pc:spChg chg="mod">
          <ac:chgData name="DEVIYANTI, Indah" userId="8421c6c7-d242-4128-bd2b-221632242f70" providerId="ADAL" clId="{EC266D7F-1F37-4DA0-874C-D790B87D52C4}" dt="2025-06-03T10:12:30.492" v="1" actId="20577"/>
          <ac:spMkLst>
            <pc:docMk/>
            <pc:sldMk cId="280090018" sldId="295"/>
            <ac:spMk id="12" creationId="{68D5E825-CB39-A877-8B0A-9F1D793912F6}"/>
          </ac:spMkLst>
        </pc:spChg>
      </pc:sldChg>
      <pc:sldChg chg="addSp delSp modSp mod">
        <pc:chgData name="DEVIYANTI, Indah" userId="8421c6c7-d242-4128-bd2b-221632242f70" providerId="ADAL" clId="{EC266D7F-1F37-4DA0-874C-D790B87D52C4}" dt="2025-06-03T10:14:08.578" v="5" actId="1076"/>
        <pc:sldMkLst>
          <pc:docMk/>
          <pc:sldMk cId="1940520748" sldId="297"/>
        </pc:sldMkLst>
        <pc:picChg chg="del">
          <ac:chgData name="DEVIYANTI, Indah" userId="8421c6c7-d242-4128-bd2b-221632242f70" providerId="ADAL" clId="{EC266D7F-1F37-4DA0-874C-D790B87D52C4}" dt="2025-06-03T10:13:59.150" v="2" actId="478"/>
          <ac:picMkLst>
            <pc:docMk/>
            <pc:sldMk cId="1940520748" sldId="297"/>
            <ac:picMk id="2" creationId="{D740A903-101F-4848-A27B-90CF8884A08F}"/>
          </ac:picMkLst>
        </pc:picChg>
        <pc:picChg chg="add mod ord">
          <ac:chgData name="DEVIYANTI, Indah" userId="8421c6c7-d242-4128-bd2b-221632242f70" providerId="ADAL" clId="{EC266D7F-1F37-4DA0-874C-D790B87D52C4}" dt="2025-06-03T10:14:08.578" v="5" actId="1076"/>
          <ac:picMkLst>
            <pc:docMk/>
            <pc:sldMk cId="1940520748" sldId="297"/>
            <ac:picMk id="10" creationId="{48F2CEBE-F120-0E30-3B13-D82A86CACF99}"/>
          </ac:picMkLst>
        </pc:picChg>
      </pc:sldChg>
      <pc:sldChg chg="modSp mod">
        <pc:chgData name="DEVIYANTI, Indah" userId="8421c6c7-d242-4128-bd2b-221632242f70" providerId="ADAL" clId="{EC266D7F-1F37-4DA0-874C-D790B87D52C4}" dt="2025-06-03T10:24:02.010" v="19" actId="20577"/>
        <pc:sldMkLst>
          <pc:docMk/>
          <pc:sldMk cId="201888778" sldId="298"/>
        </pc:sldMkLst>
        <pc:spChg chg="mod">
          <ac:chgData name="DEVIYANTI, Indah" userId="8421c6c7-d242-4128-bd2b-221632242f70" providerId="ADAL" clId="{EC266D7F-1F37-4DA0-874C-D790B87D52C4}" dt="2025-06-03T10:24:02.010" v="19" actId="20577"/>
          <ac:spMkLst>
            <pc:docMk/>
            <pc:sldMk cId="201888778" sldId="298"/>
            <ac:spMk id="9" creationId="{A028116C-683E-624F-951C-B676213B05C4}"/>
          </ac:spMkLst>
        </pc:spChg>
      </pc:sldChg>
      <pc:sldChg chg="modSp">
        <pc:chgData name="DEVIYANTI, Indah" userId="8421c6c7-d242-4128-bd2b-221632242f70" providerId="ADAL" clId="{EC266D7F-1F37-4DA0-874C-D790B87D52C4}" dt="2025-06-03T10:42:51.307" v="30" actId="20577"/>
        <pc:sldMkLst>
          <pc:docMk/>
          <pc:sldMk cId="1552124154" sldId="320"/>
        </pc:sldMkLst>
        <pc:spChg chg="mod">
          <ac:chgData name="DEVIYANTI, Indah" userId="8421c6c7-d242-4128-bd2b-221632242f70" providerId="ADAL" clId="{EC266D7F-1F37-4DA0-874C-D790B87D52C4}" dt="2025-06-03T10:42:51.307" v="30" actId="20577"/>
          <ac:spMkLst>
            <pc:docMk/>
            <pc:sldMk cId="1552124154" sldId="320"/>
            <ac:spMk id="22" creationId="{6DF39A86-734B-5342-8BE7-2E9DECC53588}"/>
          </ac:spMkLst>
        </pc:spChg>
      </pc:sldChg>
      <pc:sldChg chg="modSp mod">
        <pc:chgData name="DEVIYANTI, Indah" userId="8421c6c7-d242-4128-bd2b-221632242f70" providerId="ADAL" clId="{EC266D7F-1F37-4DA0-874C-D790B87D52C4}" dt="2025-06-03T10:44:49.547" v="33" actId="1076"/>
        <pc:sldMkLst>
          <pc:docMk/>
          <pc:sldMk cId="1159059326" sldId="323"/>
        </pc:sldMkLst>
        <pc:spChg chg="mod">
          <ac:chgData name="DEVIYANTI, Indah" userId="8421c6c7-d242-4128-bd2b-221632242f70" providerId="ADAL" clId="{EC266D7F-1F37-4DA0-874C-D790B87D52C4}" dt="2025-06-03T10:44:49.547" v="33" actId="1076"/>
          <ac:spMkLst>
            <pc:docMk/>
            <pc:sldMk cId="1159059326" sldId="323"/>
            <ac:spMk id="12" creationId="{3F49B396-D266-C443-9715-8E9F06C7609F}"/>
          </ac:spMkLst>
        </pc:spChg>
      </pc:sldChg>
      <pc:sldChg chg="modSp mod">
        <pc:chgData name="DEVIYANTI, Indah" userId="8421c6c7-d242-4128-bd2b-221632242f70" providerId="ADAL" clId="{EC266D7F-1F37-4DA0-874C-D790B87D52C4}" dt="2025-06-03T10:22:09.991" v="17" actId="20577"/>
        <pc:sldMkLst>
          <pc:docMk/>
          <pc:sldMk cId="2909778645" sldId="345"/>
        </pc:sldMkLst>
        <pc:spChg chg="mod">
          <ac:chgData name="DEVIYANTI, Indah" userId="8421c6c7-d242-4128-bd2b-221632242f70" providerId="ADAL" clId="{EC266D7F-1F37-4DA0-874C-D790B87D52C4}" dt="2025-06-03T10:22:09.991" v="17" actId="20577"/>
          <ac:spMkLst>
            <pc:docMk/>
            <pc:sldMk cId="2909778645" sldId="345"/>
            <ac:spMk id="103" creationId="{BEC6E6C7-791B-514B-B2DE-574B0B16F5CF}"/>
          </ac:spMkLst>
        </pc:spChg>
      </pc:sldChg>
      <pc:sldChg chg="modSp mod">
        <pc:chgData name="DEVIYANTI, Indah" userId="8421c6c7-d242-4128-bd2b-221632242f70" providerId="ADAL" clId="{EC266D7F-1F37-4DA0-874C-D790B87D52C4}" dt="2025-06-03T12:31:19.185" v="128" actId="5793"/>
        <pc:sldMkLst>
          <pc:docMk/>
          <pc:sldMk cId="2851015846" sldId="491"/>
        </pc:sldMkLst>
        <pc:spChg chg="mod">
          <ac:chgData name="DEVIYANTI, Indah" userId="8421c6c7-d242-4128-bd2b-221632242f70" providerId="ADAL" clId="{EC266D7F-1F37-4DA0-874C-D790B87D52C4}" dt="2025-06-03T12:31:19.185" v="128" actId="5793"/>
          <ac:spMkLst>
            <pc:docMk/>
            <pc:sldMk cId="2851015846" sldId="491"/>
            <ac:spMk id="3" creationId="{E0BCC8D4-33C2-6730-061B-ADE72C53E26F}"/>
          </ac:spMkLst>
        </pc:spChg>
      </pc:sldChg>
      <pc:sldChg chg="modSp mod">
        <pc:chgData name="DEVIYANTI, Indah" userId="8421c6c7-d242-4128-bd2b-221632242f70" providerId="ADAL" clId="{EC266D7F-1F37-4DA0-874C-D790B87D52C4}" dt="2025-06-03T10:40:30.549" v="20" actId="20577"/>
        <pc:sldMkLst>
          <pc:docMk/>
          <pc:sldMk cId="1062180486" sldId="494"/>
        </pc:sldMkLst>
        <pc:spChg chg="mod">
          <ac:chgData name="DEVIYANTI, Indah" userId="8421c6c7-d242-4128-bd2b-221632242f70" providerId="ADAL" clId="{EC266D7F-1F37-4DA0-874C-D790B87D52C4}" dt="2025-06-03T10:40:30.549" v="20" actId="20577"/>
          <ac:spMkLst>
            <pc:docMk/>
            <pc:sldMk cId="1062180486" sldId="494"/>
            <ac:spMk id="5" creationId="{E3157AAE-CE70-46EC-983A-550B7E4765E2}"/>
          </ac:spMkLst>
        </pc:spChg>
      </pc:sldChg>
      <pc:sldChg chg="addSp delSp modSp mod">
        <pc:chgData name="DEVIYANTI, Indah" userId="8421c6c7-d242-4128-bd2b-221632242f70" providerId="ADAL" clId="{EC266D7F-1F37-4DA0-874C-D790B87D52C4}" dt="2025-06-03T12:27:40.543" v="97" actId="1076"/>
        <pc:sldMkLst>
          <pc:docMk/>
          <pc:sldMk cId="147029814" sldId="495"/>
        </pc:sldMkLst>
        <pc:spChg chg="mod">
          <ac:chgData name="DEVIYANTI, Indah" userId="8421c6c7-d242-4128-bd2b-221632242f70" providerId="ADAL" clId="{EC266D7F-1F37-4DA0-874C-D790B87D52C4}" dt="2025-06-03T10:45:13.974" v="47" actId="20577"/>
          <ac:spMkLst>
            <pc:docMk/>
            <pc:sldMk cId="147029814" sldId="495"/>
            <ac:spMk id="3" creationId="{6ABBC641-3545-E00C-C7EF-0EA04DE6661F}"/>
          </ac:spMkLst>
        </pc:spChg>
        <pc:spChg chg="mod">
          <ac:chgData name="DEVIYANTI, Indah" userId="8421c6c7-d242-4128-bd2b-221632242f70" providerId="ADAL" clId="{EC266D7F-1F37-4DA0-874C-D790B87D52C4}" dt="2025-06-03T12:25:30.415" v="86" actId="20577"/>
          <ac:spMkLst>
            <pc:docMk/>
            <pc:sldMk cId="147029814" sldId="495"/>
            <ac:spMk id="4" creationId="{0BECB0E1-7F0F-9672-DB26-3A7781E49688}"/>
          </ac:spMkLst>
        </pc:spChg>
        <pc:picChg chg="del">
          <ac:chgData name="DEVIYANTI, Indah" userId="8421c6c7-d242-4128-bd2b-221632242f70" providerId="ADAL" clId="{EC266D7F-1F37-4DA0-874C-D790B87D52C4}" dt="2025-06-03T12:26:44.294" v="87" actId="478"/>
          <ac:picMkLst>
            <pc:docMk/>
            <pc:sldMk cId="147029814" sldId="495"/>
            <ac:picMk id="2" creationId="{0232BFAF-8A62-1920-76BE-EC47222695B6}"/>
          </ac:picMkLst>
        </pc:picChg>
        <pc:picChg chg="add mod">
          <ac:chgData name="DEVIYANTI, Indah" userId="8421c6c7-d242-4128-bd2b-221632242f70" providerId="ADAL" clId="{EC266D7F-1F37-4DA0-874C-D790B87D52C4}" dt="2025-06-03T12:27:34.591" v="95" actId="14100"/>
          <ac:picMkLst>
            <pc:docMk/>
            <pc:sldMk cId="147029814" sldId="495"/>
            <ac:picMk id="6" creationId="{4A104918-6E2F-BEE6-105A-88ACB25A622F}"/>
          </ac:picMkLst>
        </pc:picChg>
        <pc:picChg chg="del">
          <ac:chgData name="DEVIYANTI, Indah" userId="8421c6c7-d242-4128-bd2b-221632242f70" providerId="ADAL" clId="{EC266D7F-1F37-4DA0-874C-D790B87D52C4}" dt="2025-06-03T12:27:15.086" v="90" actId="478"/>
          <ac:picMkLst>
            <pc:docMk/>
            <pc:sldMk cId="147029814" sldId="495"/>
            <ac:picMk id="7" creationId="{2F912478-FFA9-6902-1D0E-EAA287172EB6}"/>
          </ac:picMkLst>
        </pc:picChg>
        <pc:picChg chg="add mod">
          <ac:chgData name="DEVIYANTI, Indah" userId="8421c6c7-d242-4128-bd2b-221632242f70" providerId="ADAL" clId="{EC266D7F-1F37-4DA0-874C-D790B87D52C4}" dt="2025-06-03T12:27:40.543" v="97" actId="1076"/>
          <ac:picMkLst>
            <pc:docMk/>
            <pc:sldMk cId="147029814" sldId="495"/>
            <ac:picMk id="9" creationId="{E26407B7-BF2D-85F4-BB38-784A52C20A16}"/>
          </ac:picMkLst>
        </pc:picChg>
      </pc:sldChg>
      <pc:sldChg chg="modSp mod">
        <pc:chgData name="DEVIYANTI, Indah" userId="8421c6c7-d242-4128-bd2b-221632242f70" providerId="ADAL" clId="{EC266D7F-1F37-4DA0-874C-D790B87D52C4}" dt="2025-06-03T12:32:09.800" v="136" actId="20577"/>
        <pc:sldMkLst>
          <pc:docMk/>
          <pc:sldMk cId="2843708320" sldId="496"/>
        </pc:sldMkLst>
        <pc:spChg chg="mod">
          <ac:chgData name="DEVIYANTI, Indah" userId="8421c6c7-d242-4128-bd2b-221632242f70" providerId="ADAL" clId="{EC266D7F-1F37-4DA0-874C-D790B87D52C4}" dt="2025-06-03T12:32:09.800" v="136" actId="20577"/>
          <ac:spMkLst>
            <pc:docMk/>
            <pc:sldMk cId="2843708320" sldId="496"/>
            <ac:spMk id="3" creationId="{C2A4BE40-B592-8ECD-6527-31E53BC27298}"/>
          </ac:spMkLst>
        </pc:spChg>
      </pc:sldChg>
      <pc:sldChg chg="addSp delSp modSp mod">
        <pc:chgData name="DEVIYANTI, Indah" userId="8421c6c7-d242-4128-bd2b-221632242f70" providerId="ADAL" clId="{EC266D7F-1F37-4DA0-874C-D790B87D52C4}" dt="2025-06-03T12:29:49.512" v="103" actId="14100"/>
        <pc:sldMkLst>
          <pc:docMk/>
          <pc:sldMk cId="2393881498" sldId="497"/>
        </pc:sldMkLst>
        <pc:picChg chg="del">
          <ac:chgData name="DEVIYANTI, Indah" userId="8421c6c7-d242-4128-bd2b-221632242f70" providerId="ADAL" clId="{EC266D7F-1F37-4DA0-874C-D790B87D52C4}" dt="2025-06-03T12:27:54.838" v="98" actId="478"/>
          <ac:picMkLst>
            <pc:docMk/>
            <pc:sldMk cId="2393881498" sldId="497"/>
            <ac:picMk id="3" creationId="{D597B166-DFA6-7351-6862-E831996DBB33}"/>
          </ac:picMkLst>
        </pc:picChg>
        <pc:picChg chg="add del">
          <ac:chgData name="DEVIYANTI, Indah" userId="8421c6c7-d242-4128-bd2b-221632242f70" providerId="ADAL" clId="{EC266D7F-1F37-4DA0-874C-D790B87D52C4}" dt="2025-06-03T12:29:03.716" v="100" actId="478"/>
          <ac:picMkLst>
            <pc:docMk/>
            <pc:sldMk cId="2393881498" sldId="497"/>
            <ac:picMk id="4" creationId="{97B44191-43C8-4B12-07BE-2EF48AB9FE44}"/>
          </ac:picMkLst>
        </pc:picChg>
        <pc:picChg chg="add mod">
          <ac:chgData name="DEVIYANTI, Indah" userId="8421c6c7-d242-4128-bd2b-221632242f70" providerId="ADAL" clId="{EC266D7F-1F37-4DA0-874C-D790B87D52C4}" dt="2025-06-03T12:29:49.512" v="103" actId="14100"/>
          <ac:picMkLst>
            <pc:docMk/>
            <pc:sldMk cId="2393881498" sldId="497"/>
            <ac:picMk id="6" creationId="{EE7A39B7-AF2A-5827-80D8-D1B49F4FA46F}"/>
          </ac:picMkLst>
        </pc:picChg>
      </pc:sldChg>
      <pc:sldChg chg="addSp delSp modSp mod">
        <pc:chgData name="DEVIYANTI, Indah" userId="8421c6c7-d242-4128-bd2b-221632242f70" providerId="ADAL" clId="{EC266D7F-1F37-4DA0-874C-D790B87D52C4}" dt="2025-06-03T12:30:33.680" v="109" actId="1076"/>
        <pc:sldMkLst>
          <pc:docMk/>
          <pc:sldMk cId="4257477258" sldId="498"/>
        </pc:sldMkLst>
        <pc:picChg chg="del">
          <ac:chgData name="DEVIYANTI, Indah" userId="8421c6c7-d242-4128-bd2b-221632242f70" providerId="ADAL" clId="{EC266D7F-1F37-4DA0-874C-D790B87D52C4}" dt="2025-06-03T12:29:58.986" v="104" actId="478"/>
          <ac:picMkLst>
            <pc:docMk/>
            <pc:sldMk cId="4257477258" sldId="498"/>
            <ac:picMk id="3" creationId="{4BDBAA05-A5FB-4D63-FA35-37D9ACEE168B}"/>
          </ac:picMkLst>
        </pc:picChg>
        <pc:picChg chg="add mod">
          <ac:chgData name="DEVIYANTI, Indah" userId="8421c6c7-d242-4128-bd2b-221632242f70" providerId="ADAL" clId="{EC266D7F-1F37-4DA0-874C-D790B87D52C4}" dt="2025-06-03T12:30:33.680" v="109" actId="1076"/>
          <ac:picMkLst>
            <pc:docMk/>
            <pc:sldMk cId="4257477258" sldId="498"/>
            <ac:picMk id="5" creationId="{12CA30D0-5124-3636-CCF2-92751174001B}"/>
          </ac:picMkLst>
        </pc:picChg>
      </pc:sldChg>
      <pc:sldChg chg="modSp mod">
        <pc:chgData name="DEVIYANTI, Indah" userId="8421c6c7-d242-4128-bd2b-221632242f70" providerId="ADAL" clId="{EC266D7F-1F37-4DA0-874C-D790B87D52C4}" dt="2025-06-03T12:30:55.782" v="119" actId="20577"/>
        <pc:sldMkLst>
          <pc:docMk/>
          <pc:sldMk cId="4215225439" sldId="499"/>
        </pc:sldMkLst>
        <pc:spChg chg="mod">
          <ac:chgData name="DEVIYANTI, Indah" userId="8421c6c7-d242-4128-bd2b-221632242f70" providerId="ADAL" clId="{EC266D7F-1F37-4DA0-874C-D790B87D52C4}" dt="2025-06-03T12:30:55.782" v="119" actId="20577"/>
          <ac:spMkLst>
            <pc:docMk/>
            <pc:sldMk cId="4215225439" sldId="499"/>
            <ac:spMk id="2" creationId="{2BE54819-F27C-454F-AE88-96EF11BC5333}"/>
          </ac:spMkLst>
        </pc:spChg>
      </pc:sldChg>
      <pc:sldChg chg="addSp delSp modSp mod">
        <pc:chgData name="DEVIYANTI, Indah" userId="8421c6c7-d242-4128-bd2b-221632242f70" providerId="ADAL" clId="{EC266D7F-1F37-4DA0-874C-D790B87D52C4}" dt="2025-06-03T10:14:33.372" v="11" actId="1076"/>
        <pc:sldMkLst>
          <pc:docMk/>
          <pc:sldMk cId="3556131331" sldId="500"/>
        </pc:sldMkLst>
        <pc:picChg chg="del">
          <ac:chgData name="DEVIYANTI, Indah" userId="8421c6c7-d242-4128-bd2b-221632242f70" providerId="ADAL" clId="{EC266D7F-1F37-4DA0-874C-D790B87D52C4}" dt="2025-06-03T10:14:21.962" v="6" actId="478"/>
          <ac:picMkLst>
            <pc:docMk/>
            <pc:sldMk cId="3556131331" sldId="500"/>
            <ac:picMk id="2" creationId="{7445CB6D-4F74-5E72-9311-CF5811490196}"/>
          </ac:picMkLst>
        </pc:picChg>
        <pc:picChg chg="add mod ord">
          <ac:chgData name="DEVIYANTI, Indah" userId="8421c6c7-d242-4128-bd2b-221632242f70" providerId="ADAL" clId="{EC266D7F-1F37-4DA0-874C-D790B87D52C4}" dt="2025-06-03T10:14:33.372" v="11" actId="1076"/>
          <ac:picMkLst>
            <pc:docMk/>
            <pc:sldMk cId="3556131331" sldId="500"/>
            <ac:picMk id="10" creationId="{3510A1F7-1446-2C9D-35E9-EBA82ECE7B86}"/>
          </ac:picMkLst>
        </pc:picChg>
      </pc:sldChg>
    </pc:docChg>
  </pc:docChgLst>
  <pc:docChgLst>
    <pc:chgData name="DEVIYANTI, Indah" userId="8421c6c7-d242-4128-bd2b-221632242f70" providerId="ADAL" clId="{73EDDC44-29B0-4630-9765-08E2B2E2EC75}"/>
    <pc:docChg chg="undo redo custSel modSld modMainMaster">
      <pc:chgData name="DEVIYANTI, Indah" userId="8421c6c7-d242-4128-bd2b-221632242f70" providerId="ADAL" clId="{73EDDC44-29B0-4630-9765-08E2B2E2EC75}" dt="2025-01-14T08:15:20.792" v="1813"/>
      <pc:docMkLst>
        <pc:docMk/>
      </pc:docMkLst>
      <pc:sldChg chg="modSp mod">
        <pc:chgData name="DEVIYANTI, Indah" userId="8421c6c7-d242-4128-bd2b-221632242f70" providerId="ADAL" clId="{73EDDC44-29B0-4630-9765-08E2B2E2EC75}" dt="2025-01-10T04:08:07.925" v="434" actId="14100"/>
        <pc:sldMkLst>
          <pc:docMk/>
          <pc:sldMk cId="628066093" sldId="263"/>
        </pc:sldMkLst>
        <pc:spChg chg="mod">
          <ac:chgData name="DEVIYANTI, Indah" userId="8421c6c7-d242-4128-bd2b-221632242f70" providerId="ADAL" clId="{73EDDC44-29B0-4630-9765-08E2B2E2EC75}" dt="2025-01-10T04:07:18.681" v="432"/>
          <ac:spMkLst>
            <pc:docMk/>
            <pc:sldMk cId="628066093" sldId="263"/>
            <ac:spMk id="31" creationId="{C0BD978C-57C9-0240-B5CE-68B31AABD810}"/>
          </ac:spMkLst>
        </pc:spChg>
        <pc:spChg chg="mod">
          <ac:chgData name="DEVIYANTI, Indah" userId="8421c6c7-d242-4128-bd2b-221632242f70" providerId="ADAL" clId="{73EDDC44-29B0-4630-9765-08E2B2E2EC75}" dt="2025-01-10T04:08:07.925" v="434" actId="14100"/>
          <ac:spMkLst>
            <pc:docMk/>
            <pc:sldMk cId="628066093" sldId="263"/>
            <ac:spMk id="32" creationId="{1C2566CD-5F40-8349-A846-DDE135CBE1E0}"/>
          </ac:spMkLst>
        </pc:spChg>
        <pc:spChg chg="mod">
          <ac:chgData name="DEVIYANTI, Indah" userId="8421c6c7-d242-4128-bd2b-221632242f70" providerId="ADAL" clId="{73EDDC44-29B0-4630-9765-08E2B2E2EC75}" dt="2025-01-10T04:01:36.528" v="397"/>
          <ac:spMkLst>
            <pc:docMk/>
            <pc:sldMk cId="628066093" sldId="263"/>
            <ac:spMk id="33" creationId="{9A96854F-A2E0-CF44-98AF-21D7A6E02D3F}"/>
          </ac:spMkLst>
        </pc:spChg>
      </pc:sldChg>
      <pc:sldChg chg="addSp modSp mod">
        <pc:chgData name="DEVIYANTI, Indah" userId="8421c6c7-d242-4128-bd2b-221632242f70" providerId="ADAL" clId="{73EDDC44-29B0-4630-9765-08E2B2E2EC75}" dt="2025-01-10T04:12:33.717" v="483" actId="1076"/>
        <pc:sldMkLst>
          <pc:docMk/>
          <pc:sldMk cId="591886065" sldId="283"/>
        </pc:sldMkLst>
        <pc:spChg chg="mod">
          <ac:chgData name="DEVIYANTI, Indah" userId="8421c6c7-d242-4128-bd2b-221632242f70" providerId="ADAL" clId="{73EDDC44-29B0-4630-9765-08E2B2E2EC75}" dt="2025-01-10T04:10:51.004" v="458"/>
          <ac:spMkLst>
            <pc:docMk/>
            <pc:sldMk cId="591886065" sldId="283"/>
            <ac:spMk id="2" creationId="{00000000-0000-0000-0000-000000000000}"/>
          </ac:spMkLst>
        </pc:spChg>
        <pc:spChg chg="mod">
          <ac:chgData name="DEVIYANTI, Indah" userId="8421c6c7-d242-4128-bd2b-221632242f70" providerId="ADAL" clId="{73EDDC44-29B0-4630-9765-08E2B2E2EC75}" dt="2025-01-10T04:10:06.395" v="457" actId="20577"/>
          <ac:spMkLst>
            <pc:docMk/>
            <pc:sldMk cId="591886065" sldId="283"/>
            <ac:spMk id="7" creationId="{7875A239-7677-EE40-88AD-A37398B20E89}"/>
          </ac:spMkLst>
        </pc:spChg>
        <pc:spChg chg="mod">
          <ac:chgData name="DEVIYANTI, Indah" userId="8421c6c7-d242-4128-bd2b-221632242f70" providerId="ADAL" clId="{73EDDC44-29B0-4630-9765-08E2B2E2EC75}" dt="2025-01-10T04:09:57.668" v="441" actId="20577"/>
          <ac:spMkLst>
            <pc:docMk/>
            <pc:sldMk cId="591886065" sldId="283"/>
            <ac:spMk id="8" creationId="{4DC0F796-1D91-6540-BBEB-8D31DA72C13F}"/>
          </ac:spMkLst>
        </pc:spChg>
        <pc:spChg chg="mod">
          <ac:chgData name="DEVIYANTI, Indah" userId="8421c6c7-d242-4128-bd2b-221632242f70" providerId="ADAL" clId="{73EDDC44-29B0-4630-9765-08E2B2E2EC75}" dt="2025-01-10T04:11:25.534" v="480" actId="6549"/>
          <ac:spMkLst>
            <pc:docMk/>
            <pc:sldMk cId="591886065" sldId="283"/>
            <ac:spMk id="10" creationId="{5AC8E51C-B92B-F640-84D8-86FDEB986CFF}"/>
          </ac:spMkLst>
        </pc:spChg>
        <pc:spChg chg="mod">
          <ac:chgData name="DEVIYANTI, Indah" userId="8421c6c7-d242-4128-bd2b-221632242f70" providerId="ADAL" clId="{73EDDC44-29B0-4630-9765-08E2B2E2EC75}" dt="2025-01-10T04:11:08.868" v="464" actId="20577"/>
          <ac:spMkLst>
            <pc:docMk/>
            <pc:sldMk cId="591886065" sldId="283"/>
            <ac:spMk id="12" creationId="{02177726-9511-3F40-B25F-FF17A97B0BBE}"/>
          </ac:spMkLst>
        </pc:spChg>
        <pc:spChg chg="mod">
          <ac:chgData name="DEVIYANTI, Indah" userId="8421c6c7-d242-4128-bd2b-221632242f70" providerId="ADAL" clId="{73EDDC44-29B0-4630-9765-08E2B2E2EC75}" dt="2025-01-10T04:12:14.719" v="481"/>
          <ac:spMkLst>
            <pc:docMk/>
            <pc:sldMk cId="591886065" sldId="283"/>
            <ac:spMk id="15" creationId="{A08920F4-C047-AD4E-A41F-1864652D43CD}"/>
          </ac:spMkLst>
        </pc:spChg>
        <pc:spChg chg="mod">
          <ac:chgData name="DEVIYANTI, Indah" userId="8421c6c7-d242-4128-bd2b-221632242f70" providerId="ADAL" clId="{73EDDC44-29B0-4630-9765-08E2B2E2EC75}" dt="2025-01-10T04:12:33.717" v="483" actId="1076"/>
          <ac:spMkLst>
            <pc:docMk/>
            <pc:sldMk cId="591886065" sldId="283"/>
            <ac:spMk id="16" creationId="{49A9290E-06D2-EF4C-A470-A69261DDCF34}"/>
          </ac:spMkLst>
        </pc:spChg>
        <pc:picChg chg="add mod">
          <ac:chgData name="DEVIYANTI, Indah" userId="8421c6c7-d242-4128-bd2b-221632242f70" providerId="ADAL" clId="{73EDDC44-29B0-4630-9765-08E2B2E2EC75}" dt="2025-01-09T07:48:02.072" v="1" actId="1076"/>
          <ac:picMkLst>
            <pc:docMk/>
            <pc:sldMk cId="591886065" sldId="283"/>
            <ac:picMk id="3" creationId="{EF8FFACB-4F01-866E-6BA1-AF412538BBCD}"/>
          </ac:picMkLst>
        </pc:picChg>
      </pc:sldChg>
      <pc:sldChg chg="addSp modSp mod">
        <pc:chgData name="DEVIYANTI, Indah" userId="8421c6c7-d242-4128-bd2b-221632242f70" providerId="ADAL" clId="{73EDDC44-29B0-4630-9765-08E2B2E2EC75}" dt="2025-01-14T06:56:38.650" v="1197" actId="1076"/>
        <pc:sldMkLst>
          <pc:docMk/>
          <pc:sldMk cId="3886059393" sldId="293"/>
        </pc:sldMkLst>
        <pc:spChg chg="add mod">
          <ac:chgData name="DEVIYANTI, Indah" userId="8421c6c7-d242-4128-bd2b-221632242f70" providerId="ADAL" clId="{73EDDC44-29B0-4630-9765-08E2B2E2EC75}" dt="2025-01-14T06:56:38.650" v="1197" actId="1076"/>
          <ac:spMkLst>
            <pc:docMk/>
            <pc:sldMk cId="3886059393" sldId="293"/>
            <ac:spMk id="2" creationId="{C2C38B87-24E7-FC3E-A5FE-10E207ECF090}"/>
          </ac:spMkLst>
        </pc:spChg>
        <pc:spChg chg="mod">
          <ac:chgData name="DEVIYANTI, Indah" userId="8421c6c7-d242-4128-bd2b-221632242f70" providerId="ADAL" clId="{73EDDC44-29B0-4630-9765-08E2B2E2EC75}" dt="2025-01-10T04:02:03.434" v="403" actId="20577"/>
          <ac:spMkLst>
            <pc:docMk/>
            <pc:sldMk cId="3886059393" sldId="293"/>
            <ac:spMk id="4" creationId="{BF9B888F-0248-EE4C-880A-14BA655FEDC5}"/>
          </ac:spMkLst>
        </pc:spChg>
        <pc:spChg chg="mod">
          <ac:chgData name="DEVIYANTI, Indah" userId="8421c6c7-d242-4128-bd2b-221632242f70" providerId="ADAL" clId="{73EDDC44-29B0-4630-9765-08E2B2E2EC75}" dt="2025-01-10T04:01:58.762" v="398"/>
          <ac:spMkLst>
            <pc:docMk/>
            <pc:sldMk cId="3886059393" sldId="293"/>
            <ac:spMk id="6" creationId="{0EE8855D-1D49-CD4A-906E-0E05583FC5BA}"/>
          </ac:spMkLst>
        </pc:spChg>
      </pc:sldChg>
      <pc:sldChg chg="addSp delSp modSp mod modClrScheme chgLayout">
        <pc:chgData name="DEVIYANTI, Indah" userId="8421c6c7-d242-4128-bd2b-221632242f70" providerId="ADAL" clId="{73EDDC44-29B0-4630-9765-08E2B2E2EC75}" dt="2025-01-10T04:04:35.200" v="431" actId="20577"/>
        <pc:sldMkLst>
          <pc:docMk/>
          <pc:sldMk cId="280090018" sldId="295"/>
        </pc:sldMkLst>
        <pc:spChg chg="mod">
          <ac:chgData name="DEVIYANTI, Indah" userId="8421c6c7-d242-4128-bd2b-221632242f70" providerId="ADAL" clId="{73EDDC44-29B0-4630-9765-08E2B2E2EC75}" dt="2025-01-10T04:03:13.778" v="415" actId="20577"/>
          <ac:spMkLst>
            <pc:docMk/>
            <pc:sldMk cId="280090018" sldId="295"/>
            <ac:spMk id="3" creationId="{AE8529DC-2BA4-CE41-B799-D2D05E451D75}"/>
          </ac:spMkLst>
        </pc:spChg>
        <pc:spChg chg="add del mod ord">
          <ac:chgData name="DEVIYANTI, Indah" userId="8421c6c7-d242-4128-bd2b-221632242f70" providerId="ADAL" clId="{73EDDC44-29B0-4630-9765-08E2B2E2EC75}" dt="2025-01-10T04:01:16.351" v="388" actId="700"/>
          <ac:spMkLst>
            <pc:docMk/>
            <pc:sldMk cId="280090018" sldId="295"/>
            <ac:spMk id="4" creationId="{87C520A9-C198-C933-A9D5-74B853409E50}"/>
          </ac:spMkLst>
        </pc:spChg>
        <pc:spChg chg="add del mod ord">
          <ac:chgData name="DEVIYANTI, Indah" userId="8421c6c7-d242-4128-bd2b-221632242f70" providerId="ADAL" clId="{73EDDC44-29B0-4630-9765-08E2B2E2EC75}" dt="2025-01-10T04:01:16.351" v="388" actId="700"/>
          <ac:spMkLst>
            <pc:docMk/>
            <pc:sldMk cId="280090018" sldId="295"/>
            <ac:spMk id="5" creationId="{53A76BAE-A765-77BA-5A8E-9B8F3708444B}"/>
          </ac:spMkLst>
        </pc:spChg>
        <pc:spChg chg="mod">
          <ac:chgData name="DEVIYANTI, Indah" userId="8421c6c7-d242-4128-bd2b-221632242f70" providerId="ADAL" clId="{73EDDC44-29B0-4630-9765-08E2B2E2EC75}" dt="2025-01-10T04:04:35.200" v="431" actId="20577"/>
          <ac:spMkLst>
            <pc:docMk/>
            <pc:sldMk cId="280090018" sldId="295"/>
            <ac:spMk id="6" creationId="{E076293B-EB96-1E4F-A627-36B83CBF7E8D}"/>
          </ac:spMkLst>
        </pc:spChg>
        <pc:spChg chg="mod">
          <ac:chgData name="DEVIYANTI, Indah" userId="8421c6c7-d242-4128-bd2b-221632242f70" providerId="ADAL" clId="{73EDDC44-29B0-4630-9765-08E2B2E2EC75}" dt="2025-01-10T04:01:25.767" v="395" actId="20577"/>
          <ac:spMkLst>
            <pc:docMk/>
            <pc:sldMk cId="280090018" sldId="295"/>
            <ac:spMk id="7" creationId="{19007E3F-694C-0E45-BE74-3A930F8A4FE3}"/>
          </ac:spMkLst>
        </pc:spChg>
        <pc:spChg chg="mod">
          <ac:chgData name="DEVIYANTI, Indah" userId="8421c6c7-d242-4128-bd2b-221632242f70" providerId="ADAL" clId="{73EDDC44-29B0-4630-9765-08E2B2E2EC75}" dt="2025-01-10T04:01:29.805" v="396"/>
          <ac:spMkLst>
            <pc:docMk/>
            <pc:sldMk cId="280090018" sldId="295"/>
            <ac:spMk id="8" creationId="{0C4226E4-5919-EF49-9412-6F69A0E87ABF}"/>
          </ac:spMkLst>
        </pc:spChg>
        <pc:spChg chg="add del mod ord">
          <ac:chgData name="DEVIYANTI, Indah" userId="8421c6c7-d242-4128-bd2b-221632242f70" providerId="ADAL" clId="{73EDDC44-29B0-4630-9765-08E2B2E2EC75}" dt="2025-01-10T04:01:16.351" v="388" actId="700"/>
          <ac:spMkLst>
            <pc:docMk/>
            <pc:sldMk cId="280090018" sldId="295"/>
            <ac:spMk id="10" creationId="{013863F8-2B9B-1582-0570-7E7A4B2C5987}"/>
          </ac:spMkLst>
        </pc:spChg>
        <pc:spChg chg="add mod">
          <ac:chgData name="DEVIYANTI, Indah" userId="8421c6c7-d242-4128-bd2b-221632242f70" providerId="ADAL" clId="{73EDDC44-29B0-4630-9765-08E2B2E2EC75}" dt="2025-01-10T04:03:10.670" v="412" actId="1076"/>
          <ac:spMkLst>
            <pc:docMk/>
            <pc:sldMk cId="280090018" sldId="295"/>
            <ac:spMk id="12" creationId="{68D5E825-CB39-A877-8B0A-9F1D793912F6}"/>
          </ac:spMkLst>
        </pc:spChg>
        <pc:picChg chg="mod">
          <ac:chgData name="DEVIYANTI, Indah" userId="8421c6c7-d242-4128-bd2b-221632242f70" providerId="ADAL" clId="{73EDDC44-29B0-4630-9765-08E2B2E2EC75}" dt="2025-01-10T04:02:16.848" v="405" actId="1076"/>
          <ac:picMkLst>
            <pc:docMk/>
            <pc:sldMk cId="280090018" sldId="295"/>
            <ac:picMk id="2" creationId="{5858CD84-2C93-0D4C-A5F7-34A302A57C93}"/>
          </ac:picMkLst>
        </pc:picChg>
      </pc:sldChg>
      <pc:sldChg chg="addSp modSp mod">
        <pc:chgData name="DEVIYANTI, Indah" userId="8421c6c7-d242-4128-bd2b-221632242f70" providerId="ADAL" clId="{73EDDC44-29B0-4630-9765-08E2B2E2EC75}" dt="2025-01-14T05:10:22.935" v="692" actId="20577"/>
        <pc:sldMkLst>
          <pc:docMk/>
          <pc:sldMk cId="3584912203" sldId="296"/>
        </pc:sldMkLst>
        <pc:spChg chg="mod">
          <ac:chgData name="DEVIYANTI, Indah" userId="8421c6c7-d242-4128-bd2b-221632242f70" providerId="ADAL" clId="{73EDDC44-29B0-4630-9765-08E2B2E2EC75}" dt="2025-01-14T05:08:16.839" v="680"/>
          <ac:spMkLst>
            <pc:docMk/>
            <pc:sldMk cId="3584912203" sldId="296"/>
            <ac:spMk id="2" creationId="{00000000-0000-0000-0000-000000000000}"/>
          </ac:spMkLst>
        </pc:spChg>
        <pc:spChg chg="mod">
          <ac:chgData name="DEVIYANTI, Indah" userId="8421c6c7-d242-4128-bd2b-221632242f70" providerId="ADAL" clId="{73EDDC44-29B0-4630-9765-08E2B2E2EC75}" dt="2025-01-10T04:13:33.220" v="499"/>
          <ac:spMkLst>
            <pc:docMk/>
            <pc:sldMk cId="3584912203" sldId="296"/>
            <ac:spMk id="10" creationId="{7E5DC593-E99D-3245-8772-B2CC70E9D69C}"/>
          </ac:spMkLst>
        </pc:spChg>
        <pc:spChg chg="mod">
          <ac:chgData name="DEVIYANTI, Indah" userId="8421c6c7-d242-4128-bd2b-221632242f70" providerId="ADAL" clId="{73EDDC44-29B0-4630-9765-08E2B2E2EC75}" dt="2025-01-10T04:14:23.926" v="509"/>
          <ac:spMkLst>
            <pc:docMk/>
            <pc:sldMk cId="3584912203" sldId="296"/>
            <ac:spMk id="16" creationId="{29902ABA-3ECA-6847-8099-589524BC6E74}"/>
          </ac:spMkLst>
        </pc:spChg>
        <pc:spChg chg="mod">
          <ac:chgData name="DEVIYANTI, Indah" userId="8421c6c7-d242-4128-bd2b-221632242f70" providerId="ADAL" clId="{73EDDC44-29B0-4630-9765-08E2B2E2EC75}" dt="2025-01-14T05:10:22.935" v="692" actId="20577"/>
          <ac:spMkLst>
            <pc:docMk/>
            <pc:sldMk cId="3584912203" sldId="296"/>
            <ac:spMk id="17" creationId="{14BBFEE5-27F8-514B-911A-D55D7EC3935E}"/>
          </ac:spMkLst>
        </pc:spChg>
        <pc:spChg chg="mod">
          <ac:chgData name="DEVIYANTI, Indah" userId="8421c6c7-d242-4128-bd2b-221632242f70" providerId="ADAL" clId="{73EDDC44-29B0-4630-9765-08E2B2E2EC75}" dt="2025-01-14T05:08:51.177" v="682" actId="404"/>
          <ac:spMkLst>
            <pc:docMk/>
            <pc:sldMk cId="3584912203" sldId="296"/>
            <ac:spMk id="18" creationId="{6EC14442-5354-8E4D-A93F-DD6229843849}"/>
          </ac:spMkLst>
        </pc:spChg>
        <pc:picChg chg="add mod">
          <ac:chgData name="DEVIYANTI, Indah" userId="8421c6c7-d242-4128-bd2b-221632242f70" providerId="ADAL" clId="{73EDDC44-29B0-4630-9765-08E2B2E2EC75}" dt="2025-01-09T08:13:53.893" v="32" actId="1076"/>
          <ac:picMkLst>
            <pc:docMk/>
            <pc:sldMk cId="3584912203" sldId="296"/>
            <ac:picMk id="5" creationId="{27794D0E-0E41-828A-70BE-BC24C46BB8AF}"/>
          </ac:picMkLst>
        </pc:picChg>
      </pc:sldChg>
      <pc:sldChg chg="modSp mod">
        <pc:chgData name="DEVIYANTI, Indah" userId="8421c6c7-d242-4128-bd2b-221632242f70" providerId="ADAL" clId="{73EDDC44-29B0-4630-9765-08E2B2E2EC75}" dt="2025-01-14T05:17:20.886" v="698"/>
        <pc:sldMkLst>
          <pc:docMk/>
          <pc:sldMk cId="201888778" sldId="298"/>
        </pc:sldMkLst>
        <pc:spChg chg="mod">
          <ac:chgData name="DEVIYANTI, Indah" userId="8421c6c7-d242-4128-bd2b-221632242f70" providerId="ADAL" clId="{73EDDC44-29B0-4630-9765-08E2B2E2EC75}" dt="2025-01-14T05:17:20.886" v="698"/>
          <ac:spMkLst>
            <pc:docMk/>
            <pc:sldMk cId="201888778" sldId="298"/>
            <ac:spMk id="3" creationId="{00000000-0000-0000-0000-000000000000}"/>
          </ac:spMkLst>
        </pc:spChg>
        <pc:spChg chg="mod">
          <ac:chgData name="DEVIYANTI, Indah" userId="8421c6c7-d242-4128-bd2b-221632242f70" providerId="ADAL" clId="{73EDDC44-29B0-4630-9765-08E2B2E2EC75}" dt="2025-01-10T04:13:39.801" v="501"/>
          <ac:spMkLst>
            <pc:docMk/>
            <pc:sldMk cId="201888778" sldId="298"/>
            <ac:spMk id="9" creationId="{A028116C-683E-624F-951C-B676213B05C4}"/>
          </ac:spMkLst>
        </pc:spChg>
        <pc:spChg chg="mod">
          <ac:chgData name="DEVIYANTI, Indah" userId="8421c6c7-d242-4128-bd2b-221632242f70" providerId="ADAL" clId="{73EDDC44-29B0-4630-9765-08E2B2E2EC75}" dt="2025-01-10T04:14:44.174" v="511"/>
          <ac:spMkLst>
            <pc:docMk/>
            <pc:sldMk cId="201888778" sldId="298"/>
            <ac:spMk id="10" creationId="{E5A409B2-EA3C-9F4C-8E45-B34913BD49DC}"/>
          </ac:spMkLst>
        </pc:spChg>
      </pc:sldChg>
      <pc:sldChg chg="modSp mod">
        <pc:chgData name="DEVIYANTI, Indah" userId="8421c6c7-d242-4128-bd2b-221632242f70" providerId="ADAL" clId="{73EDDC44-29B0-4630-9765-08E2B2E2EC75}" dt="2025-01-14T06:34:26.643" v="937" actId="20577"/>
        <pc:sldMkLst>
          <pc:docMk/>
          <pc:sldMk cId="346990993" sldId="301"/>
        </pc:sldMkLst>
        <pc:spChg chg="mod">
          <ac:chgData name="DEVIYANTI, Indah" userId="8421c6c7-d242-4128-bd2b-221632242f70" providerId="ADAL" clId="{73EDDC44-29B0-4630-9765-08E2B2E2EC75}" dt="2025-01-14T06:32:22.728" v="886" actId="20577"/>
          <ac:spMkLst>
            <pc:docMk/>
            <pc:sldMk cId="346990993" sldId="301"/>
            <ac:spMk id="4" creationId="{B2277E1F-5DC6-964B-B7F3-D2780845F0D6}"/>
          </ac:spMkLst>
        </pc:spChg>
        <pc:spChg chg="mod">
          <ac:chgData name="DEVIYANTI, Indah" userId="8421c6c7-d242-4128-bd2b-221632242f70" providerId="ADAL" clId="{73EDDC44-29B0-4630-9765-08E2B2E2EC75}" dt="2025-01-14T06:33:16.189" v="926" actId="12"/>
          <ac:spMkLst>
            <pc:docMk/>
            <pc:sldMk cId="346990993" sldId="301"/>
            <ac:spMk id="5" creationId="{00000000-0000-0000-0000-000000000000}"/>
          </ac:spMkLst>
        </pc:spChg>
        <pc:spChg chg="mod">
          <ac:chgData name="DEVIYANTI, Indah" userId="8421c6c7-d242-4128-bd2b-221632242f70" providerId="ADAL" clId="{73EDDC44-29B0-4630-9765-08E2B2E2EC75}" dt="2025-01-14T06:34:26.643" v="937" actId="20577"/>
          <ac:spMkLst>
            <pc:docMk/>
            <pc:sldMk cId="346990993" sldId="301"/>
            <ac:spMk id="9" creationId="{062F2A80-0F05-644D-BDF0-5C4A1E4E1D6E}"/>
          </ac:spMkLst>
        </pc:spChg>
      </pc:sldChg>
      <pc:sldChg chg="addSp modSp mod">
        <pc:chgData name="DEVIYANTI, Indah" userId="8421c6c7-d242-4128-bd2b-221632242f70" providerId="ADAL" clId="{73EDDC44-29B0-4630-9765-08E2B2E2EC75}" dt="2025-01-14T05:28:27.233" v="777" actId="113"/>
        <pc:sldMkLst>
          <pc:docMk/>
          <pc:sldMk cId="3226762834" sldId="302"/>
        </pc:sldMkLst>
        <pc:spChg chg="mod">
          <ac:chgData name="DEVIYANTI, Indah" userId="8421c6c7-d242-4128-bd2b-221632242f70" providerId="ADAL" clId="{73EDDC44-29B0-4630-9765-08E2B2E2EC75}" dt="2025-01-14T05:19:58.168" v="701"/>
          <ac:spMkLst>
            <pc:docMk/>
            <pc:sldMk cId="3226762834" sldId="302"/>
            <ac:spMk id="3" creationId="{00000000-0000-0000-0000-000000000000}"/>
          </ac:spMkLst>
        </pc:spChg>
        <pc:spChg chg="mod">
          <ac:chgData name="DEVIYANTI, Indah" userId="8421c6c7-d242-4128-bd2b-221632242f70" providerId="ADAL" clId="{73EDDC44-29B0-4630-9765-08E2B2E2EC75}" dt="2025-01-14T05:17:49.590" v="699"/>
          <ac:spMkLst>
            <pc:docMk/>
            <pc:sldMk cId="3226762834" sldId="302"/>
            <ac:spMk id="10" creationId="{7AAB3137-ADDE-D445-8182-57235BD6C719}"/>
          </ac:spMkLst>
        </pc:spChg>
        <pc:spChg chg="mod">
          <ac:chgData name="DEVIYANTI, Indah" userId="8421c6c7-d242-4128-bd2b-221632242f70" providerId="ADAL" clId="{73EDDC44-29B0-4630-9765-08E2B2E2EC75}" dt="2025-01-14T05:18:25.350" v="700" actId="1076"/>
          <ac:spMkLst>
            <pc:docMk/>
            <pc:sldMk cId="3226762834" sldId="302"/>
            <ac:spMk id="14" creationId="{F9623FD2-93D9-DE48-9168-FC635E5F22DF}"/>
          </ac:spMkLst>
        </pc:spChg>
        <pc:spChg chg="mod">
          <ac:chgData name="DEVIYANTI, Indah" userId="8421c6c7-d242-4128-bd2b-221632242f70" providerId="ADAL" clId="{73EDDC44-29B0-4630-9765-08E2B2E2EC75}" dt="2025-01-14T05:26:16.479" v="763" actId="20577"/>
          <ac:spMkLst>
            <pc:docMk/>
            <pc:sldMk cId="3226762834" sldId="302"/>
            <ac:spMk id="19" creationId="{2ECFFD9B-0103-3C48-8B3A-4AAE1BE641E7}"/>
          </ac:spMkLst>
        </pc:spChg>
        <pc:spChg chg="mod">
          <ac:chgData name="DEVIYANTI, Indah" userId="8421c6c7-d242-4128-bd2b-221632242f70" providerId="ADAL" clId="{73EDDC44-29B0-4630-9765-08E2B2E2EC75}" dt="2025-01-14T05:28:27.233" v="777" actId="113"/>
          <ac:spMkLst>
            <pc:docMk/>
            <pc:sldMk cId="3226762834" sldId="302"/>
            <ac:spMk id="20" creationId="{5961F586-2A5B-0A46-8E42-6B6EB5D933D8}"/>
          </ac:spMkLst>
        </pc:spChg>
        <pc:spChg chg="mod">
          <ac:chgData name="DEVIYANTI, Indah" userId="8421c6c7-d242-4128-bd2b-221632242f70" providerId="ADAL" clId="{73EDDC44-29B0-4630-9765-08E2B2E2EC75}" dt="2025-01-14T05:27:01.491" v="767" actId="1076"/>
          <ac:spMkLst>
            <pc:docMk/>
            <pc:sldMk cId="3226762834" sldId="302"/>
            <ac:spMk id="21" creationId="{2D3D52C8-05B9-274F-9318-A0B225E6F602}"/>
          </ac:spMkLst>
        </pc:spChg>
        <pc:picChg chg="add mod">
          <ac:chgData name="DEVIYANTI, Indah" userId="8421c6c7-d242-4128-bd2b-221632242f70" providerId="ADAL" clId="{73EDDC44-29B0-4630-9765-08E2B2E2EC75}" dt="2025-01-09T08:14:10.261" v="36" actId="1076"/>
          <ac:picMkLst>
            <pc:docMk/>
            <pc:sldMk cId="3226762834" sldId="302"/>
            <ac:picMk id="2" creationId="{01C360AC-F902-6E2F-EE46-A5D0D799AA2A}"/>
          </ac:picMkLst>
        </pc:picChg>
      </pc:sldChg>
      <pc:sldChg chg="addSp modSp mod">
        <pc:chgData name="DEVIYANTI, Indah" userId="8421c6c7-d242-4128-bd2b-221632242f70" providerId="ADAL" clId="{73EDDC44-29B0-4630-9765-08E2B2E2EC75}" dt="2025-01-14T06:37:52.731" v="1075" actId="5793"/>
        <pc:sldMkLst>
          <pc:docMk/>
          <pc:sldMk cId="3688188404" sldId="308"/>
        </pc:sldMkLst>
        <pc:spChg chg="mod">
          <ac:chgData name="DEVIYANTI, Indah" userId="8421c6c7-d242-4128-bd2b-221632242f70" providerId="ADAL" clId="{73EDDC44-29B0-4630-9765-08E2B2E2EC75}" dt="2025-01-14T06:35:21.880" v="939"/>
          <ac:spMkLst>
            <pc:docMk/>
            <pc:sldMk cId="3688188404" sldId="308"/>
            <ac:spMk id="5" creationId="{00000000-0000-0000-0000-000000000000}"/>
          </ac:spMkLst>
        </pc:spChg>
        <pc:spChg chg="mod">
          <ac:chgData name="DEVIYANTI, Indah" userId="8421c6c7-d242-4128-bd2b-221632242f70" providerId="ADAL" clId="{73EDDC44-29B0-4630-9765-08E2B2E2EC75}" dt="2025-01-14T06:34:58.761" v="938"/>
          <ac:spMkLst>
            <pc:docMk/>
            <pc:sldMk cId="3688188404" sldId="308"/>
            <ac:spMk id="10" creationId="{01E82536-6984-2746-BB7C-9969563A2BA6}"/>
          </ac:spMkLst>
        </pc:spChg>
        <pc:spChg chg="mod">
          <ac:chgData name="DEVIYANTI, Indah" userId="8421c6c7-d242-4128-bd2b-221632242f70" providerId="ADAL" clId="{73EDDC44-29B0-4630-9765-08E2B2E2EC75}" dt="2025-01-10T04:15:12.589" v="516"/>
          <ac:spMkLst>
            <pc:docMk/>
            <pc:sldMk cId="3688188404" sldId="308"/>
            <ac:spMk id="11" creationId="{C25824D6-5814-5640-AD51-E89ADF85C07C}"/>
          </ac:spMkLst>
        </pc:spChg>
        <pc:spChg chg="mod">
          <ac:chgData name="DEVIYANTI, Indah" userId="8421c6c7-d242-4128-bd2b-221632242f70" providerId="ADAL" clId="{73EDDC44-29B0-4630-9765-08E2B2E2EC75}" dt="2025-01-14T06:35:49.239" v="942"/>
          <ac:spMkLst>
            <pc:docMk/>
            <pc:sldMk cId="3688188404" sldId="308"/>
            <ac:spMk id="16" creationId="{7CCD4ACB-0B5B-DD41-9A29-DF4682A69762}"/>
          </ac:spMkLst>
        </pc:spChg>
        <pc:spChg chg="mod">
          <ac:chgData name="DEVIYANTI, Indah" userId="8421c6c7-d242-4128-bd2b-221632242f70" providerId="ADAL" clId="{73EDDC44-29B0-4630-9765-08E2B2E2EC75}" dt="2025-01-14T06:35:38.139" v="941" actId="14100"/>
          <ac:spMkLst>
            <pc:docMk/>
            <pc:sldMk cId="3688188404" sldId="308"/>
            <ac:spMk id="17" creationId="{EDE6CA41-5538-A14E-8523-45643E47A4C1}"/>
          </ac:spMkLst>
        </pc:spChg>
        <pc:spChg chg="mod">
          <ac:chgData name="DEVIYANTI, Indah" userId="8421c6c7-d242-4128-bd2b-221632242f70" providerId="ADAL" clId="{73EDDC44-29B0-4630-9765-08E2B2E2EC75}" dt="2025-01-14T06:36:23.283" v="961" actId="20577"/>
          <ac:spMkLst>
            <pc:docMk/>
            <pc:sldMk cId="3688188404" sldId="308"/>
            <ac:spMk id="19" creationId="{E3270079-6681-DC4C-AB25-D6520F6AF316}"/>
          </ac:spMkLst>
        </pc:spChg>
        <pc:spChg chg="mod">
          <ac:chgData name="DEVIYANTI, Indah" userId="8421c6c7-d242-4128-bd2b-221632242f70" providerId="ADAL" clId="{73EDDC44-29B0-4630-9765-08E2B2E2EC75}" dt="2025-01-14T06:37:04.938" v="1010" actId="20577"/>
          <ac:spMkLst>
            <pc:docMk/>
            <pc:sldMk cId="3688188404" sldId="308"/>
            <ac:spMk id="24" creationId="{22F95517-D56E-5E40-B22F-F693DB7A23C6}"/>
          </ac:spMkLst>
        </pc:spChg>
        <pc:spChg chg="mod">
          <ac:chgData name="DEVIYANTI, Indah" userId="8421c6c7-d242-4128-bd2b-221632242f70" providerId="ADAL" clId="{73EDDC44-29B0-4630-9765-08E2B2E2EC75}" dt="2025-01-14T06:37:32.215" v="1042" actId="14100"/>
          <ac:spMkLst>
            <pc:docMk/>
            <pc:sldMk cId="3688188404" sldId="308"/>
            <ac:spMk id="30" creationId="{DAD7C327-95F6-3D41-A166-C1DFF8D81F19}"/>
          </ac:spMkLst>
        </pc:spChg>
        <pc:spChg chg="mod">
          <ac:chgData name="DEVIYANTI, Indah" userId="8421c6c7-d242-4128-bd2b-221632242f70" providerId="ADAL" clId="{73EDDC44-29B0-4630-9765-08E2B2E2EC75}" dt="2025-01-14T06:37:41.239" v="1052" actId="20577"/>
          <ac:spMkLst>
            <pc:docMk/>
            <pc:sldMk cId="3688188404" sldId="308"/>
            <ac:spMk id="31" creationId="{68B585C9-CD24-5B43-B945-AC3E15601B51}"/>
          </ac:spMkLst>
        </pc:spChg>
        <pc:spChg chg="mod">
          <ac:chgData name="DEVIYANTI, Indah" userId="8421c6c7-d242-4128-bd2b-221632242f70" providerId="ADAL" clId="{73EDDC44-29B0-4630-9765-08E2B2E2EC75}" dt="2025-01-14T06:37:22.278" v="1022" actId="20577"/>
          <ac:spMkLst>
            <pc:docMk/>
            <pc:sldMk cId="3688188404" sldId="308"/>
            <ac:spMk id="32" creationId="{415A2E86-AA55-9F45-9EC8-BBA454AEE758}"/>
          </ac:spMkLst>
        </pc:spChg>
        <pc:spChg chg="mod">
          <ac:chgData name="DEVIYANTI, Indah" userId="8421c6c7-d242-4128-bd2b-221632242f70" providerId="ADAL" clId="{73EDDC44-29B0-4630-9765-08E2B2E2EC75}" dt="2025-01-14T06:37:52.731" v="1075" actId="5793"/>
          <ac:spMkLst>
            <pc:docMk/>
            <pc:sldMk cId="3688188404" sldId="308"/>
            <ac:spMk id="33" creationId="{8376D895-77FC-DF40-ABB1-70A57D5940A2}"/>
          </ac:spMkLst>
        </pc:spChg>
        <pc:picChg chg="add mod">
          <ac:chgData name="DEVIYANTI, Indah" userId="8421c6c7-d242-4128-bd2b-221632242f70" providerId="ADAL" clId="{73EDDC44-29B0-4630-9765-08E2B2E2EC75}" dt="2025-01-09T08:14:23.906" v="40" actId="1076"/>
          <ac:picMkLst>
            <pc:docMk/>
            <pc:sldMk cId="3688188404" sldId="308"/>
            <ac:picMk id="2" creationId="{591FF565-1847-289B-4EDD-BEBC4CFE5830}"/>
          </ac:picMkLst>
        </pc:picChg>
      </pc:sldChg>
      <pc:sldChg chg="addSp modSp mod">
        <pc:chgData name="DEVIYANTI, Indah" userId="8421c6c7-d242-4128-bd2b-221632242f70" providerId="ADAL" clId="{73EDDC44-29B0-4630-9765-08E2B2E2EC75}" dt="2025-01-14T06:53:11.409" v="1143" actId="20577"/>
        <pc:sldMkLst>
          <pc:docMk/>
          <pc:sldMk cId="4168122166" sldId="311"/>
        </pc:sldMkLst>
        <pc:spChg chg="mod">
          <ac:chgData name="DEVIYANTI, Indah" userId="8421c6c7-d242-4128-bd2b-221632242f70" providerId="ADAL" clId="{73EDDC44-29B0-4630-9765-08E2B2E2EC75}" dt="2025-01-14T06:38:22.057" v="1080"/>
          <ac:spMkLst>
            <pc:docMk/>
            <pc:sldMk cId="4168122166" sldId="311"/>
            <ac:spMk id="6" creationId="{02991C95-DA3C-B642-802B-655CEDAD705B}"/>
          </ac:spMkLst>
        </pc:spChg>
        <pc:spChg chg="mod">
          <ac:chgData name="DEVIYANTI, Indah" userId="8421c6c7-d242-4128-bd2b-221632242f70" providerId="ADAL" clId="{73EDDC44-29B0-4630-9765-08E2B2E2EC75}" dt="2025-01-10T04:15:21.527" v="518"/>
          <ac:spMkLst>
            <pc:docMk/>
            <pc:sldMk cId="4168122166" sldId="311"/>
            <ac:spMk id="8" creationId="{6D73F305-724E-1948-9065-24DD9E48E23D}"/>
          </ac:spMkLst>
        </pc:spChg>
        <pc:spChg chg="mod">
          <ac:chgData name="DEVIYANTI, Indah" userId="8421c6c7-d242-4128-bd2b-221632242f70" providerId="ADAL" clId="{73EDDC44-29B0-4630-9765-08E2B2E2EC75}" dt="2025-01-14T06:53:11.409" v="1143" actId="20577"/>
          <ac:spMkLst>
            <pc:docMk/>
            <pc:sldMk cId="4168122166" sldId="311"/>
            <ac:spMk id="10" creationId="{8B9FEE35-11FE-2D49-A424-8E03A396DFC8}"/>
          </ac:spMkLst>
        </pc:spChg>
        <pc:spChg chg="mod">
          <ac:chgData name="DEVIYANTI, Indah" userId="8421c6c7-d242-4128-bd2b-221632242f70" providerId="ADAL" clId="{73EDDC44-29B0-4630-9765-08E2B2E2EC75}" dt="2025-01-14T06:52:58.358" v="1130" actId="20577"/>
          <ac:spMkLst>
            <pc:docMk/>
            <pc:sldMk cId="4168122166" sldId="311"/>
            <ac:spMk id="11" creationId="{6497A4E1-15D8-6042-B026-11394FC65A36}"/>
          </ac:spMkLst>
        </pc:spChg>
        <pc:picChg chg="add mod">
          <ac:chgData name="DEVIYANTI, Indah" userId="8421c6c7-d242-4128-bd2b-221632242f70" providerId="ADAL" clId="{73EDDC44-29B0-4630-9765-08E2B2E2EC75}" dt="2025-01-14T06:53:07.726" v="1140" actId="1076"/>
          <ac:picMkLst>
            <pc:docMk/>
            <pc:sldMk cId="4168122166" sldId="311"/>
            <ac:picMk id="2" creationId="{8856A0B4-E213-F5FA-27AE-4FF434572F12}"/>
          </ac:picMkLst>
        </pc:picChg>
      </pc:sldChg>
      <pc:sldChg chg="modSp mod">
        <pc:chgData name="DEVIYANTI, Indah" userId="8421c6c7-d242-4128-bd2b-221632242f70" providerId="ADAL" clId="{73EDDC44-29B0-4630-9765-08E2B2E2EC75}" dt="2025-01-14T07:01:40.994" v="1237" actId="14100"/>
        <pc:sldMkLst>
          <pc:docMk/>
          <pc:sldMk cId="2694524792" sldId="313"/>
        </pc:sldMkLst>
        <pc:spChg chg="mod">
          <ac:chgData name="DEVIYANTI, Indah" userId="8421c6c7-d242-4128-bd2b-221632242f70" providerId="ADAL" clId="{73EDDC44-29B0-4630-9765-08E2B2E2EC75}" dt="2025-01-14T06:59:06.126" v="1216"/>
          <ac:spMkLst>
            <pc:docMk/>
            <pc:sldMk cId="2694524792" sldId="313"/>
            <ac:spMk id="3" creationId="{00000000-0000-0000-0000-000000000000}"/>
          </ac:spMkLst>
        </pc:spChg>
        <pc:spChg chg="mod">
          <ac:chgData name="DEVIYANTI, Indah" userId="8421c6c7-d242-4128-bd2b-221632242f70" providerId="ADAL" clId="{73EDDC44-29B0-4630-9765-08E2B2E2EC75}" dt="2025-01-14T06:58:54.094" v="1215"/>
          <ac:spMkLst>
            <pc:docMk/>
            <pc:sldMk cId="2694524792" sldId="313"/>
            <ac:spMk id="8" creationId="{69B307A9-EED9-8946-93EC-B4B408DC37B5}"/>
          </ac:spMkLst>
        </pc:spChg>
        <pc:spChg chg="mod">
          <ac:chgData name="DEVIYANTI, Indah" userId="8421c6c7-d242-4128-bd2b-221632242f70" providerId="ADAL" clId="{73EDDC44-29B0-4630-9765-08E2B2E2EC75}" dt="2025-01-14T06:59:25.383" v="1217"/>
          <ac:spMkLst>
            <pc:docMk/>
            <pc:sldMk cId="2694524792" sldId="313"/>
            <ac:spMk id="11" creationId="{9C298FEB-1DB1-4442-8FDA-F774A3C7CE89}"/>
          </ac:spMkLst>
        </pc:spChg>
        <pc:spChg chg="mod">
          <ac:chgData name="DEVIYANTI, Indah" userId="8421c6c7-d242-4128-bd2b-221632242f70" providerId="ADAL" clId="{73EDDC44-29B0-4630-9765-08E2B2E2EC75}" dt="2025-01-14T07:01:40.994" v="1237" actId="14100"/>
          <ac:spMkLst>
            <pc:docMk/>
            <pc:sldMk cId="2694524792" sldId="313"/>
            <ac:spMk id="12" creationId="{9A692532-47A1-3C4A-97CA-1D20DBAA3E71}"/>
          </ac:spMkLst>
        </pc:spChg>
        <pc:spChg chg="mod">
          <ac:chgData name="DEVIYANTI, Indah" userId="8421c6c7-d242-4128-bd2b-221632242f70" providerId="ADAL" clId="{73EDDC44-29B0-4630-9765-08E2B2E2EC75}" dt="2025-01-14T07:00:21.112" v="1229" actId="20577"/>
          <ac:spMkLst>
            <pc:docMk/>
            <pc:sldMk cId="2694524792" sldId="313"/>
            <ac:spMk id="13" creationId="{B92B01B0-9B69-9E41-BBFA-63A18DB07514}"/>
          </ac:spMkLst>
        </pc:spChg>
        <pc:spChg chg="mod">
          <ac:chgData name="DEVIYANTI, Indah" userId="8421c6c7-d242-4128-bd2b-221632242f70" providerId="ADAL" clId="{73EDDC44-29B0-4630-9765-08E2B2E2EC75}" dt="2025-01-10T04:15:31.280" v="519"/>
          <ac:spMkLst>
            <pc:docMk/>
            <pc:sldMk cId="2694524792" sldId="313"/>
            <ac:spMk id="17" creationId="{413100AC-F06D-DB43-BCD6-1E7C0E908FC9}"/>
          </ac:spMkLst>
        </pc:spChg>
      </pc:sldChg>
      <pc:sldChg chg="addSp modSp mod addAnim delAnim modAnim">
        <pc:chgData name="DEVIYANTI, Indah" userId="8421c6c7-d242-4128-bd2b-221632242f70" providerId="ADAL" clId="{73EDDC44-29B0-4630-9765-08E2B2E2EC75}" dt="2025-01-14T07:06:58.930" v="1321" actId="1076"/>
        <pc:sldMkLst>
          <pc:docMk/>
          <pc:sldMk cId="222400268" sldId="314"/>
        </pc:sldMkLst>
        <pc:spChg chg="mod">
          <ac:chgData name="DEVIYANTI, Indah" userId="8421c6c7-d242-4128-bd2b-221632242f70" providerId="ADAL" clId="{73EDDC44-29B0-4630-9765-08E2B2E2EC75}" dt="2025-01-14T07:05:25.541" v="1309" actId="6549"/>
          <ac:spMkLst>
            <pc:docMk/>
            <pc:sldMk cId="222400268" sldId="314"/>
            <ac:spMk id="2" creationId="{00000000-0000-0000-0000-000000000000}"/>
          </ac:spMkLst>
        </pc:spChg>
        <pc:spChg chg="mod">
          <ac:chgData name="DEVIYANTI, Indah" userId="8421c6c7-d242-4128-bd2b-221632242f70" providerId="ADAL" clId="{73EDDC44-29B0-4630-9765-08E2B2E2EC75}" dt="2025-01-14T07:06:55.038" v="1320" actId="1076"/>
          <ac:spMkLst>
            <pc:docMk/>
            <pc:sldMk cId="222400268" sldId="314"/>
            <ac:spMk id="3" creationId="{00000000-0000-0000-0000-000000000000}"/>
          </ac:spMkLst>
        </pc:spChg>
        <pc:spChg chg="mod">
          <ac:chgData name="DEVIYANTI, Indah" userId="8421c6c7-d242-4128-bd2b-221632242f70" providerId="ADAL" clId="{73EDDC44-29B0-4630-9765-08E2B2E2EC75}" dt="2025-01-14T07:05:49.190" v="1310"/>
          <ac:spMkLst>
            <pc:docMk/>
            <pc:sldMk cId="222400268" sldId="314"/>
            <ac:spMk id="4" creationId="{00000000-0000-0000-0000-000000000000}"/>
          </ac:spMkLst>
        </pc:spChg>
        <pc:spChg chg="mod">
          <ac:chgData name="DEVIYANTI, Indah" userId="8421c6c7-d242-4128-bd2b-221632242f70" providerId="ADAL" clId="{73EDDC44-29B0-4630-9765-08E2B2E2EC75}" dt="2025-01-14T07:00:37.268" v="1230"/>
          <ac:spMkLst>
            <pc:docMk/>
            <pc:sldMk cId="222400268" sldId="314"/>
            <ac:spMk id="15" creationId="{A5BE317C-EE49-B840-8C09-712C864D788D}"/>
          </ac:spMkLst>
        </pc:spChg>
        <pc:spChg chg="mod">
          <ac:chgData name="DEVIYANTI, Indah" userId="8421c6c7-d242-4128-bd2b-221632242f70" providerId="ADAL" clId="{73EDDC44-29B0-4630-9765-08E2B2E2EC75}" dt="2025-01-10T04:15:37.787" v="520"/>
          <ac:spMkLst>
            <pc:docMk/>
            <pc:sldMk cId="222400268" sldId="314"/>
            <ac:spMk id="16" creationId="{D65146A1-D18C-484C-8A31-182A806AE459}"/>
          </ac:spMkLst>
        </pc:spChg>
        <pc:spChg chg="mod">
          <ac:chgData name="DEVIYANTI, Indah" userId="8421c6c7-d242-4128-bd2b-221632242f70" providerId="ADAL" clId="{73EDDC44-29B0-4630-9765-08E2B2E2EC75}" dt="2025-01-14T07:02:21.596" v="1260" actId="20577"/>
          <ac:spMkLst>
            <pc:docMk/>
            <pc:sldMk cId="222400268" sldId="314"/>
            <ac:spMk id="17" creationId="{E2F30E0E-ECA0-7143-883A-BBF0EDE82E81}"/>
          </ac:spMkLst>
        </pc:spChg>
        <pc:spChg chg="mod">
          <ac:chgData name="DEVIYANTI, Indah" userId="8421c6c7-d242-4128-bd2b-221632242f70" providerId="ADAL" clId="{73EDDC44-29B0-4630-9765-08E2B2E2EC75}" dt="2025-01-14T07:06:17.258" v="1314" actId="207"/>
          <ac:spMkLst>
            <pc:docMk/>
            <pc:sldMk cId="222400268" sldId="314"/>
            <ac:spMk id="18" creationId="{0F394AEF-EC75-E740-A7A4-F85BE691593C}"/>
          </ac:spMkLst>
        </pc:spChg>
        <pc:spChg chg="mod">
          <ac:chgData name="DEVIYANTI, Indah" userId="8421c6c7-d242-4128-bd2b-221632242f70" providerId="ADAL" clId="{73EDDC44-29B0-4630-9765-08E2B2E2EC75}" dt="2025-01-14T07:06:58.930" v="1321" actId="1076"/>
          <ac:spMkLst>
            <pc:docMk/>
            <pc:sldMk cId="222400268" sldId="314"/>
            <ac:spMk id="19" creationId="{72B8CDFA-8E07-A14C-A4B1-EFCEDCD39CC4}"/>
          </ac:spMkLst>
        </pc:spChg>
        <pc:picChg chg="add mod">
          <ac:chgData name="DEVIYANTI, Indah" userId="8421c6c7-d242-4128-bd2b-221632242f70" providerId="ADAL" clId="{73EDDC44-29B0-4630-9765-08E2B2E2EC75}" dt="2025-01-09T08:14:49.580" v="48" actId="1076"/>
          <ac:picMkLst>
            <pc:docMk/>
            <pc:sldMk cId="222400268" sldId="314"/>
            <ac:picMk id="5" creationId="{AEC5C97B-9531-C029-5111-AF05EE52A953}"/>
          </ac:picMkLst>
        </pc:picChg>
      </pc:sldChg>
      <pc:sldChg chg="addSp modSp mod">
        <pc:chgData name="DEVIYANTI, Indah" userId="8421c6c7-d242-4128-bd2b-221632242f70" providerId="ADAL" clId="{73EDDC44-29B0-4630-9765-08E2B2E2EC75}" dt="2025-01-14T07:59:26.348" v="1667"/>
        <pc:sldMkLst>
          <pc:docMk/>
          <pc:sldMk cId="1552124154" sldId="320"/>
        </pc:sldMkLst>
        <pc:spChg chg="mod">
          <ac:chgData name="DEVIYANTI, Indah" userId="8421c6c7-d242-4128-bd2b-221632242f70" providerId="ADAL" clId="{73EDDC44-29B0-4630-9765-08E2B2E2EC75}" dt="2025-01-14T07:58:26.661" v="1661"/>
          <ac:spMkLst>
            <pc:docMk/>
            <pc:sldMk cId="1552124154" sldId="320"/>
            <ac:spMk id="7" creationId="{00000000-0000-0000-0000-000000000000}"/>
          </ac:spMkLst>
        </pc:spChg>
        <pc:spChg chg="mod">
          <ac:chgData name="DEVIYANTI, Indah" userId="8421c6c7-d242-4128-bd2b-221632242f70" providerId="ADAL" clId="{73EDDC44-29B0-4630-9765-08E2B2E2EC75}" dt="2025-01-14T07:57:50.124" v="1658"/>
          <ac:spMkLst>
            <pc:docMk/>
            <pc:sldMk cId="1552124154" sldId="320"/>
            <ac:spMk id="9" creationId="{00000000-0000-0000-0000-000000000000}"/>
          </ac:spMkLst>
        </pc:spChg>
        <pc:spChg chg="mod">
          <ac:chgData name="DEVIYANTI, Indah" userId="8421c6c7-d242-4128-bd2b-221632242f70" providerId="ADAL" clId="{73EDDC44-29B0-4630-9765-08E2B2E2EC75}" dt="2025-01-14T07:01:01.159" v="1233"/>
          <ac:spMkLst>
            <pc:docMk/>
            <pc:sldMk cId="1552124154" sldId="320"/>
            <ac:spMk id="18" creationId="{4D2EFEF8-7BD6-B546-9E53-039ED299A048}"/>
          </ac:spMkLst>
        </pc:spChg>
        <pc:spChg chg="mod">
          <ac:chgData name="DEVIYANTI, Indah" userId="8421c6c7-d242-4128-bd2b-221632242f70" providerId="ADAL" clId="{73EDDC44-29B0-4630-9765-08E2B2E2EC75}" dt="2025-01-10T04:26:16.964" v="525"/>
          <ac:spMkLst>
            <pc:docMk/>
            <pc:sldMk cId="1552124154" sldId="320"/>
            <ac:spMk id="19" creationId="{9A40B8DE-A349-244B-BB60-27709821CF24}"/>
          </ac:spMkLst>
        </pc:spChg>
        <pc:spChg chg="mod">
          <ac:chgData name="DEVIYANTI, Indah" userId="8421c6c7-d242-4128-bd2b-221632242f70" providerId="ADAL" clId="{73EDDC44-29B0-4630-9765-08E2B2E2EC75}" dt="2025-01-14T07:57:14.412" v="1657" actId="20577"/>
          <ac:spMkLst>
            <pc:docMk/>
            <pc:sldMk cId="1552124154" sldId="320"/>
            <ac:spMk id="20" creationId="{97560BAF-34E3-E045-9399-995960A9C729}"/>
          </ac:spMkLst>
        </pc:spChg>
        <pc:spChg chg="mod">
          <ac:chgData name="DEVIYANTI, Indah" userId="8421c6c7-d242-4128-bd2b-221632242f70" providerId="ADAL" clId="{73EDDC44-29B0-4630-9765-08E2B2E2EC75}" dt="2025-01-14T07:58:03.432" v="1660" actId="14100"/>
          <ac:spMkLst>
            <pc:docMk/>
            <pc:sldMk cId="1552124154" sldId="320"/>
            <ac:spMk id="21" creationId="{A7702A50-E77A-1247-99E7-6BF7FD5975B7}"/>
          </ac:spMkLst>
        </pc:spChg>
        <pc:spChg chg="mod">
          <ac:chgData name="DEVIYANTI, Indah" userId="8421c6c7-d242-4128-bd2b-221632242f70" providerId="ADAL" clId="{73EDDC44-29B0-4630-9765-08E2B2E2EC75}" dt="2025-01-14T07:59:26.348" v="1667"/>
          <ac:spMkLst>
            <pc:docMk/>
            <pc:sldMk cId="1552124154" sldId="320"/>
            <ac:spMk id="22" creationId="{6DF39A86-734B-5342-8BE7-2E9DECC53588}"/>
          </ac:spMkLst>
        </pc:spChg>
        <pc:spChg chg="mod">
          <ac:chgData name="DEVIYANTI, Indah" userId="8421c6c7-d242-4128-bd2b-221632242f70" providerId="ADAL" clId="{73EDDC44-29B0-4630-9765-08E2B2E2EC75}" dt="2025-01-14T07:59:15.014" v="1666"/>
          <ac:spMkLst>
            <pc:docMk/>
            <pc:sldMk cId="1552124154" sldId="320"/>
            <ac:spMk id="23" creationId="{32AE8E95-583B-0942-8874-EEFDDAA4D890}"/>
          </ac:spMkLst>
        </pc:spChg>
        <pc:spChg chg="mod">
          <ac:chgData name="DEVIYANTI, Indah" userId="8421c6c7-d242-4128-bd2b-221632242f70" providerId="ADAL" clId="{73EDDC44-29B0-4630-9765-08E2B2E2EC75}" dt="2025-01-14T07:58:45.462" v="1664" actId="14100"/>
          <ac:spMkLst>
            <pc:docMk/>
            <pc:sldMk cId="1552124154" sldId="320"/>
            <ac:spMk id="24" creationId="{20FC9786-B7D8-B948-9FE9-9EEDF5129DAF}"/>
          </ac:spMkLst>
        </pc:spChg>
        <pc:picChg chg="add mod">
          <ac:chgData name="DEVIYANTI, Indah" userId="8421c6c7-d242-4128-bd2b-221632242f70" providerId="ADAL" clId="{73EDDC44-29B0-4630-9765-08E2B2E2EC75}" dt="2025-01-09T08:15:03.420" v="50" actId="1076"/>
          <ac:picMkLst>
            <pc:docMk/>
            <pc:sldMk cId="1552124154" sldId="320"/>
            <ac:picMk id="2" creationId="{0070E688-FC14-80C1-4068-65BBC57205C2}"/>
          </ac:picMkLst>
        </pc:picChg>
      </pc:sldChg>
      <pc:sldChg chg="modSp mod">
        <pc:chgData name="DEVIYANTI, Indah" userId="8421c6c7-d242-4128-bd2b-221632242f70" providerId="ADAL" clId="{73EDDC44-29B0-4630-9765-08E2B2E2EC75}" dt="2025-01-14T08:11:34.763" v="1776"/>
        <pc:sldMkLst>
          <pc:docMk/>
          <pc:sldMk cId="2915578412" sldId="322"/>
        </pc:sldMkLst>
        <pc:spChg chg="mod">
          <ac:chgData name="DEVIYANTI, Indah" userId="8421c6c7-d242-4128-bd2b-221632242f70" providerId="ADAL" clId="{73EDDC44-29B0-4630-9765-08E2B2E2EC75}" dt="2025-01-14T08:09:58.293" v="1753" actId="207"/>
          <ac:spMkLst>
            <pc:docMk/>
            <pc:sldMk cId="2915578412" sldId="322"/>
            <ac:spMk id="5" creationId="{00000000-0000-0000-0000-000000000000}"/>
          </ac:spMkLst>
        </pc:spChg>
        <pc:spChg chg="mod">
          <ac:chgData name="DEVIYANTI, Indah" userId="8421c6c7-d242-4128-bd2b-221632242f70" providerId="ADAL" clId="{73EDDC44-29B0-4630-9765-08E2B2E2EC75}" dt="2025-01-14T07:01:10.859" v="1236"/>
          <ac:spMkLst>
            <pc:docMk/>
            <pc:sldMk cId="2915578412" sldId="322"/>
            <ac:spMk id="13" creationId="{A65B2C35-0BA8-2B45-895A-EC27C54B6678}"/>
          </ac:spMkLst>
        </pc:spChg>
        <pc:spChg chg="mod">
          <ac:chgData name="DEVIYANTI, Indah" userId="8421c6c7-d242-4128-bd2b-221632242f70" providerId="ADAL" clId="{73EDDC44-29B0-4630-9765-08E2B2E2EC75}" dt="2025-01-10T04:26:28.510" v="528"/>
          <ac:spMkLst>
            <pc:docMk/>
            <pc:sldMk cId="2915578412" sldId="322"/>
            <ac:spMk id="14" creationId="{FBD61E19-F62A-9F44-ABD0-47D10250AB2A}"/>
          </ac:spMkLst>
        </pc:spChg>
        <pc:spChg chg="mod">
          <ac:chgData name="DEVIYANTI, Indah" userId="8421c6c7-d242-4128-bd2b-221632242f70" providerId="ADAL" clId="{73EDDC44-29B0-4630-9765-08E2B2E2EC75}" dt="2025-01-14T08:05:59.579" v="1736"/>
          <ac:spMkLst>
            <pc:docMk/>
            <pc:sldMk cId="2915578412" sldId="322"/>
            <ac:spMk id="15" creationId="{487782DC-9CF6-E940-BD59-2020EB0C8C56}"/>
          </ac:spMkLst>
        </pc:spChg>
        <pc:spChg chg="mod">
          <ac:chgData name="DEVIYANTI, Indah" userId="8421c6c7-d242-4128-bd2b-221632242f70" providerId="ADAL" clId="{73EDDC44-29B0-4630-9765-08E2B2E2EC75}" dt="2025-01-14T08:11:16.976" v="1775"/>
          <ac:spMkLst>
            <pc:docMk/>
            <pc:sldMk cId="2915578412" sldId="322"/>
            <ac:spMk id="16" creationId="{C9C6CA9D-1ED5-8F47-951E-BB97C37E1E99}"/>
          </ac:spMkLst>
        </pc:spChg>
        <pc:spChg chg="mod">
          <ac:chgData name="DEVIYANTI, Indah" userId="8421c6c7-d242-4128-bd2b-221632242f70" providerId="ADAL" clId="{73EDDC44-29B0-4630-9765-08E2B2E2EC75}" dt="2025-01-14T08:10:30.350" v="1754"/>
          <ac:spMkLst>
            <pc:docMk/>
            <pc:sldMk cId="2915578412" sldId="322"/>
            <ac:spMk id="17" creationId="{54DBA396-F3AC-9D42-A7B1-4848A10F2690}"/>
          </ac:spMkLst>
        </pc:spChg>
        <pc:spChg chg="mod">
          <ac:chgData name="DEVIYANTI, Indah" userId="8421c6c7-d242-4128-bd2b-221632242f70" providerId="ADAL" clId="{73EDDC44-29B0-4630-9765-08E2B2E2EC75}" dt="2025-01-14T08:11:34.763" v="1776"/>
          <ac:spMkLst>
            <pc:docMk/>
            <pc:sldMk cId="2915578412" sldId="322"/>
            <ac:spMk id="18" creationId="{538D4E2A-70FE-A64F-85B7-C94059081753}"/>
          </ac:spMkLst>
        </pc:spChg>
        <pc:spChg chg="mod">
          <ac:chgData name="DEVIYANTI, Indah" userId="8421c6c7-d242-4128-bd2b-221632242f70" providerId="ADAL" clId="{73EDDC44-29B0-4630-9765-08E2B2E2EC75}" dt="2025-01-14T08:10:49.001" v="1774" actId="20577"/>
          <ac:spMkLst>
            <pc:docMk/>
            <pc:sldMk cId="2915578412" sldId="322"/>
            <ac:spMk id="19" creationId="{7E0A1135-14B5-7942-9BD5-B32B741869B0}"/>
          </ac:spMkLst>
        </pc:spChg>
      </pc:sldChg>
      <pc:sldChg chg="modSp mod modAnim">
        <pc:chgData name="DEVIYANTI, Indah" userId="8421c6c7-d242-4128-bd2b-221632242f70" providerId="ADAL" clId="{73EDDC44-29B0-4630-9765-08E2B2E2EC75}" dt="2025-01-14T08:12:40.502" v="1780" actId="1076"/>
        <pc:sldMkLst>
          <pc:docMk/>
          <pc:sldMk cId="1159059326" sldId="323"/>
        </pc:sldMkLst>
        <pc:spChg chg="mod">
          <ac:chgData name="DEVIYANTI, Indah" userId="8421c6c7-d242-4128-bd2b-221632242f70" providerId="ADAL" clId="{73EDDC44-29B0-4630-9765-08E2B2E2EC75}" dt="2025-01-14T08:12:01.653" v="1778"/>
          <ac:spMkLst>
            <pc:docMk/>
            <pc:sldMk cId="1159059326" sldId="323"/>
            <ac:spMk id="5" creationId="{00000000-0000-0000-0000-000000000000}"/>
          </ac:spMkLst>
        </pc:spChg>
        <pc:spChg chg="mod">
          <ac:chgData name="DEVIYANTI, Indah" userId="8421c6c7-d242-4128-bd2b-221632242f70" providerId="ADAL" clId="{73EDDC44-29B0-4630-9765-08E2B2E2EC75}" dt="2025-01-14T08:11:51.894" v="1777"/>
          <ac:spMkLst>
            <pc:docMk/>
            <pc:sldMk cId="1159059326" sldId="323"/>
            <ac:spMk id="9" creationId="{20DE8E3B-B275-DC4D-B32E-8B5D00DF3AFF}"/>
          </ac:spMkLst>
        </pc:spChg>
        <pc:spChg chg="mod">
          <ac:chgData name="DEVIYANTI, Indah" userId="8421c6c7-d242-4128-bd2b-221632242f70" providerId="ADAL" clId="{73EDDC44-29B0-4630-9765-08E2B2E2EC75}" dt="2025-01-14T08:12:40.502" v="1780" actId="1076"/>
          <ac:spMkLst>
            <pc:docMk/>
            <pc:sldMk cId="1159059326" sldId="323"/>
            <ac:spMk id="12" creationId="{3F49B396-D266-C443-9715-8E9F06C7609F}"/>
          </ac:spMkLst>
        </pc:spChg>
        <pc:spChg chg="mod">
          <ac:chgData name="DEVIYANTI, Indah" userId="8421c6c7-d242-4128-bd2b-221632242f70" providerId="ADAL" clId="{73EDDC44-29B0-4630-9765-08E2B2E2EC75}" dt="2025-01-10T04:26:32.528" v="529"/>
          <ac:spMkLst>
            <pc:docMk/>
            <pc:sldMk cId="1159059326" sldId="323"/>
            <ac:spMk id="16" creationId="{6E9B633F-6064-354A-8826-851C0C174260}"/>
          </ac:spMkLst>
        </pc:spChg>
      </pc:sldChg>
      <pc:sldChg chg="addSp modSp mod">
        <pc:chgData name="DEVIYANTI, Indah" userId="8421c6c7-d242-4128-bd2b-221632242f70" providerId="ADAL" clId="{73EDDC44-29B0-4630-9765-08E2B2E2EC75}" dt="2025-01-10T04:28:43.283" v="539"/>
        <pc:sldMkLst>
          <pc:docMk/>
          <pc:sldMk cId="304318575" sldId="342"/>
        </pc:sldMkLst>
        <pc:spChg chg="mod">
          <ac:chgData name="DEVIYANTI, Indah" userId="8421c6c7-d242-4128-bd2b-221632242f70" providerId="ADAL" clId="{73EDDC44-29B0-4630-9765-08E2B2E2EC75}" dt="2025-01-10T04:28:27.880" v="537"/>
          <ac:spMkLst>
            <pc:docMk/>
            <pc:sldMk cId="304318575" sldId="342"/>
            <ac:spMk id="10" creationId="{02D8D599-CC91-5A42-90F4-319874C18D53}"/>
          </ac:spMkLst>
        </pc:spChg>
        <pc:spChg chg="mod">
          <ac:chgData name="DEVIYANTI, Indah" userId="8421c6c7-d242-4128-bd2b-221632242f70" providerId="ADAL" clId="{73EDDC44-29B0-4630-9765-08E2B2E2EC75}" dt="2025-01-10T04:28:43.283" v="539"/>
          <ac:spMkLst>
            <pc:docMk/>
            <pc:sldMk cId="304318575" sldId="342"/>
            <ac:spMk id="11" creationId="{A2E20292-DF7A-9649-97D4-B32CC5DDCBCD}"/>
          </ac:spMkLst>
        </pc:spChg>
        <pc:spChg chg="mod">
          <ac:chgData name="DEVIYANTI, Indah" userId="8421c6c7-d242-4128-bd2b-221632242f70" providerId="ADAL" clId="{73EDDC44-29B0-4630-9765-08E2B2E2EC75}" dt="2025-01-10T04:13:07.083" v="491"/>
          <ac:spMkLst>
            <pc:docMk/>
            <pc:sldMk cId="304318575" sldId="342"/>
            <ac:spMk id="17" creationId="{EDD5BCA3-B399-1145-B23C-AFE7CAE1F2B2}"/>
          </ac:spMkLst>
        </pc:spChg>
        <pc:spChg chg="mod">
          <ac:chgData name="DEVIYANTI, Indah" userId="8421c6c7-d242-4128-bd2b-221632242f70" providerId="ADAL" clId="{73EDDC44-29B0-4630-9765-08E2B2E2EC75}" dt="2025-01-10T04:12:52.220" v="490" actId="20577"/>
          <ac:spMkLst>
            <pc:docMk/>
            <pc:sldMk cId="304318575" sldId="342"/>
            <ac:spMk id="18" creationId="{FAEC5E7B-48EC-D94F-85CE-201620D597D9}"/>
          </ac:spMkLst>
        </pc:spChg>
        <pc:spChg chg="mod">
          <ac:chgData name="DEVIYANTI, Indah" userId="8421c6c7-d242-4128-bd2b-221632242f70" providerId="ADAL" clId="{73EDDC44-29B0-4630-9765-08E2B2E2EC75}" dt="2025-01-10T04:28:01.899" v="536"/>
          <ac:spMkLst>
            <pc:docMk/>
            <pc:sldMk cId="304318575" sldId="342"/>
            <ac:spMk id="19" creationId="{E50FA7EA-7704-7445-91F3-D10519CA7477}"/>
          </ac:spMkLst>
        </pc:spChg>
        <pc:spChg chg="mod">
          <ac:chgData name="DEVIYANTI, Indah" userId="8421c6c7-d242-4128-bd2b-221632242f70" providerId="ADAL" clId="{73EDDC44-29B0-4630-9765-08E2B2E2EC75}" dt="2025-01-10T04:27:35.043" v="535" actId="20577"/>
          <ac:spMkLst>
            <pc:docMk/>
            <pc:sldMk cId="304318575" sldId="342"/>
            <ac:spMk id="21" creationId="{E3FE5CC2-EF98-F04A-B163-9EDE43CEE7B6}"/>
          </ac:spMkLst>
        </pc:spChg>
        <pc:picChg chg="add mod">
          <ac:chgData name="DEVIYANTI, Indah" userId="8421c6c7-d242-4128-bd2b-221632242f70" providerId="ADAL" clId="{73EDDC44-29B0-4630-9765-08E2B2E2EC75}" dt="2025-01-09T07:48:09.977" v="3" actId="1076"/>
          <ac:picMkLst>
            <pc:docMk/>
            <pc:sldMk cId="304318575" sldId="342"/>
            <ac:picMk id="2" creationId="{F2A43A9A-0B35-1D12-9B57-FAB77F2BEA25}"/>
          </ac:picMkLst>
        </pc:picChg>
        <pc:picChg chg="mod">
          <ac:chgData name="DEVIYANTI, Indah" userId="8421c6c7-d242-4128-bd2b-221632242f70" providerId="ADAL" clId="{73EDDC44-29B0-4630-9765-08E2B2E2EC75}" dt="2025-01-10T04:28:31.691" v="538" actId="1076"/>
          <ac:picMkLst>
            <pc:docMk/>
            <pc:sldMk cId="304318575" sldId="342"/>
            <ac:picMk id="12" creationId="{D76B14F2-6D9A-424C-A56E-99BB87401E1A}"/>
          </ac:picMkLst>
        </pc:picChg>
      </pc:sldChg>
      <pc:sldChg chg="modSp mod">
        <pc:chgData name="DEVIYANTI, Indah" userId="8421c6c7-d242-4128-bd2b-221632242f70" providerId="ADAL" clId="{73EDDC44-29B0-4630-9765-08E2B2E2EC75}" dt="2025-01-10T05:21:28.861" v="669" actId="6549"/>
        <pc:sldMkLst>
          <pc:docMk/>
          <pc:sldMk cId="1858358713" sldId="343"/>
        </pc:sldMkLst>
        <pc:spChg chg="mod">
          <ac:chgData name="DEVIYANTI, Indah" userId="8421c6c7-d242-4128-bd2b-221632242f70" providerId="ADAL" clId="{73EDDC44-29B0-4630-9765-08E2B2E2EC75}" dt="2025-01-10T05:21:05.186" v="666"/>
          <ac:spMkLst>
            <pc:docMk/>
            <pc:sldMk cId="1858358713" sldId="343"/>
            <ac:spMk id="5" creationId="{C1665611-2C2F-6E4A-A372-7689A544ADFC}"/>
          </ac:spMkLst>
        </pc:spChg>
        <pc:spChg chg="mod">
          <ac:chgData name="DEVIYANTI, Indah" userId="8421c6c7-d242-4128-bd2b-221632242f70" providerId="ADAL" clId="{73EDDC44-29B0-4630-9765-08E2B2E2EC75}" dt="2025-01-10T04:13:26.792" v="497"/>
          <ac:spMkLst>
            <pc:docMk/>
            <pc:sldMk cId="1858358713" sldId="343"/>
            <ac:spMk id="17" creationId="{30413708-EC1B-B342-B614-3B2764142AC0}"/>
          </ac:spMkLst>
        </pc:spChg>
        <pc:spChg chg="mod">
          <ac:chgData name="DEVIYANTI, Indah" userId="8421c6c7-d242-4128-bd2b-221632242f70" providerId="ADAL" clId="{73EDDC44-29B0-4630-9765-08E2B2E2EC75}" dt="2025-01-10T05:21:28.861" v="669" actId="6549"/>
          <ac:spMkLst>
            <pc:docMk/>
            <pc:sldMk cId="1858358713" sldId="343"/>
            <ac:spMk id="18" creationId="{FCA596E2-1DBB-E14A-BD82-32D0954B8224}"/>
          </ac:spMkLst>
        </pc:spChg>
        <pc:spChg chg="mod">
          <ac:chgData name="DEVIYANTI, Indah" userId="8421c6c7-d242-4128-bd2b-221632242f70" providerId="ADAL" clId="{73EDDC44-29B0-4630-9765-08E2B2E2EC75}" dt="2025-01-10T05:20:51.353" v="665" actId="20577"/>
          <ac:spMkLst>
            <pc:docMk/>
            <pc:sldMk cId="1858358713" sldId="343"/>
            <ac:spMk id="20" creationId="{A4C9707F-D354-A540-9FF5-3ABBECF2418F}"/>
          </ac:spMkLst>
        </pc:spChg>
        <pc:spChg chg="mod">
          <ac:chgData name="DEVIYANTI, Indah" userId="8421c6c7-d242-4128-bd2b-221632242f70" providerId="ADAL" clId="{73EDDC44-29B0-4630-9765-08E2B2E2EC75}" dt="2025-01-10T04:50:03.292" v="662"/>
          <ac:spMkLst>
            <pc:docMk/>
            <pc:sldMk cId="1858358713" sldId="343"/>
            <ac:spMk id="21" creationId="{7D57C091-0B4F-CB40-9EDF-01A4B62F19E3}"/>
          </ac:spMkLst>
        </pc:spChg>
        <pc:spChg chg="mod">
          <ac:chgData name="DEVIYANTI, Indah" userId="8421c6c7-d242-4128-bd2b-221632242f70" providerId="ADAL" clId="{73EDDC44-29B0-4630-9765-08E2B2E2EC75}" dt="2025-01-10T04:14:16.989" v="507"/>
          <ac:spMkLst>
            <pc:docMk/>
            <pc:sldMk cId="1858358713" sldId="343"/>
            <ac:spMk id="22" creationId="{2D91784A-6269-9A4C-BA46-706BC558D235}"/>
          </ac:spMkLst>
        </pc:spChg>
      </pc:sldChg>
      <pc:sldChg chg="addSp modSp mod">
        <pc:chgData name="DEVIYANTI, Indah" userId="8421c6c7-d242-4128-bd2b-221632242f70" providerId="ADAL" clId="{73EDDC44-29B0-4630-9765-08E2B2E2EC75}" dt="2025-01-14T05:21:26.586" v="734" actId="20577"/>
        <pc:sldMkLst>
          <pc:docMk/>
          <pc:sldMk cId="2909778645" sldId="345"/>
        </pc:sldMkLst>
        <pc:spChg chg="mod">
          <ac:chgData name="DEVIYANTI, Indah" userId="8421c6c7-d242-4128-bd2b-221632242f70" providerId="ADAL" clId="{73EDDC44-29B0-4630-9765-08E2B2E2EC75}" dt="2025-01-10T04:13:29.949" v="498"/>
          <ac:spMkLst>
            <pc:docMk/>
            <pc:sldMk cId="2909778645" sldId="345"/>
            <ac:spMk id="11" creationId="{79289BEE-9191-2247-9D68-4615C40EDC2C}"/>
          </ac:spMkLst>
        </pc:spChg>
        <pc:spChg chg="mod">
          <ac:chgData name="DEVIYANTI, Indah" userId="8421c6c7-d242-4128-bd2b-221632242f70" providerId="ADAL" clId="{73EDDC44-29B0-4630-9765-08E2B2E2EC75}" dt="2025-01-10T04:14:20.450" v="508"/>
          <ac:spMkLst>
            <pc:docMk/>
            <pc:sldMk cId="2909778645" sldId="345"/>
            <ac:spMk id="12" creationId="{4DB89A53-511E-DD43-9E49-64895847B3E1}"/>
          </ac:spMkLst>
        </pc:spChg>
        <pc:spChg chg="mod">
          <ac:chgData name="DEVIYANTI, Indah" userId="8421c6c7-d242-4128-bd2b-221632242f70" providerId="ADAL" clId="{73EDDC44-29B0-4630-9765-08E2B2E2EC75}" dt="2025-01-14T05:21:26.586" v="734" actId="20577"/>
          <ac:spMkLst>
            <pc:docMk/>
            <pc:sldMk cId="2909778645" sldId="345"/>
            <ac:spMk id="14" creationId="{021123F4-2B00-8744-89EF-D7C4DFF904B7}"/>
          </ac:spMkLst>
        </pc:spChg>
        <pc:spChg chg="mod">
          <ac:chgData name="DEVIYANTI, Indah" userId="8421c6c7-d242-4128-bd2b-221632242f70" providerId="ADAL" clId="{73EDDC44-29B0-4630-9765-08E2B2E2EC75}" dt="2025-01-10T05:22:13.486" v="673" actId="14100"/>
          <ac:spMkLst>
            <pc:docMk/>
            <pc:sldMk cId="2909778645" sldId="345"/>
            <ac:spMk id="103" creationId="{BEC6E6C7-791B-514B-B2DE-574B0B16F5CF}"/>
          </ac:spMkLst>
        </pc:spChg>
        <pc:picChg chg="add mod">
          <ac:chgData name="DEVIYANTI, Indah" userId="8421c6c7-d242-4128-bd2b-221632242f70" providerId="ADAL" clId="{73EDDC44-29B0-4630-9765-08E2B2E2EC75}" dt="2025-01-09T08:13:47.453" v="30" actId="1076"/>
          <ac:picMkLst>
            <pc:docMk/>
            <pc:sldMk cId="2909778645" sldId="345"/>
            <ac:picMk id="2" creationId="{564DC5DC-AB97-253B-0F1F-0E627E4BE919}"/>
          </ac:picMkLst>
        </pc:picChg>
      </pc:sldChg>
      <pc:sldChg chg="addSp modSp mod">
        <pc:chgData name="DEVIYANTI, Indah" userId="8421c6c7-d242-4128-bd2b-221632242f70" providerId="ADAL" clId="{73EDDC44-29B0-4630-9765-08E2B2E2EC75}" dt="2025-01-10T04:32:31.700" v="587"/>
        <pc:sldMkLst>
          <pc:docMk/>
          <pc:sldMk cId="887819204" sldId="347"/>
        </pc:sldMkLst>
        <pc:spChg chg="mod">
          <ac:chgData name="DEVIYANTI, Indah" userId="8421c6c7-d242-4128-bd2b-221632242f70" providerId="ADAL" clId="{73EDDC44-29B0-4630-9765-08E2B2E2EC75}" dt="2025-01-10T04:32:31.700" v="587"/>
          <ac:spMkLst>
            <pc:docMk/>
            <pc:sldMk cId="887819204" sldId="347"/>
            <ac:spMk id="3" creationId="{81EC4FFB-9FE0-5440-B1D3-7E5C85580CEA}"/>
          </ac:spMkLst>
        </pc:spChg>
        <pc:spChg chg="mod">
          <ac:chgData name="DEVIYANTI, Indah" userId="8421c6c7-d242-4128-bd2b-221632242f70" providerId="ADAL" clId="{73EDDC44-29B0-4630-9765-08E2B2E2EC75}" dt="2025-01-10T04:31:44.454" v="586" actId="20577"/>
          <ac:spMkLst>
            <pc:docMk/>
            <pc:sldMk cId="887819204" sldId="347"/>
            <ac:spMk id="12" creationId="{F7A480C6-0081-484C-8532-439245BAF56C}"/>
          </ac:spMkLst>
        </pc:spChg>
        <pc:spChg chg="mod">
          <ac:chgData name="DEVIYANTI, Indah" userId="8421c6c7-d242-4128-bd2b-221632242f70" providerId="ADAL" clId="{73EDDC44-29B0-4630-9765-08E2B2E2EC75}" dt="2025-01-10T04:13:11.557" v="492"/>
          <ac:spMkLst>
            <pc:docMk/>
            <pc:sldMk cId="887819204" sldId="347"/>
            <ac:spMk id="18" creationId="{5D769BF5-AACC-364C-92C6-D1B4B4C0189D}"/>
          </ac:spMkLst>
        </pc:spChg>
        <pc:spChg chg="mod">
          <ac:chgData name="DEVIYANTI, Indah" userId="8421c6c7-d242-4128-bd2b-221632242f70" providerId="ADAL" clId="{73EDDC44-29B0-4630-9765-08E2B2E2EC75}" dt="2025-01-10T04:13:53.720" v="502"/>
          <ac:spMkLst>
            <pc:docMk/>
            <pc:sldMk cId="887819204" sldId="347"/>
            <ac:spMk id="19" creationId="{0620F1E2-25D3-E24E-86AB-A6F46AF82B03}"/>
          </ac:spMkLst>
        </pc:spChg>
        <pc:spChg chg="mod">
          <ac:chgData name="DEVIYANTI, Indah" userId="8421c6c7-d242-4128-bd2b-221632242f70" providerId="ADAL" clId="{73EDDC44-29B0-4630-9765-08E2B2E2EC75}" dt="2025-01-10T04:29:55.573" v="545" actId="20577"/>
          <ac:spMkLst>
            <pc:docMk/>
            <pc:sldMk cId="887819204" sldId="347"/>
            <ac:spMk id="20" creationId="{71659C32-E8DC-744C-8A65-08D88BE773C1}"/>
          </ac:spMkLst>
        </pc:spChg>
        <pc:picChg chg="add mod">
          <ac:chgData name="DEVIYANTI, Indah" userId="8421c6c7-d242-4128-bd2b-221632242f70" providerId="ADAL" clId="{73EDDC44-29B0-4630-9765-08E2B2E2EC75}" dt="2025-01-09T07:48:15.012" v="5" actId="1076"/>
          <ac:picMkLst>
            <pc:docMk/>
            <pc:sldMk cId="887819204" sldId="347"/>
            <ac:picMk id="2" creationId="{D031D968-C969-8A36-5E7A-7BBCEAF9CB30}"/>
          </ac:picMkLst>
        </pc:picChg>
      </pc:sldChg>
      <pc:sldChg chg="addSp modSp mod">
        <pc:chgData name="DEVIYANTI, Indah" userId="8421c6c7-d242-4128-bd2b-221632242f70" providerId="ADAL" clId="{73EDDC44-29B0-4630-9765-08E2B2E2EC75}" dt="2025-01-14T05:06:42.444" v="679" actId="20577"/>
        <pc:sldMkLst>
          <pc:docMk/>
          <pc:sldMk cId="3518404745" sldId="348"/>
        </pc:sldMkLst>
        <pc:spChg chg="mod">
          <ac:chgData name="DEVIYANTI, Indah" userId="8421c6c7-d242-4128-bd2b-221632242f70" providerId="ADAL" clId="{73EDDC44-29B0-4630-9765-08E2B2E2EC75}" dt="2025-01-10T04:34:56.591" v="602"/>
          <ac:spMkLst>
            <pc:docMk/>
            <pc:sldMk cId="3518404745" sldId="348"/>
            <ac:spMk id="3" creationId="{81EC4FFB-9FE0-5440-B1D3-7E5C85580CEA}"/>
          </ac:spMkLst>
        </pc:spChg>
        <pc:spChg chg="mod">
          <ac:chgData name="DEVIYANTI, Indah" userId="8421c6c7-d242-4128-bd2b-221632242f70" providerId="ADAL" clId="{73EDDC44-29B0-4630-9765-08E2B2E2EC75}" dt="2025-01-10T04:34:06.864" v="601" actId="14100"/>
          <ac:spMkLst>
            <pc:docMk/>
            <pc:sldMk cId="3518404745" sldId="348"/>
            <ac:spMk id="12" creationId="{F7A480C6-0081-484C-8532-439245BAF56C}"/>
          </ac:spMkLst>
        </pc:spChg>
        <pc:spChg chg="mod">
          <ac:chgData name="DEVIYANTI, Indah" userId="8421c6c7-d242-4128-bd2b-221632242f70" providerId="ADAL" clId="{73EDDC44-29B0-4630-9765-08E2B2E2EC75}" dt="2025-01-10T04:33:03.241" v="599" actId="14100"/>
          <ac:spMkLst>
            <pc:docMk/>
            <pc:sldMk cId="3518404745" sldId="348"/>
            <ac:spMk id="15" creationId="{4848277E-83FE-404C-A2D8-DEBA13B4335D}"/>
          </ac:spMkLst>
        </pc:spChg>
        <pc:spChg chg="mod">
          <ac:chgData name="DEVIYANTI, Indah" userId="8421c6c7-d242-4128-bd2b-221632242f70" providerId="ADAL" clId="{73EDDC44-29B0-4630-9765-08E2B2E2EC75}" dt="2025-01-10T04:13:14.903" v="493"/>
          <ac:spMkLst>
            <pc:docMk/>
            <pc:sldMk cId="3518404745" sldId="348"/>
            <ac:spMk id="19" creationId="{757690E4-0D6B-D94D-9B47-1270BFEE1054}"/>
          </ac:spMkLst>
        </pc:spChg>
        <pc:spChg chg="mod">
          <ac:chgData name="DEVIYANTI, Indah" userId="8421c6c7-d242-4128-bd2b-221632242f70" providerId="ADAL" clId="{73EDDC44-29B0-4630-9765-08E2B2E2EC75}" dt="2025-01-10T04:13:59.724" v="503"/>
          <ac:spMkLst>
            <pc:docMk/>
            <pc:sldMk cId="3518404745" sldId="348"/>
            <ac:spMk id="20" creationId="{A284697F-49C2-334B-93AA-9F60DD5BF185}"/>
          </ac:spMkLst>
        </pc:spChg>
        <pc:spChg chg="mod">
          <ac:chgData name="DEVIYANTI, Indah" userId="8421c6c7-d242-4128-bd2b-221632242f70" providerId="ADAL" clId="{73EDDC44-29B0-4630-9765-08E2B2E2EC75}" dt="2025-01-14T05:06:42.444" v="679" actId="20577"/>
          <ac:spMkLst>
            <pc:docMk/>
            <pc:sldMk cId="3518404745" sldId="348"/>
            <ac:spMk id="21" creationId="{DB002102-A21B-9C4D-9216-4D438526032D}"/>
          </ac:spMkLst>
        </pc:spChg>
        <pc:picChg chg="add mod">
          <ac:chgData name="DEVIYANTI, Indah" userId="8421c6c7-d242-4128-bd2b-221632242f70" providerId="ADAL" clId="{73EDDC44-29B0-4630-9765-08E2B2E2EC75}" dt="2025-01-09T07:48:24.537" v="8" actId="1076"/>
          <ac:picMkLst>
            <pc:docMk/>
            <pc:sldMk cId="3518404745" sldId="348"/>
            <ac:picMk id="2" creationId="{7D38651A-460C-DD5B-F624-6255D505EE9A}"/>
          </ac:picMkLst>
        </pc:picChg>
      </pc:sldChg>
      <pc:sldChg chg="addSp modSp mod">
        <pc:chgData name="DEVIYANTI, Indah" userId="8421c6c7-d242-4128-bd2b-221632242f70" providerId="ADAL" clId="{73EDDC44-29B0-4630-9765-08E2B2E2EC75}" dt="2025-01-10T04:36:27.872" v="621" actId="20577"/>
        <pc:sldMkLst>
          <pc:docMk/>
          <pc:sldMk cId="2108355374" sldId="349"/>
        </pc:sldMkLst>
        <pc:spChg chg="mod">
          <ac:chgData name="DEVIYANTI, Indah" userId="8421c6c7-d242-4128-bd2b-221632242f70" providerId="ADAL" clId="{73EDDC44-29B0-4630-9765-08E2B2E2EC75}" dt="2025-01-10T04:36:27.872" v="621" actId="20577"/>
          <ac:spMkLst>
            <pc:docMk/>
            <pc:sldMk cId="2108355374" sldId="349"/>
            <ac:spMk id="3" creationId="{81EC4FFB-9FE0-5440-B1D3-7E5C85580CEA}"/>
          </ac:spMkLst>
        </pc:spChg>
        <pc:spChg chg="mod">
          <ac:chgData name="DEVIYANTI, Indah" userId="8421c6c7-d242-4128-bd2b-221632242f70" providerId="ADAL" clId="{73EDDC44-29B0-4630-9765-08E2B2E2EC75}" dt="2025-01-10T04:35:59.626" v="612"/>
          <ac:spMkLst>
            <pc:docMk/>
            <pc:sldMk cId="2108355374" sldId="349"/>
            <ac:spMk id="12" creationId="{F7A480C6-0081-484C-8532-439245BAF56C}"/>
          </ac:spMkLst>
        </pc:spChg>
        <pc:spChg chg="mod">
          <ac:chgData name="DEVIYANTI, Indah" userId="8421c6c7-d242-4128-bd2b-221632242f70" providerId="ADAL" clId="{73EDDC44-29B0-4630-9765-08E2B2E2EC75}" dt="2025-01-10T04:35:47.437" v="611" actId="1076"/>
          <ac:spMkLst>
            <pc:docMk/>
            <pc:sldMk cId="2108355374" sldId="349"/>
            <ac:spMk id="17" creationId="{4D45A7EB-E7ED-C749-AEBD-7B6B65427344}"/>
          </ac:spMkLst>
        </pc:spChg>
        <pc:spChg chg="mod">
          <ac:chgData name="DEVIYANTI, Indah" userId="8421c6c7-d242-4128-bd2b-221632242f70" providerId="ADAL" clId="{73EDDC44-29B0-4630-9765-08E2B2E2EC75}" dt="2025-01-10T04:13:18.138" v="494"/>
          <ac:spMkLst>
            <pc:docMk/>
            <pc:sldMk cId="2108355374" sldId="349"/>
            <ac:spMk id="19" creationId="{0D9706B9-493A-D24F-AC8F-694017F97317}"/>
          </ac:spMkLst>
        </pc:spChg>
        <pc:spChg chg="mod">
          <ac:chgData name="DEVIYANTI, Indah" userId="8421c6c7-d242-4128-bd2b-221632242f70" providerId="ADAL" clId="{73EDDC44-29B0-4630-9765-08E2B2E2EC75}" dt="2025-01-10T04:14:03.046" v="504"/>
          <ac:spMkLst>
            <pc:docMk/>
            <pc:sldMk cId="2108355374" sldId="349"/>
            <ac:spMk id="20" creationId="{24DF9011-EA71-7243-9442-FC3F5CBF5122}"/>
          </ac:spMkLst>
        </pc:spChg>
        <pc:spChg chg="mod">
          <ac:chgData name="DEVIYANTI, Indah" userId="8421c6c7-d242-4128-bd2b-221632242f70" providerId="ADAL" clId="{73EDDC44-29B0-4630-9765-08E2B2E2EC75}" dt="2025-01-10T04:35:22.063" v="608" actId="20577"/>
          <ac:spMkLst>
            <pc:docMk/>
            <pc:sldMk cId="2108355374" sldId="349"/>
            <ac:spMk id="21" creationId="{D12F3D76-2BB1-1548-AAF1-BFE155E69A2E}"/>
          </ac:spMkLst>
        </pc:spChg>
        <pc:picChg chg="add mod">
          <ac:chgData name="DEVIYANTI, Indah" userId="8421c6c7-d242-4128-bd2b-221632242f70" providerId="ADAL" clId="{73EDDC44-29B0-4630-9765-08E2B2E2EC75}" dt="2025-01-09T07:48:32.375" v="10" actId="1076"/>
          <ac:picMkLst>
            <pc:docMk/>
            <pc:sldMk cId="2108355374" sldId="349"/>
            <ac:picMk id="2" creationId="{CC33F7F7-406A-E4C9-F942-1EE0D096821A}"/>
          </ac:picMkLst>
        </pc:picChg>
      </pc:sldChg>
      <pc:sldChg chg="addSp modSp mod">
        <pc:chgData name="DEVIYANTI, Indah" userId="8421c6c7-d242-4128-bd2b-221632242f70" providerId="ADAL" clId="{73EDDC44-29B0-4630-9765-08E2B2E2EC75}" dt="2025-01-10T04:47:58.621" v="645" actId="20577"/>
        <pc:sldMkLst>
          <pc:docMk/>
          <pc:sldMk cId="3459994622" sldId="350"/>
        </pc:sldMkLst>
        <pc:spChg chg="mod">
          <ac:chgData name="DEVIYANTI, Indah" userId="8421c6c7-d242-4128-bd2b-221632242f70" providerId="ADAL" clId="{73EDDC44-29B0-4630-9765-08E2B2E2EC75}" dt="2025-01-10T04:47:58.621" v="645" actId="20577"/>
          <ac:spMkLst>
            <pc:docMk/>
            <pc:sldMk cId="3459994622" sldId="350"/>
            <ac:spMk id="3" creationId="{81EC4FFB-9FE0-5440-B1D3-7E5C85580CEA}"/>
          </ac:spMkLst>
        </pc:spChg>
        <pc:spChg chg="mod">
          <ac:chgData name="DEVIYANTI, Indah" userId="8421c6c7-d242-4128-bd2b-221632242f70" providerId="ADAL" clId="{73EDDC44-29B0-4630-9765-08E2B2E2EC75}" dt="2025-01-10T04:40:38.075" v="640"/>
          <ac:spMkLst>
            <pc:docMk/>
            <pc:sldMk cId="3459994622" sldId="350"/>
            <ac:spMk id="12" creationId="{F7A480C6-0081-484C-8532-439245BAF56C}"/>
          </ac:spMkLst>
        </pc:spChg>
        <pc:spChg chg="mod">
          <ac:chgData name="DEVIYANTI, Indah" userId="8421c6c7-d242-4128-bd2b-221632242f70" providerId="ADAL" clId="{73EDDC44-29B0-4630-9765-08E2B2E2EC75}" dt="2025-01-10T04:40:11.890" v="633" actId="20577"/>
          <ac:spMkLst>
            <pc:docMk/>
            <pc:sldMk cId="3459994622" sldId="350"/>
            <ac:spMk id="15" creationId="{38D6B232-F43F-8C4B-B2B3-30592D7F7841}"/>
          </ac:spMkLst>
        </pc:spChg>
        <pc:spChg chg="mod">
          <ac:chgData name="DEVIYANTI, Indah" userId="8421c6c7-d242-4128-bd2b-221632242f70" providerId="ADAL" clId="{73EDDC44-29B0-4630-9765-08E2B2E2EC75}" dt="2025-01-10T04:13:21.087" v="495"/>
          <ac:spMkLst>
            <pc:docMk/>
            <pc:sldMk cId="3459994622" sldId="350"/>
            <ac:spMk id="19" creationId="{24B44AFC-14FA-1F4C-A0CC-008DFD84EF9A}"/>
          </ac:spMkLst>
        </pc:spChg>
        <pc:spChg chg="mod">
          <ac:chgData name="DEVIYANTI, Indah" userId="8421c6c7-d242-4128-bd2b-221632242f70" providerId="ADAL" clId="{73EDDC44-29B0-4630-9765-08E2B2E2EC75}" dt="2025-01-10T04:14:06.586" v="505"/>
          <ac:spMkLst>
            <pc:docMk/>
            <pc:sldMk cId="3459994622" sldId="350"/>
            <ac:spMk id="20" creationId="{BA96B466-EC12-3C47-971A-12F275C4C0E9}"/>
          </ac:spMkLst>
        </pc:spChg>
        <pc:spChg chg="mod">
          <ac:chgData name="DEVIYANTI, Indah" userId="8421c6c7-d242-4128-bd2b-221632242f70" providerId="ADAL" clId="{73EDDC44-29B0-4630-9765-08E2B2E2EC75}" dt="2025-01-10T04:40:20.345" v="639" actId="20577"/>
          <ac:spMkLst>
            <pc:docMk/>
            <pc:sldMk cId="3459994622" sldId="350"/>
            <ac:spMk id="21" creationId="{3FF824CF-4009-4741-B469-C8A74DA11EDD}"/>
          </ac:spMkLst>
        </pc:spChg>
        <pc:picChg chg="add mod">
          <ac:chgData name="DEVIYANTI, Indah" userId="8421c6c7-d242-4128-bd2b-221632242f70" providerId="ADAL" clId="{73EDDC44-29B0-4630-9765-08E2B2E2EC75}" dt="2025-01-09T07:48:40.280" v="12" actId="1076"/>
          <ac:picMkLst>
            <pc:docMk/>
            <pc:sldMk cId="3459994622" sldId="350"/>
            <ac:picMk id="2" creationId="{A650FF0D-8B28-FABE-21C3-3D64DDB43E95}"/>
          </ac:picMkLst>
        </pc:picChg>
      </pc:sldChg>
      <pc:sldChg chg="addSp modSp mod">
        <pc:chgData name="DEVIYANTI, Indah" userId="8421c6c7-d242-4128-bd2b-221632242f70" providerId="ADAL" clId="{73EDDC44-29B0-4630-9765-08E2B2E2EC75}" dt="2025-01-10T04:49:31.543" v="660" actId="1076"/>
        <pc:sldMkLst>
          <pc:docMk/>
          <pc:sldMk cId="910586504" sldId="351"/>
        </pc:sldMkLst>
        <pc:spChg chg="mod">
          <ac:chgData name="DEVIYANTI, Indah" userId="8421c6c7-d242-4128-bd2b-221632242f70" providerId="ADAL" clId="{73EDDC44-29B0-4630-9765-08E2B2E2EC75}" dt="2025-01-10T04:49:31.543" v="660" actId="1076"/>
          <ac:spMkLst>
            <pc:docMk/>
            <pc:sldMk cId="910586504" sldId="351"/>
            <ac:spMk id="3" creationId="{81EC4FFB-9FE0-5440-B1D3-7E5C85580CEA}"/>
          </ac:spMkLst>
        </pc:spChg>
        <pc:spChg chg="mod">
          <ac:chgData name="DEVIYANTI, Indah" userId="8421c6c7-d242-4128-bd2b-221632242f70" providerId="ADAL" clId="{73EDDC44-29B0-4630-9765-08E2B2E2EC75}" dt="2025-01-10T04:48:56.962" v="656"/>
          <ac:spMkLst>
            <pc:docMk/>
            <pc:sldMk cId="910586504" sldId="351"/>
            <ac:spMk id="12" creationId="{F7A480C6-0081-484C-8532-439245BAF56C}"/>
          </ac:spMkLst>
        </pc:spChg>
        <pc:spChg chg="mod">
          <ac:chgData name="DEVIYANTI, Indah" userId="8421c6c7-d242-4128-bd2b-221632242f70" providerId="ADAL" clId="{73EDDC44-29B0-4630-9765-08E2B2E2EC75}" dt="2025-01-10T04:48:35.396" v="655" actId="1076"/>
          <ac:spMkLst>
            <pc:docMk/>
            <pc:sldMk cId="910586504" sldId="351"/>
            <ac:spMk id="15" creationId="{E3C940D2-E29A-9E4F-8C7C-745F8160AA1C}"/>
          </ac:spMkLst>
        </pc:spChg>
        <pc:spChg chg="mod">
          <ac:chgData name="DEVIYANTI, Indah" userId="8421c6c7-d242-4128-bd2b-221632242f70" providerId="ADAL" clId="{73EDDC44-29B0-4630-9765-08E2B2E2EC75}" dt="2025-01-10T04:13:23.774" v="496"/>
          <ac:spMkLst>
            <pc:docMk/>
            <pc:sldMk cId="910586504" sldId="351"/>
            <ac:spMk id="19" creationId="{2EB83C94-4469-0D4A-B578-E6820B817786}"/>
          </ac:spMkLst>
        </pc:spChg>
        <pc:spChg chg="mod">
          <ac:chgData name="DEVIYANTI, Indah" userId="8421c6c7-d242-4128-bd2b-221632242f70" providerId="ADAL" clId="{73EDDC44-29B0-4630-9765-08E2B2E2EC75}" dt="2025-01-10T04:14:12.470" v="506"/>
          <ac:spMkLst>
            <pc:docMk/>
            <pc:sldMk cId="910586504" sldId="351"/>
            <ac:spMk id="20" creationId="{137E2AF6-6710-5640-A5B9-DC7188F1D18C}"/>
          </ac:spMkLst>
        </pc:spChg>
        <pc:spChg chg="mod">
          <ac:chgData name="DEVIYANTI, Indah" userId="8421c6c7-d242-4128-bd2b-221632242f70" providerId="ADAL" clId="{73EDDC44-29B0-4630-9765-08E2B2E2EC75}" dt="2025-01-10T04:48:14.262" v="651" actId="20577"/>
          <ac:spMkLst>
            <pc:docMk/>
            <pc:sldMk cId="910586504" sldId="351"/>
            <ac:spMk id="21" creationId="{6F09F1CB-D85B-4345-A446-78654D7EB60D}"/>
          </ac:spMkLst>
        </pc:spChg>
        <pc:picChg chg="add mod">
          <ac:chgData name="DEVIYANTI, Indah" userId="8421c6c7-d242-4128-bd2b-221632242f70" providerId="ADAL" clId="{73EDDC44-29B0-4630-9765-08E2B2E2EC75}" dt="2025-01-09T07:48:46.825" v="14" actId="1076"/>
          <ac:picMkLst>
            <pc:docMk/>
            <pc:sldMk cId="910586504" sldId="351"/>
            <ac:picMk id="2" creationId="{BCDE4FAC-A54D-5BD5-DCE6-EA1F71414382}"/>
          </ac:picMkLst>
        </pc:picChg>
      </pc:sldChg>
      <pc:sldChg chg="modSp mod">
        <pc:chgData name="DEVIYANTI, Indah" userId="8421c6c7-d242-4128-bd2b-221632242f70" providerId="ADAL" clId="{73EDDC44-29B0-4630-9765-08E2B2E2EC75}" dt="2025-01-14T05:33:22.685" v="802"/>
        <pc:sldMkLst>
          <pc:docMk/>
          <pc:sldMk cId="3905826845" sldId="353"/>
        </pc:sldMkLst>
        <pc:spChg chg="mod">
          <ac:chgData name="DEVIYANTI, Indah" userId="8421c6c7-d242-4128-bd2b-221632242f70" providerId="ADAL" clId="{73EDDC44-29B0-4630-9765-08E2B2E2EC75}" dt="2025-01-14T05:31:01.609" v="794"/>
          <ac:spMkLst>
            <pc:docMk/>
            <pc:sldMk cId="3905826845" sldId="353"/>
            <ac:spMk id="4" creationId="{00000000-0000-0000-0000-000000000000}"/>
          </ac:spMkLst>
        </pc:spChg>
        <pc:spChg chg="mod">
          <ac:chgData name="DEVIYANTI, Indah" userId="8421c6c7-d242-4128-bd2b-221632242f70" providerId="ADAL" clId="{73EDDC44-29B0-4630-9765-08E2B2E2EC75}" dt="2025-01-14T05:30:47.304" v="793"/>
          <ac:spMkLst>
            <pc:docMk/>
            <pc:sldMk cId="3905826845" sldId="353"/>
            <ac:spMk id="13" creationId="{69FD8E07-6485-6145-A680-FE9EF5FAB773}"/>
          </ac:spMkLst>
        </pc:spChg>
        <pc:spChg chg="mod">
          <ac:chgData name="DEVIYANTI, Indah" userId="8421c6c7-d242-4128-bd2b-221632242f70" providerId="ADAL" clId="{73EDDC44-29B0-4630-9765-08E2B2E2EC75}" dt="2025-01-14T05:31:12.721" v="795"/>
          <ac:spMkLst>
            <pc:docMk/>
            <pc:sldMk cId="3905826845" sldId="353"/>
            <ac:spMk id="15" creationId="{24BF8EC4-F918-BA4F-AE87-E675288B7910}"/>
          </ac:spMkLst>
        </pc:spChg>
        <pc:spChg chg="mod">
          <ac:chgData name="DEVIYANTI, Indah" userId="8421c6c7-d242-4128-bd2b-221632242f70" providerId="ADAL" clId="{73EDDC44-29B0-4630-9765-08E2B2E2EC75}" dt="2025-01-14T05:31:35.371" v="796"/>
          <ac:spMkLst>
            <pc:docMk/>
            <pc:sldMk cId="3905826845" sldId="353"/>
            <ac:spMk id="16" creationId="{ECB498A1-A52B-7047-9464-8074FFCD3F69}"/>
          </ac:spMkLst>
        </pc:spChg>
        <pc:spChg chg="mod">
          <ac:chgData name="DEVIYANTI, Indah" userId="8421c6c7-d242-4128-bd2b-221632242f70" providerId="ADAL" clId="{73EDDC44-29B0-4630-9765-08E2B2E2EC75}" dt="2025-01-14T05:31:47.231" v="797"/>
          <ac:spMkLst>
            <pc:docMk/>
            <pc:sldMk cId="3905826845" sldId="353"/>
            <ac:spMk id="17" creationId="{55DC38BC-5A34-4841-BAE1-A4AF2B886424}"/>
          </ac:spMkLst>
        </pc:spChg>
        <pc:spChg chg="mod">
          <ac:chgData name="DEVIYANTI, Indah" userId="8421c6c7-d242-4128-bd2b-221632242f70" providerId="ADAL" clId="{73EDDC44-29B0-4630-9765-08E2B2E2EC75}" dt="2025-01-14T05:32:17.030" v="800" actId="12"/>
          <ac:spMkLst>
            <pc:docMk/>
            <pc:sldMk cId="3905826845" sldId="353"/>
            <ac:spMk id="19" creationId="{146828F4-C006-BC4E-98EA-AA072F133385}"/>
          </ac:spMkLst>
        </pc:spChg>
        <pc:spChg chg="mod">
          <ac:chgData name="DEVIYANTI, Indah" userId="8421c6c7-d242-4128-bd2b-221632242f70" providerId="ADAL" clId="{73EDDC44-29B0-4630-9765-08E2B2E2EC75}" dt="2025-01-14T05:33:07.265" v="801"/>
          <ac:spMkLst>
            <pc:docMk/>
            <pc:sldMk cId="3905826845" sldId="353"/>
            <ac:spMk id="20" creationId="{93F9697D-5CE1-D748-A609-D1A7B71E2AFA}"/>
          </ac:spMkLst>
        </pc:spChg>
        <pc:spChg chg="mod">
          <ac:chgData name="DEVIYANTI, Indah" userId="8421c6c7-d242-4128-bd2b-221632242f70" providerId="ADAL" clId="{73EDDC44-29B0-4630-9765-08E2B2E2EC75}" dt="2025-01-14T05:33:22.685" v="802"/>
          <ac:spMkLst>
            <pc:docMk/>
            <pc:sldMk cId="3905826845" sldId="353"/>
            <ac:spMk id="21" creationId="{BA1F9678-6B90-3845-95F7-F7FD7F58D005}"/>
          </ac:spMkLst>
        </pc:spChg>
        <pc:spChg chg="mod">
          <ac:chgData name="DEVIYANTI, Indah" userId="8421c6c7-d242-4128-bd2b-221632242f70" providerId="ADAL" clId="{73EDDC44-29B0-4630-9765-08E2B2E2EC75}" dt="2025-01-14T05:30:26.386" v="792"/>
          <ac:spMkLst>
            <pc:docMk/>
            <pc:sldMk cId="3905826845" sldId="353"/>
            <ac:spMk id="22" creationId="{9649AE12-9FA8-674C-BA86-11AD19D959F0}"/>
          </ac:spMkLst>
        </pc:spChg>
        <pc:spChg chg="mod">
          <ac:chgData name="DEVIYANTI, Indah" userId="8421c6c7-d242-4128-bd2b-221632242f70" providerId="ADAL" clId="{73EDDC44-29B0-4630-9765-08E2B2E2EC75}" dt="2025-01-10T04:15:02.671" v="515"/>
          <ac:spMkLst>
            <pc:docMk/>
            <pc:sldMk cId="3905826845" sldId="353"/>
            <ac:spMk id="23" creationId="{31DE6CAC-6E53-BB4D-B2C4-94796BB6DD88}"/>
          </ac:spMkLst>
        </pc:spChg>
      </pc:sldChg>
      <pc:sldChg chg="addSp modSp mod">
        <pc:chgData name="DEVIYANTI, Indah" userId="8421c6c7-d242-4128-bd2b-221632242f70" providerId="ADAL" clId="{73EDDC44-29B0-4630-9765-08E2B2E2EC75}" dt="2025-01-14T06:39:39.768" v="1104" actId="20577"/>
        <pc:sldMkLst>
          <pc:docMk/>
          <pc:sldMk cId="2528483534" sldId="355"/>
        </pc:sldMkLst>
        <pc:spChg chg="mod">
          <ac:chgData name="DEVIYANTI, Indah" userId="8421c6c7-d242-4128-bd2b-221632242f70" providerId="ADAL" clId="{73EDDC44-29B0-4630-9765-08E2B2E2EC75}" dt="2025-01-14T06:38:51.475" v="1082"/>
          <ac:spMkLst>
            <pc:docMk/>
            <pc:sldMk cId="2528483534" sldId="355"/>
            <ac:spMk id="42" creationId="{DE64011C-1026-5049-BFA9-4D596775EE4D}"/>
          </ac:spMkLst>
        </pc:spChg>
        <pc:spChg chg="mod">
          <ac:chgData name="DEVIYANTI, Indah" userId="8421c6c7-d242-4128-bd2b-221632242f70" providerId="ADAL" clId="{73EDDC44-29B0-4630-9765-08E2B2E2EC75}" dt="2025-01-10T04:15:16.782" v="517"/>
          <ac:spMkLst>
            <pc:docMk/>
            <pc:sldMk cId="2528483534" sldId="355"/>
            <ac:spMk id="43" creationId="{838FDB2E-5E30-4943-878B-EB8DBF029E4E}"/>
          </ac:spMkLst>
        </pc:spChg>
        <pc:spChg chg="mod">
          <ac:chgData name="DEVIYANTI, Indah" userId="8421c6c7-d242-4128-bd2b-221632242f70" providerId="ADAL" clId="{73EDDC44-29B0-4630-9765-08E2B2E2EC75}" dt="2025-01-14T06:39:39.768" v="1104" actId="20577"/>
          <ac:spMkLst>
            <pc:docMk/>
            <pc:sldMk cId="2528483534" sldId="355"/>
            <ac:spMk id="45" creationId="{0DC8D25B-869D-714D-A9F1-D4616DFB9B62}"/>
          </ac:spMkLst>
        </pc:spChg>
        <pc:picChg chg="add mod">
          <ac:chgData name="DEVIYANTI, Indah" userId="8421c6c7-d242-4128-bd2b-221632242f70" providerId="ADAL" clId="{73EDDC44-29B0-4630-9765-08E2B2E2EC75}" dt="2025-01-09T08:14:29.124" v="42" actId="1076"/>
          <ac:picMkLst>
            <pc:docMk/>
            <pc:sldMk cId="2528483534" sldId="355"/>
            <ac:picMk id="3" creationId="{1F88EAC7-F9DA-E093-AEBC-AFE2E4BD7484}"/>
          </ac:picMkLst>
        </pc:picChg>
      </pc:sldChg>
      <pc:sldChg chg="modSp mod">
        <pc:chgData name="DEVIYANTI, Indah" userId="8421c6c7-d242-4128-bd2b-221632242f70" providerId="ADAL" clId="{73EDDC44-29B0-4630-9765-08E2B2E2EC75}" dt="2025-01-14T07:09:01.483" v="1343"/>
        <pc:sldMkLst>
          <pc:docMk/>
          <pc:sldMk cId="2421523582" sldId="357"/>
        </pc:sldMkLst>
        <pc:spChg chg="mod">
          <ac:chgData name="DEVIYANTI, Indah" userId="8421c6c7-d242-4128-bd2b-221632242f70" providerId="ADAL" clId="{73EDDC44-29B0-4630-9765-08E2B2E2EC75}" dt="2025-01-14T07:07:49.795" v="1338" actId="20577"/>
          <ac:spMkLst>
            <pc:docMk/>
            <pc:sldMk cId="2421523582" sldId="357"/>
            <ac:spMk id="3" creationId="{07CAF193-A9A2-7041-8EFD-163AD6BD5A75}"/>
          </ac:spMkLst>
        </pc:spChg>
        <pc:spChg chg="mod">
          <ac:chgData name="DEVIYANTI, Indah" userId="8421c6c7-d242-4128-bd2b-221632242f70" providerId="ADAL" clId="{73EDDC44-29B0-4630-9765-08E2B2E2EC75}" dt="2025-01-14T07:08:17.225" v="1339"/>
          <ac:spMkLst>
            <pc:docMk/>
            <pc:sldMk cId="2421523582" sldId="357"/>
            <ac:spMk id="4" creationId="{76D82F74-9B45-F54F-BE96-D8376932D697}"/>
          </ac:spMkLst>
        </pc:spChg>
        <pc:spChg chg="mod">
          <ac:chgData name="DEVIYANTI, Indah" userId="8421c6c7-d242-4128-bd2b-221632242f70" providerId="ADAL" clId="{73EDDC44-29B0-4630-9765-08E2B2E2EC75}" dt="2025-01-14T07:08:27.670" v="1340"/>
          <ac:spMkLst>
            <pc:docMk/>
            <pc:sldMk cId="2421523582" sldId="357"/>
            <ac:spMk id="5" creationId="{4070140E-5281-7B48-86E6-4137094B29FC}"/>
          </ac:spMkLst>
        </pc:spChg>
        <pc:spChg chg="mod">
          <ac:chgData name="DEVIYANTI, Indah" userId="8421c6c7-d242-4128-bd2b-221632242f70" providerId="ADAL" clId="{73EDDC44-29B0-4630-9765-08E2B2E2EC75}" dt="2025-01-14T07:08:37.736" v="1341"/>
          <ac:spMkLst>
            <pc:docMk/>
            <pc:sldMk cId="2421523582" sldId="357"/>
            <ac:spMk id="6" creationId="{696785FE-41CD-E04F-9809-3F8A709ED505}"/>
          </ac:spMkLst>
        </pc:spChg>
        <pc:spChg chg="mod">
          <ac:chgData name="DEVIYANTI, Indah" userId="8421c6c7-d242-4128-bd2b-221632242f70" providerId="ADAL" clId="{73EDDC44-29B0-4630-9765-08E2B2E2EC75}" dt="2025-01-14T07:08:48.887" v="1342"/>
          <ac:spMkLst>
            <pc:docMk/>
            <pc:sldMk cId="2421523582" sldId="357"/>
            <ac:spMk id="12" creationId="{79FB1864-A112-4943-8246-750E2C397AC6}"/>
          </ac:spMkLst>
        </pc:spChg>
        <pc:spChg chg="mod">
          <ac:chgData name="DEVIYANTI, Indah" userId="8421c6c7-d242-4128-bd2b-221632242f70" providerId="ADAL" clId="{73EDDC44-29B0-4630-9765-08E2B2E2EC75}" dt="2025-01-14T07:07:23.515" v="1322"/>
          <ac:spMkLst>
            <pc:docMk/>
            <pc:sldMk cId="2421523582" sldId="357"/>
            <ac:spMk id="13" creationId="{A19A1B85-DFDF-2846-9676-9E966B0566C7}"/>
          </ac:spMkLst>
        </pc:spChg>
        <pc:spChg chg="mod">
          <ac:chgData name="DEVIYANTI, Indah" userId="8421c6c7-d242-4128-bd2b-221632242f70" providerId="ADAL" clId="{73EDDC44-29B0-4630-9765-08E2B2E2EC75}" dt="2025-01-14T07:09:01.483" v="1343"/>
          <ac:spMkLst>
            <pc:docMk/>
            <pc:sldMk cId="2421523582" sldId="357"/>
            <ac:spMk id="14" creationId="{AE112F16-8839-4441-A54E-B2357AD15669}"/>
          </ac:spMkLst>
        </pc:spChg>
        <pc:spChg chg="mod">
          <ac:chgData name="DEVIYANTI, Indah" userId="8421c6c7-d242-4128-bd2b-221632242f70" providerId="ADAL" clId="{73EDDC44-29B0-4630-9765-08E2B2E2EC75}" dt="2025-01-14T07:00:40.484" v="1231"/>
          <ac:spMkLst>
            <pc:docMk/>
            <pc:sldMk cId="2421523582" sldId="357"/>
            <ac:spMk id="15" creationId="{DA35FC14-95DF-254A-9F52-FE6DC02639A5}"/>
          </ac:spMkLst>
        </pc:spChg>
        <pc:spChg chg="mod">
          <ac:chgData name="DEVIYANTI, Indah" userId="8421c6c7-d242-4128-bd2b-221632242f70" providerId="ADAL" clId="{73EDDC44-29B0-4630-9765-08E2B2E2EC75}" dt="2025-01-10T04:25:47.119" v="523"/>
          <ac:spMkLst>
            <pc:docMk/>
            <pc:sldMk cId="2421523582" sldId="357"/>
            <ac:spMk id="16" creationId="{1163AE73-53D3-1E4D-BF4E-66821A316152}"/>
          </ac:spMkLst>
        </pc:spChg>
      </pc:sldChg>
      <pc:sldChg chg="addSp modSp mod">
        <pc:chgData name="DEVIYANTI, Indah" userId="8421c6c7-d242-4128-bd2b-221632242f70" providerId="ADAL" clId="{73EDDC44-29B0-4630-9765-08E2B2E2EC75}" dt="2025-01-14T07:23:53.061" v="1480" actId="20577"/>
        <pc:sldMkLst>
          <pc:docMk/>
          <pc:sldMk cId="1397172935" sldId="359"/>
        </pc:sldMkLst>
        <pc:spChg chg="mod">
          <ac:chgData name="DEVIYANTI, Indah" userId="8421c6c7-d242-4128-bd2b-221632242f70" providerId="ADAL" clId="{73EDDC44-29B0-4630-9765-08E2B2E2EC75}" dt="2025-01-14T07:15:13.324" v="1397"/>
          <ac:spMkLst>
            <pc:docMk/>
            <pc:sldMk cId="1397172935" sldId="359"/>
            <ac:spMk id="7" creationId="{C67A8DBE-57C5-5E4A-BBDE-B85DEE62F3EB}"/>
          </ac:spMkLst>
        </pc:spChg>
        <pc:spChg chg="mod">
          <ac:chgData name="DEVIYANTI, Indah" userId="8421c6c7-d242-4128-bd2b-221632242f70" providerId="ADAL" clId="{73EDDC44-29B0-4630-9765-08E2B2E2EC75}" dt="2025-01-14T07:23:47.895" v="1475" actId="20577"/>
          <ac:spMkLst>
            <pc:docMk/>
            <pc:sldMk cId="1397172935" sldId="359"/>
            <ac:spMk id="12" creationId="{195CAD75-2A7C-E240-9D04-6D94FE9324D5}"/>
          </ac:spMkLst>
        </pc:spChg>
        <pc:spChg chg="mod">
          <ac:chgData name="DEVIYANTI, Indah" userId="8421c6c7-d242-4128-bd2b-221632242f70" providerId="ADAL" clId="{73EDDC44-29B0-4630-9765-08E2B2E2EC75}" dt="2025-01-14T07:23:53.061" v="1480" actId="20577"/>
          <ac:spMkLst>
            <pc:docMk/>
            <pc:sldMk cId="1397172935" sldId="359"/>
            <ac:spMk id="14" creationId="{794D7325-A2D2-8C40-AB8F-AAC0D7869C34}"/>
          </ac:spMkLst>
        </pc:spChg>
        <pc:picChg chg="add mod">
          <ac:chgData name="DEVIYANTI, Indah" userId="8421c6c7-d242-4128-bd2b-221632242f70" providerId="ADAL" clId="{73EDDC44-29B0-4630-9765-08E2B2E2EC75}" dt="2025-01-09T08:09:15.941" v="22" actId="1076"/>
          <ac:picMkLst>
            <pc:docMk/>
            <pc:sldMk cId="1397172935" sldId="359"/>
            <ac:picMk id="2" creationId="{1EB6FCBA-55FF-3651-287F-49C29FFDCB4E}"/>
          </ac:picMkLst>
        </pc:picChg>
      </pc:sldChg>
      <pc:sldChg chg="addSp modSp mod">
        <pc:chgData name="DEVIYANTI, Indah" userId="8421c6c7-d242-4128-bd2b-221632242f70" providerId="ADAL" clId="{73EDDC44-29B0-4630-9765-08E2B2E2EC75}" dt="2025-01-14T07:20:16.438" v="1431" actId="14100"/>
        <pc:sldMkLst>
          <pc:docMk/>
          <pc:sldMk cId="945170566" sldId="361"/>
        </pc:sldMkLst>
        <pc:spChg chg="mod">
          <ac:chgData name="DEVIYANTI, Indah" userId="8421c6c7-d242-4128-bd2b-221632242f70" providerId="ADAL" clId="{73EDDC44-29B0-4630-9765-08E2B2E2EC75}" dt="2025-01-14T07:17:33.493" v="1417" actId="1076"/>
          <ac:spMkLst>
            <pc:docMk/>
            <pc:sldMk cId="945170566" sldId="361"/>
            <ac:spMk id="4" creationId="{87B94A01-CEBE-ED43-9DFE-EBA13603558B}"/>
          </ac:spMkLst>
        </pc:spChg>
        <pc:spChg chg="mod">
          <ac:chgData name="DEVIYANTI, Indah" userId="8421c6c7-d242-4128-bd2b-221632242f70" providerId="ADAL" clId="{73EDDC44-29B0-4630-9765-08E2B2E2EC75}" dt="2025-01-14T07:15:05.831" v="1395"/>
          <ac:spMkLst>
            <pc:docMk/>
            <pc:sldMk cId="945170566" sldId="361"/>
            <ac:spMk id="7" creationId="{77900CC0-5416-0D41-93E1-B9D7704E3B5B}"/>
          </ac:spMkLst>
        </pc:spChg>
        <pc:spChg chg="mod">
          <ac:chgData name="DEVIYANTI, Indah" userId="8421c6c7-d242-4128-bd2b-221632242f70" providerId="ADAL" clId="{73EDDC44-29B0-4630-9765-08E2B2E2EC75}" dt="2025-01-14T07:14:49.651" v="1394"/>
          <ac:spMkLst>
            <pc:docMk/>
            <pc:sldMk cId="945170566" sldId="361"/>
            <ac:spMk id="8" creationId="{695318A7-015C-F446-99D2-77EA5131373E}"/>
          </ac:spMkLst>
        </pc:spChg>
        <pc:spChg chg="mod">
          <ac:chgData name="DEVIYANTI, Indah" userId="8421c6c7-d242-4128-bd2b-221632242f70" providerId="ADAL" clId="{73EDDC44-29B0-4630-9765-08E2B2E2EC75}" dt="2025-01-14T07:18:17.157" v="1420" actId="1076"/>
          <ac:spMkLst>
            <pc:docMk/>
            <pc:sldMk cId="945170566" sldId="361"/>
            <ac:spMk id="21" creationId="{62C01D7D-6EE2-7941-B5B2-C6661D17862B}"/>
          </ac:spMkLst>
        </pc:spChg>
        <pc:spChg chg="mod">
          <ac:chgData name="DEVIYANTI, Indah" userId="8421c6c7-d242-4128-bd2b-221632242f70" providerId="ADAL" clId="{73EDDC44-29B0-4630-9765-08E2B2E2EC75}" dt="2025-01-14T07:19:08.428" v="1427" actId="1076"/>
          <ac:spMkLst>
            <pc:docMk/>
            <pc:sldMk cId="945170566" sldId="361"/>
            <ac:spMk id="22" creationId="{1C1B2145-4DB9-714B-9BDE-51324998933C}"/>
          </ac:spMkLst>
        </pc:spChg>
        <pc:spChg chg="mod">
          <ac:chgData name="DEVIYANTI, Indah" userId="8421c6c7-d242-4128-bd2b-221632242f70" providerId="ADAL" clId="{73EDDC44-29B0-4630-9765-08E2B2E2EC75}" dt="2025-01-14T07:17:03.673" v="1413"/>
          <ac:spMkLst>
            <pc:docMk/>
            <pc:sldMk cId="945170566" sldId="361"/>
            <ac:spMk id="23" creationId="{2BAEE05E-A10D-E545-80F9-8DB54FE1570B}"/>
          </ac:spMkLst>
        </pc:spChg>
        <pc:spChg chg="mod">
          <ac:chgData name="DEVIYANTI, Indah" userId="8421c6c7-d242-4128-bd2b-221632242f70" providerId="ADAL" clId="{73EDDC44-29B0-4630-9765-08E2B2E2EC75}" dt="2025-01-14T07:20:12.049" v="1430" actId="207"/>
          <ac:spMkLst>
            <pc:docMk/>
            <pc:sldMk cId="945170566" sldId="361"/>
            <ac:spMk id="24" creationId="{ED86A1F4-3A5F-AD4C-95B2-98551E7D8606}"/>
          </ac:spMkLst>
        </pc:spChg>
        <pc:spChg chg="mod">
          <ac:chgData name="DEVIYANTI, Indah" userId="8421c6c7-d242-4128-bd2b-221632242f70" providerId="ADAL" clId="{73EDDC44-29B0-4630-9765-08E2B2E2EC75}" dt="2025-01-14T07:20:16.438" v="1431" actId="14100"/>
          <ac:spMkLst>
            <pc:docMk/>
            <pc:sldMk cId="945170566" sldId="361"/>
            <ac:spMk id="26" creationId="{D26C358C-ACCA-8549-8072-9745F1A7E1B6}"/>
          </ac:spMkLst>
        </pc:spChg>
        <pc:spChg chg="mod">
          <ac:chgData name="DEVIYANTI, Indah" userId="8421c6c7-d242-4128-bd2b-221632242f70" providerId="ADAL" clId="{73EDDC44-29B0-4630-9765-08E2B2E2EC75}" dt="2025-01-14T07:16:24.533" v="1410" actId="20577"/>
          <ac:spMkLst>
            <pc:docMk/>
            <pc:sldMk cId="945170566" sldId="361"/>
            <ac:spMk id="31" creationId="{AF419F60-5DD9-7A4F-8876-174F2A79C24D}"/>
          </ac:spMkLst>
        </pc:spChg>
        <pc:picChg chg="add mod">
          <ac:chgData name="DEVIYANTI, Indah" userId="8421c6c7-d242-4128-bd2b-221632242f70" providerId="ADAL" clId="{73EDDC44-29B0-4630-9765-08E2B2E2EC75}" dt="2025-01-09T08:09:02.620" v="18" actId="1076"/>
          <ac:picMkLst>
            <pc:docMk/>
            <pc:sldMk cId="945170566" sldId="361"/>
            <ac:picMk id="2" creationId="{486BF27D-39D7-297E-82EF-FEEE0EF3259D}"/>
          </ac:picMkLst>
        </pc:picChg>
      </pc:sldChg>
      <pc:sldChg chg="addSp modSp mod">
        <pc:chgData name="DEVIYANTI, Indah" userId="8421c6c7-d242-4128-bd2b-221632242f70" providerId="ADAL" clId="{73EDDC44-29B0-4630-9765-08E2B2E2EC75}" dt="2025-01-14T07:23:31.471" v="1469"/>
        <pc:sldMkLst>
          <pc:docMk/>
          <pc:sldMk cId="50568161" sldId="362"/>
        </pc:sldMkLst>
        <pc:spChg chg="mod">
          <ac:chgData name="DEVIYANTI, Indah" userId="8421c6c7-d242-4128-bd2b-221632242f70" providerId="ADAL" clId="{73EDDC44-29B0-4630-9765-08E2B2E2EC75}" dt="2025-01-14T07:21:33.960" v="1439"/>
          <ac:spMkLst>
            <pc:docMk/>
            <pc:sldMk cId="50568161" sldId="362"/>
            <ac:spMk id="4" creationId="{87B94A01-CEBE-ED43-9DFE-EBA13603558B}"/>
          </ac:spMkLst>
        </pc:spChg>
        <pc:spChg chg="mod">
          <ac:chgData name="DEVIYANTI, Indah" userId="8421c6c7-d242-4128-bd2b-221632242f70" providerId="ADAL" clId="{73EDDC44-29B0-4630-9765-08E2B2E2EC75}" dt="2025-01-14T07:15:09.351" v="1396"/>
          <ac:spMkLst>
            <pc:docMk/>
            <pc:sldMk cId="50568161" sldId="362"/>
            <ac:spMk id="7" creationId="{77900CC0-5416-0D41-93E1-B9D7704E3B5B}"/>
          </ac:spMkLst>
        </pc:spChg>
        <pc:spChg chg="mod">
          <ac:chgData name="DEVIYANTI, Indah" userId="8421c6c7-d242-4128-bd2b-221632242f70" providerId="ADAL" clId="{73EDDC44-29B0-4630-9765-08E2B2E2EC75}" dt="2025-01-14T07:21:08.714" v="1438"/>
          <ac:spMkLst>
            <pc:docMk/>
            <pc:sldMk cId="50568161" sldId="362"/>
            <ac:spMk id="8" creationId="{695318A7-015C-F446-99D2-77EA5131373E}"/>
          </ac:spMkLst>
        </pc:spChg>
        <pc:spChg chg="mod">
          <ac:chgData name="DEVIYANTI, Indah" userId="8421c6c7-d242-4128-bd2b-221632242f70" providerId="ADAL" clId="{73EDDC44-29B0-4630-9765-08E2B2E2EC75}" dt="2025-01-14T07:21:45.323" v="1452" actId="20577"/>
          <ac:spMkLst>
            <pc:docMk/>
            <pc:sldMk cId="50568161" sldId="362"/>
            <ac:spMk id="18" creationId="{D9CB1685-C7EB-964E-B639-0291B4FC29A3}"/>
          </ac:spMkLst>
        </pc:spChg>
        <pc:spChg chg="mod">
          <ac:chgData name="DEVIYANTI, Indah" userId="8421c6c7-d242-4128-bd2b-221632242f70" providerId="ADAL" clId="{73EDDC44-29B0-4630-9765-08E2B2E2EC75}" dt="2025-01-14T07:22:02.220" v="1453"/>
          <ac:spMkLst>
            <pc:docMk/>
            <pc:sldMk cId="50568161" sldId="362"/>
            <ac:spMk id="21" creationId="{62C01D7D-6EE2-7941-B5B2-C6661D17862B}"/>
          </ac:spMkLst>
        </pc:spChg>
        <pc:spChg chg="mod">
          <ac:chgData name="DEVIYANTI, Indah" userId="8421c6c7-d242-4128-bd2b-221632242f70" providerId="ADAL" clId="{73EDDC44-29B0-4630-9765-08E2B2E2EC75}" dt="2025-01-14T07:23:31.471" v="1469"/>
          <ac:spMkLst>
            <pc:docMk/>
            <pc:sldMk cId="50568161" sldId="362"/>
            <ac:spMk id="23" creationId="{2BAEE05E-A10D-E545-80F9-8DB54FE1570B}"/>
          </ac:spMkLst>
        </pc:spChg>
        <pc:spChg chg="mod">
          <ac:chgData name="DEVIYANTI, Indah" userId="8421c6c7-d242-4128-bd2b-221632242f70" providerId="ADAL" clId="{73EDDC44-29B0-4630-9765-08E2B2E2EC75}" dt="2025-01-14T07:22:19.396" v="1454"/>
          <ac:spMkLst>
            <pc:docMk/>
            <pc:sldMk cId="50568161" sldId="362"/>
            <ac:spMk id="25" creationId="{1A45788B-3C2F-404B-9F27-EF3628BFA9A3}"/>
          </ac:spMkLst>
        </pc:spChg>
        <pc:spChg chg="mod">
          <ac:chgData name="DEVIYANTI, Indah" userId="8421c6c7-d242-4128-bd2b-221632242f70" providerId="ADAL" clId="{73EDDC44-29B0-4630-9765-08E2B2E2EC75}" dt="2025-01-14T07:22:31.097" v="1455"/>
          <ac:spMkLst>
            <pc:docMk/>
            <pc:sldMk cId="50568161" sldId="362"/>
            <ac:spMk id="26" creationId="{C4E37DC9-4BA9-1C4F-A72A-DAD95F9098A3}"/>
          </ac:spMkLst>
        </pc:spChg>
        <pc:spChg chg="mod">
          <ac:chgData name="DEVIYANTI, Indah" userId="8421c6c7-d242-4128-bd2b-221632242f70" providerId="ADAL" clId="{73EDDC44-29B0-4630-9765-08E2B2E2EC75}" dt="2025-01-14T07:22:59.943" v="1466" actId="20577"/>
          <ac:spMkLst>
            <pc:docMk/>
            <pc:sldMk cId="50568161" sldId="362"/>
            <ac:spMk id="27" creationId="{B1600964-B189-DA4B-91F0-1E20E575A408}"/>
          </ac:spMkLst>
        </pc:spChg>
        <pc:spChg chg="mod">
          <ac:chgData name="DEVIYANTI, Indah" userId="8421c6c7-d242-4128-bd2b-221632242f70" providerId="ADAL" clId="{73EDDC44-29B0-4630-9765-08E2B2E2EC75}" dt="2025-01-14T07:23:18.332" v="1468" actId="12"/>
          <ac:spMkLst>
            <pc:docMk/>
            <pc:sldMk cId="50568161" sldId="362"/>
            <ac:spMk id="29" creationId="{773656D6-4DB2-8449-A5D2-2A2413E25BB3}"/>
          </ac:spMkLst>
        </pc:spChg>
        <pc:spChg chg="mod">
          <ac:chgData name="DEVIYANTI, Indah" userId="8421c6c7-d242-4128-bd2b-221632242f70" providerId="ADAL" clId="{73EDDC44-29B0-4630-9765-08E2B2E2EC75}" dt="2025-01-14T07:20:30.734" v="1437" actId="20577"/>
          <ac:spMkLst>
            <pc:docMk/>
            <pc:sldMk cId="50568161" sldId="362"/>
            <ac:spMk id="30" creationId="{F3DAC8C2-5B20-B84B-9749-FB14F961FA2A}"/>
          </ac:spMkLst>
        </pc:spChg>
        <pc:picChg chg="add mod">
          <ac:chgData name="DEVIYANTI, Indah" userId="8421c6c7-d242-4128-bd2b-221632242f70" providerId="ADAL" clId="{73EDDC44-29B0-4630-9765-08E2B2E2EC75}" dt="2025-01-09T08:09:09.253" v="20" actId="1076"/>
          <ac:picMkLst>
            <pc:docMk/>
            <pc:sldMk cId="50568161" sldId="362"/>
            <ac:picMk id="2" creationId="{C2F19CFD-60BC-0317-6E47-6870FF7C520E}"/>
          </ac:picMkLst>
        </pc:picChg>
      </pc:sldChg>
      <pc:sldChg chg="addSp modSp mod">
        <pc:chgData name="DEVIYANTI, Indah" userId="8421c6c7-d242-4128-bd2b-221632242f70" providerId="ADAL" clId="{73EDDC44-29B0-4630-9765-08E2B2E2EC75}" dt="2025-01-14T07:38:09.991" v="1515" actId="14100"/>
        <pc:sldMkLst>
          <pc:docMk/>
          <pc:sldMk cId="448674461" sldId="363"/>
        </pc:sldMkLst>
        <pc:spChg chg="mod">
          <ac:chgData name="DEVIYANTI, Indah" userId="8421c6c7-d242-4128-bd2b-221632242f70" providerId="ADAL" clId="{73EDDC44-29B0-4630-9765-08E2B2E2EC75}" dt="2025-01-14T07:24:38.200" v="1488"/>
          <ac:spMkLst>
            <pc:docMk/>
            <pc:sldMk cId="448674461" sldId="363"/>
            <ac:spMk id="4" creationId="{87B94A01-CEBE-ED43-9DFE-EBA13603558B}"/>
          </ac:spMkLst>
        </pc:spChg>
        <pc:spChg chg="mod">
          <ac:chgData name="DEVIYANTI, Indah" userId="8421c6c7-d242-4128-bd2b-221632242f70" providerId="ADAL" clId="{73EDDC44-29B0-4630-9765-08E2B2E2EC75}" dt="2025-01-14T07:15:17.460" v="1398"/>
          <ac:spMkLst>
            <pc:docMk/>
            <pc:sldMk cId="448674461" sldId="363"/>
            <ac:spMk id="7" creationId="{77900CC0-5416-0D41-93E1-B9D7704E3B5B}"/>
          </ac:spMkLst>
        </pc:spChg>
        <pc:spChg chg="mod">
          <ac:chgData name="DEVIYANTI, Indah" userId="8421c6c7-d242-4128-bd2b-221632242f70" providerId="ADAL" clId="{73EDDC44-29B0-4630-9765-08E2B2E2EC75}" dt="2025-01-14T07:24:20.363" v="1487"/>
          <ac:spMkLst>
            <pc:docMk/>
            <pc:sldMk cId="448674461" sldId="363"/>
            <ac:spMk id="8" creationId="{695318A7-015C-F446-99D2-77EA5131373E}"/>
          </ac:spMkLst>
        </pc:spChg>
        <pc:spChg chg="mod">
          <ac:chgData name="DEVIYANTI, Indah" userId="8421c6c7-d242-4128-bd2b-221632242f70" providerId="ADAL" clId="{73EDDC44-29B0-4630-9765-08E2B2E2EC75}" dt="2025-01-14T07:37:06.156" v="1502"/>
          <ac:spMkLst>
            <pc:docMk/>
            <pc:sldMk cId="448674461" sldId="363"/>
            <ac:spMk id="20" creationId="{E090F7BA-C3E8-FA44-A75E-DD626C590D6E}"/>
          </ac:spMkLst>
        </pc:spChg>
        <pc:spChg chg="mod">
          <ac:chgData name="DEVIYANTI, Indah" userId="8421c6c7-d242-4128-bd2b-221632242f70" providerId="ADAL" clId="{73EDDC44-29B0-4630-9765-08E2B2E2EC75}" dt="2025-01-14T07:24:50.435" v="1489"/>
          <ac:spMkLst>
            <pc:docMk/>
            <pc:sldMk cId="448674461" sldId="363"/>
            <ac:spMk id="21" creationId="{62C01D7D-6EE2-7941-B5B2-C6661D17862B}"/>
          </ac:spMkLst>
        </pc:spChg>
        <pc:spChg chg="mod">
          <ac:chgData name="DEVIYANTI, Indah" userId="8421c6c7-d242-4128-bd2b-221632242f70" providerId="ADAL" clId="{73EDDC44-29B0-4630-9765-08E2B2E2EC75}" dt="2025-01-14T07:37:26.004" v="1513" actId="20577"/>
          <ac:spMkLst>
            <pc:docMk/>
            <pc:sldMk cId="448674461" sldId="363"/>
            <ac:spMk id="22" creationId="{CCE7A34E-88BE-7047-8664-3E9674E7510F}"/>
          </ac:spMkLst>
        </pc:spChg>
        <pc:spChg chg="mod">
          <ac:chgData name="DEVIYANTI, Indah" userId="8421c6c7-d242-4128-bd2b-221632242f70" providerId="ADAL" clId="{73EDDC44-29B0-4630-9765-08E2B2E2EC75}" dt="2025-01-14T07:36:47.879" v="1501"/>
          <ac:spMkLst>
            <pc:docMk/>
            <pc:sldMk cId="448674461" sldId="363"/>
            <ac:spMk id="23" creationId="{2BAEE05E-A10D-E545-80F9-8DB54FE1570B}"/>
          </ac:spMkLst>
        </pc:spChg>
        <pc:spChg chg="mod">
          <ac:chgData name="DEVIYANTI, Indah" userId="8421c6c7-d242-4128-bd2b-221632242f70" providerId="ADAL" clId="{73EDDC44-29B0-4630-9765-08E2B2E2EC75}" dt="2025-01-14T07:38:09.991" v="1515" actId="14100"/>
          <ac:spMkLst>
            <pc:docMk/>
            <pc:sldMk cId="448674461" sldId="363"/>
            <ac:spMk id="24" creationId="{DD7DB03C-E460-CA42-863E-23A08367821A}"/>
          </ac:spMkLst>
        </pc:spChg>
        <pc:spChg chg="mod">
          <ac:chgData name="DEVIYANTI, Indah" userId="8421c6c7-d242-4128-bd2b-221632242f70" providerId="ADAL" clId="{73EDDC44-29B0-4630-9765-08E2B2E2EC75}" dt="2025-01-14T07:25:19.908" v="1491" actId="12"/>
          <ac:spMkLst>
            <pc:docMk/>
            <pc:sldMk cId="448674461" sldId="363"/>
            <ac:spMk id="26" creationId="{C4E37DC9-4BA9-1C4F-A72A-DAD95F9098A3}"/>
          </ac:spMkLst>
        </pc:spChg>
        <pc:spChg chg="mod">
          <ac:chgData name="DEVIYANTI, Indah" userId="8421c6c7-d242-4128-bd2b-221632242f70" providerId="ADAL" clId="{73EDDC44-29B0-4630-9765-08E2B2E2EC75}" dt="2025-01-14T07:29:10.613" v="1500" actId="1076"/>
          <ac:spMkLst>
            <pc:docMk/>
            <pc:sldMk cId="448674461" sldId="363"/>
            <ac:spMk id="27" creationId="{B1600964-B189-DA4B-91F0-1E20E575A408}"/>
          </ac:spMkLst>
        </pc:spChg>
        <pc:spChg chg="mod">
          <ac:chgData name="DEVIYANTI, Indah" userId="8421c6c7-d242-4128-bd2b-221632242f70" providerId="ADAL" clId="{73EDDC44-29B0-4630-9765-08E2B2E2EC75}" dt="2025-01-14T07:24:04.996" v="1486" actId="20577"/>
          <ac:spMkLst>
            <pc:docMk/>
            <pc:sldMk cId="448674461" sldId="363"/>
            <ac:spMk id="35" creationId="{59922C16-1050-6244-9838-EA4073FB07D5}"/>
          </ac:spMkLst>
        </pc:spChg>
        <pc:picChg chg="add mod">
          <ac:chgData name="DEVIYANTI, Indah" userId="8421c6c7-d242-4128-bd2b-221632242f70" providerId="ADAL" clId="{73EDDC44-29B0-4630-9765-08E2B2E2EC75}" dt="2025-01-09T08:09:22.661" v="24" actId="1076"/>
          <ac:picMkLst>
            <pc:docMk/>
            <pc:sldMk cId="448674461" sldId="363"/>
            <ac:picMk id="2" creationId="{FAC0176C-3D9B-FB6F-89B4-EBEDCBDAD404}"/>
          </ac:picMkLst>
        </pc:picChg>
      </pc:sldChg>
      <pc:sldChg chg="modSp mod">
        <pc:chgData name="DEVIYANTI, Indah" userId="8421c6c7-d242-4128-bd2b-221632242f70" providerId="ADAL" clId="{73EDDC44-29B0-4630-9765-08E2B2E2EC75}" dt="2025-01-14T07:43:53.254" v="1547"/>
        <pc:sldMkLst>
          <pc:docMk/>
          <pc:sldMk cId="2444371549" sldId="364"/>
        </pc:sldMkLst>
        <pc:spChg chg="mod">
          <ac:chgData name="DEVIYANTI, Indah" userId="8421c6c7-d242-4128-bd2b-221632242f70" providerId="ADAL" clId="{73EDDC44-29B0-4630-9765-08E2B2E2EC75}" dt="2025-01-14T07:40:11.075" v="1523" actId="20577"/>
          <ac:spMkLst>
            <pc:docMk/>
            <pc:sldMk cId="2444371549" sldId="364"/>
            <ac:spMk id="4" creationId="{87B94A01-CEBE-ED43-9DFE-EBA13603558B}"/>
          </ac:spMkLst>
        </pc:spChg>
        <pc:spChg chg="mod">
          <ac:chgData name="DEVIYANTI, Indah" userId="8421c6c7-d242-4128-bd2b-221632242f70" providerId="ADAL" clId="{73EDDC44-29B0-4630-9765-08E2B2E2EC75}" dt="2025-01-14T07:15:20.558" v="1399"/>
          <ac:spMkLst>
            <pc:docMk/>
            <pc:sldMk cId="2444371549" sldId="364"/>
            <ac:spMk id="7" creationId="{77900CC0-5416-0D41-93E1-B9D7704E3B5B}"/>
          </ac:spMkLst>
        </pc:spChg>
        <pc:spChg chg="mod">
          <ac:chgData name="DEVIYANTI, Indah" userId="8421c6c7-d242-4128-bd2b-221632242f70" providerId="ADAL" clId="{73EDDC44-29B0-4630-9765-08E2B2E2EC75}" dt="2025-01-14T07:40:07.070" v="1517"/>
          <ac:spMkLst>
            <pc:docMk/>
            <pc:sldMk cId="2444371549" sldId="364"/>
            <ac:spMk id="8" creationId="{695318A7-015C-F446-99D2-77EA5131373E}"/>
          </ac:spMkLst>
        </pc:spChg>
        <pc:spChg chg="mod">
          <ac:chgData name="DEVIYANTI, Indah" userId="8421c6c7-d242-4128-bd2b-221632242f70" providerId="ADAL" clId="{73EDDC44-29B0-4630-9765-08E2B2E2EC75}" dt="2025-01-14T07:43:25.217" v="1544" actId="20577"/>
          <ac:spMkLst>
            <pc:docMk/>
            <pc:sldMk cId="2444371549" sldId="364"/>
            <ac:spMk id="20" creationId="{E090F7BA-C3E8-FA44-A75E-DD626C590D6E}"/>
          </ac:spMkLst>
        </pc:spChg>
        <pc:spChg chg="mod">
          <ac:chgData name="DEVIYANTI, Indah" userId="8421c6c7-d242-4128-bd2b-221632242f70" providerId="ADAL" clId="{73EDDC44-29B0-4630-9765-08E2B2E2EC75}" dt="2025-01-14T07:40:52.179" v="1527"/>
          <ac:spMkLst>
            <pc:docMk/>
            <pc:sldMk cId="2444371549" sldId="364"/>
            <ac:spMk id="21" creationId="{62C01D7D-6EE2-7941-B5B2-C6661D17862B}"/>
          </ac:spMkLst>
        </pc:spChg>
        <pc:spChg chg="mod">
          <ac:chgData name="DEVIYANTI, Indah" userId="8421c6c7-d242-4128-bd2b-221632242f70" providerId="ADAL" clId="{73EDDC44-29B0-4630-9765-08E2B2E2EC75}" dt="2025-01-14T07:43:53.254" v="1547"/>
          <ac:spMkLst>
            <pc:docMk/>
            <pc:sldMk cId="2444371549" sldId="364"/>
            <ac:spMk id="22" creationId="{CCE7A34E-88BE-7047-8664-3E9674E7510F}"/>
          </ac:spMkLst>
        </pc:spChg>
        <pc:spChg chg="mod">
          <ac:chgData name="DEVIYANTI, Indah" userId="8421c6c7-d242-4128-bd2b-221632242f70" providerId="ADAL" clId="{73EDDC44-29B0-4630-9765-08E2B2E2EC75}" dt="2025-01-14T07:41:56.126" v="1533" actId="14100"/>
          <ac:spMkLst>
            <pc:docMk/>
            <pc:sldMk cId="2444371549" sldId="364"/>
            <ac:spMk id="23" creationId="{2BAEE05E-A10D-E545-80F9-8DB54FE1570B}"/>
          </ac:spMkLst>
        </pc:spChg>
        <pc:spChg chg="mod">
          <ac:chgData name="DEVIYANTI, Indah" userId="8421c6c7-d242-4128-bd2b-221632242f70" providerId="ADAL" clId="{73EDDC44-29B0-4630-9765-08E2B2E2EC75}" dt="2025-01-14T07:43:43.053" v="1546"/>
          <ac:spMkLst>
            <pc:docMk/>
            <pc:sldMk cId="2444371549" sldId="364"/>
            <ac:spMk id="24" creationId="{DD7DB03C-E460-CA42-863E-23A08367821A}"/>
          </ac:spMkLst>
        </pc:spChg>
        <pc:spChg chg="mod">
          <ac:chgData name="DEVIYANTI, Indah" userId="8421c6c7-d242-4128-bd2b-221632242f70" providerId="ADAL" clId="{73EDDC44-29B0-4630-9765-08E2B2E2EC75}" dt="2025-01-14T07:40:26.668" v="1524"/>
          <ac:spMkLst>
            <pc:docMk/>
            <pc:sldMk cId="2444371549" sldId="364"/>
            <ac:spMk id="26" creationId="{C4E37DC9-4BA9-1C4F-A72A-DAD95F9098A3}"/>
          </ac:spMkLst>
        </pc:spChg>
        <pc:spChg chg="mod">
          <ac:chgData name="DEVIYANTI, Indah" userId="8421c6c7-d242-4128-bd2b-221632242f70" providerId="ADAL" clId="{73EDDC44-29B0-4630-9765-08E2B2E2EC75}" dt="2025-01-14T07:41:12.513" v="1528"/>
          <ac:spMkLst>
            <pc:docMk/>
            <pc:sldMk cId="2444371549" sldId="364"/>
            <ac:spMk id="27" creationId="{B1600964-B189-DA4B-91F0-1E20E575A408}"/>
          </ac:spMkLst>
        </pc:spChg>
        <pc:spChg chg="mod">
          <ac:chgData name="DEVIYANTI, Indah" userId="8421c6c7-d242-4128-bd2b-221632242f70" providerId="ADAL" clId="{73EDDC44-29B0-4630-9765-08E2B2E2EC75}" dt="2025-01-14T07:41:33.189" v="1530" actId="14100"/>
          <ac:spMkLst>
            <pc:docMk/>
            <pc:sldMk cId="2444371549" sldId="364"/>
            <ac:spMk id="34" creationId="{6762314E-C930-F044-99C0-02EA30B564AA}"/>
          </ac:spMkLst>
        </pc:spChg>
        <pc:spChg chg="mod">
          <ac:chgData name="DEVIYANTI, Indah" userId="8421c6c7-d242-4128-bd2b-221632242f70" providerId="ADAL" clId="{73EDDC44-29B0-4630-9765-08E2B2E2EC75}" dt="2025-01-14T07:42:34.900" v="1534"/>
          <ac:spMkLst>
            <pc:docMk/>
            <pc:sldMk cId="2444371549" sldId="364"/>
            <ac:spMk id="35" creationId="{1746D6FE-10FC-C248-B80C-48BEB78A5F84}"/>
          </ac:spMkLst>
        </pc:spChg>
        <pc:spChg chg="mod">
          <ac:chgData name="DEVIYANTI, Indah" userId="8421c6c7-d242-4128-bd2b-221632242f70" providerId="ADAL" clId="{73EDDC44-29B0-4630-9765-08E2B2E2EC75}" dt="2025-01-14T07:42:46.888" v="1536" actId="14100"/>
          <ac:spMkLst>
            <pc:docMk/>
            <pc:sldMk cId="2444371549" sldId="364"/>
            <ac:spMk id="36" creationId="{5235ADF6-2213-2D4C-B59C-3D3A92BBBBCA}"/>
          </ac:spMkLst>
        </pc:spChg>
      </pc:sldChg>
      <pc:sldChg chg="modSp mod">
        <pc:chgData name="DEVIYANTI, Indah" userId="8421c6c7-d242-4128-bd2b-221632242f70" providerId="ADAL" clId="{73EDDC44-29B0-4630-9765-08E2B2E2EC75}" dt="2025-01-14T07:44:29.330" v="1548"/>
        <pc:sldMkLst>
          <pc:docMk/>
          <pc:sldMk cId="3619217809" sldId="365"/>
        </pc:sldMkLst>
        <pc:spChg chg="mod">
          <ac:chgData name="DEVIYANTI, Indah" userId="8421c6c7-d242-4128-bd2b-221632242f70" providerId="ADAL" clId="{73EDDC44-29B0-4630-9765-08E2B2E2EC75}" dt="2025-01-14T07:44:29.330" v="1548"/>
          <ac:spMkLst>
            <pc:docMk/>
            <pc:sldMk cId="3619217809" sldId="365"/>
            <ac:spMk id="9" creationId="{419ABD50-DCF9-4242-A405-A27DF13BFB46}"/>
          </ac:spMkLst>
        </pc:spChg>
        <pc:spChg chg="mod">
          <ac:chgData name="DEVIYANTI, Indah" userId="8421c6c7-d242-4128-bd2b-221632242f70" providerId="ADAL" clId="{73EDDC44-29B0-4630-9765-08E2B2E2EC75}" dt="2025-01-14T07:15:24.448" v="1400"/>
          <ac:spMkLst>
            <pc:docMk/>
            <pc:sldMk cId="3619217809" sldId="365"/>
            <ac:spMk id="10" creationId="{03C840A0-9F6B-A44E-8B21-A7B1E77CC483}"/>
          </ac:spMkLst>
        </pc:spChg>
      </pc:sldChg>
      <pc:sldChg chg="modSp mod">
        <pc:chgData name="DEVIYANTI, Indah" userId="8421c6c7-d242-4128-bd2b-221632242f70" providerId="ADAL" clId="{73EDDC44-29B0-4630-9765-08E2B2E2EC75}" dt="2025-01-14T07:44:42.053" v="1549"/>
        <pc:sldMkLst>
          <pc:docMk/>
          <pc:sldMk cId="63463472" sldId="366"/>
        </pc:sldMkLst>
        <pc:spChg chg="mod">
          <ac:chgData name="DEVIYANTI, Indah" userId="8421c6c7-d242-4128-bd2b-221632242f70" providerId="ADAL" clId="{73EDDC44-29B0-4630-9765-08E2B2E2EC75}" dt="2025-01-14T07:44:42.053" v="1549"/>
          <ac:spMkLst>
            <pc:docMk/>
            <pc:sldMk cId="63463472" sldId="366"/>
            <ac:spMk id="9" creationId="{419ABD50-DCF9-4242-A405-A27DF13BFB46}"/>
          </ac:spMkLst>
        </pc:spChg>
        <pc:spChg chg="mod">
          <ac:chgData name="DEVIYANTI, Indah" userId="8421c6c7-d242-4128-bd2b-221632242f70" providerId="ADAL" clId="{73EDDC44-29B0-4630-9765-08E2B2E2EC75}" dt="2025-01-14T07:15:27.360" v="1401"/>
          <ac:spMkLst>
            <pc:docMk/>
            <pc:sldMk cId="63463472" sldId="366"/>
            <ac:spMk id="10" creationId="{03C840A0-9F6B-A44E-8B21-A7B1E77CC483}"/>
          </ac:spMkLst>
        </pc:spChg>
      </pc:sldChg>
      <pc:sldChg chg="modSp mod">
        <pc:chgData name="DEVIYANTI, Indah" userId="8421c6c7-d242-4128-bd2b-221632242f70" providerId="ADAL" clId="{73EDDC44-29B0-4630-9765-08E2B2E2EC75}" dt="2025-01-14T07:45:20.527" v="1550"/>
        <pc:sldMkLst>
          <pc:docMk/>
          <pc:sldMk cId="3855533946" sldId="367"/>
        </pc:sldMkLst>
        <pc:spChg chg="mod">
          <ac:chgData name="DEVIYANTI, Indah" userId="8421c6c7-d242-4128-bd2b-221632242f70" providerId="ADAL" clId="{73EDDC44-29B0-4630-9765-08E2B2E2EC75}" dt="2025-01-14T07:45:20.527" v="1550"/>
          <ac:spMkLst>
            <pc:docMk/>
            <pc:sldMk cId="3855533946" sldId="367"/>
            <ac:spMk id="9" creationId="{419ABD50-DCF9-4242-A405-A27DF13BFB46}"/>
          </ac:spMkLst>
        </pc:spChg>
        <pc:spChg chg="mod">
          <ac:chgData name="DEVIYANTI, Indah" userId="8421c6c7-d242-4128-bd2b-221632242f70" providerId="ADAL" clId="{73EDDC44-29B0-4630-9765-08E2B2E2EC75}" dt="2025-01-14T07:15:31.225" v="1402"/>
          <ac:spMkLst>
            <pc:docMk/>
            <pc:sldMk cId="3855533946" sldId="367"/>
            <ac:spMk id="10" creationId="{03C840A0-9F6B-A44E-8B21-A7B1E77CC483}"/>
          </ac:spMkLst>
        </pc:spChg>
      </pc:sldChg>
      <pc:sldChg chg="addSp modSp mod">
        <pc:chgData name="DEVIYANTI, Indah" userId="8421c6c7-d242-4128-bd2b-221632242f70" providerId="ADAL" clId="{73EDDC44-29B0-4630-9765-08E2B2E2EC75}" dt="2025-01-14T07:49:50.232" v="1584" actId="1076"/>
        <pc:sldMkLst>
          <pc:docMk/>
          <pc:sldMk cId="1104427876" sldId="368"/>
        </pc:sldMkLst>
        <pc:spChg chg="mod">
          <ac:chgData name="DEVIYANTI, Indah" userId="8421c6c7-d242-4128-bd2b-221632242f70" providerId="ADAL" clId="{73EDDC44-29B0-4630-9765-08E2B2E2EC75}" dt="2025-01-14T07:46:42.072" v="1557"/>
          <ac:spMkLst>
            <pc:docMk/>
            <pc:sldMk cId="1104427876" sldId="368"/>
            <ac:spMk id="4" creationId="{87B94A01-CEBE-ED43-9DFE-EBA13603558B}"/>
          </ac:spMkLst>
        </pc:spChg>
        <pc:spChg chg="mod">
          <ac:chgData name="DEVIYANTI, Indah" userId="8421c6c7-d242-4128-bd2b-221632242f70" providerId="ADAL" clId="{73EDDC44-29B0-4630-9765-08E2B2E2EC75}" dt="2025-01-14T07:15:36.190" v="1403"/>
          <ac:spMkLst>
            <pc:docMk/>
            <pc:sldMk cId="1104427876" sldId="368"/>
            <ac:spMk id="7" creationId="{77900CC0-5416-0D41-93E1-B9D7704E3B5B}"/>
          </ac:spMkLst>
        </pc:spChg>
        <pc:spChg chg="mod">
          <ac:chgData name="DEVIYANTI, Indah" userId="8421c6c7-d242-4128-bd2b-221632242f70" providerId="ADAL" clId="{73EDDC44-29B0-4630-9765-08E2B2E2EC75}" dt="2025-01-14T07:45:40.770" v="1551"/>
          <ac:spMkLst>
            <pc:docMk/>
            <pc:sldMk cId="1104427876" sldId="368"/>
            <ac:spMk id="8" creationId="{695318A7-015C-F446-99D2-77EA5131373E}"/>
          </ac:spMkLst>
        </pc:spChg>
        <pc:spChg chg="mod">
          <ac:chgData name="DEVIYANTI, Indah" userId="8421c6c7-d242-4128-bd2b-221632242f70" providerId="ADAL" clId="{73EDDC44-29B0-4630-9765-08E2B2E2EC75}" dt="2025-01-14T07:47:16.523" v="1567"/>
          <ac:spMkLst>
            <pc:docMk/>
            <pc:sldMk cId="1104427876" sldId="368"/>
            <ac:spMk id="21" creationId="{62C01D7D-6EE2-7941-B5B2-C6661D17862B}"/>
          </ac:spMkLst>
        </pc:spChg>
        <pc:spChg chg="mod">
          <ac:chgData name="DEVIYANTI, Indah" userId="8421c6c7-d242-4128-bd2b-221632242f70" providerId="ADAL" clId="{73EDDC44-29B0-4630-9765-08E2B2E2EC75}" dt="2025-01-14T07:47:36.031" v="1570" actId="14100"/>
          <ac:spMkLst>
            <pc:docMk/>
            <pc:sldMk cId="1104427876" sldId="368"/>
            <ac:spMk id="22" creationId="{1C1B2145-4DB9-714B-9BDE-51324998933C}"/>
          </ac:spMkLst>
        </pc:spChg>
        <pc:spChg chg="mod">
          <ac:chgData name="DEVIYANTI, Indah" userId="8421c6c7-d242-4128-bd2b-221632242f70" providerId="ADAL" clId="{73EDDC44-29B0-4630-9765-08E2B2E2EC75}" dt="2025-01-14T07:46:15.248" v="1554"/>
          <ac:spMkLst>
            <pc:docMk/>
            <pc:sldMk cId="1104427876" sldId="368"/>
            <ac:spMk id="23" creationId="{2BAEE05E-A10D-E545-80F9-8DB54FE1570B}"/>
          </ac:spMkLst>
        </pc:spChg>
        <pc:spChg chg="mod">
          <ac:chgData name="DEVIYANTI, Indah" userId="8421c6c7-d242-4128-bd2b-221632242f70" providerId="ADAL" clId="{73EDDC44-29B0-4630-9765-08E2B2E2EC75}" dt="2025-01-14T07:49:03.190" v="1580" actId="1076"/>
          <ac:spMkLst>
            <pc:docMk/>
            <pc:sldMk cId="1104427876" sldId="368"/>
            <ac:spMk id="24" creationId="{ED86A1F4-3A5F-AD4C-95B2-98551E7D8606}"/>
          </ac:spMkLst>
        </pc:spChg>
        <pc:spChg chg="mod">
          <ac:chgData name="DEVIYANTI, Indah" userId="8421c6c7-d242-4128-bd2b-221632242f70" providerId="ADAL" clId="{73EDDC44-29B0-4630-9765-08E2B2E2EC75}" dt="2025-01-14T07:49:50.232" v="1584" actId="1076"/>
          <ac:spMkLst>
            <pc:docMk/>
            <pc:sldMk cId="1104427876" sldId="368"/>
            <ac:spMk id="26" creationId="{D26C358C-ACCA-8549-8072-9745F1A7E1B6}"/>
          </ac:spMkLst>
        </pc:spChg>
        <pc:spChg chg="mod">
          <ac:chgData name="DEVIYANTI, Indah" userId="8421c6c7-d242-4128-bd2b-221632242f70" providerId="ADAL" clId="{73EDDC44-29B0-4630-9765-08E2B2E2EC75}" dt="2025-01-14T07:49:10.677" v="1583" actId="20577"/>
          <ac:spMkLst>
            <pc:docMk/>
            <pc:sldMk cId="1104427876" sldId="368"/>
            <ac:spMk id="31" creationId="{C85D2350-BE8F-3943-866A-07FFD7F31F3D}"/>
          </ac:spMkLst>
        </pc:spChg>
        <pc:picChg chg="add mod">
          <ac:chgData name="DEVIYANTI, Indah" userId="8421c6c7-d242-4128-bd2b-221632242f70" providerId="ADAL" clId="{73EDDC44-29B0-4630-9765-08E2B2E2EC75}" dt="2025-01-09T08:09:31.094" v="26" actId="1076"/>
          <ac:picMkLst>
            <pc:docMk/>
            <pc:sldMk cId="1104427876" sldId="368"/>
            <ac:picMk id="2" creationId="{E96F8185-EF5A-3C62-5464-D446E210A2BF}"/>
          </ac:picMkLst>
        </pc:picChg>
      </pc:sldChg>
      <pc:sldChg chg="addSp modSp mod">
        <pc:chgData name="DEVIYANTI, Indah" userId="8421c6c7-d242-4128-bd2b-221632242f70" providerId="ADAL" clId="{73EDDC44-29B0-4630-9765-08E2B2E2EC75}" dt="2025-01-14T07:54:53.590" v="1631"/>
        <pc:sldMkLst>
          <pc:docMk/>
          <pc:sldMk cId="230970972" sldId="369"/>
        </pc:sldMkLst>
        <pc:spChg chg="mod">
          <ac:chgData name="DEVIYANTI, Indah" userId="8421c6c7-d242-4128-bd2b-221632242f70" providerId="ADAL" clId="{73EDDC44-29B0-4630-9765-08E2B2E2EC75}" dt="2025-01-14T07:51:16.264" v="1605" actId="14100"/>
          <ac:spMkLst>
            <pc:docMk/>
            <pc:sldMk cId="230970972" sldId="369"/>
            <ac:spMk id="4" creationId="{87B94A01-CEBE-ED43-9DFE-EBA13603558B}"/>
          </ac:spMkLst>
        </pc:spChg>
        <pc:spChg chg="mod">
          <ac:chgData name="DEVIYANTI, Indah" userId="8421c6c7-d242-4128-bd2b-221632242f70" providerId="ADAL" clId="{73EDDC44-29B0-4630-9765-08E2B2E2EC75}" dt="2025-01-14T07:15:39.291" v="1404"/>
          <ac:spMkLst>
            <pc:docMk/>
            <pc:sldMk cId="230970972" sldId="369"/>
            <ac:spMk id="7" creationId="{77900CC0-5416-0D41-93E1-B9D7704E3B5B}"/>
          </ac:spMkLst>
        </pc:spChg>
        <pc:spChg chg="mod">
          <ac:chgData name="DEVIYANTI, Indah" userId="8421c6c7-d242-4128-bd2b-221632242f70" providerId="ADAL" clId="{73EDDC44-29B0-4630-9765-08E2B2E2EC75}" dt="2025-01-14T07:50:58.857" v="1603"/>
          <ac:spMkLst>
            <pc:docMk/>
            <pc:sldMk cId="230970972" sldId="369"/>
            <ac:spMk id="8" creationId="{695318A7-015C-F446-99D2-77EA5131373E}"/>
          </ac:spMkLst>
        </pc:spChg>
        <pc:spChg chg="mod">
          <ac:chgData name="DEVIYANTI, Indah" userId="8421c6c7-d242-4128-bd2b-221632242f70" providerId="ADAL" clId="{73EDDC44-29B0-4630-9765-08E2B2E2EC75}" dt="2025-01-14T07:50:48.924" v="1602" actId="20577"/>
          <ac:spMkLst>
            <pc:docMk/>
            <pc:sldMk cId="230970972" sldId="369"/>
            <ac:spMk id="20" creationId="{B107C431-1B69-0441-919B-0253690507D7}"/>
          </ac:spMkLst>
        </pc:spChg>
        <pc:spChg chg="mod">
          <ac:chgData name="DEVIYANTI, Indah" userId="8421c6c7-d242-4128-bd2b-221632242f70" providerId="ADAL" clId="{73EDDC44-29B0-4630-9765-08E2B2E2EC75}" dt="2025-01-14T07:52:32.554" v="1607"/>
          <ac:spMkLst>
            <pc:docMk/>
            <pc:sldMk cId="230970972" sldId="369"/>
            <ac:spMk id="21" creationId="{62C01D7D-6EE2-7941-B5B2-C6661D17862B}"/>
          </ac:spMkLst>
        </pc:spChg>
        <pc:spChg chg="mod">
          <ac:chgData name="DEVIYANTI, Indah" userId="8421c6c7-d242-4128-bd2b-221632242f70" providerId="ADAL" clId="{73EDDC44-29B0-4630-9765-08E2B2E2EC75}" dt="2025-01-14T07:53:26.393" v="1623" actId="14100"/>
          <ac:spMkLst>
            <pc:docMk/>
            <pc:sldMk cId="230970972" sldId="369"/>
            <ac:spMk id="23" creationId="{2BAEE05E-A10D-E545-80F9-8DB54FE1570B}"/>
          </ac:spMkLst>
        </pc:spChg>
        <pc:spChg chg="mod">
          <ac:chgData name="DEVIYANTI, Indah" userId="8421c6c7-d242-4128-bd2b-221632242f70" providerId="ADAL" clId="{73EDDC44-29B0-4630-9765-08E2B2E2EC75}" dt="2025-01-14T07:54:53.590" v="1631"/>
          <ac:spMkLst>
            <pc:docMk/>
            <pc:sldMk cId="230970972" sldId="369"/>
            <ac:spMk id="24" creationId="{DD7DB03C-E460-CA42-863E-23A08367821A}"/>
          </ac:spMkLst>
        </pc:spChg>
        <pc:spChg chg="mod">
          <ac:chgData name="DEVIYANTI, Indah" userId="8421c6c7-d242-4128-bd2b-221632242f70" providerId="ADAL" clId="{73EDDC44-29B0-4630-9765-08E2B2E2EC75}" dt="2025-01-14T07:53:00.234" v="1615" actId="20577"/>
          <ac:spMkLst>
            <pc:docMk/>
            <pc:sldMk cId="230970972" sldId="369"/>
            <ac:spMk id="25" creationId="{93100425-0C5A-EF4F-8826-A792D0EEA6F1}"/>
          </ac:spMkLst>
        </pc:spChg>
        <pc:spChg chg="mod">
          <ac:chgData name="DEVIYANTI, Indah" userId="8421c6c7-d242-4128-bd2b-221632242f70" providerId="ADAL" clId="{73EDDC44-29B0-4630-9765-08E2B2E2EC75}" dt="2025-01-14T07:52:55.849" v="1610" actId="20577"/>
          <ac:spMkLst>
            <pc:docMk/>
            <pc:sldMk cId="230970972" sldId="369"/>
            <ac:spMk id="27" creationId="{B1600964-B189-DA4B-91F0-1E20E575A408}"/>
          </ac:spMkLst>
        </pc:spChg>
        <pc:spChg chg="mod">
          <ac:chgData name="DEVIYANTI, Indah" userId="8421c6c7-d242-4128-bd2b-221632242f70" providerId="ADAL" clId="{73EDDC44-29B0-4630-9765-08E2B2E2EC75}" dt="2025-01-14T07:53:05.908" v="1621" actId="20577"/>
          <ac:spMkLst>
            <pc:docMk/>
            <pc:sldMk cId="230970972" sldId="369"/>
            <ac:spMk id="29" creationId="{3DD88A26-7AF6-0B45-8968-3FB511011B1B}"/>
          </ac:spMkLst>
        </pc:spChg>
        <pc:spChg chg="mod">
          <ac:chgData name="DEVIYANTI, Indah" userId="8421c6c7-d242-4128-bd2b-221632242f70" providerId="ADAL" clId="{73EDDC44-29B0-4630-9765-08E2B2E2EC75}" dt="2025-01-14T07:53:52.165" v="1624"/>
          <ac:spMkLst>
            <pc:docMk/>
            <pc:sldMk cId="230970972" sldId="369"/>
            <ac:spMk id="33" creationId="{895BC17A-F374-A34F-9660-290D05358319}"/>
          </ac:spMkLst>
        </pc:spChg>
        <pc:spChg chg="mod">
          <ac:chgData name="DEVIYANTI, Indah" userId="8421c6c7-d242-4128-bd2b-221632242f70" providerId="ADAL" clId="{73EDDC44-29B0-4630-9765-08E2B2E2EC75}" dt="2025-01-14T07:54:38.426" v="1630" actId="20577"/>
          <ac:spMkLst>
            <pc:docMk/>
            <pc:sldMk cId="230970972" sldId="369"/>
            <ac:spMk id="34" creationId="{4DF98D30-D1F0-EE49-B9E1-0CE41E710DBD}"/>
          </ac:spMkLst>
        </pc:spChg>
        <pc:picChg chg="add mod">
          <ac:chgData name="DEVIYANTI, Indah" userId="8421c6c7-d242-4128-bd2b-221632242f70" providerId="ADAL" clId="{73EDDC44-29B0-4630-9765-08E2B2E2EC75}" dt="2025-01-09T08:09:36.701" v="28" actId="1076"/>
          <ac:picMkLst>
            <pc:docMk/>
            <pc:sldMk cId="230970972" sldId="369"/>
            <ac:picMk id="2" creationId="{3D8E99E4-2F5A-C3C3-6B50-9A1042E7173C}"/>
          </ac:picMkLst>
        </pc:picChg>
        <pc:picChg chg="mod">
          <ac:chgData name="DEVIYANTI, Indah" userId="8421c6c7-d242-4128-bd2b-221632242f70" providerId="ADAL" clId="{73EDDC44-29B0-4630-9765-08E2B2E2EC75}" dt="2025-01-14T07:52:41.896" v="1608" actId="1076"/>
          <ac:picMkLst>
            <pc:docMk/>
            <pc:sldMk cId="230970972" sldId="369"/>
            <ac:picMk id="3" creationId="{B2EA4DAC-BFFF-1548-97C8-3D37D3A195F2}"/>
          </ac:picMkLst>
        </pc:picChg>
      </pc:sldChg>
      <pc:sldChg chg="modSp mod">
        <pc:chgData name="DEVIYANTI, Indah" userId="8421c6c7-d242-4128-bd2b-221632242f70" providerId="ADAL" clId="{73EDDC44-29B0-4630-9765-08E2B2E2EC75}" dt="2025-01-14T07:56:31.542" v="1636"/>
        <pc:sldMkLst>
          <pc:docMk/>
          <pc:sldMk cId="2745441069" sldId="370"/>
        </pc:sldMkLst>
        <pc:spChg chg="mod">
          <ac:chgData name="DEVIYANTI, Indah" userId="8421c6c7-d242-4128-bd2b-221632242f70" providerId="ADAL" clId="{73EDDC44-29B0-4630-9765-08E2B2E2EC75}" dt="2025-01-14T07:55:47.213" v="1633"/>
          <ac:spMkLst>
            <pc:docMk/>
            <pc:sldMk cId="2745441069" sldId="370"/>
            <ac:spMk id="3" creationId="{07CAF193-A9A2-7041-8EFD-163AD6BD5A75}"/>
          </ac:spMkLst>
        </pc:spChg>
        <pc:spChg chg="mod">
          <ac:chgData name="DEVIYANTI, Indah" userId="8421c6c7-d242-4128-bd2b-221632242f70" providerId="ADAL" clId="{73EDDC44-29B0-4630-9765-08E2B2E2EC75}" dt="2025-01-14T07:56:07.951" v="1634"/>
          <ac:spMkLst>
            <pc:docMk/>
            <pc:sldMk cId="2745441069" sldId="370"/>
            <ac:spMk id="5" creationId="{4070140E-5281-7B48-86E6-4137094B29FC}"/>
          </ac:spMkLst>
        </pc:spChg>
        <pc:spChg chg="mod">
          <ac:chgData name="DEVIYANTI, Indah" userId="8421c6c7-d242-4128-bd2b-221632242f70" providerId="ADAL" clId="{73EDDC44-29B0-4630-9765-08E2B2E2EC75}" dt="2025-01-14T07:56:18.916" v="1635"/>
          <ac:spMkLst>
            <pc:docMk/>
            <pc:sldMk cId="2745441069" sldId="370"/>
            <ac:spMk id="6" creationId="{696785FE-41CD-E04F-9809-3F8A709ED505}"/>
          </ac:spMkLst>
        </pc:spChg>
        <pc:spChg chg="mod">
          <ac:chgData name="DEVIYANTI, Indah" userId="8421c6c7-d242-4128-bd2b-221632242f70" providerId="ADAL" clId="{73EDDC44-29B0-4630-9765-08E2B2E2EC75}" dt="2025-01-14T07:56:31.542" v="1636"/>
          <ac:spMkLst>
            <pc:docMk/>
            <pc:sldMk cId="2745441069" sldId="370"/>
            <ac:spMk id="12" creationId="{79FB1864-A112-4943-8246-750E2C397AC6}"/>
          </ac:spMkLst>
        </pc:spChg>
        <pc:spChg chg="mod">
          <ac:chgData name="DEVIYANTI, Indah" userId="8421c6c7-d242-4128-bd2b-221632242f70" providerId="ADAL" clId="{73EDDC44-29B0-4630-9765-08E2B2E2EC75}" dt="2025-01-14T07:00:57.420" v="1232"/>
          <ac:spMkLst>
            <pc:docMk/>
            <pc:sldMk cId="2745441069" sldId="370"/>
            <ac:spMk id="13" creationId="{F72024F4-490D-6440-A589-3B4C9BC605FC}"/>
          </ac:spMkLst>
        </pc:spChg>
        <pc:spChg chg="mod">
          <ac:chgData name="DEVIYANTI, Indah" userId="8421c6c7-d242-4128-bd2b-221632242f70" providerId="ADAL" clId="{73EDDC44-29B0-4630-9765-08E2B2E2EC75}" dt="2025-01-10T04:26:13.216" v="524"/>
          <ac:spMkLst>
            <pc:docMk/>
            <pc:sldMk cId="2745441069" sldId="370"/>
            <ac:spMk id="14" creationId="{4B1D5C8C-C9AD-E94F-B6E8-D9961F8C1B42}"/>
          </ac:spMkLst>
        </pc:spChg>
      </pc:sldChg>
      <pc:sldChg chg="addSp modSp mod">
        <pc:chgData name="DEVIYANTI, Indah" userId="8421c6c7-d242-4128-bd2b-221632242f70" providerId="ADAL" clId="{73EDDC44-29B0-4630-9765-08E2B2E2EC75}" dt="2025-01-14T08:02:12.167" v="1693" actId="14100"/>
        <pc:sldMkLst>
          <pc:docMk/>
          <pc:sldMk cId="3561828714" sldId="371"/>
        </pc:sldMkLst>
        <pc:spChg chg="mod">
          <ac:chgData name="DEVIYANTI, Indah" userId="8421c6c7-d242-4128-bd2b-221632242f70" providerId="ADAL" clId="{73EDDC44-29B0-4630-9765-08E2B2E2EC75}" dt="2025-01-14T08:01:11.164" v="1687"/>
          <ac:spMkLst>
            <pc:docMk/>
            <pc:sldMk cId="3561828714" sldId="371"/>
            <ac:spMk id="7" creationId="{00000000-0000-0000-0000-000000000000}"/>
          </ac:spMkLst>
        </pc:spChg>
        <pc:spChg chg="mod">
          <ac:chgData name="DEVIYANTI, Indah" userId="8421c6c7-d242-4128-bd2b-221632242f70" providerId="ADAL" clId="{73EDDC44-29B0-4630-9765-08E2B2E2EC75}" dt="2025-01-14T08:00:16.388" v="1685"/>
          <ac:spMkLst>
            <pc:docMk/>
            <pc:sldMk cId="3561828714" sldId="371"/>
            <ac:spMk id="9" creationId="{00000000-0000-0000-0000-000000000000}"/>
          </ac:spMkLst>
        </pc:spChg>
        <pc:spChg chg="mod">
          <ac:chgData name="DEVIYANTI, Indah" userId="8421c6c7-d242-4128-bd2b-221632242f70" providerId="ADAL" clId="{73EDDC44-29B0-4630-9765-08E2B2E2EC75}" dt="2025-01-14T07:59:57.584" v="1684" actId="14100"/>
          <ac:spMkLst>
            <pc:docMk/>
            <pc:sldMk cId="3561828714" sldId="371"/>
            <ac:spMk id="19" creationId="{8D827C7A-D40E-F14F-852F-4759CEC3E9E5}"/>
          </ac:spMkLst>
        </pc:spChg>
        <pc:spChg chg="mod">
          <ac:chgData name="DEVIYANTI, Indah" userId="8421c6c7-d242-4128-bd2b-221632242f70" providerId="ADAL" clId="{73EDDC44-29B0-4630-9765-08E2B2E2EC75}" dt="2025-01-14T07:01:04.548" v="1234"/>
          <ac:spMkLst>
            <pc:docMk/>
            <pc:sldMk cId="3561828714" sldId="371"/>
            <ac:spMk id="20" creationId="{DB424F53-C848-B14E-9BF8-7E173F9966C4}"/>
          </ac:spMkLst>
        </pc:spChg>
        <pc:spChg chg="mod">
          <ac:chgData name="DEVIYANTI, Indah" userId="8421c6c7-d242-4128-bd2b-221632242f70" providerId="ADAL" clId="{73EDDC44-29B0-4630-9765-08E2B2E2EC75}" dt="2025-01-14T08:00:31.246" v="1686"/>
          <ac:spMkLst>
            <pc:docMk/>
            <pc:sldMk cId="3561828714" sldId="371"/>
            <ac:spMk id="21" creationId="{A7702A50-E77A-1247-99E7-6BF7FD5975B7}"/>
          </ac:spMkLst>
        </pc:spChg>
        <pc:spChg chg="mod">
          <ac:chgData name="DEVIYANTI, Indah" userId="8421c6c7-d242-4128-bd2b-221632242f70" providerId="ADAL" clId="{73EDDC44-29B0-4630-9765-08E2B2E2EC75}" dt="2025-01-14T08:02:12.167" v="1693" actId="14100"/>
          <ac:spMkLst>
            <pc:docMk/>
            <pc:sldMk cId="3561828714" sldId="371"/>
            <ac:spMk id="22" creationId="{6DF39A86-734B-5342-8BE7-2E9DECC53588}"/>
          </ac:spMkLst>
        </pc:spChg>
        <pc:spChg chg="mod">
          <ac:chgData name="DEVIYANTI, Indah" userId="8421c6c7-d242-4128-bd2b-221632242f70" providerId="ADAL" clId="{73EDDC44-29B0-4630-9765-08E2B2E2EC75}" dt="2025-01-14T08:01:44.335" v="1691"/>
          <ac:spMkLst>
            <pc:docMk/>
            <pc:sldMk cId="3561828714" sldId="371"/>
            <ac:spMk id="23" creationId="{32AE8E95-583B-0942-8874-EEFDDAA4D890}"/>
          </ac:spMkLst>
        </pc:spChg>
        <pc:spChg chg="mod">
          <ac:chgData name="DEVIYANTI, Indah" userId="8421c6c7-d242-4128-bd2b-221632242f70" providerId="ADAL" clId="{73EDDC44-29B0-4630-9765-08E2B2E2EC75}" dt="2025-01-14T08:01:22.812" v="1688"/>
          <ac:spMkLst>
            <pc:docMk/>
            <pc:sldMk cId="3561828714" sldId="371"/>
            <ac:spMk id="24" creationId="{20FC9786-B7D8-B948-9FE9-9EEDF5129DAF}"/>
          </ac:spMkLst>
        </pc:spChg>
        <pc:spChg chg="mod">
          <ac:chgData name="DEVIYANTI, Indah" userId="8421c6c7-d242-4128-bd2b-221632242f70" providerId="ADAL" clId="{73EDDC44-29B0-4630-9765-08E2B2E2EC75}" dt="2025-01-10T04:26:21.066" v="526"/>
          <ac:spMkLst>
            <pc:docMk/>
            <pc:sldMk cId="3561828714" sldId="371"/>
            <ac:spMk id="33" creationId="{E36ACB8F-995F-524E-9676-617BB6CE6204}"/>
          </ac:spMkLst>
        </pc:spChg>
        <pc:picChg chg="add mod">
          <ac:chgData name="DEVIYANTI, Indah" userId="8421c6c7-d242-4128-bd2b-221632242f70" providerId="ADAL" clId="{73EDDC44-29B0-4630-9765-08E2B2E2EC75}" dt="2025-01-09T08:15:09.379" v="52" actId="1076"/>
          <ac:picMkLst>
            <pc:docMk/>
            <pc:sldMk cId="3561828714" sldId="371"/>
            <ac:picMk id="2" creationId="{EC30845C-DE3D-9124-1756-DCB331F400B4}"/>
          </ac:picMkLst>
        </pc:picChg>
      </pc:sldChg>
      <pc:sldChg chg="addSp modSp mod">
        <pc:chgData name="DEVIYANTI, Indah" userId="8421c6c7-d242-4128-bd2b-221632242f70" providerId="ADAL" clId="{73EDDC44-29B0-4630-9765-08E2B2E2EC75}" dt="2025-01-14T08:04:47.974" v="1735" actId="14100"/>
        <pc:sldMkLst>
          <pc:docMk/>
          <pc:sldMk cId="2824706281" sldId="372"/>
        </pc:sldMkLst>
        <pc:spChg chg="mod">
          <ac:chgData name="DEVIYANTI, Indah" userId="8421c6c7-d242-4128-bd2b-221632242f70" providerId="ADAL" clId="{73EDDC44-29B0-4630-9765-08E2B2E2EC75}" dt="2025-01-14T08:03:24.153" v="1716"/>
          <ac:spMkLst>
            <pc:docMk/>
            <pc:sldMk cId="2824706281" sldId="372"/>
            <ac:spMk id="7" creationId="{00000000-0000-0000-0000-000000000000}"/>
          </ac:spMkLst>
        </pc:spChg>
        <pc:spChg chg="mod">
          <ac:chgData name="DEVIYANTI, Indah" userId="8421c6c7-d242-4128-bd2b-221632242f70" providerId="ADAL" clId="{73EDDC44-29B0-4630-9765-08E2B2E2EC75}" dt="2025-01-14T08:02:50.505" v="1714" actId="20577"/>
          <ac:spMkLst>
            <pc:docMk/>
            <pc:sldMk cId="2824706281" sldId="372"/>
            <ac:spMk id="9" creationId="{00000000-0000-0000-0000-000000000000}"/>
          </ac:spMkLst>
        </pc:spChg>
        <pc:spChg chg="mod">
          <ac:chgData name="DEVIYANTI, Indah" userId="8421c6c7-d242-4128-bd2b-221632242f70" providerId="ADAL" clId="{73EDDC44-29B0-4630-9765-08E2B2E2EC75}" dt="2025-01-14T08:04:47.974" v="1735" actId="14100"/>
          <ac:spMkLst>
            <pc:docMk/>
            <pc:sldMk cId="2824706281" sldId="372"/>
            <ac:spMk id="13" creationId="{413044E5-C3B8-7440-AFFE-0244220EC685}"/>
          </ac:spMkLst>
        </pc:spChg>
        <pc:spChg chg="mod">
          <ac:chgData name="DEVIYANTI, Indah" userId="8421c6c7-d242-4128-bd2b-221632242f70" providerId="ADAL" clId="{73EDDC44-29B0-4630-9765-08E2B2E2EC75}" dt="2025-01-14T07:01:07.658" v="1235"/>
          <ac:spMkLst>
            <pc:docMk/>
            <pc:sldMk cId="2824706281" sldId="372"/>
            <ac:spMk id="15" creationId="{477C3E2C-505F-1445-9FFF-A77ABD9E15E0}"/>
          </ac:spMkLst>
        </pc:spChg>
        <pc:spChg chg="mod">
          <ac:chgData name="DEVIYANTI, Indah" userId="8421c6c7-d242-4128-bd2b-221632242f70" providerId="ADAL" clId="{73EDDC44-29B0-4630-9765-08E2B2E2EC75}" dt="2025-01-10T04:26:25.315" v="527"/>
          <ac:spMkLst>
            <pc:docMk/>
            <pc:sldMk cId="2824706281" sldId="372"/>
            <ac:spMk id="18" creationId="{D468CB05-8B34-6740-9D01-FDC328113BD8}"/>
          </ac:spMkLst>
        </pc:spChg>
        <pc:spChg chg="mod">
          <ac:chgData name="DEVIYANTI, Indah" userId="8421c6c7-d242-4128-bd2b-221632242f70" providerId="ADAL" clId="{73EDDC44-29B0-4630-9765-08E2B2E2EC75}" dt="2025-01-14T08:03:03.358" v="1715"/>
          <ac:spMkLst>
            <pc:docMk/>
            <pc:sldMk cId="2824706281" sldId="372"/>
            <ac:spMk id="21" creationId="{A7702A50-E77A-1247-99E7-6BF7FD5975B7}"/>
          </ac:spMkLst>
        </pc:spChg>
        <pc:spChg chg="mod">
          <ac:chgData name="DEVIYANTI, Indah" userId="8421c6c7-d242-4128-bd2b-221632242f70" providerId="ADAL" clId="{73EDDC44-29B0-4630-9765-08E2B2E2EC75}" dt="2025-01-14T08:04:17.028" v="1719"/>
          <ac:spMkLst>
            <pc:docMk/>
            <pc:sldMk cId="2824706281" sldId="372"/>
            <ac:spMk id="22" creationId="{6DF39A86-734B-5342-8BE7-2E9DECC53588}"/>
          </ac:spMkLst>
        </pc:spChg>
        <pc:spChg chg="mod">
          <ac:chgData name="DEVIYANTI, Indah" userId="8421c6c7-d242-4128-bd2b-221632242f70" providerId="ADAL" clId="{73EDDC44-29B0-4630-9765-08E2B2E2EC75}" dt="2025-01-14T08:04:03.459" v="1718"/>
          <ac:spMkLst>
            <pc:docMk/>
            <pc:sldMk cId="2824706281" sldId="372"/>
            <ac:spMk id="23" creationId="{32AE8E95-583B-0942-8874-EEFDDAA4D890}"/>
          </ac:spMkLst>
        </pc:spChg>
        <pc:spChg chg="mod">
          <ac:chgData name="DEVIYANTI, Indah" userId="8421c6c7-d242-4128-bd2b-221632242f70" providerId="ADAL" clId="{73EDDC44-29B0-4630-9765-08E2B2E2EC75}" dt="2025-01-14T08:03:34.775" v="1717"/>
          <ac:spMkLst>
            <pc:docMk/>
            <pc:sldMk cId="2824706281" sldId="372"/>
            <ac:spMk id="24" creationId="{20FC9786-B7D8-B948-9FE9-9EEDF5129DAF}"/>
          </ac:spMkLst>
        </pc:spChg>
        <pc:picChg chg="add mod">
          <ac:chgData name="DEVIYANTI, Indah" userId="8421c6c7-d242-4128-bd2b-221632242f70" providerId="ADAL" clId="{73EDDC44-29B0-4630-9765-08E2B2E2EC75}" dt="2025-01-09T08:15:15.149" v="54" actId="1076"/>
          <ac:picMkLst>
            <pc:docMk/>
            <pc:sldMk cId="2824706281" sldId="372"/>
            <ac:picMk id="2" creationId="{B57603FB-15FA-B27B-D239-D5D94BBE1635}"/>
          </ac:picMkLst>
        </pc:picChg>
      </pc:sldChg>
      <pc:sldChg chg="addSp modSp mod">
        <pc:chgData name="DEVIYANTI, Indah" userId="8421c6c7-d242-4128-bd2b-221632242f70" providerId="ADAL" clId="{73EDDC44-29B0-4630-9765-08E2B2E2EC75}" dt="2025-01-14T07:13:05.197" v="1393"/>
        <pc:sldMkLst>
          <pc:docMk/>
          <pc:sldMk cId="3658692201" sldId="373"/>
        </pc:sldMkLst>
        <pc:spChg chg="mod">
          <ac:chgData name="DEVIYANTI, Indah" userId="8421c6c7-d242-4128-bd2b-221632242f70" providerId="ADAL" clId="{73EDDC44-29B0-4630-9765-08E2B2E2EC75}" dt="2025-01-14T07:12:02.932" v="1382" actId="20577"/>
          <ac:spMkLst>
            <pc:docMk/>
            <pc:sldMk cId="3658692201" sldId="373"/>
            <ac:spMk id="3" creationId="{07CAF193-A9A2-7041-8EFD-163AD6BD5A75}"/>
          </ac:spMkLst>
        </pc:spChg>
        <pc:spChg chg="mod">
          <ac:chgData name="DEVIYANTI, Indah" userId="8421c6c7-d242-4128-bd2b-221632242f70" providerId="ADAL" clId="{73EDDC44-29B0-4630-9765-08E2B2E2EC75}" dt="2025-01-14T07:12:32.630" v="1384" actId="14100"/>
          <ac:spMkLst>
            <pc:docMk/>
            <pc:sldMk cId="3658692201" sldId="373"/>
            <ac:spMk id="4" creationId="{76D82F74-9B45-F54F-BE96-D8376932D697}"/>
          </ac:spMkLst>
        </pc:spChg>
        <pc:spChg chg="mod">
          <ac:chgData name="DEVIYANTI, Indah" userId="8421c6c7-d242-4128-bd2b-221632242f70" providerId="ADAL" clId="{73EDDC44-29B0-4630-9765-08E2B2E2EC75}" dt="2025-01-14T07:09:21.141" v="1344"/>
          <ac:spMkLst>
            <pc:docMk/>
            <pc:sldMk cId="3658692201" sldId="373"/>
            <ac:spMk id="11" creationId="{280440C2-8692-1F41-9E4F-65D3AA0FD9BF}"/>
          </ac:spMkLst>
        </pc:spChg>
        <pc:spChg chg="mod">
          <ac:chgData name="DEVIYANTI, Indah" userId="8421c6c7-d242-4128-bd2b-221632242f70" providerId="ADAL" clId="{73EDDC44-29B0-4630-9765-08E2B2E2EC75}" dt="2025-01-14T07:11:55.826" v="1371" actId="14100"/>
          <ac:spMkLst>
            <pc:docMk/>
            <pc:sldMk cId="3658692201" sldId="373"/>
            <ac:spMk id="27" creationId="{9DB1E771-355B-0C4B-B7BF-D1BE2BAF2018}"/>
          </ac:spMkLst>
        </pc:spChg>
        <pc:spChg chg="mod">
          <ac:chgData name="DEVIYANTI, Indah" userId="8421c6c7-d242-4128-bd2b-221632242f70" providerId="ADAL" clId="{73EDDC44-29B0-4630-9765-08E2B2E2EC75}" dt="2025-01-14T07:09:29.212" v="1350" actId="20577"/>
          <ac:spMkLst>
            <pc:docMk/>
            <pc:sldMk cId="3658692201" sldId="373"/>
            <ac:spMk id="29" creationId="{957415C7-93AE-764D-A1B4-B30596041A8B}"/>
          </ac:spMkLst>
        </pc:spChg>
        <pc:spChg chg="mod">
          <ac:chgData name="DEVIYANTI, Indah" userId="8421c6c7-d242-4128-bd2b-221632242f70" providerId="ADAL" clId="{73EDDC44-29B0-4630-9765-08E2B2E2EC75}" dt="2025-01-14T07:09:34.621" v="1352" actId="20577"/>
          <ac:spMkLst>
            <pc:docMk/>
            <pc:sldMk cId="3658692201" sldId="373"/>
            <ac:spMk id="36" creationId="{18CEDD49-2B32-0A48-8255-108521532879}"/>
          </ac:spMkLst>
        </pc:spChg>
        <pc:spChg chg="mod">
          <ac:chgData name="DEVIYANTI, Indah" userId="8421c6c7-d242-4128-bd2b-221632242f70" providerId="ADAL" clId="{73EDDC44-29B0-4630-9765-08E2B2E2EC75}" dt="2025-01-14T07:11:21.984" v="1362" actId="20577"/>
          <ac:spMkLst>
            <pc:docMk/>
            <pc:sldMk cId="3658692201" sldId="373"/>
            <ac:spMk id="37" creationId="{5A713A30-98E7-2246-9310-766D62F26DC0}"/>
          </ac:spMkLst>
        </pc:spChg>
        <pc:spChg chg="mod">
          <ac:chgData name="DEVIYANTI, Indah" userId="8421c6c7-d242-4128-bd2b-221632242f70" providerId="ADAL" clId="{73EDDC44-29B0-4630-9765-08E2B2E2EC75}" dt="2025-01-14T07:11:43.759" v="1363"/>
          <ac:spMkLst>
            <pc:docMk/>
            <pc:sldMk cId="3658692201" sldId="373"/>
            <ac:spMk id="40" creationId="{D68F3915-C7D0-B046-96AE-0B04FE9A23B6}"/>
          </ac:spMkLst>
        </pc:spChg>
        <pc:spChg chg="mod">
          <ac:chgData name="DEVIYANTI, Indah" userId="8421c6c7-d242-4128-bd2b-221632242f70" providerId="ADAL" clId="{73EDDC44-29B0-4630-9765-08E2B2E2EC75}" dt="2025-01-14T07:12:53.933" v="1392" actId="20577"/>
          <ac:spMkLst>
            <pc:docMk/>
            <pc:sldMk cId="3658692201" sldId="373"/>
            <ac:spMk id="42" creationId="{241B1E1A-CC2F-B749-B795-EF7726E1B41D}"/>
          </ac:spMkLst>
        </pc:spChg>
        <pc:spChg chg="mod">
          <ac:chgData name="DEVIYANTI, Indah" userId="8421c6c7-d242-4128-bd2b-221632242f70" providerId="ADAL" clId="{73EDDC44-29B0-4630-9765-08E2B2E2EC75}" dt="2025-01-14T07:13:05.197" v="1393"/>
          <ac:spMkLst>
            <pc:docMk/>
            <pc:sldMk cId="3658692201" sldId="373"/>
            <ac:spMk id="43" creationId="{762A3E7F-3890-E94E-BE77-D7895ED4AC76}"/>
          </ac:spMkLst>
        </pc:spChg>
        <pc:picChg chg="add mod">
          <ac:chgData name="DEVIYANTI, Indah" userId="8421c6c7-d242-4128-bd2b-221632242f70" providerId="ADAL" clId="{73EDDC44-29B0-4630-9765-08E2B2E2EC75}" dt="2025-01-09T08:08:55.293" v="16" actId="1076"/>
          <ac:picMkLst>
            <pc:docMk/>
            <pc:sldMk cId="3658692201" sldId="373"/>
            <ac:picMk id="5" creationId="{1929F84F-72B4-B614-ABE9-09E2A6396205}"/>
          </ac:picMkLst>
        </pc:picChg>
      </pc:sldChg>
      <pc:sldChg chg="addSp modSp mod modAnim">
        <pc:chgData name="DEVIYANTI, Indah" userId="8421c6c7-d242-4128-bd2b-221632242f70" providerId="ADAL" clId="{73EDDC44-29B0-4630-9765-08E2B2E2EC75}" dt="2025-01-14T05:22:09.992" v="756" actId="20577"/>
        <pc:sldMkLst>
          <pc:docMk/>
          <pc:sldMk cId="2491434582" sldId="374"/>
        </pc:sldMkLst>
        <pc:spChg chg="mod">
          <ac:chgData name="DEVIYANTI, Indah" userId="8421c6c7-d242-4128-bd2b-221632242f70" providerId="ADAL" clId="{73EDDC44-29B0-4630-9765-08E2B2E2EC75}" dt="2025-01-10T04:13:36.493" v="500"/>
          <ac:spMkLst>
            <pc:docMk/>
            <pc:sldMk cId="2491434582" sldId="374"/>
            <ac:spMk id="10" creationId="{7E5DC593-E99D-3245-8772-B2CC70E9D69C}"/>
          </ac:spMkLst>
        </pc:spChg>
        <pc:spChg chg="mod">
          <ac:chgData name="DEVIYANTI, Indah" userId="8421c6c7-d242-4128-bd2b-221632242f70" providerId="ADAL" clId="{73EDDC44-29B0-4630-9765-08E2B2E2EC75}" dt="2025-01-14T05:13:16.809" v="694" actId="1076"/>
          <ac:spMkLst>
            <pc:docMk/>
            <pc:sldMk cId="2491434582" sldId="374"/>
            <ac:spMk id="13" creationId="{EDAAA61E-6A6D-6B40-A73D-07C8370407B7}"/>
          </ac:spMkLst>
        </pc:spChg>
        <pc:spChg chg="mod">
          <ac:chgData name="DEVIYANTI, Indah" userId="8421c6c7-d242-4128-bd2b-221632242f70" providerId="ADAL" clId="{73EDDC44-29B0-4630-9765-08E2B2E2EC75}" dt="2025-01-10T04:14:39.715" v="510"/>
          <ac:spMkLst>
            <pc:docMk/>
            <pc:sldMk cId="2491434582" sldId="374"/>
            <ac:spMk id="16" creationId="{29902ABA-3ECA-6847-8099-589524BC6E74}"/>
          </ac:spMkLst>
        </pc:spChg>
        <pc:spChg chg="mod">
          <ac:chgData name="DEVIYANTI, Indah" userId="8421c6c7-d242-4128-bd2b-221632242f70" providerId="ADAL" clId="{73EDDC44-29B0-4630-9765-08E2B2E2EC75}" dt="2025-01-14T05:22:09.992" v="756" actId="20577"/>
          <ac:spMkLst>
            <pc:docMk/>
            <pc:sldMk cId="2491434582" sldId="374"/>
            <ac:spMk id="17" creationId="{14BBFEE5-27F8-514B-911A-D55D7EC3935E}"/>
          </ac:spMkLst>
        </pc:spChg>
        <pc:spChg chg="mod">
          <ac:chgData name="DEVIYANTI, Indah" userId="8421c6c7-d242-4128-bd2b-221632242f70" providerId="ADAL" clId="{73EDDC44-29B0-4630-9765-08E2B2E2EC75}" dt="2025-01-14T05:13:53.552" v="697" actId="14100"/>
          <ac:spMkLst>
            <pc:docMk/>
            <pc:sldMk cId="2491434582" sldId="374"/>
            <ac:spMk id="18" creationId="{6EC14442-5354-8E4D-A93F-DD6229843849}"/>
          </ac:spMkLst>
        </pc:spChg>
        <pc:picChg chg="add mod">
          <ac:chgData name="DEVIYANTI, Indah" userId="8421c6c7-d242-4128-bd2b-221632242f70" providerId="ADAL" clId="{73EDDC44-29B0-4630-9765-08E2B2E2EC75}" dt="2025-01-09T08:13:59.397" v="34" actId="1076"/>
          <ac:picMkLst>
            <pc:docMk/>
            <pc:sldMk cId="2491434582" sldId="374"/>
            <ac:picMk id="2" creationId="{9239D3E6-58F6-314F-7426-2F132CE16ED4}"/>
          </ac:picMkLst>
        </pc:picChg>
      </pc:sldChg>
      <pc:sldChg chg="addSp modSp mod">
        <pc:chgData name="DEVIYANTI, Indah" userId="8421c6c7-d242-4128-bd2b-221632242f70" providerId="ADAL" clId="{73EDDC44-29B0-4630-9765-08E2B2E2EC75}" dt="2025-01-14T05:30:06.645" v="791" actId="1076"/>
        <pc:sldMkLst>
          <pc:docMk/>
          <pc:sldMk cId="855476822" sldId="376"/>
        </pc:sldMkLst>
        <pc:spChg chg="mod">
          <ac:chgData name="DEVIYANTI, Indah" userId="8421c6c7-d242-4128-bd2b-221632242f70" providerId="ADAL" clId="{73EDDC44-29B0-4630-9765-08E2B2E2EC75}" dt="2025-01-14T05:29:06.832" v="778"/>
          <ac:spMkLst>
            <pc:docMk/>
            <pc:sldMk cId="855476822" sldId="376"/>
            <ac:spMk id="11" creationId="{03F86112-6DF2-524E-954F-C3773E885C59}"/>
          </ac:spMkLst>
        </pc:spChg>
        <pc:spChg chg="mod">
          <ac:chgData name="DEVIYANTI, Indah" userId="8421c6c7-d242-4128-bd2b-221632242f70" providerId="ADAL" clId="{73EDDC44-29B0-4630-9765-08E2B2E2EC75}" dt="2025-01-10T04:14:58.394" v="514"/>
          <ac:spMkLst>
            <pc:docMk/>
            <pc:sldMk cId="855476822" sldId="376"/>
            <ac:spMk id="12" creationId="{CC0557B8-85E1-9C4A-8069-73FCB7E7506B}"/>
          </ac:spMkLst>
        </pc:spChg>
        <pc:spChg chg="mod">
          <ac:chgData name="DEVIYANTI, Indah" userId="8421c6c7-d242-4128-bd2b-221632242f70" providerId="ADAL" clId="{73EDDC44-29B0-4630-9765-08E2B2E2EC75}" dt="2025-01-14T05:29:42.257" v="789" actId="20577"/>
          <ac:spMkLst>
            <pc:docMk/>
            <pc:sldMk cId="855476822" sldId="376"/>
            <ac:spMk id="13" creationId="{4CDF7FBA-8C00-F343-A180-13EF5806EF53}"/>
          </ac:spMkLst>
        </pc:spChg>
        <pc:spChg chg="mod">
          <ac:chgData name="DEVIYANTI, Indah" userId="8421c6c7-d242-4128-bd2b-221632242f70" providerId="ADAL" clId="{73EDDC44-29B0-4630-9765-08E2B2E2EC75}" dt="2025-01-14T05:30:06.645" v="791" actId="1076"/>
          <ac:spMkLst>
            <pc:docMk/>
            <pc:sldMk cId="855476822" sldId="376"/>
            <ac:spMk id="14" creationId="{DC5C582E-3AA2-F646-94D8-E99F3E21F3A9}"/>
          </ac:spMkLst>
        </pc:spChg>
        <pc:picChg chg="add mod">
          <ac:chgData name="DEVIYANTI, Indah" userId="8421c6c7-d242-4128-bd2b-221632242f70" providerId="ADAL" clId="{73EDDC44-29B0-4630-9765-08E2B2E2EC75}" dt="2025-01-09T08:14:15.556" v="38" actId="1076"/>
          <ac:picMkLst>
            <pc:docMk/>
            <pc:sldMk cId="855476822" sldId="376"/>
            <ac:picMk id="2" creationId="{25C1B686-6D0D-4BAE-6067-6E56CA8290F6}"/>
          </ac:picMkLst>
        </pc:picChg>
      </pc:sldChg>
      <pc:sldChg chg="modSp mod">
        <pc:chgData name="DEVIYANTI, Indah" userId="8421c6c7-d242-4128-bd2b-221632242f70" providerId="ADAL" clId="{73EDDC44-29B0-4630-9765-08E2B2E2EC75}" dt="2025-01-14T08:15:20.792" v="1813"/>
        <pc:sldMkLst>
          <pc:docMk/>
          <pc:sldMk cId="4274410491" sldId="378"/>
        </pc:sldMkLst>
        <pc:spChg chg="mod">
          <ac:chgData name="DEVIYANTI, Indah" userId="8421c6c7-d242-4128-bd2b-221632242f70" providerId="ADAL" clId="{73EDDC44-29B0-4630-9765-08E2B2E2EC75}" dt="2025-01-14T08:14:12.776" v="1808" actId="20577"/>
          <ac:spMkLst>
            <pc:docMk/>
            <pc:sldMk cId="4274410491" sldId="378"/>
            <ac:spMk id="4" creationId="{B2277E1F-5DC6-964B-B7F3-D2780845F0D6}"/>
          </ac:spMkLst>
        </pc:spChg>
        <pc:spChg chg="mod">
          <ac:chgData name="DEVIYANTI, Indah" userId="8421c6c7-d242-4128-bd2b-221632242f70" providerId="ADAL" clId="{73EDDC44-29B0-4630-9765-08E2B2E2EC75}" dt="2025-01-14T08:15:00.684" v="1812" actId="14100"/>
          <ac:spMkLst>
            <pc:docMk/>
            <pc:sldMk cId="4274410491" sldId="378"/>
            <ac:spMk id="5" creationId="{00000000-0000-0000-0000-000000000000}"/>
          </ac:spMkLst>
        </pc:spChg>
        <pc:spChg chg="mod">
          <ac:chgData name="DEVIYANTI, Indah" userId="8421c6c7-d242-4128-bd2b-221632242f70" providerId="ADAL" clId="{73EDDC44-29B0-4630-9765-08E2B2E2EC75}" dt="2025-01-14T08:15:20.792" v="1813"/>
          <ac:spMkLst>
            <pc:docMk/>
            <pc:sldMk cId="4274410491" sldId="378"/>
            <ac:spMk id="9" creationId="{C6D2BD31-7692-E044-AB24-112BCD479C7F}"/>
          </ac:spMkLst>
        </pc:spChg>
      </pc:sldChg>
      <pc:sldChg chg="modSp mod">
        <pc:chgData name="DEVIYANTI, Indah" userId="8421c6c7-d242-4128-bd2b-221632242f70" providerId="ADAL" clId="{73EDDC44-29B0-4630-9765-08E2B2E2EC75}" dt="2025-01-14T06:55:32.392" v="1190"/>
        <pc:sldMkLst>
          <pc:docMk/>
          <pc:sldMk cId="3702175957" sldId="379"/>
        </pc:sldMkLst>
        <pc:spChg chg="mod">
          <ac:chgData name="DEVIYANTI, Indah" userId="8421c6c7-d242-4128-bd2b-221632242f70" providerId="ADAL" clId="{73EDDC44-29B0-4630-9765-08E2B2E2EC75}" dt="2025-01-14T06:54:25.064" v="1157" actId="20577"/>
          <ac:spMkLst>
            <pc:docMk/>
            <pc:sldMk cId="3702175957" sldId="379"/>
            <ac:spMk id="4" creationId="{B2277E1F-5DC6-964B-B7F3-D2780845F0D6}"/>
          </ac:spMkLst>
        </pc:spChg>
        <pc:spChg chg="mod">
          <ac:chgData name="DEVIYANTI, Indah" userId="8421c6c7-d242-4128-bd2b-221632242f70" providerId="ADAL" clId="{73EDDC44-29B0-4630-9765-08E2B2E2EC75}" dt="2025-01-14T06:55:20.818" v="1189" actId="12"/>
          <ac:spMkLst>
            <pc:docMk/>
            <pc:sldMk cId="3702175957" sldId="379"/>
            <ac:spMk id="5" creationId="{00000000-0000-0000-0000-000000000000}"/>
          </ac:spMkLst>
        </pc:spChg>
        <pc:spChg chg="mod">
          <ac:chgData name="DEVIYANTI, Indah" userId="8421c6c7-d242-4128-bd2b-221632242f70" providerId="ADAL" clId="{73EDDC44-29B0-4630-9765-08E2B2E2EC75}" dt="2025-01-14T06:55:32.392" v="1190"/>
          <ac:spMkLst>
            <pc:docMk/>
            <pc:sldMk cId="3702175957" sldId="379"/>
            <ac:spMk id="9" creationId="{062F2A80-0F05-644D-BDF0-5C4A1E4E1D6E}"/>
          </ac:spMkLst>
        </pc:spChg>
      </pc:sldChg>
      <pc:sldChg chg="addSp modSp mod">
        <pc:chgData name="DEVIYANTI, Indah" userId="8421c6c7-d242-4128-bd2b-221632242f70" providerId="ADAL" clId="{73EDDC44-29B0-4630-9765-08E2B2E2EC75}" dt="2025-01-14T06:57:07.095" v="1204" actId="20577"/>
        <pc:sldMkLst>
          <pc:docMk/>
          <pc:sldMk cId="3882270862" sldId="380"/>
        </pc:sldMkLst>
        <pc:spChg chg="add mod">
          <ac:chgData name="DEVIYANTI, Indah" userId="8421c6c7-d242-4128-bd2b-221632242f70" providerId="ADAL" clId="{73EDDC44-29B0-4630-9765-08E2B2E2EC75}" dt="2025-01-14T06:56:16.030" v="1193" actId="1076"/>
          <ac:spMkLst>
            <pc:docMk/>
            <pc:sldMk cId="3882270862" sldId="380"/>
            <ac:spMk id="2" creationId="{422D132A-8BFE-601F-3CAA-9A6C38411435}"/>
          </ac:spMkLst>
        </pc:spChg>
        <pc:spChg chg="mod">
          <ac:chgData name="DEVIYANTI, Indah" userId="8421c6c7-d242-4128-bd2b-221632242f70" providerId="ADAL" clId="{73EDDC44-29B0-4630-9765-08E2B2E2EC75}" dt="2025-01-14T06:57:07.095" v="1204" actId="20577"/>
          <ac:spMkLst>
            <pc:docMk/>
            <pc:sldMk cId="3882270862" sldId="380"/>
            <ac:spMk id="8" creationId="{6F0238D6-B47E-C140-8AE5-009B82838DB7}"/>
          </ac:spMkLst>
        </pc:spChg>
      </pc:sldChg>
      <pc:sldChg chg="addSp modSp mod">
        <pc:chgData name="DEVIYANTI, Indah" userId="8421c6c7-d242-4128-bd2b-221632242f70" providerId="ADAL" clId="{73EDDC44-29B0-4630-9765-08E2B2E2EC75}" dt="2025-01-14T06:58:12.705" v="1214" actId="20577"/>
        <pc:sldMkLst>
          <pc:docMk/>
          <pc:sldMk cId="323757185" sldId="381"/>
        </pc:sldMkLst>
        <pc:spChg chg="add mod">
          <ac:chgData name="DEVIYANTI, Indah" userId="8421c6c7-d242-4128-bd2b-221632242f70" providerId="ADAL" clId="{73EDDC44-29B0-4630-9765-08E2B2E2EC75}" dt="2025-01-14T06:57:33.017" v="1209" actId="1076"/>
          <ac:spMkLst>
            <pc:docMk/>
            <pc:sldMk cId="323757185" sldId="381"/>
            <ac:spMk id="4" creationId="{7C2999A9-EFCB-67C7-1053-B3F10A5E5D40}"/>
          </ac:spMkLst>
        </pc:spChg>
        <pc:spChg chg="mod">
          <ac:chgData name="DEVIYANTI, Indah" userId="8421c6c7-d242-4128-bd2b-221632242f70" providerId="ADAL" clId="{73EDDC44-29B0-4630-9765-08E2B2E2EC75}" dt="2025-01-14T06:57:20.013" v="1205"/>
          <ac:spMkLst>
            <pc:docMk/>
            <pc:sldMk cId="323757185" sldId="381"/>
            <ac:spMk id="5" creationId="{FA6E08BB-D09D-934B-A135-E9FBBE5F01C9}"/>
          </ac:spMkLst>
        </pc:spChg>
        <pc:spChg chg="mod">
          <ac:chgData name="DEVIYANTI, Indah" userId="8421c6c7-d242-4128-bd2b-221632242f70" providerId="ADAL" clId="{73EDDC44-29B0-4630-9765-08E2B2E2EC75}" dt="2025-01-14T06:58:12.705" v="1214" actId="20577"/>
          <ac:spMkLst>
            <pc:docMk/>
            <pc:sldMk cId="323757185" sldId="381"/>
            <ac:spMk id="6" creationId="{E076293B-EB96-1E4F-A627-36B83CBF7E8D}"/>
          </ac:spMkLst>
        </pc:spChg>
        <pc:picChg chg="add mod">
          <ac:chgData name="DEVIYANTI, Indah" userId="8421c6c7-d242-4128-bd2b-221632242f70" providerId="ADAL" clId="{73EDDC44-29B0-4630-9765-08E2B2E2EC75}" dt="2025-01-09T08:14:41.957" v="46" actId="1076"/>
          <ac:picMkLst>
            <pc:docMk/>
            <pc:sldMk cId="323757185" sldId="381"/>
            <ac:picMk id="3" creationId="{9AD308E3-4A1A-C053-8EB1-56121041E6B0}"/>
          </ac:picMkLst>
        </pc:picChg>
      </pc:sldChg>
      <pc:sldChg chg="modSp mod">
        <pc:chgData name="DEVIYANTI, Indah" userId="8421c6c7-d242-4128-bd2b-221632242f70" providerId="ADAL" clId="{73EDDC44-29B0-4630-9765-08E2B2E2EC75}" dt="2025-01-14T06:38:34.101" v="1081"/>
        <pc:sldMkLst>
          <pc:docMk/>
          <pc:sldMk cId="2579622791" sldId="382"/>
        </pc:sldMkLst>
        <pc:spChg chg="mod">
          <ac:chgData name="DEVIYANTI, Indah" userId="8421c6c7-d242-4128-bd2b-221632242f70" providerId="ADAL" clId="{73EDDC44-29B0-4630-9765-08E2B2E2EC75}" dt="2025-01-14T06:38:34.101" v="1081"/>
          <ac:spMkLst>
            <pc:docMk/>
            <pc:sldMk cId="2579622791" sldId="382"/>
            <ac:spMk id="6" creationId="{3B99340F-2602-4B46-87B3-2BAEEBFDF7BC}"/>
          </ac:spMkLst>
        </pc:spChg>
      </pc:sldChg>
      <pc:sldChg chg="modSp mod">
        <pc:chgData name="DEVIYANTI, Indah" userId="8421c6c7-d242-4128-bd2b-221632242f70" providerId="ADAL" clId="{73EDDC44-29B0-4630-9765-08E2B2E2EC75}" dt="2025-01-14T08:14:00.396" v="1792"/>
        <pc:sldMkLst>
          <pc:docMk/>
          <pc:sldMk cId="135868530" sldId="383"/>
        </pc:sldMkLst>
        <pc:spChg chg="mod">
          <ac:chgData name="DEVIYANTI, Indah" userId="8421c6c7-d242-4128-bd2b-221632242f70" providerId="ADAL" clId="{73EDDC44-29B0-4630-9765-08E2B2E2EC75}" dt="2025-01-14T08:14:00.396" v="1792"/>
          <ac:spMkLst>
            <pc:docMk/>
            <pc:sldMk cId="135868530" sldId="383"/>
            <ac:spMk id="6" creationId="{80E801E1-E400-9D41-A8CE-5ACB9A5C23D9}"/>
          </ac:spMkLst>
        </pc:spChg>
        <pc:spChg chg="mod">
          <ac:chgData name="DEVIYANTI, Indah" userId="8421c6c7-d242-4128-bd2b-221632242f70" providerId="ADAL" clId="{73EDDC44-29B0-4630-9765-08E2B2E2EC75}" dt="2025-01-14T08:13:44.815" v="1791"/>
          <ac:spMkLst>
            <pc:docMk/>
            <pc:sldMk cId="135868530" sldId="383"/>
            <ac:spMk id="7" creationId="{79CB7793-5ACF-144B-BDA2-864F3C373822}"/>
          </ac:spMkLst>
        </pc:spChg>
      </pc:sldChg>
      <pc:sldChg chg="modSp mod">
        <pc:chgData name="DEVIYANTI, Indah" userId="8421c6c7-d242-4128-bd2b-221632242f70" providerId="ADAL" clId="{73EDDC44-29B0-4630-9765-08E2B2E2EC75}" dt="2025-01-14T05:38:09.879" v="859" actId="14100"/>
        <pc:sldMkLst>
          <pc:docMk/>
          <pc:sldMk cId="2302104854" sldId="479"/>
        </pc:sldMkLst>
        <pc:spChg chg="mod">
          <ac:chgData name="DEVIYANTI, Indah" userId="8421c6c7-d242-4128-bd2b-221632242f70" providerId="ADAL" clId="{73EDDC44-29B0-4630-9765-08E2B2E2EC75}" dt="2025-01-14T05:36:35.845" v="833" actId="20577"/>
          <ac:spMkLst>
            <pc:docMk/>
            <pc:sldMk cId="2302104854" sldId="479"/>
            <ac:spMk id="6" creationId="{27379983-4133-4143-AD05-F608DB0F8952}"/>
          </ac:spMkLst>
        </pc:spChg>
        <pc:spChg chg="mod">
          <ac:chgData name="DEVIYANTI, Indah" userId="8421c6c7-d242-4128-bd2b-221632242f70" providerId="ADAL" clId="{73EDDC44-29B0-4630-9765-08E2B2E2EC75}" dt="2025-01-14T05:38:09.879" v="859" actId="14100"/>
          <ac:spMkLst>
            <pc:docMk/>
            <pc:sldMk cId="2302104854" sldId="479"/>
            <ac:spMk id="8" creationId="{08BBB1AF-1EC0-2E4D-9686-C9D548387898}"/>
          </ac:spMkLst>
        </pc:spChg>
      </pc:sldChg>
      <pc:sldChg chg="modSp mod">
        <pc:chgData name="DEVIYANTI, Indah" userId="8421c6c7-d242-4128-bd2b-221632242f70" providerId="ADAL" clId="{73EDDC44-29B0-4630-9765-08E2B2E2EC75}" dt="2025-01-14T05:38:17.940" v="860"/>
        <pc:sldMkLst>
          <pc:docMk/>
          <pc:sldMk cId="709156467" sldId="480"/>
        </pc:sldMkLst>
        <pc:spChg chg="mod">
          <ac:chgData name="DEVIYANTI, Indah" userId="8421c6c7-d242-4128-bd2b-221632242f70" providerId="ADAL" clId="{73EDDC44-29B0-4630-9765-08E2B2E2EC75}" dt="2025-01-14T05:38:17.940" v="860"/>
          <ac:spMkLst>
            <pc:docMk/>
            <pc:sldMk cId="709156467" sldId="480"/>
            <ac:spMk id="6" creationId="{27379983-4133-4143-AD05-F608DB0F8952}"/>
          </ac:spMkLst>
        </pc:spChg>
      </pc:sldChg>
      <pc:sldChg chg="modSp mod">
        <pc:chgData name="DEVIYANTI, Indah" userId="8421c6c7-d242-4128-bd2b-221632242f70" providerId="ADAL" clId="{73EDDC44-29B0-4630-9765-08E2B2E2EC75}" dt="2025-01-14T06:32:12.218" v="872"/>
        <pc:sldMkLst>
          <pc:docMk/>
          <pc:sldMk cId="3684276156" sldId="481"/>
        </pc:sldMkLst>
        <pc:spChg chg="mod">
          <ac:chgData name="DEVIYANTI, Indah" userId="8421c6c7-d242-4128-bd2b-221632242f70" providerId="ADAL" clId="{73EDDC44-29B0-4630-9765-08E2B2E2EC75}" dt="2025-01-14T06:32:12.218" v="872"/>
          <ac:spMkLst>
            <pc:docMk/>
            <pc:sldMk cId="3684276156" sldId="481"/>
            <ac:spMk id="6" creationId="{27379983-4133-4143-AD05-F608DB0F8952}"/>
          </ac:spMkLst>
        </pc:spChg>
      </pc:sldChg>
      <pc:sldMasterChg chg="modSldLayout">
        <pc:chgData name="DEVIYANTI, Indah" userId="8421c6c7-d242-4128-bd2b-221632242f70" providerId="ADAL" clId="{73EDDC44-29B0-4630-9765-08E2B2E2EC75}" dt="2025-01-10T03:51:13.273" v="108" actId="20577"/>
        <pc:sldMasterMkLst>
          <pc:docMk/>
          <pc:sldMasterMk cId="2943922240" sldId="2147483663"/>
        </pc:sldMasterMkLst>
        <pc:sldLayoutChg chg="modSp mod">
          <pc:chgData name="DEVIYANTI, Indah" userId="8421c6c7-d242-4128-bd2b-221632242f70" providerId="ADAL" clId="{73EDDC44-29B0-4630-9765-08E2B2E2EC75}" dt="2025-01-10T03:50:49.857" v="102" actId="20577"/>
          <pc:sldLayoutMkLst>
            <pc:docMk/>
            <pc:sldMasterMk cId="2943922240" sldId="2147483663"/>
            <pc:sldLayoutMk cId="4018961119" sldId="2147483666"/>
          </pc:sldLayoutMkLst>
          <pc:spChg chg="mod">
            <ac:chgData name="DEVIYANTI, Indah" userId="8421c6c7-d242-4128-bd2b-221632242f70" providerId="ADAL" clId="{73EDDC44-29B0-4630-9765-08E2B2E2EC75}" dt="2025-01-10T03:50:49.857" v="102" actId="20577"/>
            <ac:spMkLst>
              <pc:docMk/>
              <pc:sldMasterMk cId="2943922240" sldId="2147483663"/>
              <pc:sldLayoutMk cId="4018961119" sldId="2147483666"/>
              <ac:spMk id="7" creationId="{31E005F4-5EA6-4B43-96FF-4DB49C29AB55}"/>
            </ac:spMkLst>
          </pc:spChg>
          <pc:spChg chg="mod">
            <ac:chgData name="DEVIYANTI, Indah" userId="8421c6c7-d242-4128-bd2b-221632242f70" providerId="ADAL" clId="{73EDDC44-29B0-4630-9765-08E2B2E2EC75}" dt="2025-01-10T03:50:45.616" v="101" actId="20577"/>
            <ac:spMkLst>
              <pc:docMk/>
              <pc:sldMasterMk cId="2943922240" sldId="2147483663"/>
              <pc:sldLayoutMk cId="4018961119" sldId="2147483666"/>
              <ac:spMk id="9" creationId="{9F8B0874-00CE-4548-BAD1-9C75B3074CBB}"/>
            </ac:spMkLst>
          </pc:spChg>
        </pc:sldLayoutChg>
        <pc:sldLayoutChg chg="modSp mod">
          <pc:chgData name="DEVIYANTI, Indah" userId="8421c6c7-d242-4128-bd2b-221632242f70" providerId="ADAL" clId="{73EDDC44-29B0-4630-9765-08E2B2E2EC75}" dt="2025-01-10T03:50:57.308" v="104" actId="20577"/>
          <pc:sldLayoutMkLst>
            <pc:docMk/>
            <pc:sldMasterMk cId="2943922240" sldId="2147483663"/>
            <pc:sldLayoutMk cId="2590815499" sldId="2147483667"/>
          </pc:sldLayoutMkLst>
          <pc:spChg chg="mod">
            <ac:chgData name="DEVIYANTI, Indah" userId="8421c6c7-d242-4128-bd2b-221632242f70" providerId="ADAL" clId="{73EDDC44-29B0-4630-9765-08E2B2E2EC75}" dt="2025-01-10T03:50:53.678" v="103" actId="20577"/>
            <ac:spMkLst>
              <pc:docMk/>
              <pc:sldMasterMk cId="2943922240" sldId="2147483663"/>
              <pc:sldLayoutMk cId="2590815499" sldId="2147483667"/>
              <ac:spMk id="8" creationId="{C62CEB50-E8E4-664C-ABC9-9AA7ABFD3EFE}"/>
            </ac:spMkLst>
          </pc:spChg>
          <pc:spChg chg="mod">
            <ac:chgData name="DEVIYANTI, Indah" userId="8421c6c7-d242-4128-bd2b-221632242f70" providerId="ADAL" clId="{73EDDC44-29B0-4630-9765-08E2B2E2EC75}" dt="2025-01-10T03:50:57.308" v="104" actId="20577"/>
            <ac:spMkLst>
              <pc:docMk/>
              <pc:sldMasterMk cId="2943922240" sldId="2147483663"/>
              <pc:sldLayoutMk cId="2590815499" sldId="2147483667"/>
              <ac:spMk id="10" creationId="{630E1BD7-5C20-3147-8DDF-3E0A4FFE5274}"/>
            </ac:spMkLst>
          </pc:spChg>
        </pc:sldLayoutChg>
        <pc:sldLayoutChg chg="modSp mod">
          <pc:chgData name="DEVIYANTI, Indah" userId="8421c6c7-d242-4128-bd2b-221632242f70" providerId="ADAL" clId="{73EDDC44-29B0-4630-9765-08E2B2E2EC75}" dt="2025-01-10T03:51:05.151" v="106" actId="20577"/>
          <pc:sldLayoutMkLst>
            <pc:docMk/>
            <pc:sldMasterMk cId="2943922240" sldId="2147483663"/>
            <pc:sldLayoutMk cId="104910355" sldId="2147483668"/>
          </pc:sldLayoutMkLst>
          <pc:spChg chg="mod">
            <ac:chgData name="DEVIYANTI, Indah" userId="8421c6c7-d242-4128-bd2b-221632242f70" providerId="ADAL" clId="{73EDDC44-29B0-4630-9765-08E2B2E2EC75}" dt="2025-01-10T03:51:02.299" v="105" actId="20577"/>
            <ac:spMkLst>
              <pc:docMk/>
              <pc:sldMasterMk cId="2943922240" sldId="2147483663"/>
              <pc:sldLayoutMk cId="104910355" sldId="2147483668"/>
              <ac:spMk id="10" creationId="{14C57E04-BA3B-9B48-8DCB-6BD4F3D8A641}"/>
            </ac:spMkLst>
          </pc:spChg>
          <pc:spChg chg="mod">
            <ac:chgData name="DEVIYANTI, Indah" userId="8421c6c7-d242-4128-bd2b-221632242f70" providerId="ADAL" clId="{73EDDC44-29B0-4630-9765-08E2B2E2EC75}" dt="2025-01-10T03:51:05.151" v="106" actId="20577"/>
            <ac:spMkLst>
              <pc:docMk/>
              <pc:sldMasterMk cId="2943922240" sldId="2147483663"/>
              <pc:sldLayoutMk cId="104910355" sldId="2147483668"/>
              <ac:spMk id="12" creationId="{A2445F1E-60CE-EE42-8751-2C471634ACAD}"/>
            </ac:spMkLst>
          </pc:spChg>
        </pc:sldLayoutChg>
        <pc:sldLayoutChg chg="modSp mod">
          <pc:chgData name="DEVIYANTI, Indah" userId="8421c6c7-d242-4128-bd2b-221632242f70" providerId="ADAL" clId="{73EDDC44-29B0-4630-9765-08E2B2E2EC75}" dt="2025-01-10T03:51:13.273" v="108" actId="20577"/>
          <pc:sldLayoutMkLst>
            <pc:docMk/>
            <pc:sldMasterMk cId="2943922240" sldId="2147483663"/>
            <pc:sldLayoutMk cId="4103162634" sldId="2147483669"/>
          </pc:sldLayoutMkLst>
          <pc:spChg chg="mod">
            <ac:chgData name="DEVIYANTI, Indah" userId="8421c6c7-d242-4128-bd2b-221632242f70" providerId="ADAL" clId="{73EDDC44-29B0-4630-9765-08E2B2E2EC75}" dt="2025-01-10T03:51:10.620" v="107" actId="20577"/>
            <ac:spMkLst>
              <pc:docMk/>
              <pc:sldMasterMk cId="2943922240" sldId="2147483663"/>
              <pc:sldLayoutMk cId="4103162634" sldId="2147483669"/>
              <ac:spMk id="6" creationId="{80C3BCC1-B65C-9142-BE89-DDCF8BD6C933}"/>
            </ac:spMkLst>
          </pc:spChg>
          <pc:spChg chg="mod">
            <ac:chgData name="DEVIYANTI, Indah" userId="8421c6c7-d242-4128-bd2b-221632242f70" providerId="ADAL" clId="{73EDDC44-29B0-4630-9765-08E2B2E2EC75}" dt="2025-01-10T03:51:13.273" v="108" actId="20577"/>
            <ac:spMkLst>
              <pc:docMk/>
              <pc:sldMasterMk cId="2943922240" sldId="2147483663"/>
              <pc:sldLayoutMk cId="4103162634" sldId="2147483669"/>
              <ac:spMk id="8" creationId="{AC686EBB-9077-A54E-B0B7-AEE9A0121A7F}"/>
            </ac:spMkLst>
          </pc:spChg>
        </pc:sldLayoutChg>
      </pc:sldMasterChg>
      <pc:sldMasterChg chg="modSp mod modSldLayout">
        <pc:chgData name="DEVIYANTI, Indah" userId="8421c6c7-d242-4128-bd2b-221632242f70" providerId="ADAL" clId="{73EDDC44-29B0-4630-9765-08E2B2E2EC75}" dt="2025-01-10T03:54:23.962" v="202" actId="20577"/>
        <pc:sldMasterMkLst>
          <pc:docMk/>
          <pc:sldMasterMk cId="3395697430" sldId="2147483679"/>
        </pc:sldMasterMkLst>
        <pc:spChg chg="mod">
          <ac:chgData name="DEVIYANTI, Indah" userId="8421c6c7-d242-4128-bd2b-221632242f70" providerId="ADAL" clId="{73EDDC44-29B0-4630-9765-08E2B2E2EC75}" dt="2025-01-10T03:51:29.744" v="133" actId="20577"/>
          <ac:spMkLst>
            <pc:docMk/>
            <pc:sldMasterMk cId="3395697430" sldId="2147483679"/>
            <ac:spMk id="22" creationId="{9095E5B5-9351-AB4B-B47F-F43A5332209E}"/>
          </ac:spMkLst>
        </pc:spChg>
        <pc:spChg chg="mod">
          <ac:chgData name="DEVIYANTI, Indah" userId="8421c6c7-d242-4128-bd2b-221632242f70" providerId="ADAL" clId="{73EDDC44-29B0-4630-9765-08E2B2E2EC75}" dt="2025-01-10T03:51:33.366" v="141" actId="20577"/>
          <ac:spMkLst>
            <pc:docMk/>
            <pc:sldMasterMk cId="3395697430" sldId="2147483679"/>
            <ac:spMk id="23" creationId="{C1FEFBA1-76C9-9A4B-B892-B9CA7AF31596}"/>
          </ac:spMkLst>
        </pc:spChg>
        <pc:sldLayoutChg chg="modSp mod">
          <pc:chgData name="DEVIYANTI, Indah" userId="8421c6c7-d242-4128-bd2b-221632242f70" providerId="ADAL" clId="{73EDDC44-29B0-4630-9765-08E2B2E2EC75}" dt="2025-01-10T03:53:30.463" v="186" actId="20577"/>
          <pc:sldLayoutMkLst>
            <pc:docMk/>
            <pc:sldMasterMk cId="3395697430" sldId="2147483679"/>
            <pc:sldLayoutMk cId="2602988896" sldId="2147483680"/>
          </pc:sldLayoutMkLst>
          <pc:spChg chg="mod">
            <ac:chgData name="DEVIYANTI, Indah" userId="8421c6c7-d242-4128-bd2b-221632242f70" providerId="ADAL" clId="{73EDDC44-29B0-4630-9765-08E2B2E2EC75}" dt="2025-01-10T03:52:52.003" v="156" actId="20577"/>
            <ac:spMkLst>
              <pc:docMk/>
              <pc:sldMasterMk cId="3395697430" sldId="2147483679"/>
              <pc:sldLayoutMk cId="2602988896" sldId="2147483680"/>
              <ac:spMk id="7" creationId="{9B4A4E17-846D-E146-82DD-42B7155C1045}"/>
            </ac:spMkLst>
          </pc:spChg>
          <pc:spChg chg="mod">
            <ac:chgData name="DEVIYANTI, Indah" userId="8421c6c7-d242-4128-bd2b-221632242f70" providerId="ADAL" clId="{73EDDC44-29B0-4630-9765-08E2B2E2EC75}" dt="2025-01-10T03:53:30.463" v="186" actId="20577"/>
            <ac:spMkLst>
              <pc:docMk/>
              <pc:sldMasterMk cId="3395697430" sldId="2147483679"/>
              <pc:sldLayoutMk cId="2602988896" sldId="2147483680"/>
              <ac:spMk id="27" creationId="{C7C4E17E-72AB-E043-AF29-132CE0D6F5C9}"/>
            </ac:spMkLst>
          </pc:spChg>
        </pc:sldLayoutChg>
        <pc:sldLayoutChg chg="modSp mod">
          <pc:chgData name="DEVIYANTI, Indah" userId="8421c6c7-d242-4128-bd2b-221632242f70" providerId="ADAL" clId="{73EDDC44-29B0-4630-9765-08E2B2E2EC75}" dt="2025-01-10T03:53:38.181" v="187" actId="20577"/>
          <pc:sldLayoutMkLst>
            <pc:docMk/>
            <pc:sldMasterMk cId="3395697430" sldId="2147483679"/>
            <pc:sldLayoutMk cId="4023413386" sldId="2147483681"/>
          </pc:sldLayoutMkLst>
          <pc:spChg chg="mod">
            <ac:chgData name="DEVIYANTI, Indah" userId="8421c6c7-d242-4128-bd2b-221632242f70" providerId="ADAL" clId="{73EDDC44-29B0-4630-9765-08E2B2E2EC75}" dt="2025-01-10T03:52:57.745" v="169" actId="20577"/>
            <ac:spMkLst>
              <pc:docMk/>
              <pc:sldMasterMk cId="3395697430" sldId="2147483679"/>
              <pc:sldLayoutMk cId="4023413386" sldId="2147483681"/>
              <ac:spMk id="7" creationId="{9B4A4E17-846D-E146-82DD-42B7155C1045}"/>
            </ac:spMkLst>
          </pc:spChg>
          <pc:spChg chg="mod">
            <ac:chgData name="DEVIYANTI, Indah" userId="8421c6c7-d242-4128-bd2b-221632242f70" providerId="ADAL" clId="{73EDDC44-29B0-4630-9765-08E2B2E2EC75}" dt="2025-01-10T03:53:38.181" v="187" actId="20577"/>
            <ac:spMkLst>
              <pc:docMk/>
              <pc:sldMasterMk cId="3395697430" sldId="2147483679"/>
              <pc:sldLayoutMk cId="4023413386" sldId="2147483681"/>
              <ac:spMk id="27" creationId="{C7C4E17E-72AB-E043-AF29-132CE0D6F5C9}"/>
            </ac:spMkLst>
          </pc:spChg>
        </pc:sldLayoutChg>
        <pc:sldLayoutChg chg="modSp mod">
          <pc:chgData name="DEVIYANTI, Indah" userId="8421c6c7-d242-4128-bd2b-221632242f70" providerId="ADAL" clId="{73EDDC44-29B0-4630-9765-08E2B2E2EC75}" dt="2025-01-10T03:53:45.968" v="192" actId="20577"/>
          <pc:sldLayoutMkLst>
            <pc:docMk/>
            <pc:sldMasterMk cId="3395697430" sldId="2147483679"/>
            <pc:sldLayoutMk cId="3342533466" sldId="2147483682"/>
          </pc:sldLayoutMkLst>
          <pc:spChg chg="mod">
            <ac:chgData name="DEVIYANTI, Indah" userId="8421c6c7-d242-4128-bd2b-221632242f70" providerId="ADAL" clId="{73EDDC44-29B0-4630-9765-08E2B2E2EC75}" dt="2025-01-10T03:53:10.321" v="184" actId="20577"/>
            <ac:spMkLst>
              <pc:docMk/>
              <pc:sldMasterMk cId="3395697430" sldId="2147483679"/>
              <pc:sldLayoutMk cId="3342533466" sldId="2147483682"/>
              <ac:spMk id="7" creationId="{9B4A4E17-846D-E146-82DD-42B7155C1045}"/>
            </ac:spMkLst>
          </pc:spChg>
          <pc:spChg chg="mod">
            <ac:chgData name="DEVIYANTI, Indah" userId="8421c6c7-d242-4128-bd2b-221632242f70" providerId="ADAL" clId="{73EDDC44-29B0-4630-9765-08E2B2E2EC75}" dt="2025-01-10T03:53:45.968" v="192" actId="20577"/>
            <ac:spMkLst>
              <pc:docMk/>
              <pc:sldMasterMk cId="3395697430" sldId="2147483679"/>
              <pc:sldLayoutMk cId="3342533466" sldId="2147483682"/>
              <ac:spMk id="27" creationId="{C7C4E17E-72AB-E043-AF29-132CE0D6F5C9}"/>
            </ac:spMkLst>
          </pc:spChg>
        </pc:sldLayoutChg>
        <pc:sldLayoutChg chg="modSp mod">
          <pc:chgData name="DEVIYANTI, Indah" userId="8421c6c7-d242-4128-bd2b-221632242f70" providerId="ADAL" clId="{73EDDC44-29B0-4630-9765-08E2B2E2EC75}" dt="2025-01-10T03:53:56.576" v="194" actId="20577"/>
          <pc:sldLayoutMkLst>
            <pc:docMk/>
            <pc:sldMasterMk cId="3395697430" sldId="2147483679"/>
            <pc:sldLayoutMk cId="2943137502" sldId="2147483683"/>
          </pc:sldLayoutMkLst>
          <pc:spChg chg="mod">
            <ac:chgData name="DEVIYANTI, Indah" userId="8421c6c7-d242-4128-bd2b-221632242f70" providerId="ADAL" clId="{73EDDC44-29B0-4630-9765-08E2B2E2EC75}" dt="2025-01-10T03:53:52.935" v="193"/>
            <ac:spMkLst>
              <pc:docMk/>
              <pc:sldMasterMk cId="3395697430" sldId="2147483679"/>
              <pc:sldLayoutMk cId="2943137502" sldId="2147483683"/>
              <ac:spMk id="7" creationId="{9B4A4E17-846D-E146-82DD-42B7155C1045}"/>
            </ac:spMkLst>
          </pc:spChg>
          <pc:spChg chg="mod">
            <ac:chgData name="DEVIYANTI, Indah" userId="8421c6c7-d242-4128-bd2b-221632242f70" providerId="ADAL" clId="{73EDDC44-29B0-4630-9765-08E2B2E2EC75}" dt="2025-01-10T03:53:56.576" v="194" actId="20577"/>
            <ac:spMkLst>
              <pc:docMk/>
              <pc:sldMasterMk cId="3395697430" sldId="2147483679"/>
              <pc:sldLayoutMk cId="2943137502" sldId="2147483683"/>
              <ac:spMk id="27" creationId="{C7C4E17E-72AB-E043-AF29-132CE0D6F5C9}"/>
            </ac:spMkLst>
          </pc:spChg>
        </pc:sldLayoutChg>
        <pc:sldLayoutChg chg="modSp mod">
          <pc:chgData name="DEVIYANTI, Indah" userId="8421c6c7-d242-4128-bd2b-221632242f70" providerId="ADAL" clId="{73EDDC44-29B0-4630-9765-08E2B2E2EC75}" dt="2025-01-10T03:54:09.623" v="198" actId="20577"/>
          <pc:sldLayoutMkLst>
            <pc:docMk/>
            <pc:sldMasterMk cId="3395697430" sldId="2147483679"/>
            <pc:sldLayoutMk cId="3207237455" sldId="2147483684"/>
          </pc:sldLayoutMkLst>
          <pc:spChg chg="mod">
            <ac:chgData name="DEVIYANTI, Indah" userId="8421c6c7-d242-4128-bd2b-221632242f70" providerId="ADAL" clId="{73EDDC44-29B0-4630-9765-08E2B2E2EC75}" dt="2025-01-10T03:54:04.289" v="197" actId="20577"/>
            <ac:spMkLst>
              <pc:docMk/>
              <pc:sldMasterMk cId="3395697430" sldId="2147483679"/>
              <pc:sldLayoutMk cId="3207237455" sldId="2147483684"/>
              <ac:spMk id="7" creationId="{9B4A4E17-846D-E146-82DD-42B7155C1045}"/>
            </ac:spMkLst>
          </pc:spChg>
          <pc:spChg chg="mod">
            <ac:chgData name="DEVIYANTI, Indah" userId="8421c6c7-d242-4128-bd2b-221632242f70" providerId="ADAL" clId="{73EDDC44-29B0-4630-9765-08E2B2E2EC75}" dt="2025-01-10T03:54:09.623" v="198" actId="20577"/>
            <ac:spMkLst>
              <pc:docMk/>
              <pc:sldMasterMk cId="3395697430" sldId="2147483679"/>
              <pc:sldLayoutMk cId="3207237455" sldId="2147483684"/>
              <ac:spMk id="27" creationId="{C7C4E17E-72AB-E043-AF29-132CE0D6F5C9}"/>
            </ac:spMkLst>
          </pc:spChg>
        </pc:sldLayoutChg>
        <pc:sldLayoutChg chg="modSp mod">
          <pc:chgData name="DEVIYANTI, Indah" userId="8421c6c7-d242-4128-bd2b-221632242f70" providerId="ADAL" clId="{73EDDC44-29B0-4630-9765-08E2B2E2EC75}" dt="2025-01-10T03:54:23.962" v="202" actId="20577"/>
          <pc:sldLayoutMkLst>
            <pc:docMk/>
            <pc:sldMasterMk cId="3395697430" sldId="2147483679"/>
            <pc:sldLayoutMk cId="63658861" sldId="2147483685"/>
          </pc:sldLayoutMkLst>
          <pc:spChg chg="mod">
            <ac:chgData name="DEVIYANTI, Indah" userId="8421c6c7-d242-4128-bd2b-221632242f70" providerId="ADAL" clId="{73EDDC44-29B0-4630-9765-08E2B2E2EC75}" dt="2025-01-10T03:54:20.760" v="201" actId="20577"/>
            <ac:spMkLst>
              <pc:docMk/>
              <pc:sldMasterMk cId="3395697430" sldId="2147483679"/>
              <pc:sldLayoutMk cId="63658861" sldId="2147483685"/>
              <ac:spMk id="7" creationId="{9B4A4E17-846D-E146-82DD-42B7155C1045}"/>
            </ac:spMkLst>
          </pc:spChg>
          <pc:spChg chg="mod">
            <ac:chgData name="DEVIYANTI, Indah" userId="8421c6c7-d242-4128-bd2b-221632242f70" providerId="ADAL" clId="{73EDDC44-29B0-4630-9765-08E2B2E2EC75}" dt="2025-01-10T03:54:23.962" v="202" actId="20577"/>
            <ac:spMkLst>
              <pc:docMk/>
              <pc:sldMasterMk cId="3395697430" sldId="2147483679"/>
              <pc:sldLayoutMk cId="63658861" sldId="2147483685"/>
              <ac:spMk id="27" creationId="{C7C4E17E-72AB-E043-AF29-132CE0D6F5C9}"/>
            </ac:spMkLst>
          </pc:spChg>
        </pc:sldLayoutChg>
      </pc:sldMasterChg>
      <pc:sldMasterChg chg="modSp mod modSldLayout">
        <pc:chgData name="DEVIYANTI, Indah" userId="8421c6c7-d242-4128-bd2b-221632242f70" providerId="ADAL" clId="{73EDDC44-29B0-4630-9765-08E2B2E2EC75}" dt="2025-01-10T03:56:30.440" v="257" actId="20577"/>
        <pc:sldMasterMkLst>
          <pc:docMk/>
          <pc:sldMasterMk cId="2347674478" sldId="2147483688"/>
        </pc:sldMasterMkLst>
        <pc:spChg chg="mod">
          <ac:chgData name="DEVIYANTI, Indah" userId="8421c6c7-d242-4128-bd2b-221632242f70" providerId="ADAL" clId="{73EDDC44-29B0-4630-9765-08E2B2E2EC75}" dt="2025-01-10T03:56:06.328" v="241" actId="20577"/>
          <ac:spMkLst>
            <pc:docMk/>
            <pc:sldMasterMk cId="2347674478" sldId="2147483688"/>
            <ac:spMk id="30" creationId="{FB67AE90-A0D3-8C41-9F47-2CF0AADE0738}"/>
          </ac:spMkLst>
        </pc:spChg>
        <pc:spChg chg="mod">
          <ac:chgData name="DEVIYANTI, Indah" userId="8421c6c7-d242-4128-bd2b-221632242f70" providerId="ADAL" clId="{73EDDC44-29B0-4630-9765-08E2B2E2EC75}" dt="2025-01-10T03:55:12.342" v="212" actId="20577"/>
          <ac:spMkLst>
            <pc:docMk/>
            <pc:sldMasterMk cId="2347674478" sldId="2147483688"/>
            <ac:spMk id="31" creationId="{218EB451-D167-8C41-967E-222EFC5EA04F}"/>
          </ac:spMkLst>
        </pc:spChg>
        <pc:sldLayoutChg chg="modSp mod">
          <pc:chgData name="DEVIYANTI, Indah" userId="8421c6c7-d242-4128-bd2b-221632242f70" providerId="ADAL" clId="{73EDDC44-29B0-4630-9765-08E2B2E2EC75}" dt="2025-01-10T03:56:30.440" v="257" actId="20577"/>
          <pc:sldLayoutMkLst>
            <pc:docMk/>
            <pc:sldMasterMk cId="2347674478" sldId="2147483688"/>
            <pc:sldLayoutMk cId="769157308" sldId="2147483689"/>
          </pc:sldLayoutMkLst>
          <pc:spChg chg="mod">
            <ac:chgData name="DEVIYANTI, Indah" userId="8421c6c7-d242-4128-bd2b-221632242f70" providerId="ADAL" clId="{73EDDC44-29B0-4630-9765-08E2B2E2EC75}" dt="2025-01-10T03:56:30.440" v="257" actId="20577"/>
            <ac:spMkLst>
              <pc:docMk/>
              <pc:sldMasterMk cId="2347674478" sldId="2147483688"/>
              <pc:sldLayoutMk cId="769157308" sldId="2147483689"/>
              <ac:spMk id="12" creationId="{0539C4FC-454F-2449-95FD-33397D3A8934}"/>
            </ac:spMkLst>
          </pc:spChg>
        </pc:sldLayoutChg>
      </pc:sldMasterChg>
      <pc:sldMasterChg chg="modSp mod modSldLayout">
        <pc:chgData name="DEVIYANTI, Indah" userId="8421c6c7-d242-4128-bd2b-221632242f70" providerId="ADAL" clId="{73EDDC44-29B0-4630-9765-08E2B2E2EC75}" dt="2025-01-10T03:58:46.827" v="300" actId="20577"/>
        <pc:sldMasterMkLst>
          <pc:docMk/>
          <pc:sldMasterMk cId="2697228355" sldId="2147483694"/>
        </pc:sldMasterMkLst>
        <pc:spChg chg="mod">
          <ac:chgData name="DEVIYANTI, Indah" userId="8421c6c7-d242-4128-bd2b-221632242f70" providerId="ADAL" clId="{73EDDC44-29B0-4630-9765-08E2B2E2EC75}" dt="2025-01-10T03:58:31.752" v="293"/>
          <ac:spMkLst>
            <pc:docMk/>
            <pc:sldMasterMk cId="2697228355" sldId="2147483694"/>
            <ac:spMk id="9" creationId="{8074D36D-591C-DE43-9EB8-E104DE64BD0D}"/>
          </ac:spMkLst>
        </pc:spChg>
        <pc:spChg chg="mod">
          <ac:chgData name="DEVIYANTI, Indah" userId="8421c6c7-d242-4128-bd2b-221632242f70" providerId="ADAL" clId="{73EDDC44-29B0-4630-9765-08E2B2E2EC75}" dt="2025-01-10T03:58:28.364" v="292" actId="20577"/>
          <ac:spMkLst>
            <pc:docMk/>
            <pc:sldMasterMk cId="2697228355" sldId="2147483694"/>
            <ac:spMk id="12" creationId="{9DD29BD3-4255-8F40-B537-7E47EBD7A853}"/>
          </ac:spMkLst>
        </pc:spChg>
        <pc:sldLayoutChg chg="modSp mod">
          <pc:chgData name="DEVIYANTI, Indah" userId="8421c6c7-d242-4128-bd2b-221632242f70" providerId="ADAL" clId="{73EDDC44-29B0-4630-9765-08E2B2E2EC75}" dt="2025-01-10T03:58:36.082" v="299" actId="20577"/>
          <pc:sldLayoutMkLst>
            <pc:docMk/>
            <pc:sldMasterMk cId="2697228355" sldId="2147483694"/>
            <pc:sldLayoutMk cId="3276690971" sldId="2147483700"/>
          </pc:sldLayoutMkLst>
          <pc:spChg chg="mod">
            <ac:chgData name="DEVIYANTI, Indah" userId="8421c6c7-d242-4128-bd2b-221632242f70" providerId="ADAL" clId="{73EDDC44-29B0-4630-9765-08E2B2E2EC75}" dt="2025-01-10T03:58:36.082" v="299" actId="20577"/>
            <ac:spMkLst>
              <pc:docMk/>
              <pc:sldMasterMk cId="2697228355" sldId="2147483694"/>
              <pc:sldLayoutMk cId="3276690971" sldId="2147483700"/>
              <ac:spMk id="12" creationId="{0539C4FC-454F-2449-95FD-33397D3A8934}"/>
            </ac:spMkLst>
          </pc:spChg>
        </pc:sldLayoutChg>
        <pc:sldLayoutChg chg="modSp mod">
          <pc:chgData name="DEVIYANTI, Indah" userId="8421c6c7-d242-4128-bd2b-221632242f70" providerId="ADAL" clId="{73EDDC44-29B0-4630-9765-08E2B2E2EC75}" dt="2025-01-10T03:58:46.827" v="300" actId="20577"/>
          <pc:sldLayoutMkLst>
            <pc:docMk/>
            <pc:sldMasterMk cId="2697228355" sldId="2147483694"/>
            <pc:sldLayoutMk cId="1985145918" sldId="2147483751"/>
          </pc:sldLayoutMkLst>
          <pc:spChg chg="mod">
            <ac:chgData name="DEVIYANTI, Indah" userId="8421c6c7-d242-4128-bd2b-221632242f70" providerId="ADAL" clId="{73EDDC44-29B0-4630-9765-08E2B2E2EC75}" dt="2025-01-10T03:58:46.827" v="300" actId="20577"/>
            <ac:spMkLst>
              <pc:docMk/>
              <pc:sldMasterMk cId="2697228355" sldId="2147483694"/>
              <pc:sldLayoutMk cId="1985145918" sldId="2147483751"/>
              <ac:spMk id="16" creationId="{7FAEF3A2-0FDE-1145-8F06-81C470C3F5CA}"/>
            </ac:spMkLst>
          </pc:spChg>
        </pc:sldLayoutChg>
      </pc:sldMasterChg>
      <pc:sldMasterChg chg="delSldLayout modSldLayout">
        <pc:chgData name="DEVIYANTI, Indah" userId="8421c6c7-d242-4128-bd2b-221632242f70" providerId="ADAL" clId="{73EDDC44-29B0-4630-9765-08E2B2E2EC75}" dt="2025-01-10T03:50:22.599" v="99" actId="20577"/>
        <pc:sldMasterMkLst>
          <pc:docMk/>
          <pc:sldMasterMk cId="2850626881" sldId="2147483703"/>
        </pc:sldMasterMkLst>
        <pc:sldLayoutChg chg="modSp del mod">
          <pc:chgData name="DEVIYANTI, Indah" userId="8421c6c7-d242-4128-bd2b-221632242f70" providerId="ADAL" clId="{73EDDC44-29B0-4630-9765-08E2B2E2EC75}" dt="2025-01-10T03:49:54.782" v="74" actId="2696"/>
          <pc:sldLayoutMkLst>
            <pc:docMk/>
            <pc:sldMasterMk cId="2850626881" sldId="2147483703"/>
            <pc:sldLayoutMk cId="84040292" sldId="2147483704"/>
          </pc:sldLayoutMkLst>
          <pc:spChg chg="mod">
            <ac:chgData name="DEVIYANTI, Indah" userId="8421c6c7-d242-4128-bd2b-221632242f70" providerId="ADAL" clId="{73EDDC44-29B0-4630-9765-08E2B2E2EC75}" dt="2025-01-10T03:49:48.173" v="73" actId="20577"/>
            <ac:spMkLst>
              <pc:docMk/>
              <pc:sldMasterMk cId="2850626881" sldId="2147483703"/>
              <pc:sldLayoutMk cId="84040292" sldId="2147483704"/>
              <ac:spMk id="2" creationId="{09B8FD45-E19C-A641-B950-AA36E6621FD4}"/>
            </ac:spMkLst>
          </pc:spChg>
        </pc:sldLayoutChg>
        <pc:sldLayoutChg chg="modSp mod">
          <pc:chgData name="DEVIYANTI, Indah" userId="8421c6c7-d242-4128-bd2b-221632242f70" providerId="ADAL" clId="{73EDDC44-29B0-4630-9765-08E2B2E2EC75}" dt="2025-01-10T03:50:03.408" v="86" actId="6549"/>
          <pc:sldLayoutMkLst>
            <pc:docMk/>
            <pc:sldMasterMk cId="2850626881" sldId="2147483703"/>
            <pc:sldLayoutMk cId="4266144430" sldId="2147483719"/>
          </pc:sldLayoutMkLst>
          <pc:spChg chg="mod">
            <ac:chgData name="DEVIYANTI, Indah" userId="8421c6c7-d242-4128-bd2b-221632242f70" providerId="ADAL" clId="{73EDDC44-29B0-4630-9765-08E2B2E2EC75}" dt="2025-01-10T03:50:03.408" v="86" actId="6549"/>
            <ac:spMkLst>
              <pc:docMk/>
              <pc:sldMasterMk cId="2850626881" sldId="2147483703"/>
              <pc:sldLayoutMk cId="4266144430" sldId="2147483719"/>
              <ac:spMk id="2" creationId="{09B8FD45-E19C-A641-B950-AA36E6621FD4}"/>
            </ac:spMkLst>
          </pc:spChg>
        </pc:sldLayoutChg>
        <pc:sldLayoutChg chg="modSp mod">
          <pc:chgData name="DEVIYANTI, Indah" userId="8421c6c7-d242-4128-bd2b-221632242f70" providerId="ADAL" clId="{73EDDC44-29B0-4630-9765-08E2B2E2EC75}" dt="2025-01-10T03:50:22.599" v="99" actId="20577"/>
          <pc:sldLayoutMkLst>
            <pc:docMk/>
            <pc:sldMasterMk cId="2850626881" sldId="2147483703"/>
            <pc:sldLayoutMk cId="2755850804" sldId="2147483805"/>
          </pc:sldLayoutMkLst>
          <pc:spChg chg="mod">
            <ac:chgData name="DEVIYANTI, Indah" userId="8421c6c7-d242-4128-bd2b-221632242f70" providerId="ADAL" clId="{73EDDC44-29B0-4630-9765-08E2B2E2EC75}" dt="2025-01-10T03:50:22.599" v="99" actId="20577"/>
            <ac:spMkLst>
              <pc:docMk/>
              <pc:sldMasterMk cId="2850626881" sldId="2147483703"/>
              <pc:sldLayoutMk cId="2755850804" sldId="2147483805"/>
              <ac:spMk id="12" creationId="{0539C4FC-454F-2449-95FD-33397D3A8934}"/>
            </ac:spMkLst>
          </pc:spChg>
        </pc:sldLayoutChg>
        <pc:sldLayoutChg chg="modSp mod">
          <pc:chgData name="DEVIYANTI, Indah" userId="8421c6c7-d242-4128-bd2b-221632242f70" providerId="ADAL" clId="{73EDDC44-29B0-4630-9765-08E2B2E2EC75}" dt="2025-01-10T03:50:16.157" v="87" actId="20577"/>
          <pc:sldLayoutMkLst>
            <pc:docMk/>
            <pc:sldMasterMk cId="2850626881" sldId="2147483703"/>
            <pc:sldLayoutMk cId="3576491105" sldId="2147483824"/>
          </pc:sldLayoutMkLst>
          <pc:spChg chg="mod">
            <ac:chgData name="DEVIYANTI, Indah" userId="8421c6c7-d242-4128-bd2b-221632242f70" providerId="ADAL" clId="{73EDDC44-29B0-4630-9765-08E2B2E2EC75}" dt="2025-01-10T03:50:16.157" v="87" actId="20577"/>
            <ac:spMkLst>
              <pc:docMk/>
              <pc:sldMasterMk cId="2850626881" sldId="2147483703"/>
              <pc:sldLayoutMk cId="3576491105" sldId="2147483824"/>
              <ac:spMk id="3" creationId="{00000000-0000-0000-0000-000000000000}"/>
            </ac:spMkLst>
          </pc:spChg>
        </pc:sldLayoutChg>
      </pc:sldMasterChg>
      <pc:sldMasterChg chg="modSp mod modSldLayout">
        <pc:chgData name="DEVIYANTI, Indah" userId="8421c6c7-d242-4128-bd2b-221632242f70" providerId="ADAL" clId="{73EDDC44-29B0-4630-9765-08E2B2E2EC75}" dt="2025-01-10T04:00:05.217" v="383" actId="20577"/>
        <pc:sldMasterMkLst>
          <pc:docMk/>
          <pc:sldMasterMk cId="4107240798" sldId="2147483714"/>
        </pc:sldMasterMkLst>
        <pc:spChg chg="mod">
          <ac:chgData name="DEVIYANTI, Indah" userId="8421c6c7-d242-4128-bd2b-221632242f70" providerId="ADAL" clId="{73EDDC44-29B0-4630-9765-08E2B2E2EC75}" dt="2025-01-10T03:58:59.221" v="302"/>
          <ac:spMkLst>
            <pc:docMk/>
            <pc:sldMasterMk cId="4107240798" sldId="2147483714"/>
            <ac:spMk id="6" creationId="{FB67AE90-A0D3-8C41-9F47-2CF0AADE0738}"/>
          </ac:spMkLst>
        </pc:spChg>
        <pc:spChg chg="mod">
          <ac:chgData name="DEVIYANTI, Indah" userId="8421c6c7-d242-4128-bd2b-221632242f70" providerId="ADAL" clId="{73EDDC44-29B0-4630-9765-08E2B2E2EC75}" dt="2025-01-10T03:58:55.807" v="301" actId="20577"/>
          <ac:spMkLst>
            <pc:docMk/>
            <pc:sldMasterMk cId="4107240798" sldId="2147483714"/>
            <ac:spMk id="11" creationId="{218EB451-D167-8C41-967E-222EFC5EA04F}"/>
          </ac:spMkLst>
        </pc:spChg>
        <pc:sldLayoutChg chg="modSp mod">
          <pc:chgData name="DEVIYANTI, Indah" userId="8421c6c7-d242-4128-bd2b-221632242f70" providerId="ADAL" clId="{73EDDC44-29B0-4630-9765-08E2B2E2EC75}" dt="2025-01-10T03:59:39.195" v="336" actId="14100"/>
          <pc:sldLayoutMkLst>
            <pc:docMk/>
            <pc:sldMasterMk cId="4107240798" sldId="2147483714"/>
            <pc:sldLayoutMk cId="3213042062" sldId="2147483715"/>
          </pc:sldLayoutMkLst>
          <pc:spChg chg="mod">
            <ac:chgData name="DEVIYANTI, Indah" userId="8421c6c7-d242-4128-bd2b-221632242f70" providerId="ADAL" clId="{73EDDC44-29B0-4630-9765-08E2B2E2EC75}" dt="2025-01-10T03:59:39.195" v="336" actId="14100"/>
            <ac:spMkLst>
              <pc:docMk/>
              <pc:sldMasterMk cId="4107240798" sldId="2147483714"/>
              <pc:sldLayoutMk cId="3213042062" sldId="2147483715"/>
              <ac:spMk id="11" creationId="{2EB335EE-C723-9D4E-9439-3E76FDBC4A56}"/>
            </ac:spMkLst>
          </pc:spChg>
        </pc:sldLayoutChg>
        <pc:sldLayoutChg chg="modSp mod">
          <pc:chgData name="DEVIYANTI, Indah" userId="8421c6c7-d242-4128-bd2b-221632242f70" providerId="ADAL" clId="{73EDDC44-29B0-4630-9765-08E2B2E2EC75}" dt="2025-01-10T03:59:47.511" v="350" actId="20577"/>
          <pc:sldLayoutMkLst>
            <pc:docMk/>
            <pc:sldMasterMk cId="4107240798" sldId="2147483714"/>
            <pc:sldLayoutMk cId="719810077" sldId="2147483716"/>
          </pc:sldLayoutMkLst>
          <pc:spChg chg="mod">
            <ac:chgData name="DEVIYANTI, Indah" userId="8421c6c7-d242-4128-bd2b-221632242f70" providerId="ADAL" clId="{73EDDC44-29B0-4630-9765-08E2B2E2EC75}" dt="2025-01-10T03:59:47.511" v="350" actId="20577"/>
            <ac:spMkLst>
              <pc:docMk/>
              <pc:sldMasterMk cId="4107240798" sldId="2147483714"/>
              <pc:sldLayoutMk cId="719810077" sldId="2147483716"/>
              <ac:spMk id="11" creationId="{2EB335EE-C723-9D4E-9439-3E76FDBC4A56}"/>
            </ac:spMkLst>
          </pc:spChg>
        </pc:sldLayoutChg>
        <pc:sldLayoutChg chg="modSp mod">
          <pc:chgData name="DEVIYANTI, Indah" userId="8421c6c7-d242-4128-bd2b-221632242f70" providerId="ADAL" clId="{73EDDC44-29B0-4630-9765-08E2B2E2EC75}" dt="2025-01-10T04:00:05.217" v="383" actId="20577"/>
          <pc:sldLayoutMkLst>
            <pc:docMk/>
            <pc:sldMasterMk cId="4107240798" sldId="2147483714"/>
            <pc:sldLayoutMk cId="4189544705" sldId="2147483717"/>
          </pc:sldLayoutMkLst>
          <pc:spChg chg="mod">
            <ac:chgData name="DEVIYANTI, Indah" userId="8421c6c7-d242-4128-bd2b-221632242f70" providerId="ADAL" clId="{73EDDC44-29B0-4630-9765-08E2B2E2EC75}" dt="2025-01-10T04:00:05.217" v="383" actId="20577"/>
            <ac:spMkLst>
              <pc:docMk/>
              <pc:sldMasterMk cId="4107240798" sldId="2147483714"/>
              <pc:sldLayoutMk cId="4189544705" sldId="2147483717"/>
              <ac:spMk id="10" creationId="{D8636154-4781-4B49-A2BA-120CCCBEB783}"/>
            </ac:spMkLst>
          </pc:spChg>
          <pc:spChg chg="mod">
            <ac:chgData name="DEVIYANTI, Indah" userId="8421c6c7-d242-4128-bd2b-221632242f70" providerId="ADAL" clId="{73EDDC44-29B0-4630-9765-08E2B2E2EC75}" dt="2025-01-10T03:59:54.964" v="358" actId="20577"/>
            <ac:spMkLst>
              <pc:docMk/>
              <pc:sldMasterMk cId="4107240798" sldId="2147483714"/>
              <pc:sldLayoutMk cId="4189544705" sldId="2147483717"/>
              <ac:spMk id="11" creationId="{2EB335EE-C723-9D4E-9439-3E76FDBC4A56}"/>
            </ac:spMkLst>
          </pc:spChg>
        </pc:sldLayoutChg>
      </pc:sldMasterChg>
      <pc:sldMasterChg chg="modSp mod delSldLayout modSldLayout">
        <pc:chgData name="DEVIYANTI, Indah" userId="8421c6c7-d242-4128-bd2b-221632242f70" providerId="ADAL" clId="{73EDDC44-29B0-4630-9765-08E2B2E2EC75}" dt="2025-01-10T03:55:02.919" v="211" actId="20577"/>
        <pc:sldMasterMkLst>
          <pc:docMk/>
          <pc:sldMasterMk cId="151787378" sldId="2147483752"/>
        </pc:sldMasterMkLst>
        <pc:spChg chg="mod">
          <ac:chgData name="DEVIYANTI, Indah" userId="8421c6c7-d242-4128-bd2b-221632242f70" providerId="ADAL" clId="{73EDDC44-29B0-4630-9765-08E2B2E2EC75}" dt="2025-01-10T03:54:27.283" v="203" actId="20577"/>
          <ac:spMkLst>
            <pc:docMk/>
            <pc:sldMasterMk cId="151787378" sldId="2147483752"/>
            <ac:spMk id="25" creationId="{C2EBDCDE-43EC-274C-97C7-7CA36AA5B0D8}"/>
          </ac:spMkLst>
        </pc:spChg>
        <pc:sldLayoutChg chg="modSp mod">
          <pc:chgData name="DEVIYANTI, Indah" userId="8421c6c7-d242-4128-bd2b-221632242f70" providerId="ADAL" clId="{73EDDC44-29B0-4630-9765-08E2B2E2EC75}" dt="2025-01-10T03:54:35.342" v="209" actId="20577"/>
          <pc:sldLayoutMkLst>
            <pc:docMk/>
            <pc:sldMasterMk cId="151787378" sldId="2147483752"/>
            <pc:sldLayoutMk cId="2755850804" sldId="2147483753"/>
          </pc:sldLayoutMkLst>
          <pc:spChg chg="mod">
            <ac:chgData name="DEVIYANTI, Indah" userId="8421c6c7-d242-4128-bd2b-221632242f70" providerId="ADAL" clId="{73EDDC44-29B0-4630-9765-08E2B2E2EC75}" dt="2025-01-10T03:54:35.342" v="209" actId="20577"/>
            <ac:spMkLst>
              <pc:docMk/>
              <pc:sldMasterMk cId="151787378" sldId="2147483752"/>
              <pc:sldLayoutMk cId="2755850804" sldId="2147483753"/>
              <ac:spMk id="12" creationId="{0539C4FC-454F-2449-95FD-33397D3A8934}"/>
            </ac:spMkLst>
          </pc:spChg>
        </pc:sldLayoutChg>
        <pc:sldLayoutChg chg="del">
          <pc:chgData name="DEVIYANTI, Indah" userId="8421c6c7-d242-4128-bd2b-221632242f70" providerId="ADAL" clId="{73EDDC44-29B0-4630-9765-08E2B2E2EC75}" dt="2025-01-10T03:54:59.351" v="210" actId="2696"/>
          <pc:sldLayoutMkLst>
            <pc:docMk/>
            <pc:sldMasterMk cId="151787378" sldId="2147483752"/>
            <pc:sldLayoutMk cId="84040292" sldId="2147483810"/>
          </pc:sldLayoutMkLst>
        </pc:sldLayoutChg>
        <pc:sldLayoutChg chg="modSp mod">
          <pc:chgData name="DEVIYANTI, Indah" userId="8421c6c7-d242-4128-bd2b-221632242f70" providerId="ADAL" clId="{73EDDC44-29B0-4630-9765-08E2B2E2EC75}" dt="2025-01-10T03:55:02.919" v="211" actId="20577"/>
          <pc:sldLayoutMkLst>
            <pc:docMk/>
            <pc:sldMasterMk cId="151787378" sldId="2147483752"/>
            <pc:sldLayoutMk cId="3162367758" sldId="2147483811"/>
          </pc:sldLayoutMkLst>
          <pc:spChg chg="mod">
            <ac:chgData name="DEVIYANTI, Indah" userId="8421c6c7-d242-4128-bd2b-221632242f70" providerId="ADAL" clId="{73EDDC44-29B0-4630-9765-08E2B2E2EC75}" dt="2025-01-10T03:55:02.919" v="211" actId="20577"/>
            <ac:spMkLst>
              <pc:docMk/>
              <pc:sldMasterMk cId="151787378" sldId="2147483752"/>
              <pc:sldLayoutMk cId="3162367758" sldId="2147483811"/>
              <ac:spMk id="7" creationId="{A74E457A-30EB-3A4A-A80A-8238C1C2FF6E}"/>
            </ac:spMkLst>
          </pc:spChg>
        </pc:sldLayoutChg>
      </pc:sldMasterChg>
      <pc:sldMasterChg chg="modSp mod modSldLayout">
        <pc:chgData name="DEVIYANTI, Indah" userId="8421c6c7-d242-4128-bd2b-221632242f70" providerId="ADAL" clId="{73EDDC44-29B0-4630-9765-08E2B2E2EC75}" dt="2025-01-10T03:57:08.938" v="267"/>
        <pc:sldMasterMkLst>
          <pc:docMk/>
          <pc:sldMasterMk cId="462704085" sldId="2147483763"/>
        </pc:sldMasterMkLst>
        <pc:spChg chg="mod">
          <ac:chgData name="DEVIYANTI, Indah" userId="8421c6c7-d242-4128-bd2b-221632242f70" providerId="ADAL" clId="{73EDDC44-29B0-4630-9765-08E2B2E2EC75}" dt="2025-01-10T03:57:08.938" v="267"/>
          <ac:spMkLst>
            <pc:docMk/>
            <pc:sldMasterMk cId="462704085" sldId="2147483763"/>
            <ac:spMk id="30" creationId="{FB67AE90-A0D3-8C41-9F47-2CF0AADE0738}"/>
          </ac:spMkLst>
        </pc:spChg>
        <pc:spChg chg="mod">
          <ac:chgData name="DEVIYANTI, Indah" userId="8421c6c7-d242-4128-bd2b-221632242f70" providerId="ADAL" clId="{73EDDC44-29B0-4630-9765-08E2B2E2EC75}" dt="2025-01-10T03:57:05.242" v="266" actId="20577"/>
          <ac:spMkLst>
            <pc:docMk/>
            <pc:sldMasterMk cId="462704085" sldId="2147483763"/>
            <ac:spMk id="31" creationId="{218EB451-D167-8C41-967E-222EFC5EA04F}"/>
          </ac:spMkLst>
        </pc:spChg>
        <pc:sldLayoutChg chg="modSp mod">
          <pc:chgData name="DEVIYANTI, Indah" userId="8421c6c7-d242-4128-bd2b-221632242f70" providerId="ADAL" clId="{73EDDC44-29B0-4630-9765-08E2B2E2EC75}" dt="2025-01-10T03:56:46.862" v="265" actId="20577"/>
          <pc:sldLayoutMkLst>
            <pc:docMk/>
            <pc:sldMasterMk cId="462704085" sldId="2147483763"/>
            <pc:sldLayoutMk cId="3965674004" sldId="2147483764"/>
          </pc:sldLayoutMkLst>
          <pc:spChg chg="mod">
            <ac:chgData name="DEVIYANTI, Indah" userId="8421c6c7-d242-4128-bd2b-221632242f70" providerId="ADAL" clId="{73EDDC44-29B0-4630-9765-08E2B2E2EC75}" dt="2025-01-10T03:56:46.862" v="265" actId="20577"/>
            <ac:spMkLst>
              <pc:docMk/>
              <pc:sldMasterMk cId="462704085" sldId="2147483763"/>
              <pc:sldLayoutMk cId="3965674004" sldId="2147483764"/>
              <ac:spMk id="12" creationId="{0539C4FC-454F-2449-95FD-33397D3A8934}"/>
            </ac:spMkLst>
          </pc:spChg>
        </pc:sldLayoutChg>
      </pc:sldMasterChg>
      <pc:sldMasterChg chg="modSp mod modSldLayout">
        <pc:chgData name="DEVIYANTI, Indah" userId="8421c6c7-d242-4128-bd2b-221632242f70" providerId="ADAL" clId="{73EDDC44-29B0-4630-9765-08E2B2E2EC75}" dt="2025-01-10T03:57:33.230" v="275" actId="20577"/>
        <pc:sldMasterMkLst>
          <pc:docMk/>
          <pc:sldMasterMk cId="2803701221" sldId="2147483774"/>
        </pc:sldMasterMkLst>
        <pc:spChg chg="mod">
          <ac:chgData name="DEVIYANTI, Indah" userId="8421c6c7-d242-4128-bd2b-221632242f70" providerId="ADAL" clId="{73EDDC44-29B0-4630-9765-08E2B2E2EC75}" dt="2025-01-10T03:57:29.272" v="269"/>
          <ac:spMkLst>
            <pc:docMk/>
            <pc:sldMasterMk cId="2803701221" sldId="2147483774"/>
            <ac:spMk id="30" creationId="{FB67AE90-A0D3-8C41-9F47-2CF0AADE0738}"/>
          </ac:spMkLst>
        </pc:spChg>
        <pc:spChg chg="mod">
          <ac:chgData name="DEVIYANTI, Indah" userId="8421c6c7-d242-4128-bd2b-221632242f70" providerId="ADAL" clId="{73EDDC44-29B0-4630-9765-08E2B2E2EC75}" dt="2025-01-10T03:57:25.776" v="268" actId="20577"/>
          <ac:spMkLst>
            <pc:docMk/>
            <pc:sldMasterMk cId="2803701221" sldId="2147483774"/>
            <ac:spMk id="31" creationId="{218EB451-D167-8C41-967E-222EFC5EA04F}"/>
          </ac:spMkLst>
        </pc:spChg>
        <pc:sldLayoutChg chg="modSp mod">
          <pc:chgData name="DEVIYANTI, Indah" userId="8421c6c7-d242-4128-bd2b-221632242f70" providerId="ADAL" clId="{73EDDC44-29B0-4630-9765-08E2B2E2EC75}" dt="2025-01-10T03:57:33.230" v="275" actId="20577"/>
          <pc:sldLayoutMkLst>
            <pc:docMk/>
            <pc:sldMasterMk cId="2803701221" sldId="2147483774"/>
            <pc:sldLayoutMk cId="1462076298" sldId="2147483775"/>
          </pc:sldLayoutMkLst>
          <pc:spChg chg="mod">
            <ac:chgData name="DEVIYANTI, Indah" userId="8421c6c7-d242-4128-bd2b-221632242f70" providerId="ADAL" clId="{73EDDC44-29B0-4630-9765-08E2B2E2EC75}" dt="2025-01-10T03:57:33.230" v="275" actId="20577"/>
            <ac:spMkLst>
              <pc:docMk/>
              <pc:sldMasterMk cId="2803701221" sldId="2147483774"/>
              <pc:sldLayoutMk cId="1462076298" sldId="2147483775"/>
              <ac:spMk id="12" creationId="{0539C4FC-454F-2449-95FD-33397D3A8934}"/>
            </ac:spMkLst>
          </pc:spChg>
        </pc:sldLayoutChg>
      </pc:sldMasterChg>
      <pc:sldMasterChg chg="modSp mod modSldLayout">
        <pc:chgData name="DEVIYANTI, Indah" userId="8421c6c7-d242-4128-bd2b-221632242f70" providerId="ADAL" clId="{73EDDC44-29B0-4630-9765-08E2B2E2EC75}" dt="2025-01-10T03:57:53.397" v="283" actId="20577"/>
        <pc:sldMasterMkLst>
          <pc:docMk/>
          <pc:sldMasterMk cId="4245172096" sldId="2147483785"/>
        </pc:sldMasterMkLst>
        <pc:spChg chg="mod">
          <ac:chgData name="DEVIYANTI, Indah" userId="8421c6c7-d242-4128-bd2b-221632242f70" providerId="ADAL" clId="{73EDDC44-29B0-4630-9765-08E2B2E2EC75}" dt="2025-01-10T03:57:48.743" v="277"/>
          <ac:spMkLst>
            <pc:docMk/>
            <pc:sldMasterMk cId="4245172096" sldId="2147483785"/>
            <ac:spMk id="30" creationId="{FB67AE90-A0D3-8C41-9F47-2CF0AADE0738}"/>
          </ac:spMkLst>
        </pc:spChg>
        <pc:spChg chg="mod">
          <ac:chgData name="DEVIYANTI, Indah" userId="8421c6c7-d242-4128-bd2b-221632242f70" providerId="ADAL" clId="{73EDDC44-29B0-4630-9765-08E2B2E2EC75}" dt="2025-01-10T03:57:45.086" v="276" actId="20577"/>
          <ac:spMkLst>
            <pc:docMk/>
            <pc:sldMasterMk cId="4245172096" sldId="2147483785"/>
            <ac:spMk id="31" creationId="{218EB451-D167-8C41-967E-222EFC5EA04F}"/>
          </ac:spMkLst>
        </pc:spChg>
        <pc:sldLayoutChg chg="modSp mod">
          <pc:chgData name="DEVIYANTI, Indah" userId="8421c6c7-d242-4128-bd2b-221632242f70" providerId="ADAL" clId="{73EDDC44-29B0-4630-9765-08E2B2E2EC75}" dt="2025-01-10T03:57:53.397" v="283" actId="20577"/>
          <pc:sldLayoutMkLst>
            <pc:docMk/>
            <pc:sldMasterMk cId="4245172096" sldId="2147483785"/>
            <pc:sldLayoutMk cId="3371161285" sldId="2147483786"/>
          </pc:sldLayoutMkLst>
          <pc:spChg chg="mod">
            <ac:chgData name="DEVIYANTI, Indah" userId="8421c6c7-d242-4128-bd2b-221632242f70" providerId="ADAL" clId="{73EDDC44-29B0-4630-9765-08E2B2E2EC75}" dt="2025-01-10T03:57:53.397" v="283" actId="20577"/>
            <ac:spMkLst>
              <pc:docMk/>
              <pc:sldMasterMk cId="4245172096" sldId="2147483785"/>
              <pc:sldLayoutMk cId="3371161285" sldId="2147483786"/>
              <ac:spMk id="12" creationId="{0539C4FC-454F-2449-95FD-33397D3A8934}"/>
            </ac:spMkLst>
          </pc:spChg>
        </pc:sldLayoutChg>
      </pc:sldMasterChg>
      <pc:sldMasterChg chg="modSp mod modSldLayout">
        <pc:chgData name="DEVIYANTI, Indah" userId="8421c6c7-d242-4128-bd2b-221632242f70" providerId="ADAL" clId="{73EDDC44-29B0-4630-9765-08E2B2E2EC75}" dt="2025-01-10T03:58:18.171" v="291" actId="20577"/>
        <pc:sldMasterMkLst>
          <pc:docMk/>
          <pc:sldMasterMk cId="3240808862" sldId="2147483813"/>
        </pc:sldMasterMkLst>
        <pc:spChg chg="mod">
          <ac:chgData name="DEVIYANTI, Indah" userId="8421c6c7-d242-4128-bd2b-221632242f70" providerId="ADAL" clId="{73EDDC44-29B0-4630-9765-08E2B2E2EC75}" dt="2025-01-10T03:58:11.743" v="285"/>
          <ac:spMkLst>
            <pc:docMk/>
            <pc:sldMasterMk cId="3240808862" sldId="2147483813"/>
            <ac:spMk id="30" creationId="{FB67AE90-A0D3-8C41-9F47-2CF0AADE0738}"/>
          </ac:spMkLst>
        </pc:spChg>
        <pc:spChg chg="mod">
          <ac:chgData name="DEVIYANTI, Indah" userId="8421c6c7-d242-4128-bd2b-221632242f70" providerId="ADAL" clId="{73EDDC44-29B0-4630-9765-08E2B2E2EC75}" dt="2025-01-10T03:58:08.505" v="284" actId="20577"/>
          <ac:spMkLst>
            <pc:docMk/>
            <pc:sldMasterMk cId="3240808862" sldId="2147483813"/>
            <ac:spMk id="31" creationId="{218EB451-D167-8C41-967E-222EFC5EA04F}"/>
          </ac:spMkLst>
        </pc:spChg>
        <pc:sldLayoutChg chg="modSp mod">
          <pc:chgData name="DEVIYANTI, Indah" userId="8421c6c7-d242-4128-bd2b-221632242f70" providerId="ADAL" clId="{73EDDC44-29B0-4630-9765-08E2B2E2EC75}" dt="2025-01-10T03:58:18.171" v="291" actId="20577"/>
          <pc:sldLayoutMkLst>
            <pc:docMk/>
            <pc:sldMasterMk cId="3240808862" sldId="2147483813"/>
            <pc:sldLayoutMk cId="2832123148" sldId="2147483814"/>
          </pc:sldLayoutMkLst>
          <pc:spChg chg="mod">
            <ac:chgData name="DEVIYANTI, Indah" userId="8421c6c7-d242-4128-bd2b-221632242f70" providerId="ADAL" clId="{73EDDC44-29B0-4630-9765-08E2B2E2EC75}" dt="2025-01-10T03:58:18.171" v="291" actId="20577"/>
            <ac:spMkLst>
              <pc:docMk/>
              <pc:sldMasterMk cId="3240808862" sldId="2147483813"/>
              <pc:sldLayoutMk cId="2832123148" sldId="2147483814"/>
              <ac:spMk id="12" creationId="{0539C4FC-454F-2449-95FD-33397D3A8934}"/>
            </ac:spMkLst>
          </pc:spChg>
        </pc:sldLayoutChg>
      </pc:sldMasterChg>
    </pc:docChg>
  </pc:docChgLst>
  <pc:docChgLst>
    <pc:chgData name="DEVIYANTI, Indah" userId="8421c6c7-d242-4128-bd2b-221632242f70" providerId="ADAL" clId="{A736754E-DFD4-4BC5-AAED-38D5F9E6AB7F}"/>
    <pc:docChg chg="undo custSel modSld">
      <pc:chgData name="DEVIYANTI, Indah" userId="8421c6c7-d242-4128-bd2b-221632242f70" providerId="ADAL" clId="{A736754E-DFD4-4BC5-AAED-38D5F9E6AB7F}" dt="2025-03-21T00:12:24.370" v="155" actId="14100"/>
      <pc:docMkLst>
        <pc:docMk/>
      </pc:docMkLst>
      <pc:sldChg chg="addSp delSp modSp mod">
        <pc:chgData name="DEVIYANTI, Indah" userId="8421c6c7-d242-4128-bd2b-221632242f70" providerId="ADAL" clId="{A736754E-DFD4-4BC5-AAED-38D5F9E6AB7F}" dt="2025-03-21T00:02:11.139" v="46" actId="167"/>
        <pc:sldMkLst>
          <pc:docMk/>
          <pc:sldMk cId="3584912203" sldId="296"/>
        </pc:sldMkLst>
        <pc:picChg chg="del">
          <ac:chgData name="DEVIYANTI, Indah" userId="8421c6c7-d242-4128-bd2b-221632242f70" providerId="ADAL" clId="{A736754E-DFD4-4BC5-AAED-38D5F9E6AB7F}" dt="2025-03-21T00:02:02.169" v="42" actId="478"/>
          <ac:picMkLst>
            <pc:docMk/>
            <pc:sldMk cId="3584912203" sldId="296"/>
            <ac:picMk id="3" creationId="{A90D1940-6FBE-8245-80D2-612D885BF333}"/>
          </ac:picMkLst>
        </pc:picChg>
        <pc:picChg chg="add mod ord">
          <ac:chgData name="DEVIYANTI, Indah" userId="8421c6c7-d242-4128-bd2b-221632242f70" providerId="ADAL" clId="{A736754E-DFD4-4BC5-AAED-38D5F9E6AB7F}" dt="2025-03-21T00:02:11.139" v="46" actId="167"/>
          <ac:picMkLst>
            <pc:docMk/>
            <pc:sldMk cId="3584912203" sldId="296"/>
            <ac:picMk id="7" creationId="{CE0E80FD-F7DE-2011-A479-B04F12D8B7FF}"/>
          </ac:picMkLst>
        </pc:picChg>
      </pc:sldChg>
      <pc:sldChg chg="addSp delSp modSp mod">
        <pc:chgData name="DEVIYANTI, Indah" userId="8421c6c7-d242-4128-bd2b-221632242f70" providerId="ADAL" clId="{A736754E-DFD4-4BC5-AAED-38D5F9E6AB7F}" dt="2025-03-21T00:04:08.776" v="68" actId="14100"/>
        <pc:sldMkLst>
          <pc:docMk/>
          <pc:sldMk cId="201888778" sldId="298"/>
        </pc:sldMkLst>
        <pc:picChg chg="del">
          <ac:chgData name="DEVIYANTI, Indah" userId="8421c6c7-d242-4128-bd2b-221632242f70" providerId="ADAL" clId="{A736754E-DFD4-4BC5-AAED-38D5F9E6AB7F}" dt="2025-03-21T00:02:45.990" v="47" actId="478"/>
          <ac:picMkLst>
            <pc:docMk/>
            <pc:sldMk cId="201888778" sldId="298"/>
            <ac:picMk id="2" creationId="{DEDDA486-0933-AB4F-BD4A-8BE1BE87C194}"/>
          </ac:picMkLst>
        </pc:picChg>
        <pc:picChg chg="del">
          <ac:chgData name="DEVIYANTI, Indah" userId="8421c6c7-d242-4128-bd2b-221632242f70" providerId="ADAL" clId="{A736754E-DFD4-4BC5-AAED-38D5F9E6AB7F}" dt="2025-03-21T00:02:46.888" v="48" actId="478"/>
          <ac:picMkLst>
            <pc:docMk/>
            <pc:sldMk cId="201888778" sldId="298"/>
            <ac:picMk id="5" creationId="{FDB616DC-3258-D148-AD90-217A1DAFD103}"/>
          </ac:picMkLst>
        </pc:picChg>
        <pc:picChg chg="del">
          <ac:chgData name="DEVIYANTI, Indah" userId="8421c6c7-d242-4128-bd2b-221632242f70" providerId="ADAL" clId="{A736754E-DFD4-4BC5-AAED-38D5F9E6AB7F}" dt="2025-03-21T00:02:47.525" v="49" actId="478"/>
          <ac:picMkLst>
            <pc:docMk/>
            <pc:sldMk cId="201888778" sldId="298"/>
            <ac:picMk id="6" creationId="{415D06D6-C211-564D-B22C-D230223B5B15}"/>
          </ac:picMkLst>
        </pc:picChg>
        <pc:picChg chg="add del mod">
          <ac:chgData name="DEVIYANTI, Indah" userId="8421c6c7-d242-4128-bd2b-221632242f70" providerId="ADAL" clId="{A736754E-DFD4-4BC5-AAED-38D5F9E6AB7F}" dt="2025-03-21T00:02:55.204" v="53" actId="22"/>
          <ac:picMkLst>
            <pc:docMk/>
            <pc:sldMk cId="201888778" sldId="298"/>
            <ac:picMk id="7" creationId="{BD401A6F-188D-B807-500F-127CA52A7FA7}"/>
          </ac:picMkLst>
        </pc:picChg>
        <pc:picChg chg="add mod">
          <ac:chgData name="DEVIYANTI, Indah" userId="8421c6c7-d242-4128-bd2b-221632242f70" providerId="ADAL" clId="{A736754E-DFD4-4BC5-AAED-38D5F9E6AB7F}" dt="2025-03-21T00:04:08.776" v="68" actId="14100"/>
          <ac:picMkLst>
            <pc:docMk/>
            <pc:sldMk cId="201888778" sldId="298"/>
            <ac:picMk id="11" creationId="{77929584-DAA1-7648-BF6A-30F157268FEE}"/>
          </ac:picMkLst>
        </pc:picChg>
        <pc:picChg chg="add mod">
          <ac:chgData name="DEVIYANTI, Indah" userId="8421c6c7-d242-4128-bd2b-221632242f70" providerId="ADAL" clId="{A736754E-DFD4-4BC5-AAED-38D5F9E6AB7F}" dt="2025-03-21T00:04:03.186" v="65" actId="1076"/>
          <ac:picMkLst>
            <pc:docMk/>
            <pc:sldMk cId="201888778" sldId="298"/>
            <ac:picMk id="13" creationId="{1621495D-4686-F0A7-5C9E-E186CF3BEB9D}"/>
          </ac:picMkLst>
        </pc:picChg>
        <pc:picChg chg="add mod">
          <ac:chgData name="DEVIYANTI, Indah" userId="8421c6c7-d242-4128-bd2b-221632242f70" providerId="ADAL" clId="{A736754E-DFD4-4BC5-AAED-38D5F9E6AB7F}" dt="2025-03-21T00:04:01.846" v="64" actId="14100"/>
          <ac:picMkLst>
            <pc:docMk/>
            <pc:sldMk cId="201888778" sldId="298"/>
            <ac:picMk id="15" creationId="{EA3AD575-C21B-AF61-9989-62264D28F42E}"/>
          </ac:picMkLst>
        </pc:picChg>
      </pc:sldChg>
      <pc:sldChg chg="addSp delSp modSp mod">
        <pc:chgData name="DEVIYANTI, Indah" userId="8421c6c7-d242-4128-bd2b-221632242f70" providerId="ADAL" clId="{A736754E-DFD4-4BC5-AAED-38D5F9E6AB7F}" dt="2025-03-21T00:08:56.481" v="115" actId="20577"/>
        <pc:sldMkLst>
          <pc:docMk/>
          <pc:sldMk cId="4168122166" sldId="311"/>
        </pc:sldMkLst>
        <pc:spChg chg="mod">
          <ac:chgData name="DEVIYANTI, Indah" userId="8421c6c7-d242-4128-bd2b-221632242f70" providerId="ADAL" clId="{A736754E-DFD4-4BC5-AAED-38D5F9E6AB7F}" dt="2025-03-21T00:08:56.481" v="115" actId="20577"/>
          <ac:spMkLst>
            <pc:docMk/>
            <pc:sldMk cId="4168122166" sldId="311"/>
            <ac:spMk id="10" creationId="{8B9FEE35-11FE-2D49-A424-8E03A396DFC8}"/>
          </ac:spMkLst>
        </pc:spChg>
        <pc:picChg chg="del">
          <ac:chgData name="DEVIYANTI, Indah" userId="8421c6c7-d242-4128-bd2b-221632242f70" providerId="ADAL" clId="{A736754E-DFD4-4BC5-AAED-38D5F9E6AB7F}" dt="2025-03-21T00:08:45.892" v="110" actId="478"/>
          <ac:picMkLst>
            <pc:docMk/>
            <pc:sldMk cId="4168122166" sldId="311"/>
            <ac:picMk id="3" creationId="{279617E7-24AB-EF4E-A9AF-DCD2428390C4}"/>
          </ac:picMkLst>
        </pc:picChg>
        <pc:picChg chg="add mod">
          <ac:chgData name="DEVIYANTI, Indah" userId="8421c6c7-d242-4128-bd2b-221632242f70" providerId="ADAL" clId="{A736754E-DFD4-4BC5-AAED-38D5F9E6AB7F}" dt="2025-03-21T00:08:52.331" v="113" actId="14100"/>
          <ac:picMkLst>
            <pc:docMk/>
            <pc:sldMk cId="4168122166" sldId="311"/>
            <ac:picMk id="5" creationId="{45281EA7-DBED-7304-1335-AC6D8DBAFA79}"/>
          </ac:picMkLst>
        </pc:picChg>
      </pc:sldChg>
      <pc:sldChg chg="addSp delSp modSp mod">
        <pc:chgData name="DEVIYANTI, Indah" userId="8421c6c7-d242-4128-bd2b-221632242f70" providerId="ADAL" clId="{A736754E-DFD4-4BC5-AAED-38D5F9E6AB7F}" dt="2025-03-21T00:01:35.478" v="41" actId="167"/>
        <pc:sldMkLst>
          <pc:docMk/>
          <pc:sldMk cId="2909778645" sldId="345"/>
        </pc:sldMkLst>
        <pc:picChg chg="add del">
          <ac:chgData name="DEVIYANTI, Indah" userId="8421c6c7-d242-4128-bd2b-221632242f70" providerId="ADAL" clId="{A736754E-DFD4-4BC5-AAED-38D5F9E6AB7F}" dt="2025-03-21T00:00:17.493" v="35" actId="22"/>
          <ac:picMkLst>
            <pc:docMk/>
            <pc:sldMk cId="2909778645" sldId="345"/>
            <ac:picMk id="4" creationId="{755B1CC7-5DB2-EA54-3C6C-4B3A7C4E3887}"/>
          </ac:picMkLst>
        </pc:picChg>
        <pc:picChg chg="add mod ord">
          <ac:chgData name="DEVIYANTI, Indah" userId="8421c6c7-d242-4128-bd2b-221632242f70" providerId="ADAL" clId="{A736754E-DFD4-4BC5-AAED-38D5F9E6AB7F}" dt="2025-03-21T00:01:35.478" v="41" actId="167"/>
          <ac:picMkLst>
            <pc:docMk/>
            <pc:sldMk cId="2909778645" sldId="345"/>
            <ac:picMk id="6" creationId="{AD6ACAB2-366D-5135-B768-F7B5EB0F0128}"/>
          </ac:picMkLst>
        </pc:picChg>
        <pc:picChg chg="add del">
          <ac:chgData name="DEVIYANTI, Indah" userId="8421c6c7-d242-4128-bd2b-221632242f70" providerId="ADAL" clId="{A736754E-DFD4-4BC5-AAED-38D5F9E6AB7F}" dt="2025-03-21T00:01:28.001" v="37" actId="478"/>
          <ac:picMkLst>
            <pc:docMk/>
            <pc:sldMk cId="2909778645" sldId="345"/>
            <ac:picMk id="13" creationId="{2727898F-1A75-894F-969E-584C8E1A9416}"/>
          </ac:picMkLst>
        </pc:picChg>
      </pc:sldChg>
      <pc:sldChg chg="modSp mod">
        <pc:chgData name="DEVIYANTI, Indah" userId="8421c6c7-d242-4128-bd2b-221632242f70" providerId="ADAL" clId="{A736754E-DFD4-4BC5-AAED-38D5F9E6AB7F}" dt="2025-03-20T23:57:40.858" v="24" actId="20577"/>
        <pc:sldMkLst>
          <pc:docMk/>
          <pc:sldMk cId="887819204" sldId="347"/>
        </pc:sldMkLst>
        <pc:spChg chg="mod">
          <ac:chgData name="DEVIYANTI, Indah" userId="8421c6c7-d242-4128-bd2b-221632242f70" providerId="ADAL" clId="{A736754E-DFD4-4BC5-AAED-38D5F9E6AB7F}" dt="2025-03-20T23:57:40.858" v="24" actId="20577"/>
          <ac:spMkLst>
            <pc:docMk/>
            <pc:sldMk cId="887819204" sldId="347"/>
            <ac:spMk id="20" creationId="{71659C32-E8DC-744C-8A65-08D88BE773C1}"/>
          </ac:spMkLst>
        </pc:spChg>
      </pc:sldChg>
      <pc:sldChg chg="modSp mod">
        <pc:chgData name="DEVIYANTI, Indah" userId="8421c6c7-d242-4128-bd2b-221632242f70" providerId="ADAL" clId="{A736754E-DFD4-4BC5-AAED-38D5F9E6AB7F}" dt="2025-03-20T23:57:52.403" v="25"/>
        <pc:sldMkLst>
          <pc:docMk/>
          <pc:sldMk cId="3518404745" sldId="348"/>
        </pc:sldMkLst>
        <pc:spChg chg="mod">
          <ac:chgData name="DEVIYANTI, Indah" userId="8421c6c7-d242-4128-bd2b-221632242f70" providerId="ADAL" clId="{A736754E-DFD4-4BC5-AAED-38D5F9E6AB7F}" dt="2025-03-20T23:57:52.403" v="25"/>
          <ac:spMkLst>
            <pc:docMk/>
            <pc:sldMk cId="3518404745" sldId="348"/>
            <ac:spMk id="21" creationId="{DB002102-A21B-9C4D-9216-4D438526032D}"/>
          </ac:spMkLst>
        </pc:spChg>
      </pc:sldChg>
      <pc:sldChg chg="modSp mod">
        <pc:chgData name="DEVIYANTI, Indah" userId="8421c6c7-d242-4128-bd2b-221632242f70" providerId="ADAL" clId="{A736754E-DFD4-4BC5-AAED-38D5F9E6AB7F}" dt="2025-03-20T23:57:56.009" v="26"/>
        <pc:sldMkLst>
          <pc:docMk/>
          <pc:sldMk cId="2108355374" sldId="349"/>
        </pc:sldMkLst>
        <pc:spChg chg="mod">
          <ac:chgData name="DEVIYANTI, Indah" userId="8421c6c7-d242-4128-bd2b-221632242f70" providerId="ADAL" clId="{A736754E-DFD4-4BC5-AAED-38D5F9E6AB7F}" dt="2025-03-20T23:57:56.009" v="26"/>
          <ac:spMkLst>
            <pc:docMk/>
            <pc:sldMk cId="2108355374" sldId="349"/>
            <ac:spMk id="21" creationId="{D12F3D76-2BB1-1548-AAF1-BFE155E69A2E}"/>
          </ac:spMkLst>
        </pc:spChg>
      </pc:sldChg>
      <pc:sldChg chg="modSp mod">
        <pc:chgData name="DEVIYANTI, Indah" userId="8421c6c7-d242-4128-bd2b-221632242f70" providerId="ADAL" clId="{A736754E-DFD4-4BC5-AAED-38D5F9E6AB7F}" dt="2025-03-20T23:58:00.189" v="27"/>
        <pc:sldMkLst>
          <pc:docMk/>
          <pc:sldMk cId="3459994622" sldId="350"/>
        </pc:sldMkLst>
        <pc:spChg chg="mod">
          <ac:chgData name="DEVIYANTI, Indah" userId="8421c6c7-d242-4128-bd2b-221632242f70" providerId="ADAL" clId="{A736754E-DFD4-4BC5-AAED-38D5F9E6AB7F}" dt="2025-03-20T23:58:00.189" v="27"/>
          <ac:spMkLst>
            <pc:docMk/>
            <pc:sldMk cId="3459994622" sldId="350"/>
            <ac:spMk id="21" creationId="{3FF824CF-4009-4741-B469-C8A74DA11EDD}"/>
          </ac:spMkLst>
        </pc:spChg>
      </pc:sldChg>
      <pc:sldChg chg="modSp mod">
        <pc:chgData name="DEVIYANTI, Indah" userId="8421c6c7-d242-4128-bd2b-221632242f70" providerId="ADAL" clId="{A736754E-DFD4-4BC5-AAED-38D5F9E6AB7F}" dt="2025-03-20T23:58:04.481" v="28"/>
        <pc:sldMkLst>
          <pc:docMk/>
          <pc:sldMk cId="910586504" sldId="351"/>
        </pc:sldMkLst>
        <pc:spChg chg="mod">
          <ac:chgData name="DEVIYANTI, Indah" userId="8421c6c7-d242-4128-bd2b-221632242f70" providerId="ADAL" clId="{A736754E-DFD4-4BC5-AAED-38D5F9E6AB7F}" dt="2025-03-20T23:58:04.481" v="28"/>
          <ac:spMkLst>
            <pc:docMk/>
            <pc:sldMk cId="910586504" sldId="351"/>
            <ac:spMk id="21" creationId="{6F09F1CB-D85B-4345-A446-78654D7EB60D}"/>
          </ac:spMkLst>
        </pc:spChg>
      </pc:sldChg>
      <pc:sldChg chg="addSp delSp modSp mod">
        <pc:chgData name="DEVIYANTI, Indah" userId="8421c6c7-d242-4128-bd2b-221632242f70" providerId="ADAL" clId="{A736754E-DFD4-4BC5-AAED-38D5F9E6AB7F}" dt="2025-03-21T00:08:11.325" v="109" actId="167"/>
        <pc:sldMkLst>
          <pc:docMk/>
          <pc:sldMk cId="2528483534" sldId="355"/>
        </pc:sldMkLst>
        <pc:picChg chg="del">
          <ac:chgData name="DEVIYANTI, Indah" userId="8421c6c7-d242-4128-bd2b-221632242f70" providerId="ADAL" clId="{A736754E-DFD4-4BC5-AAED-38D5F9E6AB7F}" dt="2025-03-21T00:07:50.248" v="100" actId="478"/>
          <ac:picMkLst>
            <pc:docMk/>
            <pc:sldMk cId="2528483534" sldId="355"/>
            <ac:picMk id="2" creationId="{3D59172F-886B-334B-B671-9875F9D6306D}"/>
          </ac:picMkLst>
        </pc:picChg>
        <pc:picChg chg="add mod ord">
          <ac:chgData name="DEVIYANTI, Indah" userId="8421c6c7-d242-4128-bd2b-221632242f70" providerId="ADAL" clId="{A736754E-DFD4-4BC5-AAED-38D5F9E6AB7F}" dt="2025-03-21T00:08:11.325" v="109" actId="167"/>
          <ac:picMkLst>
            <pc:docMk/>
            <pc:sldMk cId="2528483534" sldId="355"/>
            <ac:picMk id="5" creationId="{FACD2AB7-071D-58D5-F541-B3FDF3FB8FDB}"/>
          </ac:picMkLst>
        </pc:picChg>
      </pc:sldChg>
      <pc:sldChg chg="modSp mod">
        <pc:chgData name="DEVIYANTI, Indah" userId="8421c6c7-d242-4128-bd2b-221632242f70" providerId="ADAL" clId="{A736754E-DFD4-4BC5-AAED-38D5F9E6AB7F}" dt="2025-03-21T00:10:14.567" v="139"/>
        <pc:sldMkLst>
          <pc:docMk/>
          <pc:sldMk cId="1397172935" sldId="359"/>
        </pc:sldMkLst>
        <pc:spChg chg="mod">
          <ac:chgData name="DEVIYANTI, Indah" userId="8421c6c7-d242-4128-bd2b-221632242f70" providerId="ADAL" clId="{A736754E-DFD4-4BC5-AAED-38D5F9E6AB7F}" dt="2025-03-21T00:10:14.567" v="139"/>
          <ac:spMkLst>
            <pc:docMk/>
            <pc:sldMk cId="1397172935" sldId="359"/>
            <ac:spMk id="12" creationId="{195CAD75-2A7C-E240-9D04-6D94FE9324D5}"/>
          </ac:spMkLst>
        </pc:spChg>
      </pc:sldChg>
      <pc:sldChg chg="modSp mod">
        <pc:chgData name="DEVIYANTI, Indah" userId="8421c6c7-d242-4128-bd2b-221632242f70" providerId="ADAL" clId="{A736754E-DFD4-4BC5-AAED-38D5F9E6AB7F}" dt="2025-03-21T00:09:56.885" v="127" actId="20577"/>
        <pc:sldMkLst>
          <pc:docMk/>
          <pc:sldMk cId="945170566" sldId="361"/>
        </pc:sldMkLst>
        <pc:spChg chg="mod">
          <ac:chgData name="DEVIYANTI, Indah" userId="8421c6c7-d242-4128-bd2b-221632242f70" providerId="ADAL" clId="{A736754E-DFD4-4BC5-AAED-38D5F9E6AB7F}" dt="2025-03-21T00:09:56.885" v="127" actId="20577"/>
          <ac:spMkLst>
            <pc:docMk/>
            <pc:sldMk cId="945170566" sldId="361"/>
            <ac:spMk id="31" creationId="{AF419F60-5DD9-7A4F-8876-174F2A79C24D}"/>
          </ac:spMkLst>
        </pc:spChg>
      </pc:sldChg>
      <pc:sldChg chg="modSp mod">
        <pc:chgData name="DEVIYANTI, Indah" userId="8421c6c7-d242-4128-bd2b-221632242f70" providerId="ADAL" clId="{A736754E-DFD4-4BC5-AAED-38D5F9E6AB7F}" dt="2025-03-21T00:10:06.010" v="138" actId="20577"/>
        <pc:sldMkLst>
          <pc:docMk/>
          <pc:sldMk cId="50568161" sldId="362"/>
        </pc:sldMkLst>
        <pc:spChg chg="mod">
          <ac:chgData name="DEVIYANTI, Indah" userId="8421c6c7-d242-4128-bd2b-221632242f70" providerId="ADAL" clId="{A736754E-DFD4-4BC5-AAED-38D5F9E6AB7F}" dt="2025-03-21T00:10:06.010" v="138" actId="20577"/>
          <ac:spMkLst>
            <pc:docMk/>
            <pc:sldMk cId="50568161" sldId="362"/>
            <ac:spMk id="30" creationId="{F3DAC8C2-5B20-B84B-9749-FB14F961FA2A}"/>
          </ac:spMkLst>
        </pc:spChg>
      </pc:sldChg>
      <pc:sldChg chg="modSp mod">
        <pc:chgData name="DEVIYANTI, Indah" userId="8421c6c7-d242-4128-bd2b-221632242f70" providerId="ADAL" clId="{A736754E-DFD4-4BC5-AAED-38D5F9E6AB7F}" dt="2025-03-21T00:10:34.890" v="140"/>
        <pc:sldMkLst>
          <pc:docMk/>
          <pc:sldMk cId="448674461" sldId="363"/>
        </pc:sldMkLst>
        <pc:spChg chg="mod">
          <ac:chgData name="DEVIYANTI, Indah" userId="8421c6c7-d242-4128-bd2b-221632242f70" providerId="ADAL" clId="{A736754E-DFD4-4BC5-AAED-38D5F9E6AB7F}" dt="2025-03-21T00:10:34.890" v="140"/>
          <ac:spMkLst>
            <pc:docMk/>
            <pc:sldMk cId="448674461" sldId="363"/>
            <ac:spMk id="35" creationId="{59922C16-1050-6244-9838-EA4073FB07D5}"/>
          </ac:spMkLst>
        </pc:spChg>
      </pc:sldChg>
      <pc:sldChg chg="modSp mod">
        <pc:chgData name="DEVIYANTI, Indah" userId="8421c6c7-d242-4128-bd2b-221632242f70" providerId="ADAL" clId="{A736754E-DFD4-4BC5-AAED-38D5F9E6AB7F}" dt="2025-03-21T00:10:43.207" v="141"/>
        <pc:sldMkLst>
          <pc:docMk/>
          <pc:sldMk cId="1104427876" sldId="368"/>
        </pc:sldMkLst>
        <pc:spChg chg="mod">
          <ac:chgData name="DEVIYANTI, Indah" userId="8421c6c7-d242-4128-bd2b-221632242f70" providerId="ADAL" clId="{A736754E-DFD4-4BC5-AAED-38D5F9E6AB7F}" dt="2025-03-21T00:10:43.207" v="141"/>
          <ac:spMkLst>
            <pc:docMk/>
            <pc:sldMk cId="1104427876" sldId="368"/>
            <ac:spMk id="31" creationId="{C85D2350-BE8F-3943-866A-07FFD7F31F3D}"/>
          </ac:spMkLst>
        </pc:spChg>
      </pc:sldChg>
      <pc:sldChg chg="modSp mod">
        <pc:chgData name="DEVIYANTI, Indah" userId="8421c6c7-d242-4128-bd2b-221632242f70" providerId="ADAL" clId="{A736754E-DFD4-4BC5-AAED-38D5F9E6AB7F}" dt="2025-03-21T00:10:47.622" v="142"/>
        <pc:sldMkLst>
          <pc:docMk/>
          <pc:sldMk cId="230970972" sldId="369"/>
        </pc:sldMkLst>
        <pc:spChg chg="mod">
          <ac:chgData name="DEVIYANTI, Indah" userId="8421c6c7-d242-4128-bd2b-221632242f70" providerId="ADAL" clId="{A736754E-DFD4-4BC5-AAED-38D5F9E6AB7F}" dt="2025-03-21T00:10:47.622" v="142"/>
          <ac:spMkLst>
            <pc:docMk/>
            <pc:sldMk cId="230970972" sldId="369"/>
            <ac:spMk id="20" creationId="{B107C431-1B69-0441-919B-0253690507D7}"/>
          </ac:spMkLst>
        </pc:spChg>
      </pc:sldChg>
      <pc:sldChg chg="addSp delSp modSp mod">
        <pc:chgData name="DEVIYANTI, Indah" userId="8421c6c7-d242-4128-bd2b-221632242f70" providerId="ADAL" clId="{A736754E-DFD4-4BC5-AAED-38D5F9E6AB7F}" dt="2025-03-21T00:04:51.480" v="75" actId="167"/>
        <pc:sldMkLst>
          <pc:docMk/>
          <pc:sldMk cId="855476822" sldId="376"/>
        </pc:sldMkLst>
        <pc:picChg chg="add mod ord">
          <ac:chgData name="DEVIYANTI, Indah" userId="8421c6c7-d242-4128-bd2b-221632242f70" providerId="ADAL" clId="{A736754E-DFD4-4BC5-AAED-38D5F9E6AB7F}" dt="2025-03-21T00:04:51.480" v="75" actId="167"/>
          <ac:picMkLst>
            <pc:docMk/>
            <pc:sldMk cId="855476822" sldId="376"/>
            <ac:picMk id="4" creationId="{B31FADEA-F751-A9B4-AC73-66D878B36A7D}"/>
          </ac:picMkLst>
        </pc:picChg>
        <pc:picChg chg="del">
          <ac:chgData name="DEVIYANTI, Indah" userId="8421c6c7-d242-4128-bd2b-221632242f70" providerId="ADAL" clId="{A736754E-DFD4-4BC5-AAED-38D5F9E6AB7F}" dt="2025-03-21T00:04:39.048" v="69" actId="478"/>
          <ac:picMkLst>
            <pc:docMk/>
            <pc:sldMk cId="855476822" sldId="376"/>
            <ac:picMk id="6" creationId="{29B3C4B1-BCF6-5D4C-A8A5-A8F9F49AF446}"/>
          </ac:picMkLst>
        </pc:picChg>
      </pc:sldChg>
      <pc:sldChg chg="addSp delSp modSp mod">
        <pc:chgData name="DEVIYANTI, Indah" userId="8421c6c7-d242-4128-bd2b-221632242f70" providerId="ADAL" clId="{A736754E-DFD4-4BC5-AAED-38D5F9E6AB7F}" dt="2025-03-21T00:09:33.193" v="118" actId="1076"/>
        <pc:sldMkLst>
          <pc:docMk/>
          <pc:sldMk cId="2579622791" sldId="382"/>
        </pc:sldMkLst>
        <pc:spChg chg="mod">
          <ac:chgData name="DEVIYANTI, Indah" userId="8421c6c7-d242-4128-bd2b-221632242f70" providerId="ADAL" clId="{A736754E-DFD4-4BC5-AAED-38D5F9E6AB7F}" dt="2025-03-20T23:57:07.857" v="15" actId="14100"/>
          <ac:spMkLst>
            <pc:docMk/>
            <pc:sldMk cId="2579622791" sldId="382"/>
            <ac:spMk id="6" creationId="{3B99340F-2602-4B46-87B3-2BAEEBFDF7BC}"/>
          </ac:spMkLst>
        </pc:spChg>
        <pc:picChg chg="del">
          <ac:chgData name="DEVIYANTI, Indah" userId="8421c6c7-d242-4128-bd2b-221632242f70" providerId="ADAL" clId="{A736754E-DFD4-4BC5-AAED-38D5F9E6AB7F}" dt="2025-03-20T23:56:57.941" v="10" actId="478"/>
          <ac:picMkLst>
            <pc:docMk/>
            <pc:sldMk cId="2579622791" sldId="382"/>
            <ac:picMk id="2" creationId="{BBFFAA86-05A5-C949-BFFC-C53A8502789A}"/>
          </ac:picMkLst>
        </pc:picChg>
        <pc:picChg chg="del">
          <ac:chgData name="DEVIYANTI, Indah" userId="8421c6c7-d242-4128-bd2b-221632242f70" providerId="ADAL" clId="{A736754E-DFD4-4BC5-AAED-38D5F9E6AB7F}" dt="2025-03-20T23:57:00.310" v="11" actId="478"/>
          <ac:picMkLst>
            <pc:docMk/>
            <pc:sldMk cId="2579622791" sldId="382"/>
            <ac:picMk id="3" creationId="{0E2B6356-DAA8-B248-B619-8CEDE8EE83C8}"/>
          </ac:picMkLst>
        </pc:picChg>
        <pc:picChg chg="del">
          <ac:chgData name="DEVIYANTI, Indah" userId="8421c6c7-d242-4128-bd2b-221632242f70" providerId="ADAL" clId="{A736754E-DFD4-4BC5-AAED-38D5F9E6AB7F}" dt="2025-03-20T23:56:33.531" v="8" actId="478"/>
          <ac:picMkLst>
            <pc:docMk/>
            <pc:sldMk cId="2579622791" sldId="382"/>
            <ac:picMk id="4" creationId="{E1111815-0EBC-3348-AF06-DFCDC0E110C4}"/>
          </ac:picMkLst>
        </pc:picChg>
        <pc:picChg chg="add mod">
          <ac:chgData name="DEVIYANTI, Indah" userId="8421c6c7-d242-4128-bd2b-221632242f70" providerId="ADAL" clId="{A736754E-DFD4-4BC5-AAED-38D5F9E6AB7F}" dt="2025-03-20T23:58:28.430" v="30" actId="14100"/>
          <ac:picMkLst>
            <pc:docMk/>
            <pc:sldMk cId="2579622791" sldId="382"/>
            <ac:picMk id="7" creationId="{16FA3560-BE8F-E49D-56AB-618B7883633A}"/>
          </ac:picMkLst>
        </pc:picChg>
        <pc:picChg chg="add del mod">
          <ac:chgData name="DEVIYANTI, Indah" userId="8421c6c7-d242-4128-bd2b-221632242f70" providerId="ADAL" clId="{A736754E-DFD4-4BC5-AAED-38D5F9E6AB7F}" dt="2025-03-21T00:09:29.583" v="116" actId="478"/>
          <ac:picMkLst>
            <pc:docMk/>
            <pc:sldMk cId="2579622791" sldId="382"/>
            <ac:picMk id="9" creationId="{53C16C1A-4CAC-7C19-89AE-EBA557E11D29}"/>
          </ac:picMkLst>
        </pc:picChg>
        <pc:picChg chg="add mod">
          <ac:chgData name="DEVIYANTI, Indah" userId="8421c6c7-d242-4128-bd2b-221632242f70" providerId="ADAL" clId="{A736754E-DFD4-4BC5-AAED-38D5F9E6AB7F}" dt="2025-03-21T00:09:33.193" v="118" actId="1076"/>
          <ac:picMkLst>
            <pc:docMk/>
            <pc:sldMk cId="2579622791" sldId="382"/>
            <ac:picMk id="11" creationId="{5EC1A96D-04D9-0A81-23D2-F8E9D35232C2}"/>
          </ac:picMkLst>
        </pc:picChg>
      </pc:sldChg>
      <pc:sldChg chg="addSp delSp modSp mod">
        <pc:chgData name="DEVIYANTI, Indah" userId="8421c6c7-d242-4128-bd2b-221632242f70" providerId="ADAL" clId="{A736754E-DFD4-4BC5-AAED-38D5F9E6AB7F}" dt="2025-03-21T00:12:24.370" v="155" actId="14100"/>
        <pc:sldMkLst>
          <pc:docMk/>
          <pc:sldMk cId="135868530" sldId="383"/>
        </pc:sldMkLst>
        <pc:picChg chg="del">
          <ac:chgData name="DEVIYANTI, Indah" userId="8421c6c7-d242-4128-bd2b-221632242f70" providerId="ADAL" clId="{A736754E-DFD4-4BC5-AAED-38D5F9E6AB7F}" dt="2025-03-21T00:11:44.654" v="145" actId="478"/>
          <ac:picMkLst>
            <pc:docMk/>
            <pc:sldMk cId="135868530" sldId="383"/>
            <ac:picMk id="2" creationId="{D1FC6491-9A91-FC4C-9639-052BCA48B823}"/>
          </ac:picMkLst>
        </pc:picChg>
        <pc:picChg chg="del">
          <ac:chgData name="DEVIYANTI, Indah" userId="8421c6c7-d242-4128-bd2b-221632242f70" providerId="ADAL" clId="{A736754E-DFD4-4BC5-AAED-38D5F9E6AB7F}" dt="2025-03-21T00:12:18.121" v="152" actId="478"/>
          <ac:picMkLst>
            <pc:docMk/>
            <pc:sldMk cId="135868530" sldId="383"/>
            <ac:picMk id="3" creationId="{DC05482B-DE5B-AC48-930B-5F963147FC58}"/>
          </ac:picMkLst>
        </pc:picChg>
        <pc:picChg chg="del">
          <ac:chgData name="DEVIYANTI, Indah" userId="8421c6c7-d242-4128-bd2b-221632242f70" providerId="ADAL" clId="{A736754E-DFD4-4BC5-AAED-38D5F9E6AB7F}" dt="2025-03-21T00:11:08.912" v="144" actId="478"/>
          <ac:picMkLst>
            <pc:docMk/>
            <pc:sldMk cId="135868530" sldId="383"/>
            <ac:picMk id="4" creationId="{E1111815-0EBC-3348-AF06-DFCDC0E110C4}"/>
          </ac:picMkLst>
        </pc:picChg>
        <pc:picChg chg="add mod">
          <ac:chgData name="DEVIYANTI, Indah" userId="8421c6c7-d242-4128-bd2b-221632242f70" providerId="ADAL" clId="{A736754E-DFD4-4BC5-AAED-38D5F9E6AB7F}" dt="2025-03-21T00:11:07.164" v="143"/>
          <ac:picMkLst>
            <pc:docMk/>
            <pc:sldMk cId="135868530" sldId="383"/>
            <ac:picMk id="8" creationId="{AB1E317A-CC0E-1B3B-4CCE-EE428AE486EC}"/>
          </ac:picMkLst>
        </pc:picChg>
        <pc:picChg chg="add mod">
          <ac:chgData name="DEVIYANTI, Indah" userId="8421c6c7-d242-4128-bd2b-221632242f70" providerId="ADAL" clId="{A736754E-DFD4-4BC5-AAED-38D5F9E6AB7F}" dt="2025-03-21T00:11:57.951" v="151" actId="14100"/>
          <ac:picMkLst>
            <pc:docMk/>
            <pc:sldMk cId="135868530" sldId="383"/>
            <ac:picMk id="10" creationId="{7BF5B8AE-18DE-EEC0-EB7E-02FF83158075}"/>
          </ac:picMkLst>
        </pc:picChg>
        <pc:picChg chg="add mod">
          <ac:chgData name="DEVIYANTI, Indah" userId="8421c6c7-d242-4128-bd2b-221632242f70" providerId="ADAL" clId="{A736754E-DFD4-4BC5-AAED-38D5F9E6AB7F}" dt="2025-03-21T00:12:24.370" v="155" actId="14100"/>
          <ac:picMkLst>
            <pc:docMk/>
            <pc:sldMk cId="135868530" sldId="383"/>
            <ac:picMk id="12" creationId="{87942A10-DA9F-446F-99B7-CDB07883FC5B}"/>
          </ac:picMkLst>
        </pc:picChg>
      </pc:sldChg>
      <pc:sldChg chg="addSp delSp modSp mod">
        <pc:chgData name="DEVIYANTI, Indah" userId="8421c6c7-d242-4128-bd2b-221632242f70" providerId="ADAL" clId="{A736754E-DFD4-4BC5-AAED-38D5F9E6AB7F}" dt="2025-03-21T00:05:28.659" v="78" actId="1076"/>
        <pc:sldMkLst>
          <pc:docMk/>
          <pc:sldMk cId="2302104854" sldId="479"/>
        </pc:sldMkLst>
        <pc:picChg chg="del">
          <ac:chgData name="DEVIYANTI, Indah" userId="8421c6c7-d242-4128-bd2b-221632242f70" providerId="ADAL" clId="{A736754E-DFD4-4BC5-AAED-38D5F9E6AB7F}" dt="2025-03-21T00:05:23.571" v="76" actId="478"/>
          <ac:picMkLst>
            <pc:docMk/>
            <pc:sldMk cId="2302104854" sldId="479"/>
            <ac:picMk id="2" creationId="{CAE27DDC-37BE-4B43-81DB-C98D50158092}"/>
          </ac:picMkLst>
        </pc:picChg>
        <pc:picChg chg="add mod">
          <ac:chgData name="DEVIYANTI, Indah" userId="8421c6c7-d242-4128-bd2b-221632242f70" providerId="ADAL" clId="{A736754E-DFD4-4BC5-AAED-38D5F9E6AB7F}" dt="2025-03-20T23:58:38.242" v="32"/>
          <ac:picMkLst>
            <pc:docMk/>
            <pc:sldMk cId="2302104854" sldId="479"/>
            <ac:picMk id="3" creationId="{1A2AC084-2B23-FAAB-C0A5-288F8249DC3B}"/>
          </ac:picMkLst>
        </pc:picChg>
        <pc:picChg chg="del">
          <ac:chgData name="DEVIYANTI, Indah" userId="8421c6c7-d242-4128-bd2b-221632242f70" providerId="ADAL" clId="{A736754E-DFD4-4BC5-AAED-38D5F9E6AB7F}" dt="2025-03-20T23:58:36.881" v="31" actId="478"/>
          <ac:picMkLst>
            <pc:docMk/>
            <pc:sldMk cId="2302104854" sldId="479"/>
            <ac:picMk id="4" creationId="{E1111815-0EBC-3348-AF06-DFCDC0E110C4}"/>
          </ac:picMkLst>
        </pc:picChg>
        <pc:picChg chg="add mod">
          <ac:chgData name="DEVIYANTI, Indah" userId="8421c6c7-d242-4128-bd2b-221632242f70" providerId="ADAL" clId="{A736754E-DFD4-4BC5-AAED-38D5F9E6AB7F}" dt="2025-03-21T00:05:28.659" v="78" actId="1076"/>
          <ac:picMkLst>
            <pc:docMk/>
            <pc:sldMk cId="2302104854" sldId="479"/>
            <ac:picMk id="9" creationId="{E9E399EA-F25A-47E3-2ACF-CC1973C547C2}"/>
          </ac:picMkLst>
        </pc:picChg>
      </pc:sldChg>
      <pc:sldChg chg="addSp delSp modSp mod">
        <pc:chgData name="DEVIYANTI, Indah" userId="8421c6c7-d242-4128-bd2b-221632242f70" providerId="ADAL" clId="{A736754E-DFD4-4BC5-AAED-38D5F9E6AB7F}" dt="2025-03-21T00:06:34.078" v="88"/>
        <pc:sldMkLst>
          <pc:docMk/>
          <pc:sldMk cId="709156467" sldId="480"/>
        </pc:sldMkLst>
        <pc:picChg chg="add mod">
          <ac:chgData name="DEVIYANTI, Indah" userId="8421c6c7-d242-4128-bd2b-221632242f70" providerId="ADAL" clId="{A736754E-DFD4-4BC5-AAED-38D5F9E6AB7F}" dt="2025-03-21T00:05:56.935" v="82" actId="14100"/>
          <ac:picMkLst>
            <pc:docMk/>
            <pc:sldMk cId="709156467" sldId="480"/>
            <ac:picMk id="3" creationId="{1DFF186B-4E21-5115-7156-90127A0F4111}"/>
          </ac:picMkLst>
        </pc:picChg>
        <pc:picChg chg="del">
          <ac:chgData name="DEVIYANTI, Indah" userId="8421c6c7-d242-4128-bd2b-221632242f70" providerId="ADAL" clId="{A736754E-DFD4-4BC5-AAED-38D5F9E6AB7F}" dt="2025-03-21T00:06:32.780" v="87" actId="478"/>
          <ac:picMkLst>
            <pc:docMk/>
            <pc:sldMk cId="709156467" sldId="480"/>
            <ac:picMk id="4" creationId="{E1111815-0EBC-3348-AF06-DFCDC0E110C4}"/>
          </ac:picMkLst>
        </pc:picChg>
        <pc:picChg chg="del">
          <ac:chgData name="DEVIYANTI, Indah" userId="8421c6c7-d242-4128-bd2b-221632242f70" providerId="ADAL" clId="{A736754E-DFD4-4BC5-AAED-38D5F9E6AB7F}" dt="2025-03-21T00:05:51.042" v="79" actId="478"/>
          <ac:picMkLst>
            <pc:docMk/>
            <pc:sldMk cId="709156467" sldId="480"/>
            <ac:picMk id="7" creationId="{64E73D1A-3B61-F140-9FBF-412800BCAC62}"/>
          </ac:picMkLst>
        </pc:picChg>
        <pc:picChg chg="add mod">
          <ac:chgData name="DEVIYANTI, Indah" userId="8421c6c7-d242-4128-bd2b-221632242f70" providerId="ADAL" clId="{A736754E-DFD4-4BC5-AAED-38D5F9E6AB7F}" dt="2025-03-21T00:06:19.023" v="86" actId="14100"/>
          <ac:picMkLst>
            <pc:docMk/>
            <pc:sldMk cId="709156467" sldId="480"/>
            <ac:picMk id="9" creationId="{FB020469-2752-786A-24F9-AAF8B0B04D47}"/>
          </ac:picMkLst>
        </pc:picChg>
        <pc:picChg chg="add mod">
          <ac:chgData name="DEVIYANTI, Indah" userId="8421c6c7-d242-4128-bd2b-221632242f70" providerId="ADAL" clId="{A736754E-DFD4-4BC5-AAED-38D5F9E6AB7F}" dt="2025-03-21T00:06:34.078" v="88"/>
          <ac:picMkLst>
            <pc:docMk/>
            <pc:sldMk cId="709156467" sldId="480"/>
            <ac:picMk id="10" creationId="{EEBD1114-1514-6096-9D6B-9914646E7CDE}"/>
          </ac:picMkLst>
        </pc:picChg>
        <pc:picChg chg="del">
          <ac:chgData name="DEVIYANTI, Indah" userId="8421c6c7-d242-4128-bd2b-221632242f70" providerId="ADAL" clId="{A736754E-DFD4-4BC5-AAED-38D5F9E6AB7F}" dt="2025-03-21T00:06:14.353" v="83" actId="478"/>
          <ac:picMkLst>
            <pc:docMk/>
            <pc:sldMk cId="709156467" sldId="480"/>
            <ac:picMk id="11" creationId="{2988D95E-2CF7-B04C-BCB9-24AB514232A9}"/>
          </ac:picMkLst>
        </pc:picChg>
      </pc:sldChg>
      <pc:sldChg chg="addSp delSp modSp mod">
        <pc:chgData name="DEVIYANTI, Indah" userId="8421c6c7-d242-4128-bd2b-221632242f70" providerId="ADAL" clId="{A736754E-DFD4-4BC5-AAED-38D5F9E6AB7F}" dt="2025-03-21T00:07:22.932" v="99" actId="1076"/>
        <pc:sldMkLst>
          <pc:docMk/>
          <pc:sldMk cId="3684276156" sldId="481"/>
        </pc:sldMkLst>
        <pc:spChg chg="mod">
          <ac:chgData name="DEVIYANTI, Indah" userId="8421c6c7-d242-4128-bd2b-221632242f70" providerId="ADAL" clId="{A736754E-DFD4-4BC5-AAED-38D5F9E6AB7F}" dt="2025-03-21T00:07:08.597" v="93" actId="1076"/>
          <ac:spMkLst>
            <pc:docMk/>
            <pc:sldMk cId="3684276156" sldId="481"/>
            <ac:spMk id="6" creationId="{27379983-4133-4143-AD05-F608DB0F8952}"/>
          </ac:spMkLst>
        </pc:spChg>
        <pc:picChg chg="add mod">
          <ac:chgData name="DEVIYANTI, Indah" userId="8421c6c7-d242-4128-bd2b-221632242f70" providerId="ADAL" clId="{A736754E-DFD4-4BC5-AAED-38D5F9E6AB7F}" dt="2025-03-21T00:06:37.976" v="90"/>
          <ac:picMkLst>
            <pc:docMk/>
            <pc:sldMk cId="3684276156" sldId="481"/>
            <ac:picMk id="2" creationId="{95CC6B4D-1D28-BED3-A28C-7F7BB277E491}"/>
          </ac:picMkLst>
        </pc:picChg>
        <pc:picChg chg="del">
          <ac:chgData name="DEVIYANTI, Indah" userId="8421c6c7-d242-4128-bd2b-221632242f70" providerId="ADAL" clId="{A736754E-DFD4-4BC5-AAED-38D5F9E6AB7F}" dt="2025-03-21T00:06:36.656" v="89" actId="478"/>
          <ac:picMkLst>
            <pc:docMk/>
            <pc:sldMk cId="3684276156" sldId="481"/>
            <ac:picMk id="4" creationId="{E1111815-0EBC-3348-AF06-DFCDC0E110C4}"/>
          </ac:picMkLst>
        </pc:picChg>
        <pc:picChg chg="del">
          <ac:chgData name="DEVIYANTI, Indah" userId="8421c6c7-d242-4128-bd2b-221632242f70" providerId="ADAL" clId="{A736754E-DFD4-4BC5-AAED-38D5F9E6AB7F}" dt="2025-03-21T00:07:03.726" v="91" actId="478"/>
          <ac:picMkLst>
            <pc:docMk/>
            <pc:sldMk cId="3684276156" sldId="481"/>
            <ac:picMk id="7" creationId="{25E8971B-5211-C844-97F8-05D537FAB6F9}"/>
          </ac:picMkLst>
        </pc:picChg>
        <pc:picChg chg="add mod">
          <ac:chgData name="DEVIYANTI, Indah" userId="8421c6c7-d242-4128-bd2b-221632242f70" providerId="ADAL" clId="{A736754E-DFD4-4BC5-AAED-38D5F9E6AB7F}" dt="2025-03-21T00:07:22.932" v="99" actId="1076"/>
          <ac:picMkLst>
            <pc:docMk/>
            <pc:sldMk cId="3684276156" sldId="481"/>
            <ac:picMk id="8" creationId="{98BD0B7A-5FAA-7D9E-E7E1-E5460990DF00}"/>
          </ac:picMkLst>
        </pc:picChg>
      </pc:sldChg>
      <pc:sldChg chg="addSp delSp modSp mod">
        <pc:chgData name="DEVIYANTI, Indah" userId="8421c6c7-d242-4128-bd2b-221632242f70" providerId="ADAL" clId="{A736754E-DFD4-4BC5-AAED-38D5F9E6AB7F}" dt="2025-03-20T23:56:21.402" v="7" actId="1076"/>
        <pc:sldMkLst>
          <pc:docMk/>
          <pc:sldMk cId="3865505507" sldId="482"/>
        </pc:sldMkLst>
        <pc:picChg chg="add mod">
          <ac:chgData name="DEVIYANTI, Indah" userId="8421c6c7-d242-4128-bd2b-221632242f70" providerId="ADAL" clId="{A736754E-DFD4-4BC5-AAED-38D5F9E6AB7F}" dt="2025-03-20T23:55:14.066" v="1"/>
          <ac:picMkLst>
            <pc:docMk/>
            <pc:sldMk cId="3865505507" sldId="482"/>
            <ac:picMk id="2" creationId="{450AC210-EC05-EDDD-987F-ED3B0EE41B2C}"/>
          </ac:picMkLst>
        </pc:picChg>
        <pc:picChg chg="del">
          <ac:chgData name="DEVIYANTI, Indah" userId="8421c6c7-d242-4128-bd2b-221632242f70" providerId="ADAL" clId="{A736754E-DFD4-4BC5-AAED-38D5F9E6AB7F}" dt="2025-03-20T23:56:11.581" v="2" actId="478"/>
          <ac:picMkLst>
            <pc:docMk/>
            <pc:sldMk cId="3865505507" sldId="482"/>
            <ac:picMk id="3" creationId="{FDE94F47-B6BB-9A49-85E5-C9CB6D1A927A}"/>
          </ac:picMkLst>
        </pc:picChg>
        <pc:picChg chg="del">
          <ac:chgData name="DEVIYANTI, Indah" userId="8421c6c7-d242-4128-bd2b-221632242f70" providerId="ADAL" clId="{A736754E-DFD4-4BC5-AAED-38D5F9E6AB7F}" dt="2025-03-20T23:55:12.767" v="0" actId="478"/>
          <ac:picMkLst>
            <pc:docMk/>
            <pc:sldMk cId="3865505507" sldId="482"/>
            <ac:picMk id="4" creationId="{E1111815-0EBC-3348-AF06-DFCDC0E110C4}"/>
          </ac:picMkLst>
        </pc:picChg>
        <pc:picChg chg="add mod">
          <ac:chgData name="DEVIYANTI, Indah" userId="8421c6c7-d242-4128-bd2b-221632242f70" providerId="ADAL" clId="{A736754E-DFD4-4BC5-AAED-38D5F9E6AB7F}" dt="2025-03-20T23:56:21.402" v="7" actId="1076"/>
          <ac:picMkLst>
            <pc:docMk/>
            <pc:sldMk cId="3865505507" sldId="482"/>
            <ac:picMk id="7" creationId="{82DF62E4-BAC0-46C2-20C8-7A4570BF7989}"/>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VE"/>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147084F-B7A2-459A-8C12-53A24F8B6006}" type="datetimeFigureOut">
              <a:rPr lang="es-VE" smtClean="0"/>
              <a:t>3/6/2025</a:t>
            </a:fld>
            <a:endParaRPr lang="es-VE"/>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VE"/>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353720F-4C05-4032-ADEE-40B26484F8E6}" type="slidenum">
              <a:rPr lang="es-VE" smtClean="0"/>
              <a:t>‹#›</a:t>
            </a:fld>
            <a:endParaRPr lang="es-VE"/>
          </a:p>
        </p:txBody>
      </p:sp>
    </p:spTree>
    <p:extLst>
      <p:ext uri="{BB962C8B-B14F-4D97-AF65-F5344CB8AC3E}">
        <p14:creationId xmlns:p14="http://schemas.microsoft.com/office/powerpoint/2010/main" val="16530470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VE"/>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272E89-C35F-495F-8099-D1522D7394BC}" type="datetimeFigureOut">
              <a:rPr lang="es-VE" smtClean="0"/>
              <a:t>3/6/2025</a:t>
            </a:fld>
            <a:endParaRPr lang="es-VE"/>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VE"/>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VE"/>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8C2A15-0822-4FAF-8C7E-C4D7F801EC27}" type="slidenum">
              <a:rPr lang="es-VE" smtClean="0"/>
              <a:t>‹#›</a:t>
            </a:fld>
            <a:endParaRPr lang="es-VE"/>
          </a:p>
        </p:txBody>
      </p:sp>
    </p:spTree>
    <p:extLst>
      <p:ext uri="{BB962C8B-B14F-4D97-AF65-F5344CB8AC3E}">
        <p14:creationId xmlns:p14="http://schemas.microsoft.com/office/powerpoint/2010/main" val="2983849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1</a:t>
            </a:fld>
            <a:endParaRPr lang="es-VE"/>
          </a:p>
        </p:txBody>
      </p:sp>
    </p:spTree>
    <p:extLst>
      <p:ext uri="{BB962C8B-B14F-4D97-AF65-F5344CB8AC3E}">
        <p14:creationId xmlns:p14="http://schemas.microsoft.com/office/powerpoint/2010/main" val="741557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s-ES_tradnl" dirty="0"/>
          </a:p>
        </p:txBody>
      </p:sp>
      <p:sp>
        <p:nvSpPr>
          <p:cNvPr id="4" name="Foliennummernplatzhalter 3"/>
          <p:cNvSpPr>
            <a:spLocks noGrp="1"/>
          </p:cNvSpPr>
          <p:nvPr>
            <p:ph type="sldNum" sz="quarter" idx="5"/>
          </p:nvPr>
        </p:nvSpPr>
        <p:spPr/>
        <p:txBody>
          <a:bodyPr/>
          <a:lstStyle/>
          <a:p>
            <a:fld id="{918C2A15-0822-4FAF-8C7E-C4D7F801EC27}" type="slidenum">
              <a:rPr lang="es-VE" smtClean="0"/>
              <a:t>10</a:t>
            </a:fld>
            <a:endParaRPr lang="es-VE"/>
          </a:p>
        </p:txBody>
      </p:sp>
    </p:spTree>
    <p:extLst>
      <p:ext uri="{BB962C8B-B14F-4D97-AF65-F5344CB8AC3E}">
        <p14:creationId xmlns:p14="http://schemas.microsoft.com/office/powerpoint/2010/main" val="718980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s-ES_tradnl" dirty="0"/>
          </a:p>
        </p:txBody>
      </p:sp>
      <p:sp>
        <p:nvSpPr>
          <p:cNvPr id="4" name="Foliennummernplatzhalter 3"/>
          <p:cNvSpPr>
            <a:spLocks noGrp="1"/>
          </p:cNvSpPr>
          <p:nvPr>
            <p:ph type="sldNum" sz="quarter" idx="5"/>
          </p:nvPr>
        </p:nvSpPr>
        <p:spPr/>
        <p:txBody>
          <a:bodyPr/>
          <a:lstStyle/>
          <a:p>
            <a:fld id="{918C2A15-0822-4FAF-8C7E-C4D7F801EC27}" type="slidenum">
              <a:rPr lang="es-VE" smtClean="0"/>
              <a:t>11</a:t>
            </a:fld>
            <a:endParaRPr lang="es-VE"/>
          </a:p>
        </p:txBody>
      </p:sp>
    </p:spTree>
    <p:extLst>
      <p:ext uri="{BB962C8B-B14F-4D97-AF65-F5344CB8AC3E}">
        <p14:creationId xmlns:p14="http://schemas.microsoft.com/office/powerpoint/2010/main" val="1531243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16</a:t>
            </a:fld>
            <a:endParaRPr lang="es-VE"/>
          </a:p>
        </p:txBody>
      </p:sp>
    </p:spTree>
    <p:extLst>
      <p:ext uri="{BB962C8B-B14F-4D97-AF65-F5344CB8AC3E}">
        <p14:creationId xmlns:p14="http://schemas.microsoft.com/office/powerpoint/2010/main" val="769959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18</a:t>
            </a:fld>
            <a:endParaRPr lang="es-VE"/>
          </a:p>
        </p:txBody>
      </p:sp>
    </p:spTree>
    <p:extLst>
      <p:ext uri="{BB962C8B-B14F-4D97-AF65-F5344CB8AC3E}">
        <p14:creationId xmlns:p14="http://schemas.microsoft.com/office/powerpoint/2010/main" val="3797478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21</a:t>
            </a:fld>
            <a:endParaRPr lang="es-VE"/>
          </a:p>
        </p:txBody>
      </p:sp>
    </p:spTree>
    <p:extLst>
      <p:ext uri="{BB962C8B-B14F-4D97-AF65-F5344CB8AC3E}">
        <p14:creationId xmlns:p14="http://schemas.microsoft.com/office/powerpoint/2010/main" val="2076136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22</a:t>
            </a:fld>
            <a:endParaRPr lang="es-VE"/>
          </a:p>
        </p:txBody>
      </p:sp>
    </p:spTree>
    <p:extLst>
      <p:ext uri="{BB962C8B-B14F-4D97-AF65-F5344CB8AC3E}">
        <p14:creationId xmlns:p14="http://schemas.microsoft.com/office/powerpoint/2010/main" val="946741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18C2A15-0822-4FAF-8C7E-C4D7F801EC27}" type="slidenum">
              <a:rPr lang="es-VE" smtClean="0"/>
              <a:t>23</a:t>
            </a:fld>
            <a:endParaRPr lang="es-VE"/>
          </a:p>
        </p:txBody>
      </p:sp>
    </p:spTree>
    <p:extLst>
      <p:ext uri="{BB962C8B-B14F-4D97-AF65-F5344CB8AC3E}">
        <p14:creationId xmlns:p14="http://schemas.microsoft.com/office/powerpoint/2010/main" val="17983419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solidFill>
                  <a:srgbClr val="333333"/>
                </a:solidFill>
                <a:effectLst/>
                <a:latin typeface="Source Sans Pro" panose="020B0503030403020204" pitchFamily="34" charset="0"/>
                <a:ea typeface="SimSun" panose="02010600030101010101" pitchFamily="2" charset="-122"/>
                <a:cs typeface="Arial" panose="020B0604020202020204" pitchFamily="34" charset="0"/>
              </a:rPr>
              <a:t>At any time during infection the pathogen may be released into the environment by the host in feces, urine or respiratory secretions. </a:t>
            </a:r>
          </a:p>
          <a:p>
            <a:endParaRPr lang="en-US" sz="1200" b="0" dirty="0">
              <a:solidFill>
                <a:srgbClr val="333333"/>
              </a:solidFill>
              <a:effectLst/>
              <a:latin typeface="Source Sans Pro" panose="020B0503030403020204" pitchFamily="34" charset="0"/>
              <a:ea typeface="SimSun" panose="02010600030101010101" pitchFamily="2" charset="-122"/>
              <a:cs typeface="Arial" panose="020B0604020202020204" pitchFamily="34" charset="0"/>
            </a:endParaRPr>
          </a:p>
          <a:p>
            <a:r>
              <a:rPr lang="en-US" sz="1200" b="0" dirty="0">
                <a:solidFill>
                  <a:srgbClr val="333333"/>
                </a:solidFill>
                <a:effectLst/>
                <a:latin typeface="Source Sans Pro" panose="020B0503030403020204" pitchFamily="34" charset="0"/>
                <a:ea typeface="SimSun" panose="02010600030101010101" pitchFamily="2" charset="-122"/>
                <a:cs typeface="Arial" panose="020B0604020202020204" pitchFamily="34" charset="0"/>
              </a:rPr>
              <a:t>Although the maximum release may occur at the height of the disease, it can also precede the first signs of clinical illness. </a:t>
            </a:r>
          </a:p>
          <a:p>
            <a:endParaRPr lang="en-US" sz="1200" b="0" dirty="0">
              <a:solidFill>
                <a:srgbClr val="333333"/>
              </a:solidFill>
              <a:effectLst/>
              <a:latin typeface="Source Sans Pro" panose="020B0503030403020204" pitchFamily="34" charset="0"/>
              <a:ea typeface="SimSun" panose="02010600030101010101" pitchFamily="2" charset="-122"/>
              <a:cs typeface="Arial" panose="020B0604020202020204" pitchFamily="34" charset="0"/>
            </a:endParaRPr>
          </a:p>
          <a:p>
            <a:r>
              <a:rPr lang="en-US" sz="1200" b="0" dirty="0">
                <a:solidFill>
                  <a:srgbClr val="333333"/>
                </a:solidFill>
                <a:effectLst/>
                <a:latin typeface="Source Sans Pro" panose="020B0503030403020204" pitchFamily="34" charset="0"/>
                <a:ea typeface="SimSun" panose="02010600030101010101" pitchFamily="2" charset="-122"/>
                <a:cs typeface="Arial" panose="020B0604020202020204" pitchFamily="34" charset="0"/>
              </a:rPr>
              <a:t>In the case of hepatitis A virus, the maximum excretion in the feces occurs before the onset of signs of clinical illness. The concentration of organisms released into the environment varies with the type of organism and the route of transmission (Table 22.2). </a:t>
            </a:r>
          </a:p>
          <a:p>
            <a:endParaRPr lang="en-US" sz="1200" b="0" dirty="0">
              <a:solidFill>
                <a:srgbClr val="333333"/>
              </a:solidFill>
              <a:effectLst/>
              <a:latin typeface="Source Sans Pro" panose="020B0503030403020204" pitchFamily="34" charset="0"/>
              <a:ea typeface="SimSun" panose="02010600030101010101" pitchFamily="2" charset="-122"/>
              <a:cs typeface="Arial" panose="020B0604020202020204" pitchFamily="34" charset="0"/>
            </a:endParaRPr>
          </a:p>
          <a:p>
            <a:r>
              <a:rPr lang="en-US" sz="1200" b="0" dirty="0">
                <a:solidFill>
                  <a:srgbClr val="333333"/>
                </a:solidFill>
                <a:effectLst/>
                <a:latin typeface="Source Sans Pro" panose="020B0503030403020204" pitchFamily="34" charset="0"/>
                <a:ea typeface="SimSun" panose="02010600030101010101" pitchFamily="2" charset="-122"/>
                <a:cs typeface="Arial" panose="020B0604020202020204" pitchFamily="34" charset="0"/>
              </a:rPr>
              <a:t>The concentration of enteric viruses during gastroenteritis may be as high as 10101012 per gram of feces.</a:t>
            </a:r>
          </a:p>
        </p:txBody>
      </p:sp>
      <p:sp>
        <p:nvSpPr>
          <p:cNvPr id="4" name="Slide Number Placeholder 3"/>
          <p:cNvSpPr>
            <a:spLocks noGrp="1"/>
          </p:cNvSpPr>
          <p:nvPr>
            <p:ph type="sldNum" sz="quarter" idx="5"/>
          </p:nvPr>
        </p:nvSpPr>
        <p:spPr/>
        <p:txBody>
          <a:bodyPr/>
          <a:lstStyle/>
          <a:p>
            <a:fld id="{918C2A15-0822-4FAF-8C7E-C4D7F801EC27}" type="slidenum">
              <a:rPr lang="es-VE" smtClean="0"/>
              <a:t>24</a:t>
            </a:fld>
            <a:endParaRPr lang="es-VE"/>
          </a:p>
        </p:txBody>
      </p:sp>
    </p:spTree>
    <p:extLst>
      <p:ext uri="{BB962C8B-B14F-4D97-AF65-F5344CB8AC3E}">
        <p14:creationId xmlns:p14="http://schemas.microsoft.com/office/powerpoint/2010/main" val="37476729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18C2A15-0822-4FAF-8C7E-C4D7F801EC27}" type="slidenum">
              <a:rPr lang="es-VE" smtClean="0"/>
              <a:t>25</a:t>
            </a:fld>
            <a:endParaRPr lang="es-VE"/>
          </a:p>
        </p:txBody>
      </p:sp>
    </p:spTree>
    <p:extLst>
      <p:ext uri="{BB962C8B-B14F-4D97-AF65-F5344CB8AC3E}">
        <p14:creationId xmlns:p14="http://schemas.microsoft.com/office/powerpoint/2010/main" val="36168179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26</a:t>
            </a:fld>
            <a:endParaRPr lang="es-VE"/>
          </a:p>
        </p:txBody>
      </p:sp>
    </p:spTree>
    <p:extLst>
      <p:ext uri="{BB962C8B-B14F-4D97-AF65-F5344CB8AC3E}">
        <p14:creationId xmlns:p14="http://schemas.microsoft.com/office/powerpoint/2010/main" val="1258603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0402930-5A6E-1949-AA2F-F98B988D608E}" type="slidenum">
              <a:rPr lang="en-GB" smtClean="0"/>
              <a:t>2</a:t>
            </a:fld>
            <a:endParaRPr lang="en-GB"/>
          </a:p>
        </p:txBody>
      </p:sp>
    </p:spTree>
    <p:extLst>
      <p:ext uri="{BB962C8B-B14F-4D97-AF65-F5344CB8AC3E}">
        <p14:creationId xmlns:p14="http://schemas.microsoft.com/office/powerpoint/2010/main" val="22023284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27</a:t>
            </a:fld>
            <a:endParaRPr lang="es-VE"/>
          </a:p>
        </p:txBody>
      </p:sp>
    </p:spTree>
    <p:extLst>
      <p:ext uri="{BB962C8B-B14F-4D97-AF65-F5344CB8AC3E}">
        <p14:creationId xmlns:p14="http://schemas.microsoft.com/office/powerpoint/2010/main" val="19633035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28</a:t>
            </a:fld>
            <a:endParaRPr lang="es-VE"/>
          </a:p>
        </p:txBody>
      </p:sp>
    </p:spTree>
    <p:extLst>
      <p:ext uri="{BB962C8B-B14F-4D97-AF65-F5344CB8AC3E}">
        <p14:creationId xmlns:p14="http://schemas.microsoft.com/office/powerpoint/2010/main" val="34566778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s-ES_tradnl" dirty="0"/>
          </a:p>
        </p:txBody>
      </p:sp>
      <p:sp>
        <p:nvSpPr>
          <p:cNvPr id="4" name="Foliennummernplatzhalter 3"/>
          <p:cNvSpPr>
            <a:spLocks noGrp="1"/>
          </p:cNvSpPr>
          <p:nvPr>
            <p:ph type="sldNum" sz="quarter" idx="5"/>
          </p:nvPr>
        </p:nvSpPr>
        <p:spPr/>
        <p:txBody>
          <a:bodyPr/>
          <a:lstStyle/>
          <a:p>
            <a:fld id="{918C2A15-0822-4FAF-8C7E-C4D7F801EC27}" type="slidenum">
              <a:rPr lang="es-VE" smtClean="0"/>
              <a:t>29</a:t>
            </a:fld>
            <a:endParaRPr lang="es-VE"/>
          </a:p>
        </p:txBody>
      </p:sp>
    </p:spTree>
    <p:extLst>
      <p:ext uri="{BB962C8B-B14F-4D97-AF65-F5344CB8AC3E}">
        <p14:creationId xmlns:p14="http://schemas.microsoft.com/office/powerpoint/2010/main" val="7846149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30</a:t>
            </a:fld>
            <a:endParaRPr lang="es-VE"/>
          </a:p>
        </p:txBody>
      </p:sp>
    </p:spTree>
    <p:extLst>
      <p:ext uri="{BB962C8B-B14F-4D97-AF65-F5344CB8AC3E}">
        <p14:creationId xmlns:p14="http://schemas.microsoft.com/office/powerpoint/2010/main" val="6491641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31</a:t>
            </a:fld>
            <a:endParaRPr lang="es-VE"/>
          </a:p>
        </p:txBody>
      </p:sp>
    </p:spTree>
    <p:extLst>
      <p:ext uri="{BB962C8B-B14F-4D97-AF65-F5344CB8AC3E}">
        <p14:creationId xmlns:p14="http://schemas.microsoft.com/office/powerpoint/2010/main" val="2501206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32</a:t>
            </a:fld>
            <a:endParaRPr lang="es-VE"/>
          </a:p>
        </p:txBody>
      </p:sp>
    </p:spTree>
    <p:extLst>
      <p:ext uri="{BB962C8B-B14F-4D97-AF65-F5344CB8AC3E}">
        <p14:creationId xmlns:p14="http://schemas.microsoft.com/office/powerpoint/2010/main" val="8129854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s-ES_tradnl" dirty="0"/>
          </a:p>
        </p:txBody>
      </p:sp>
      <p:sp>
        <p:nvSpPr>
          <p:cNvPr id="4" name="Foliennummernplatzhalter 3"/>
          <p:cNvSpPr>
            <a:spLocks noGrp="1"/>
          </p:cNvSpPr>
          <p:nvPr>
            <p:ph type="sldNum" sz="quarter" idx="5"/>
          </p:nvPr>
        </p:nvSpPr>
        <p:spPr/>
        <p:txBody>
          <a:bodyPr/>
          <a:lstStyle/>
          <a:p>
            <a:fld id="{918C2A15-0822-4FAF-8C7E-C4D7F801EC27}" type="slidenum">
              <a:rPr lang="es-VE" smtClean="0"/>
              <a:t>33</a:t>
            </a:fld>
            <a:endParaRPr lang="es-VE"/>
          </a:p>
        </p:txBody>
      </p:sp>
    </p:spTree>
    <p:extLst>
      <p:ext uri="{BB962C8B-B14F-4D97-AF65-F5344CB8AC3E}">
        <p14:creationId xmlns:p14="http://schemas.microsoft.com/office/powerpoint/2010/main" val="35870410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s-ES_tradnl" dirty="0"/>
          </a:p>
        </p:txBody>
      </p:sp>
      <p:sp>
        <p:nvSpPr>
          <p:cNvPr id="4" name="Foliennummernplatzhalter 3"/>
          <p:cNvSpPr>
            <a:spLocks noGrp="1"/>
          </p:cNvSpPr>
          <p:nvPr>
            <p:ph type="sldNum" sz="quarter" idx="5"/>
          </p:nvPr>
        </p:nvSpPr>
        <p:spPr/>
        <p:txBody>
          <a:bodyPr/>
          <a:lstStyle/>
          <a:p>
            <a:fld id="{918C2A15-0822-4FAF-8C7E-C4D7F801EC27}" type="slidenum">
              <a:rPr lang="es-VE" smtClean="0"/>
              <a:t>34</a:t>
            </a:fld>
            <a:endParaRPr lang="es-VE"/>
          </a:p>
        </p:txBody>
      </p:sp>
    </p:spTree>
    <p:extLst>
      <p:ext uri="{BB962C8B-B14F-4D97-AF65-F5344CB8AC3E}">
        <p14:creationId xmlns:p14="http://schemas.microsoft.com/office/powerpoint/2010/main" val="37586732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35</a:t>
            </a:fld>
            <a:endParaRPr lang="es-VE"/>
          </a:p>
        </p:txBody>
      </p:sp>
    </p:spTree>
    <p:extLst>
      <p:ext uri="{BB962C8B-B14F-4D97-AF65-F5344CB8AC3E}">
        <p14:creationId xmlns:p14="http://schemas.microsoft.com/office/powerpoint/2010/main" val="13412606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36</a:t>
            </a:fld>
            <a:endParaRPr lang="es-VE"/>
          </a:p>
        </p:txBody>
      </p:sp>
    </p:spTree>
    <p:extLst>
      <p:ext uri="{BB962C8B-B14F-4D97-AF65-F5344CB8AC3E}">
        <p14:creationId xmlns:p14="http://schemas.microsoft.com/office/powerpoint/2010/main" val="1359927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3</a:t>
            </a:fld>
            <a:endParaRPr lang="es-VE"/>
          </a:p>
        </p:txBody>
      </p:sp>
    </p:spTree>
    <p:extLst>
      <p:ext uri="{BB962C8B-B14F-4D97-AF65-F5344CB8AC3E}">
        <p14:creationId xmlns:p14="http://schemas.microsoft.com/office/powerpoint/2010/main" val="31820532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s-ES_tradnl" dirty="0"/>
          </a:p>
        </p:txBody>
      </p:sp>
      <p:sp>
        <p:nvSpPr>
          <p:cNvPr id="4" name="Foliennummernplatzhalter 3"/>
          <p:cNvSpPr>
            <a:spLocks noGrp="1"/>
          </p:cNvSpPr>
          <p:nvPr>
            <p:ph type="sldNum" sz="quarter" idx="5"/>
          </p:nvPr>
        </p:nvSpPr>
        <p:spPr/>
        <p:txBody>
          <a:bodyPr/>
          <a:lstStyle/>
          <a:p>
            <a:fld id="{918C2A15-0822-4FAF-8C7E-C4D7F801EC27}" type="slidenum">
              <a:rPr lang="es-VE" smtClean="0"/>
              <a:t>37</a:t>
            </a:fld>
            <a:endParaRPr lang="es-VE"/>
          </a:p>
        </p:txBody>
      </p:sp>
    </p:spTree>
    <p:extLst>
      <p:ext uri="{BB962C8B-B14F-4D97-AF65-F5344CB8AC3E}">
        <p14:creationId xmlns:p14="http://schemas.microsoft.com/office/powerpoint/2010/main" val="12660712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s-ES_tradnl" dirty="0"/>
          </a:p>
          <a:p>
            <a:endParaRPr lang="es-ES_tradnl" dirty="0"/>
          </a:p>
        </p:txBody>
      </p:sp>
      <p:sp>
        <p:nvSpPr>
          <p:cNvPr id="4" name="Foliennummernplatzhalter 3"/>
          <p:cNvSpPr>
            <a:spLocks noGrp="1"/>
          </p:cNvSpPr>
          <p:nvPr>
            <p:ph type="sldNum" sz="quarter" idx="5"/>
          </p:nvPr>
        </p:nvSpPr>
        <p:spPr/>
        <p:txBody>
          <a:bodyPr/>
          <a:lstStyle/>
          <a:p>
            <a:fld id="{918C2A15-0822-4FAF-8C7E-C4D7F801EC27}" type="slidenum">
              <a:rPr lang="es-VE" smtClean="0"/>
              <a:t>39</a:t>
            </a:fld>
            <a:endParaRPr lang="es-VE"/>
          </a:p>
        </p:txBody>
      </p:sp>
    </p:spTree>
    <p:extLst>
      <p:ext uri="{BB962C8B-B14F-4D97-AF65-F5344CB8AC3E}">
        <p14:creationId xmlns:p14="http://schemas.microsoft.com/office/powerpoint/2010/main" val="19120887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40</a:t>
            </a:fld>
            <a:endParaRPr lang="es-VE"/>
          </a:p>
        </p:txBody>
      </p:sp>
    </p:spTree>
    <p:extLst>
      <p:ext uri="{BB962C8B-B14F-4D97-AF65-F5344CB8AC3E}">
        <p14:creationId xmlns:p14="http://schemas.microsoft.com/office/powerpoint/2010/main" val="37610356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s-ES_tradnl" dirty="0"/>
          </a:p>
        </p:txBody>
      </p:sp>
      <p:sp>
        <p:nvSpPr>
          <p:cNvPr id="4" name="Foliennummernplatzhalter 3"/>
          <p:cNvSpPr>
            <a:spLocks noGrp="1"/>
          </p:cNvSpPr>
          <p:nvPr>
            <p:ph type="sldNum" sz="quarter" idx="5"/>
          </p:nvPr>
        </p:nvSpPr>
        <p:spPr/>
        <p:txBody>
          <a:bodyPr/>
          <a:lstStyle/>
          <a:p>
            <a:fld id="{918C2A15-0822-4FAF-8C7E-C4D7F801EC27}" type="slidenum">
              <a:rPr lang="es-VE" smtClean="0"/>
              <a:t>41</a:t>
            </a:fld>
            <a:endParaRPr lang="es-VE"/>
          </a:p>
        </p:txBody>
      </p:sp>
    </p:spTree>
    <p:extLst>
      <p:ext uri="{BB962C8B-B14F-4D97-AF65-F5344CB8AC3E}">
        <p14:creationId xmlns:p14="http://schemas.microsoft.com/office/powerpoint/2010/main" val="21498978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A1962-3E66-4805-3628-63E7223CF4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20B9FF-4C31-0D56-93A5-639AF203E7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620A4F-98CD-46AC-40C4-219F344F29E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229C16D-AB5C-84E2-366B-9A70CA06D14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0402930-5A6E-1949-AA2F-F98B988D608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71647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918C2A15-0822-4FAF-8C7E-C4D7F801EC27}" type="slidenum">
              <a:rPr lang="es-VE" smtClean="0"/>
              <a:t>50</a:t>
            </a:fld>
            <a:endParaRPr lang="es-VE"/>
          </a:p>
        </p:txBody>
      </p:sp>
    </p:spTree>
    <p:extLst>
      <p:ext uri="{BB962C8B-B14F-4D97-AF65-F5344CB8AC3E}">
        <p14:creationId xmlns:p14="http://schemas.microsoft.com/office/powerpoint/2010/main" val="2682831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4</a:t>
            </a:fld>
            <a:endParaRPr lang="es-VE"/>
          </a:p>
        </p:txBody>
      </p:sp>
    </p:spTree>
    <p:extLst>
      <p:ext uri="{BB962C8B-B14F-4D97-AF65-F5344CB8AC3E}">
        <p14:creationId xmlns:p14="http://schemas.microsoft.com/office/powerpoint/2010/main" val="3463740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5</a:t>
            </a:fld>
            <a:endParaRPr lang="es-VE"/>
          </a:p>
        </p:txBody>
      </p:sp>
    </p:spTree>
    <p:extLst>
      <p:ext uri="{BB962C8B-B14F-4D97-AF65-F5344CB8AC3E}">
        <p14:creationId xmlns:p14="http://schemas.microsoft.com/office/powerpoint/2010/main" val="2027347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6</a:t>
            </a:fld>
            <a:endParaRPr lang="es-VE"/>
          </a:p>
        </p:txBody>
      </p:sp>
    </p:spTree>
    <p:extLst>
      <p:ext uri="{BB962C8B-B14F-4D97-AF65-F5344CB8AC3E}">
        <p14:creationId xmlns:p14="http://schemas.microsoft.com/office/powerpoint/2010/main" val="3229764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7</a:t>
            </a:fld>
            <a:endParaRPr lang="es-VE"/>
          </a:p>
        </p:txBody>
      </p:sp>
    </p:spTree>
    <p:extLst>
      <p:ext uri="{BB962C8B-B14F-4D97-AF65-F5344CB8AC3E}">
        <p14:creationId xmlns:p14="http://schemas.microsoft.com/office/powerpoint/2010/main" val="3878191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C2A15-0822-4FAF-8C7E-C4D7F801EC27}" type="slidenum">
              <a:rPr lang="es-VE" smtClean="0"/>
              <a:t>8</a:t>
            </a:fld>
            <a:endParaRPr lang="es-VE"/>
          </a:p>
        </p:txBody>
      </p:sp>
    </p:spTree>
    <p:extLst>
      <p:ext uri="{BB962C8B-B14F-4D97-AF65-F5344CB8AC3E}">
        <p14:creationId xmlns:p14="http://schemas.microsoft.com/office/powerpoint/2010/main" val="2610792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s-ES_tradnl" dirty="0"/>
          </a:p>
        </p:txBody>
      </p:sp>
      <p:sp>
        <p:nvSpPr>
          <p:cNvPr id="4" name="Foliennummernplatzhalter 3"/>
          <p:cNvSpPr>
            <a:spLocks noGrp="1"/>
          </p:cNvSpPr>
          <p:nvPr>
            <p:ph type="sldNum" sz="quarter" idx="5"/>
          </p:nvPr>
        </p:nvSpPr>
        <p:spPr/>
        <p:txBody>
          <a:bodyPr/>
          <a:lstStyle/>
          <a:p>
            <a:fld id="{918C2A15-0822-4FAF-8C7E-C4D7F801EC27}" type="slidenum">
              <a:rPr lang="es-VE" smtClean="0"/>
              <a:t>9</a:t>
            </a:fld>
            <a:endParaRPr lang="es-VE"/>
          </a:p>
        </p:txBody>
      </p:sp>
    </p:spTree>
    <p:extLst>
      <p:ext uri="{BB962C8B-B14F-4D97-AF65-F5344CB8AC3E}">
        <p14:creationId xmlns:p14="http://schemas.microsoft.com/office/powerpoint/2010/main" val="2492803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9095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odul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23677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Group Wor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412D633-605F-B74F-986C-C2E703FDD203}"/>
              </a:ext>
            </a:extLst>
          </p:cNvPr>
          <p:cNvSpPr/>
          <p:nvPr userDrawn="1"/>
        </p:nvSpPr>
        <p:spPr>
          <a:xfrm>
            <a:off x="384464" y="1516285"/>
            <a:ext cx="6826827" cy="4494397"/>
          </a:xfrm>
          <a:prstGeom prst="rect">
            <a:avLst/>
          </a:prstGeom>
          <a:solidFill>
            <a:schemeClr val="bg1">
              <a:alpha val="2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2"/>
              </a:solidFill>
            </a:endParaRPr>
          </a:p>
        </p:txBody>
      </p:sp>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585732"/>
            <a:ext cx="6528484" cy="4314604"/>
          </a:xfrm>
          <a:prstGeom prst="rect">
            <a:avLst/>
          </a:prstGeom>
        </p:spPr>
        <p:txBody>
          <a:bodyPr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11" name="Text Placeholder 19">
            <a:extLst>
              <a:ext uri="{FF2B5EF4-FFF2-40B4-BE49-F238E27FC236}">
                <a16:creationId xmlns:a16="http://schemas.microsoft.com/office/drawing/2014/main" id="{2EB335EE-C723-9D4E-9439-3E76FDBC4A56}"/>
              </a:ext>
            </a:extLst>
          </p:cNvPr>
          <p:cNvSpPr txBox="1">
            <a:spLocks/>
          </p:cNvSpPr>
          <p:nvPr userDrawn="1"/>
        </p:nvSpPr>
        <p:spPr>
          <a:xfrm>
            <a:off x="224901" y="283385"/>
            <a:ext cx="7101874"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26676"/>
                </a:solidFill>
              </a:rPr>
              <a:t>Kerja </a:t>
            </a:r>
            <a:r>
              <a:rPr lang="en-GB" dirty="0" err="1">
                <a:solidFill>
                  <a:srgbClr val="226676"/>
                </a:solidFill>
              </a:rPr>
              <a:t>Kelompok</a:t>
            </a:r>
            <a:endParaRPr lang="en-GB" dirty="0">
              <a:solidFill>
                <a:srgbClr val="226676"/>
              </a:solidFill>
            </a:endParaRPr>
          </a:p>
        </p:txBody>
      </p:sp>
    </p:spTree>
    <p:extLst>
      <p:ext uri="{BB962C8B-B14F-4D97-AF65-F5344CB8AC3E}">
        <p14:creationId xmlns:p14="http://schemas.microsoft.com/office/powerpoint/2010/main" val="71981007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0ED219E-1493-2247-B0B9-4357F28810F3}"/>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t="-27652" b="1255"/>
          <a:stretch/>
        </p:blipFill>
        <p:spPr>
          <a:xfrm>
            <a:off x="0" y="385762"/>
            <a:ext cx="9144000" cy="6026613"/>
          </a:xfrm>
          <a:prstGeom prst="rect">
            <a:avLst/>
          </a:prstGeom>
        </p:spPr>
      </p:pic>
      <p:sp>
        <p:nvSpPr>
          <p:cNvPr id="15" name="Rectangle 14">
            <a:extLst>
              <a:ext uri="{FF2B5EF4-FFF2-40B4-BE49-F238E27FC236}">
                <a16:creationId xmlns:a16="http://schemas.microsoft.com/office/drawing/2014/main" id="{F38C7339-3368-E74E-A628-41008B4B7AF2}"/>
              </a:ext>
            </a:extLst>
          </p:cNvPr>
          <p:cNvSpPr/>
          <p:nvPr userDrawn="1"/>
        </p:nvSpPr>
        <p:spPr>
          <a:xfrm rot="5400000">
            <a:off x="2503967" y="-2503968"/>
            <a:ext cx="4136065" cy="9144000"/>
          </a:xfrm>
          <a:prstGeom prst="rect">
            <a:avLst/>
          </a:prstGeom>
          <a:gradFill flip="none" rotWithShape="1">
            <a:gsLst>
              <a:gs pos="52000">
                <a:schemeClr val="bg1">
                  <a:alpha val="95000"/>
                </a:schemeClr>
              </a:gs>
              <a:gs pos="40000">
                <a:schemeClr val="bg1"/>
              </a:gs>
              <a:gs pos="77000">
                <a:schemeClr val="bg1">
                  <a:alpha val="35000"/>
                </a:schemeClr>
              </a:gs>
              <a:gs pos="100000">
                <a:schemeClr val="bg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 Placeholder 19">
            <a:extLst>
              <a:ext uri="{FF2B5EF4-FFF2-40B4-BE49-F238E27FC236}">
                <a16:creationId xmlns:a16="http://schemas.microsoft.com/office/drawing/2014/main" id="{D8636154-4781-4B49-A2BA-120CCCBEB783}"/>
              </a:ext>
            </a:extLst>
          </p:cNvPr>
          <p:cNvSpPr txBox="1">
            <a:spLocks/>
          </p:cNvSpPr>
          <p:nvPr userDrawn="1"/>
        </p:nvSpPr>
        <p:spPr>
          <a:xfrm>
            <a:off x="224901" y="873875"/>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err="1"/>
              <a:t>Ini</a:t>
            </a:r>
            <a:r>
              <a:rPr lang="en-GB" dirty="0"/>
              <a:t> </a:t>
            </a:r>
            <a:r>
              <a:rPr lang="en-GB" dirty="0" err="1"/>
              <a:t>adalah</a:t>
            </a:r>
            <a:r>
              <a:rPr lang="en-GB" dirty="0"/>
              <a:t> slide </a:t>
            </a:r>
            <a:r>
              <a:rPr lang="en-GB" dirty="0" err="1"/>
              <a:t>terakhir</a:t>
            </a:r>
            <a:endParaRPr lang="en-GB" dirty="0"/>
          </a:p>
        </p:txBody>
      </p:sp>
      <p:sp>
        <p:nvSpPr>
          <p:cNvPr id="11" name="Text Placeholder 19">
            <a:extLst>
              <a:ext uri="{FF2B5EF4-FFF2-40B4-BE49-F238E27FC236}">
                <a16:creationId xmlns:a16="http://schemas.microsoft.com/office/drawing/2014/main" id="{2EB335EE-C723-9D4E-9439-3E76FDBC4A56}"/>
              </a:ext>
            </a:extLst>
          </p:cNvPr>
          <p:cNvSpPr txBox="1">
            <a:spLocks/>
          </p:cNvSpPr>
          <p:nvPr userDrawn="1"/>
        </p:nvSpPr>
        <p:spPr>
          <a:xfrm>
            <a:off x="224901" y="283385"/>
            <a:ext cx="7101874"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err="1"/>
              <a:t>Sedihnya</a:t>
            </a:r>
            <a:r>
              <a:rPr lang="en-GB" dirty="0"/>
              <a:t>!</a:t>
            </a:r>
          </a:p>
        </p:txBody>
      </p:sp>
    </p:spTree>
    <p:extLst>
      <p:ext uri="{BB962C8B-B14F-4D97-AF65-F5344CB8AC3E}">
        <p14:creationId xmlns:p14="http://schemas.microsoft.com/office/powerpoint/2010/main" val="418954470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Welcom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70824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583136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74C24015-359B-6944-ACE3-A07BB4F15A16}"/>
              </a:ext>
            </a:extLst>
          </p:cNvPr>
          <p:cNvSpPr>
            <a:spLocks noGrp="1"/>
          </p:cNvSpPr>
          <p:nvPr>
            <p:ph type="sldNum" sz="quarter" idx="12"/>
          </p:nvPr>
        </p:nvSpPr>
        <p:spPr>
          <a:xfrm>
            <a:off x="6808694" y="6514749"/>
            <a:ext cx="2133600" cy="365125"/>
          </a:xfrm>
        </p:spPr>
        <p:txBody>
          <a:bodyPr/>
          <a:lstStyle/>
          <a:p>
            <a:fld id="{7A072B5B-51CD-4CBC-A4DA-0985A2EA20D8}" type="slidenum">
              <a:rPr lang="en-US" smtClean="0"/>
              <a:t>‹#›</a:t>
            </a:fld>
            <a:endParaRPr lang="en-US"/>
          </a:p>
        </p:txBody>
      </p:sp>
    </p:spTree>
    <p:extLst>
      <p:ext uri="{BB962C8B-B14F-4D97-AF65-F5344CB8AC3E}">
        <p14:creationId xmlns:p14="http://schemas.microsoft.com/office/powerpoint/2010/main" val="1944978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odule 3">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1E005F4-5EA6-4B43-96FF-4DB49C29AB55}"/>
              </a:ext>
            </a:extLst>
          </p:cNvPr>
          <p:cNvSpPr txBox="1"/>
          <p:nvPr userDrawn="1"/>
        </p:nvSpPr>
        <p:spPr>
          <a:xfrm>
            <a:off x="2498651" y="2542676"/>
            <a:ext cx="4146698" cy="830997"/>
          </a:xfrm>
          <a:prstGeom prst="rect">
            <a:avLst/>
          </a:prstGeom>
          <a:noFill/>
        </p:spPr>
        <p:txBody>
          <a:bodyPr wrap="square" rtlCol="0">
            <a:spAutoFit/>
          </a:bodyPr>
          <a:lstStyle/>
          <a:p>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 3</a:t>
            </a:r>
          </a:p>
        </p:txBody>
      </p:sp>
      <p:pic>
        <p:nvPicPr>
          <p:cNvPr id="8" name="Picture 1" descr="C:\Users\Darryl\Documents\Darryl's Docs\Work\WHO\WHO SSP 2015 -\SSP Trng Pckg\SSP icons\14118_SSP Manual-Module 3-ICON transparent.tif">
            <a:extLst>
              <a:ext uri="{FF2B5EF4-FFF2-40B4-BE49-F238E27FC236}">
                <a16:creationId xmlns:a16="http://schemas.microsoft.com/office/drawing/2014/main" id="{9E95E759-5B1F-7640-945D-95205D5A1AD4}"/>
              </a:ext>
            </a:extLst>
          </p:cNvPr>
          <p:cNvPicPr>
            <a:picLocks noChangeAspect="1" noChangeArrowheads="1"/>
          </p:cNvPicPr>
          <p:nvPr userDrawn="1"/>
        </p:nvPicPr>
        <p:blipFill>
          <a:blip r:embed="rId2">
            <a:clrChange>
              <a:clrFrom>
                <a:srgbClr val="FFFFFF"/>
              </a:clrFrom>
              <a:clrTo>
                <a:srgbClr val="FFFFFF">
                  <a:alpha val="0"/>
                </a:srgbClr>
              </a:clrTo>
            </a:clrChange>
          </a:blip>
          <a:srcRect/>
          <a:stretch>
            <a:fillRect/>
          </a:stretch>
        </p:blipFill>
        <p:spPr bwMode="auto">
          <a:xfrm>
            <a:off x="2447045" y="1280801"/>
            <a:ext cx="1169005" cy="1261875"/>
          </a:xfrm>
          <a:prstGeom prst="rect">
            <a:avLst/>
          </a:prstGeom>
          <a:noFill/>
          <a:ln w="9525">
            <a:noFill/>
            <a:miter lim="800000"/>
            <a:headEnd/>
            <a:tailEnd/>
          </a:ln>
        </p:spPr>
      </p:pic>
      <p:sp>
        <p:nvSpPr>
          <p:cNvPr id="9" name="TextBox 8">
            <a:extLst>
              <a:ext uri="{FF2B5EF4-FFF2-40B4-BE49-F238E27FC236}">
                <a16:creationId xmlns:a16="http://schemas.microsoft.com/office/drawing/2014/main" id="{9F8B0874-00CE-4548-BAD1-9C75B3074CBB}"/>
              </a:ext>
            </a:extLst>
          </p:cNvPr>
          <p:cNvSpPr txBox="1"/>
          <p:nvPr userDrawn="1"/>
        </p:nvSpPr>
        <p:spPr>
          <a:xfrm>
            <a:off x="114724" y="6496216"/>
            <a:ext cx="915635" cy="307777"/>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 3:</a:t>
            </a:r>
          </a:p>
        </p:txBody>
      </p:sp>
      <p:sp>
        <p:nvSpPr>
          <p:cNvPr id="10" name="Text Placeholder 33">
            <a:extLst>
              <a:ext uri="{FF2B5EF4-FFF2-40B4-BE49-F238E27FC236}">
                <a16:creationId xmlns:a16="http://schemas.microsoft.com/office/drawing/2014/main" id="{25D96256-81A1-1C4F-B487-3E2DA1312FDB}"/>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
        <p:nvSpPr>
          <p:cNvPr id="11" name="Text Placeholder 19">
            <a:extLst>
              <a:ext uri="{FF2B5EF4-FFF2-40B4-BE49-F238E27FC236}">
                <a16:creationId xmlns:a16="http://schemas.microsoft.com/office/drawing/2014/main" id="{E8FD6E68-A427-3B40-A7C7-B89E197FF6EF}"/>
              </a:ext>
            </a:extLst>
          </p:cNvPr>
          <p:cNvSpPr>
            <a:spLocks noGrp="1"/>
          </p:cNvSpPr>
          <p:nvPr>
            <p:ph type="body" sz="quarter" idx="13" hasCustomPrompt="1"/>
          </p:nvPr>
        </p:nvSpPr>
        <p:spPr>
          <a:xfrm>
            <a:off x="2527107" y="3205826"/>
            <a:ext cx="3517900" cy="1227138"/>
          </a:xfrm>
          <a:prstGeom prst="rect">
            <a:avLst/>
          </a:prstGeom>
        </p:spPr>
        <p:txBody>
          <a:bodyPr/>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Tree>
    <p:extLst>
      <p:ext uri="{BB962C8B-B14F-4D97-AF65-F5344CB8AC3E}">
        <p14:creationId xmlns:p14="http://schemas.microsoft.com/office/powerpoint/2010/main" val="40189611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odule 4">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62CEB50-E8E4-664C-ABC9-9AA7ABFD3EFE}"/>
              </a:ext>
            </a:extLst>
          </p:cNvPr>
          <p:cNvSpPr txBox="1"/>
          <p:nvPr userDrawn="1"/>
        </p:nvSpPr>
        <p:spPr>
          <a:xfrm>
            <a:off x="2498651" y="2542676"/>
            <a:ext cx="4146698" cy="830997"/>
          </a:xfrm>
          <a:prstGeom prst="rect">
            <a:avLst/>
          </a:prstGeom>
          <a:noFill/>
        </p:spPr>
        <p:txBody>
          <a:bodyPr wrap="square" rtlCol="0">
            <a:spAutoFit/>
          </a:bodyPr>
          <a:lstStyle/>
          <a:p>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 4</a:t>
            </a:r>
          </a:p>
        </p:txBody>
      </p:sp>
      <p:pic>
        <p:nvPicPr>
          <p:cNvPr id="9" name="Picture 2" descr="C:\Users\Darryl\Documents\Darryl's Docs\Work\WHO\WHO SSP 2015 -\SSP Trng Pckg\SSP icons\14118_SSP Manual-Module 4-Icon.jpg">
            <a:extLst>
              <a:ext uri="{FF2B5EF4-FFF2-40B4-BE49-F238E27FC236}">
                <a16:creationId xmlns:a16="http://schemas.microsoft.com/office/drawing/2014/main" id="{F29350B6-4A73-C842-8642-58D5867D93CD}"/>
              </a:ext>
            </a:extLst>
          </p:cNvPr>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2467116" y="1470668"/>
            <a:ext cx="1462797" cy="1048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630E1BD7-5C20-3147-8DDF-3E0A4FFE5274}"/>
              </a:ext>
            </a:extLst>
          </p:cNvPr>
          <p:cNvSpPr txBox="1"/>
          <p:nvPr userDrawn="1"/>
        </p:nvSpPr>
        <p:spPr>
          <a:xfrm>
            <a:off x="114724" y="6496216"/>
            <a:ext cx="915635" cy="307777"/>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 4:</a:t>
            </a:r>
          </a:p>
        </p:txBody>
      </p:sp>
      <p:sp>
        <p:nvSpPr>
          <p:cNvPr id="11" name="Text Placeholder 33">
            <a:extLst>
              <a:ext uri="{FF2B5EF4-FFF2-40B4-BE49-F238E27FC236}">
                <a16:creationId xmlns:a16="http://schemas.microsoft.com/office/drawing/2014/main" id="{EB270731-95BE-FE40-8198-7F1394CE7C7F}"/>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
        <p:nvSpPr>
          <p:cNvPr id="12" name="Text Placeholder 19">
            <a:extLst>
              <a:ext uri="{FF2B5EF4-FFF2-40B4-BE49-F238E27FC236}">
                <a16:creationId xmlns:a16="http://schemas.microsoft.com/office/drawing/2014/main" id="{2D8C60BA-B809-CD4C-AA88-2556C6DF2B0E}"/>
              </a:ext>
            </a:extLst>
          </p:cNvPr>
          <p:cNvSpPr>
            <a:spLocks noGrp="1"/>
          </p:cNvSpPr>
          <p:nvPr>
            <p:ph type="body" sz="quarter" idx="13" hasCustomPrompt="1"/>
          </p:nvPr>
        </p:nvSpPr>
        <p:spPr>
          <a:xfrm>
            <a:off x="2527107" y="3205826"/>
            <a:ext cx="3517900" cy="1227138"/>
          </a:xfrm>
          <a:prstGeom prst="rect">
            <a:avLst/>
          </a:prstGeom>
        </p:spPr>
        <p:txBody>
          <a:bodyPr/>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Tree>
    <p:extLst>
      <p:ext uri="{BB962C8B-B14F-4D97-AF65-F5344CB8AC3E}">
        <p14:creationId xmlns:p14="http://schemas.microsoft.com/office/powerpoint/2010/main" val="2590815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odule 5">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4C57E04-BA3B-9B48-8DCB-6BD4F3D8A641}"/>
              </a:ext>
            </a:extLst>
          </p:cNvPr>
          <p:cNvSpPr txBox="1"/>
          <p:nvPr userDrawn="1"/>
        </p:nvSpPr>
        <p:spPr>
          <a:xfrm>
            <a:off x="2498651" y="2542676"/>
            <a:ext cx="4146698" cy="830997"/>
          </a:xfrm>
          <a:prstGeom prst="rect">
            <a:avLst/>
          </a:prstGeom>
          <a:noFill/>
        </p:spPr>
        <p:txBody>
          <a:bodyPr wrap="square" rtlCol="0">
            <a:spAutoFit/>
          </a:bodyPr>
          <a:lstStyle/>
          <a:p>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 5</a:t>
            </a:r>
          </a:p>
        </p:txBody>
      </p:sp>
      <p:pic>
        <p:nvPicPr>
          <p:cNvPr id="11" name="Picture 2" descr="C:\Users\Darryl\Documents\Darryl's Docs\Work\WHO\WHO SSP 2015 -\SSP Trng Pckg\PPs\Graphics\SSP Icons PNGs\Module 5-Icon Tnspt.png">
            <a:extLst>
              <a:ext uri="{FF2B5EF4-FFF2-40B4-BE49-F238E27FC236}">
                <a16:creationId xmlns:a16="http://schemas.microsoft.com/office/drawing/2014/main" id="{3753BEA8-098C-894B-9E47-79BABD398F3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50257" y="1501568"/>
            <a:ext cx="959644" cy="1041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A2445F1E-60CE-EE42-8751-2C471634ACAD}"/>
              </a:ext>
            </a:extLst>
          </p:cNvPr>
          <p:cNvSpPr txBox="1"/>
          <p:nvPr userDrawn="1"/>
        </p:nvSpPr>
        <p:spPr>
          <a:xfrm>
            <a:off x="114724" y="6496216"/>
            <a:ext cx="915635" cy="307777"/>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 5:</a:t>
            </a:r>
          </a:p>
        </p:txBody>
      </p:sp>
      <p:sp>
        <p:nvSpPr>
          <p:cNvPr id="13" name="Text Placeholder 33">
            <a:extLst>
              <a:ext uri="{FF2B5EF4-FFF2-40B4-BE49-F238E27FC236}">
                <a16:creationId xmlns:a16="http://schemas.microsoft.com/office/drawing/2014/main" id="{5F973977-68E0-FF48-8563-034C56E7BBD3}"/>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
        <p:nvSpPr>
          <p:cNvPr id="14" name="Text Placeholder 19">
            <a:extLst>
              <a:ext uri="{FF2B5EF4-FFF2-40B4-BE49-F238E27FC236}">
                <a16:creationId xmlns:a16="http://schemas.microsoft.com/office/drawing/2014/main" id="{3AA4CE44-53D2-084A-9FBE-775616D5212D}"/>
              </a:ext>
            </a:extLst>
          </p:cNvPr>
          <p:cNvSpPr>
            <a:spLocks noGrp="1"/>
          </p:cNvSpPr>
          <p:nvPr>
            <p:ph type="body" sz="quarter" idx="13" hasCustomPrompt="1"/>
          </p:nvPr>
        </p:nvSpPr>
        <p:spPr>
          <a:xfrm>
            <a:off x="2527107" y="3205826"/>
            <a:ext cx="3517900" cy="1227138"/>
          </a:xfrm>
          <a:prstGeom prst="rect">
            <a:avLst/>
          </a:prstGeom>
        </p:spPr>
        <p:txBody>
          <a:bodyPr/>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Tree>
    <p:extLst>
      <p:ext uri="{BB962C8B-B14F-4D97-AF65-F5344CB8AC3E}">
        <p14:creationId xmlns:p14="http://schemas.microsoft.com/office/powerpoint/2010/main" val="1049103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odule 6">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0C3BCC1-B65C-9142-BE89-DDCF8BD6C933}"/>
              </a:ext>
            </a:extLst>
          </p:cNvPr>
          <p:cNvSpPr txBox="1"/>
          <p:nvPr userDrawn="1"/>
        </p:nvSpPr>
        <p:spPr>
          <a:xfrm>
            <a:off x="2498651" y="2542676"/>
            <a:ext cx="4146698" cy="830997"/>
          </a:xfrm>
          <a:prstGeom prst="rect">
            <a:avLst/>
          </a:prstGeom>
          <a:noFill/>
        </p:spPr>
        <p:txBody>
          <a:bodyPr wrap="square" rtlCol="0">
            <a:spAutoFit/>
          </a:bodyPr>
          <a:lstStyle/>
          <a:p>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 6</a:t>
            </a:r>
          </a:p>
        </p:txBody>
      </p:sp>
      <p:pic>
        <p:nvPicPr>
          <p:cNvPr id="7" name="Picture 2" descr="C:\Users\Darryl\Documents\Darryl's Docs\Work\WHO\WHO SSP 2015 -\SSP Trng Pckg\PPs\Graphics\SSP Icons PNGs\Module 6-Icon Tnspt.png">
            <a:extLst>
              <a:ext uri="{FF2B5EF4-FFF2-40B4-BE49-F238E27FC236}">
                <a16:creationId xmlns:a16="http://schemas.microsoft.com/office/drawing/2014/main" id="{01D8B04F-31F7-A943-9C2C-2F538BCC7AA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09932" y="1298937"/>
            <a:ext cx="1222772" cy="1160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AC686EBB-9077-A54E-B0B7-AEE9A0121A7F}"/>
              </a:ext>
            </a:extLst>
          </p:cNvPr>
          <p:cNvSpPr txBox="1"/>
          <p:nvPr userDrawn="1"/>
        </p:nvSpPr>
        <p:spPr>
          <a:xfrm>
            <a:off x="114724" y="6496216"/>
            <a:ext cx="920445" cy="307777"/>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a:t>
            </a:r>
          </a:p>
        </p:txBody>
      </p:sp>
      <p:sp>
        <p:nvSpPr>
          <p:cNvPr id="9" name="Text Placeholder 33">
            <a:extLst>
              <a:ext uri="{FF2B5EF4-FFF2-40B4-BE49-F238E27FC236}">
                <a16:creationId xmlns:a16="http://schemas.microsoft.com/office/drawing/2014/main" id="{CCC43853-D46D-9B49-8915-AB338F0C3124}"/>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
        <p:nvSpPr>
          <p:cNvPr id="10" name="Text Placeholder 19">
            <a:extLst>
              <a:ext uri="{FF2B5EF4-FFF2-40B4-BE49-F238E27FC236}">
                <a16:creationId xmlns:a16="http://schemas.microsoft.com/office/drawing/2014/main" id="{B7012E07-D9C5-AB4C-8EC5-280F2A5B4ED9}"/>
              </a:ext>
            </a:extLst>
          </p:cNvPr>
          <p:cNvSpPr>
            <a:spLocks noGrp="1"/>
          </p:cNvSpPr>
          <p:nvPr>
            <p:ph type="body" sz="quarter" idx="13" hasCustomPrompt="1"/>
          </p:nvPr>
        </p:nvSpPr>
        <p:spPr>
          <a:xfrm>
            <a:off x="2527107" y="3205826"/>
            <a:ext cx="3517900" cy="1227138"/>
          </a:xfrm>
          <a:prstGeom prst="rect">
            <a:avLst/>
          </a:prstGeom>
        </p:spPr>
        <p:txBody>
          <a:bodyPr/>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Tree>
    <p:extLst>
      <p:ext uri="{BB962C8B-B14F-4D97-AF65-F5344CB8AC3E}">
        <p14:creationId xmlns:p14="http://schemas.microsoft.com/office/powerpoint/2010/main" val="41031626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1714698"/>
            <a:ext cx="3738980" cy="4185638"/>
          </a:xfrm>
          <a:prstGeom prst="rect">
            <a:avLst/>
          </a:prstGeom>
        </p:spPr>
        <p:txBody>
          <a:bodyPr anchor="ctr"/>
          <a:lstStyle>
            <a:lvl1pPr>
              <a:lnSpc>
                <a:spcPct val="150000"/>
              </a:lnSpc>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976752" y="1714698"/>
            <a:ext cx="3738980" cy="4185638"/>
          </a:xfrm>
          <a:prstGeom prst="rect">
            <a:avLst/>
          </a:prstGeom>
        </p:spPr>
        <p:txBody>
          <a:bodyPr anchor="ctr"/>
          <a:lstStyle>
            <a:lvl1pPr>
              <a:lnSpc>
                <a:spcPct val="150000"/>
              </a:lnSpc>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6" name="5 Marcador de texto"/>
          <p:cNvSpPr>
            <a:spLocks noGrp="1"/>
          </p:cNvSpPr>
          <p:nvPr>
            <p:ph type="body" sz="quarter" idx="18"/>
          </p:nvPr>
        </p:nvSpPr>
        <p:spPr>
          <a:xfrm>
            <a:off x="485775" y="1270000"/>
            <a:ext cx="8229600" cy="355600"/>
          </a:xfrm>
          <a:prstGeom prst="rect">
            <a:avLst/>
          </a:prstGeom>
        </p:spPr>
        <p:txBody>
          <a:bodyPr/>
          <a:lstStyle>
            <a:lvl1pPr marL="0" indent="0" algn="ctr">
              <a:buNone/>
              <a:defRPr sz="2100" b="1">
                <a:solidFill>
                  <a:schemeClr val="tx2"/>
                </a:solidFill>
                <a:latin typeface="Source Sans Pro" pitchFamily="34" charset="0"/>
              </a:defRPr>
            </a:lvl1pPr>
          </a:lstStyle>
          <a:p>
            <a:pPr lvl="0"/>
            <a:r>
              <a:rPr lang="es-ES" dirty="0"/>
              <a:t>Haga clic para modificar el estilo de texto del patrón</a:t>
            </a:r>
          </a:p>
        </p:txBody>
      </p:sp>
    </p:spTree>
    <p:extLst>
      <p:ext uri="{BB962C8B-B14F-4D97-AF65-F5344CB8AC3E}">
        <p14:creationId xmlns:p14="http://schemas.microsoft.com/office/powerpoint/2010/main" val="22382779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Group Work">
    <p:spTree>
      <p:nvGrpSpPr>
        <p:cNvPr id="1" name=""/>
        <p:cNvGrpSpPr/>
        <p:nvPr/>
      </p:nvGrpSpPr>
      <p:grpSpPr>
        <a:xfrm>
          <a:off x="0" y="0"/>
          <a:ext cx="0" cy="0"/>
          <a:chOff x="0" y="0"/>
          <a:chExt cx="0" cy="0"/>
        </a:xfrm>
      </p:grpSpPr>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435100"/>
            <a:ext cx="6528484" cy="4477936"/>
          </a:xfrm>
          <a:prstGeom prst="rect">
            <a:avLst/>
          </a:prstGeom>
        </p:spPr>
        <p:txBody>
          <a:bodyPr anchor="t"/>
          <a:lstStyle>
            <a:lvl1pPr>
              <a:lnSpc>
                <a:spcPct val="150000"/>
              </a:lnSpc>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Tree>
    <p:extLst>
      <p:ext uri="{BB962C8B-B14F-4D97-AF65-F5344CB8AC3E}">
        <p14:creationId xmlns:p14="http://schemas.microsoft.com/office/powerpoint/2010/main" val="5576978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1" y="1296365"/>
            <a:ext cx="9142031" cy="5127584"/>
          </a:xfrm>
          <a:prstGeom prst="rect">
            <a:avLst/>
          </a:prstGeom>
        </p:spPr>
        <p:txBody>
          <a:bodyPr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en-CH" dirty="0"/>
              <a:t>Insert Picture Here</a:t>
            </a:r>
          </a:p>
        </p:txBody>
      </p:sp>
    </p:spTree>
    <p:extLst>
      <p:ext uri="{BB962C8B-B14F-4D97-AF65-F5344CB8AC3E}">
        <p14:creationId xmlns:p14="http://schemas.microsoft.com/office/powerpoint/2010/main" val="26899192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odule 1">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r>
              <a:rPr lang="en-GB" sz="3600" b="1" spc="300" dirty="0">
                <a:solidFill>
                  <a:srgbClr val="226676"/>
                </a:solidFill>
                <a:latin typeface="Source Sans Pro Semibold" panose="020B0503030403020204" pitchFamily="34" charset="0"/>
                <a:ea typeface="Source Sans Pro Semibold" panose="020B0503030403020204" pitchFamily="34" charset="0"/>
                <a:cs typeface="Arial" panose="020B0604020202020204" pitchFamily="34" charset="0"/>
              </a:rPr>
              <a:t>MODUL</a:t>
            </a:r>
            <a:r>
              <a:rPr lang="en-GB" b="1" spc="300" dirty="0">
                <a:solidFill>
                  <a:srgbClr val="226676"/>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n-GB" sz="3600" b="1" spc="300" dirty="0">
                <a:solidFill>
                  <a:srgbClr val="226676"/>
                </a:solidFill>
                <a:latin typeface="Source Sans Pro Semibold" panose="020B0503030403020204" pitchFamily="34" charset="0"/>
                <a:ea typeface="Source Sans Pro Semibold" panose="020B0503030403020204" pitchFamily="34" charset="0"/>
                <a:cs typeface="Arial" panose="020B0604020202020204" pitchFamily="34" charset="0"/>
              </a:rPr>
              <a:t>1</a:t>
            </a:r>
          </a:p>
          <a:p>
            <a:r>
              <a:rPr lang="en-GB" b="0" i="0" spc="300" dirty="0">
                <a:solidFill>
                  <a:srgbClr val="226676"/>
                </a:solidFill>
                <a:latin typeface="Source Sans Pro" panose="020B0503030403020204" pitchFamily="34" charset="0"/>
                <a:ea typeface="Source Sans Pro" panose="020B0503030403020204" pitchFamily="34" charset="0"/>
                <a:cs typeface="Arial" panose="020B0604020202020204" pitchFamily="34" charset="0"/>
              </a:rPr>
              <a:t>Gambaran </a:t>
            </a:r>
            <a:r>
              <a:rPr lang="en-GB" b="0" i="0" spc="300" dirty="0" err="1">
                <a:solidFill>
                  <a:srgbClr val="226676"/>
                </a:solidFill>
                <a:latin typeface="Source Sans Pro" panose="020B0503030403020204" pitchFamily="34" charset="0"/>
                <a:ea typeface="Source Sans Pro" panose="020B0503030403020204" pitchFamily="34" charset="0"/>
                <a:cs typeface="Arial" panose="020B0604020202020204" pitchFamily="34" charset="0"/>
              </a:rPr>
              <a:t>Umum</a:t>
            </a:r>
            <a:endParaRPr lang="en-GB" b="0" i="0" spc="300" dirty="0">
              <a:solidFill>
                <a:srgbClr val="226676"/>
              </a:solidFill>
              <a:latin typeface="Source Sans Pro" panose="020B0503030403020204" pitchFamily="34" charset="0"/>
              <a:ea typeface="Source Sans Pro" panose="020B0503030403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915635" cy="307777"/>
          </a:xfrm>
          <a:prstGeom prst="rect">
            <a:avLst/>
          </a:prstGeom>
          <a:noFill/>
        </p:spPr>
        <p:txBody>
          <a:bodyPr wrap="none" rtlCol="0">
            <a:spAutoFit/>
          </a:bodyPr>
          <a:lstStyle/>
          <a:p>
            <a:r>
              <a:rPr lang="en-GB" sz="1400" dirty="0">
                <a:solidFill>
                  <a:schemeClr val="bg1"/>
                </a:solidFill>
                <a:latin typeface="Source Sans Pro" panose="020B0503030403020204" pitchFamily="34" charset="0"/>
                <a:ea typeface="Source Sans Pro" panose="020B0503030403020204" pitchFamily="34" charset="0"/>
                <a:cs typeface="Arial" panose="020B0604020202020204" pitchFamily="34" charset="0"/>
              </a:rPr>
              <a:t>MODUL 1:</a:t>
            </a:r>
          </a:p>
        </p:txBody>
      </p:sp>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485775" y="2441575"/>
            <a:ext cx="2905125" cy="3357563"/>
          </a:xfrm>
          <a:prstGeom prst="rect">
            <a:avLst/>
          </a:prstGeom>
        </p:spPr>
        <p:txBody>
          <a:bodyPr/>
          <a:lstStyle>
            <a:lvl1pPr>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32" name="Text Placeholder 30">
            <a:extLst>
              <a:ext uri="{FF2B5EF4-FFF2-40B4-BE49-F238E27FC236}">
                <a16:creationId xmlns:a16="http://schemas.microsoft.com/office/drawing/2014/main" id="{D2504807-F4B2-134E-A5FA-67F1C10F08DE}"/>
              </a:ext>
            </a:extLst>
          </p:cNvPr>
          <p:cNvSpPr>
            <a:spLocks noGrp="1"/>
          </p:cNvSpPr>
          <p:nvPr>
            <p:ph type="body" sz="quarter" idx="11" hasCustomPrompt="1"/>
          </p:nvPr>
        </p:nvSpPr>
        <p:spPr>
          <a:xfrm>
            <a:off x="5937451" y="2441575"/>
            <a:ext cx="2905125" cy="3357563"/>
          </a:xfrm>
          <a:prstGeom prst="rect">
            <a:avLst/>
          </a:prstGeom>
        </p:spPr>
        <p:txBody>
          <a:bodyPr/>
          <a:lstStyle>
            <a:lvl1pPr>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34" name="Text Placeholder 33">
            <a:extLst>
              <a:ext uri="{FF2B5EF4-FFF2-40B4-BE49-F238E27FC236}">
                <a16:creationId xmlns:a16="http://schemas.microsoft.com/office/drawing/2014/main" id="{808AF518-ACD3-2B4E-A918-BABDE65A2785}"/>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Tree>
    <p:extLst>
      <p:ext uri="{BB962C8B-B14F-4D97-AF65-F5344CB8AC3E}">
        <p14:creationId xmlns:p14="http://schemas.microsoft.com/office/powerpoint/2010/main" val="26029888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odule 2">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r>
              <a:rPr lang="en-GB" sz="3600" b="1" spc="300" dirty="0">
                <a:solidFill>
                  <a:srgbClr val="226676"/>
                </a:solidFill>
                <a:latin typeface="Source Sans Pro Semibold" panose="020B0503030403020204" pitchFamily="34" charset="0"/>
                <a:ea typeface="Source Sans Pro Semibold" panose="020B0503030403020204" pitchFamily="34" charset="0"/>
                <a:cs typeface="Arial" panose="020B0604020202020204" pitchFamily="34" charset="0"/>
              </a:rPr>
              <a:t>MODUL</a:t>
            </a:r>
            <a:r>
              <a:rPr lang="en-GB" b="1" spc="300" dirty="0">
                <a:solidFill>
                  <a:srgbClr val="226676"/>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n-GB" sz="3600" b="1" spc="300" dirty="0">
                <a:solidFill>
                  <a:srgbClr val="226676"/>
                </a:solidFill>
                <a:latin typeface="Source Sans Pro Semibold" panose="020B0503030403020204" pitchFamily="34" charset="0"/>
                <a:ea typeface="Source Sans Pro Semibold" panose="020B0503030403020204" pitchFamily="34" charset="0"/>
                <a:cs typeface="Arial" panose="020B0604020202020204" pitchFamily="34" charset="0"/>
              </a:rPr>
              <a:t>2</a:t>
            </a:r>
          </a:p>
          <a:p>
            <a:r>
              <a:rPr lang="en-GB" b="0" i="0" spc="300" dirty="0">
                <a:solidFill>
                  <a:srgbClr val="226676"/>
                </a:solidFill>
                <a:latin typeface="Source Sans Pro" panose="020B0503030403020204" pitchFamily="34" charset="0"/>
                <a:ea typeface="Source Sans Pro" panose="020B0503030403020204" pitchFamily="34" charset="0"/>
                <a:cs typeface="Arial" panose="020B0604020202020204" pitchFamily="34" charset="0"/>
              </a:rPr>
              <a:t>Gambaran </a:t>
            </a:r>
            <a:r>
              <a:rPr lang="en-GB" b="0" i="0" spc="300" dirty="0" err="1">
                <a:solidFill>
                  <a:srgbClr val="226676"/>
                </a:solidFill>
                <a:latin typeface="Source Sans Pro" panose="020B0503030403020204" pitchFamily="34" charset="0"/>
                <a:ea typeface="Source Sans Pro" panose="020B0503030403020204" pitchFamily="34" charset="0"/>
                <a:cs typeface="Arial" panose="020B0604020202020204" pitchFamily="34" charset="0"/>
              </a:rPr>
              <a:t>Umum</a:t>
            </a:r>
            <a:endParaRPr lang="en-GB" b="0" i="0" spc="300" dirty="0">
              <a:solidFill>
                <a:srgbClr val="226676"/>
              </a:solidFill>
              <a:latin typeface="Source Sans Pro" panose="020B0503030403020204" pitchFamily="34" charset="0"/>
              <a:ea typeface="Source Sans Pro" panose="020B0503030403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915635" cy="307777"/>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 2:</a:t>
            </a:r>
          </a:p>
        </p:txBody>
      </p:sp>
      <p:sp>
        <p:nvSpPr>
          <p:cNvPr id="9" name="Text Placeholder 30">
            <a:extLst>
              <a:ext uri="{FF2B5EF4-FFF2-40B4-BE49-F238E27FC236}">
                <a16:creationId xmlns:a16="http://schemas.microsoft.com/office/drawing/2014/main" id="{86DC1670-E1C7-EB45-862B-2D2769316018}"/>
              </a:ext>
            </a:extLst>
          </p:cNvPr>
          <p:cNvSpPr>
            <a:spLocks noGrp="1"/>
          </p:cNvSpPr>
          <p:nvPr>
            <p:ph type="body" sz="quarter" idx="10" hasCustomPrompt="1"/>
          </p:nvPr>
        </p:nvSpPr>
        <p:spPr>
          <a:xfrm>
            <a:off x="485775" y="2441575"/>
            <a:ext cx="2905125" cy="3357563"/>
          </a:xfrm>
          <a:prstGeom prst="rect">
            <a:avLst/>
          </a:prstGeom>
        </p:spPr>
        <p:txBody>
          <a:bodyPr/>
          <a:lstStyle>
            <a:lvl1pPr>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10" name="Text Placeholder 30">
            <a:extLst>
              <a:ext uri="{FF2B5EF4-FFF2-40B4-BE49-F238E27FC236}">
                <a16:creationId xmlns:a16="http://schemas.microsoft.com/office/drawing/2014/main" id="{99327D60-76CD-A746-B465-367090F41D1E}"/>
              </a:ext>
            </a:extLst>
          </p:cNvPr>
          <p:cNvSpPr>
            <a:spLocks noGrp="1"/>
          </p:cNvSpPr>
          <p:nvPr>
            <p:ph type="body" sz="quarter" idx="11" hasCustomPrompt="1"/>
          </p:nvPr>
        </p:nvSpPr>
        <p:spPr>
          <a:xfrm>
            <a:off x="5937451" y="2441575"/>
            <a:ext cx="2905125" cy="3357563"/>
          </a:xfrm>
          <a:prstGeom prst="rect">
            <a:avLst/>
          </a:prstGeom>
        </p:spPr>
        <p:txBody>
          <a:bodyPr/>
          <a:lstStyle>
            <a:lvl1pPr>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12" name="Text Placeholder 33">
            <a:extLst>
              <a:ext uri="{FF2B5EF4-FFF2-40B4-BE49-F238E27FC236}">
                <a16:creationId xmlns:a16="http://schemas.microsoft.com/office/drawing/2014/main" id="{6F781DBA-9E1A-F94A-A425-551ECCBE059C}"/>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Tree>
    <p:extLst>
      <p:ext uri="{BB962C8B-B14F-4D97-AF65-F5344CB8AC3E}">
        <p14:creationId xmlns:p14="http://schemas.microsoft.com/office/powerpoint/2010/main" val="4023413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B8FD45-E19C-A641-B950-AA36E6621FD4}"/>
              </a:ext>
            </a:extLst>
          </p:cNvPr>
          <p:cNvSpPr txBox="1"/>
          <p:nvPr userDrawn="1"/>
        </p:nvSpPr>
        <p:spPr>
          <a:xfrm>
            <a:off x="2733996" y="2447070"/>
            <a:ext cx="3676007" cy="1323439"/>
          </a:xfrm>
          <a:prstGeom prst="rect">
            <a:avLst/>
          </a:prstGeom>
          <a:noFill/>
        </p:spPr>
        <p:txBody>
          <a:bodyPr wrap="none" rtlCol="0">
            <a:spAutoFit/>
          </a:bodyPr>
          <a:lstStyle/>
          <a:p>
            <a:pPr algn="ctr"/>
            <a:r>
              <a:rPr lang="en-GB" sz="4800" b="1" spc="300" dirty="0" err="1">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Terimakasih</a:t>
            </a:r>
            <a:endParaRPr lang="en-GB" sz="36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endParaRPr>
          </a:p>
          <a:p>
            <a:pPr algn="ctr"/>
            <a:r>
              <a:rPr lang="en-GB" sz="3200" spc="300" dirty="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happy SPP!</a:t>
            </a:r>
          </a:p>
        </p:txBody>
      </p:sp>
    </p:spTree>
    <p:extLst>
      <p:ext uri="{BB962C8B-B14F-4D97-AF65-F5344CB8AC3E}">
        <p14:creationId xmlns:p14="http://schemas.microsoft.com/office/powerpoint/2010/main" val="42661444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odule 3">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a:t>
            </a:r>
            <a:r>
              <a:rPr lang="en-GB"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3</a:t>
            </a:r>
          </a:p>
          <a:p>
            <a:r>
              <a:rPr lang="en-GB" spc="300" dirty="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Gambaran </a:t>
            </a:r>
            <a:r>
              <a:rPr lang="en-GB" spc="300" dirty="0" err="1">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Umum</a:t>
            </a:r>
            <a:endParaRPr lang="en-GB" spc="300" dirty="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915635" cy="307777"/>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 3:</a:t>
            </a:r>
          </a:p>
        </p:txBody>
      </p:sp>
      <p:pic>
        <p:nvPicPr>
          <p:cNvPr id="8" name="Picture 1" descr="C:\Users\Darryl\Documents\Darryl's Docs\Work\WHO\WHO SSP 2015 -\SSP Trng Pckg\SSP icons\14118_SSP Manual-Module 3-ICON transparent.tif">
            <a:extLst>
              <a:ext uri="{FF2B5EF4-FFF2-40B4-BE49-F238E27FC236}">
                <a16:creationId xmlns:a16="http://schemas.microsoft.com/office/drawing/2014/main" id="{C3ECAB90-1298-484E-A67A-14F5023135FF}"/>
              </a:ext>
            </a:extLst>
          </p:cNvPr>
          <p:cNvPicPr>
            <a:picLocks noChangeAspect="1" noChangeArrowheads="1"/>
          </p:cNvPicPr>
          <p:nvPr userDrawn="1"/>
        </p:nvPicPr>
        <p:blipFill>
          <a:blip r:embed="rId2">
            <a:clrChange>
              <a:clrFrom>
                <a:srgbClr val="FFFFFF"/>
              </a:clrFrom>
              <a:clrTo>
                <a:srgbClr val="FFFFFF">
                  <a:alpha val="0"/>
                </a:srgbClr>
              </a:clrTo>
            </a:clrChange>
          </a:blip>
          <a:srcRect/>
          <a:stretch>
            <a:fillRect/>
          </a:stretch>
        </p:blipFill>
        <p:spPr bwMode="auto">
          <a:xfrm>
            <a:off x="4054214" y="2987607"/>
            <a:ext cx="966120" cy="1042872"/>
          </a:xfrm>
          <a:prstGeom prst="rect">
            <a:avLst/>
          </a:prstGeom>
          <a:noFill/>
          <a:ln w="9525">
            <a:noFill/>
            <a:miter lim="800000"/>
            <a:headEnd/>
            <a:tailEnd/>
          </a:ln>
        </p:spPr>
      </p:pic>
      <p:sp>
        <p:nvSpPr>
          <p:cNvPr id="9" name="Text Placeholder 30">
            <a:extLst>
              <a:ext uri="{FF2B5EF4-FFF2-40B4-BE49-F238E27FC236}">
                <a16:creationId xmlns:a16="http://schemas.microsoft.com/office/drawing/2014/main" id="{C30AFD9D-8708-8540-A3B6-3E8EEAD4AF2F}"/>
              </a:ext>
            </a:extLst>
          </p:cNvPr>
          <p:cNvSpPr>
            <a:spLocks noGrp="1"/>
          </p:cNvSpPr>
          <p:nvPr>
            <p:ph type="body" sz="quarter" idx="10" hasCustomPrompt="1"/>
          </p:nvPr>
        </p:nvSpPr>
        <p:spPr>
          <a:xfrm>
            <a:off x="485775"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10" name="Text Placeholder 30">
            <a:extLst>
              <a:ext uri="{FF2B5EF4-FFF2-40B4-BE49-F238E27FC236}">
                <a16:creationId xmlns:a16="http://schemas.microsoft.com/office/drawing/2014/main" id="{C322E70F-0F25-0348-B25B-2B9AA3A443C0}"/>
              </a:ext>
            </a:extLst>
          </p:cNvPr>
          <p:cNvSpPr>
            <a:spLocks noGrp="1"/>
          </p:cNvSpPr>
          <p:nvPr>
            <p:ph type="body" sz="quarter" idx="11" hasCustomPrompt="1"/>
          </p:nvPr>
        </p:nvSpPr>
        <p:spPr>
          <a:xfrm>
            <a:off x="5937451"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12" name="Text Placeholder 33">
            <a:extLst>
              <a:ext uri="{FF2B5EF4-FFF2-40B4-BE49-F238E27FC236}">
                <a16:creationId xmlns:a16="http://schemas.microsoft.com/office/drawing/2014/main" id="{94BDB679-0B71-2A40-9B44-639B09C6B2C7}"/>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Tree>
    <p:extLst>
      <p:ext uri="{BB962C8B-B14F-4D97-AF65-F5344CB8AC3E}">
        <p14:creationId xmlns:p14="http://schemas.microsoft.com/office/powerpoint/2010/main" val="33425334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odule 4">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a:t>
            </a:r>
            <a:r>
              <a:rPr lang="en-GB"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4</a:t>
            </a:r>
          </a:p>
          <a:p>
            <a:r>
              <a:rPr lang="en-GB" spc="300" dirty="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Gambaran </a:t>
            </a:r>
            <a:r>
              <a:rPr lang="en-GB" spc="300" dirty="0" err="1">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Umum</a:t>
            </a:r>
            <a:endParaRPr lang="en-GB" spc="300" dirty="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915635" cy="307777"/>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 4:</a:t>
            </a:r>
          </a:p>
        </p:txBody>
      </p:sp>
      <p:pic>
        <p:nvPicPr>
          <p:cNvPr id="8" name="Picture 2" descr="C:\Users\Darryl\Documents\Darryl's Docs\Work\WHO\WHO SSP 2015 -\SSP Trng Pckg\SSP icons\14118_SSP Manual-Module 4-Icon.jpg">
            <a:extLst>
              <a:ext uri="{FF2B5EF4-FFF2-40B4-BE49-F238E27FC236}">
                <a16:creationId xmlns:a16="http://schemas.microsoft.com/office/drawing/2014/main" id="{11C628DA-C6EE-9E49-8203-81CEF00329B9}"/>
              </a:ext>
            </a:extLst>
          </p:cNvPr>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4022489" y="3140511"/>
            <a:ext cx="1099021" cy="787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0">
            <a:extLst>
              <a:ext uri="{FF2B5EF4-FFF2-40B4-BE49-F238E27FC236}">
                <a16:creationId xmlns:a16="http://schemas.microsoft.com/office/drawing/2014/main" id="{0C0C7A31-E957-BB4C-9C55-401AA09D0FBA}"/>
              </a:ext>
            </a:extLst>
          </p:cNvPr>
          <p:cNvSpPr>
            <a:spLocks noGrp="1"/>
          </p:cNvSpPr>
          <p:nvPr>
            <p:ph type="body" sz="quarter" idx="10" hasCustomPrompt="1"/>
          </p:nvPr>
        </p:nvSpPr>
        <p:spPr>
          <a:xfrm>
            <a:off x="485775"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10" name="Text Placeholder 30">
            <a:extLst>
              <a:ext uri="{FF2B5EF4-FFF2-40B4-BE49-F238E27FC236}">
                <a16:creationId xmlns:a16="http://schemas.microsoft.com/office/drawing/2014/main" id="{8A38FC19-F03A-7141-9E62-1371244CB609}"/>
              </a:ext>
            </a:extLst>
          </p:cNvPr>
          <p:cNvSpPr>
            <a:spLocks noGrp="1"/>
          </p:cNvSpPr>
          <p:nvPr>
            <p:ph type="body" sz="quarter" idx="11" hasCustomPrompt="1"/>
          </p:nvPr>
        </p:nvSpPr>
        <p:spPr>
          <a:xfrm>
            <a:off x="5937451"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12" name="Text Placeholder 33">
            <a:extLst>
              <a:ext uri="{FF2B5EF4-FFF2-40B4-BE49-F238E27FC236}">
                <a16:creationId xmlns:a16="http://schemas.microsoft.com/office/drawing/2014/main" id="{F820AF35-140F-A444-BCFD-8310E3DC3F76}"/>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Tree>
    <p:extLst>
      <p:ext uri="{BB962C8B-B14F-4D97-AF65-F5344CB8AC3E}">
        <p14:creationId xmlns:p14="http://schemas.microsoft.com/office/powerpoint/2010/main" val="29431375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odule 5">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23330"/>
          </a:xfrm>
          <a:prstGeom prst="rect">
            <a:avLst/>
          </a:prstGeom>
          <a:noFill/>
        </p:spPr>
        <p:txBody>
          <a:bodyPr wrap="square" rtlCol="0">
            <a:spAutoFit/>
          </a:bodyPr>
          <a:lstStyle/>
          <a:p>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a:t>
            </a:r>
            <a:r>
              <a:rPr lang="en-GB"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5</a:t>
            </a:r>
          </a:p>
          <a:p>
            <a:r>
              <a:rPr lang="en-GB" spc="300" dirty="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Gambaran </a:t>
            </a:r>
            <a:r>
              <a:rPr lang="en-GB" spc="300" dirty="0" err="1">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Umum</a:t>
            </a:r>
            <a:endParaRPr lang="en-GB" spc="300" dirty="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915635" cy="307777"/>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 5:</a:t>
            </a:r>
          </a:p>
        </p:txBody>
      </p:sp>
      <p:pic>
        <p:nvPicPr>
          <p:cNvPr id="8" name="Picture 2" descr="C:\Users\Darryl\Documents\Darryl's Docs\Work\WHO\WHO SSP 2015 -\SSP Trng Pckg\PPs\Graphics\SSP Icons PNGs\Module 5-Icon Tnspt.png">
            <a:extLst>
              <a:ext uri="{FF2B5EF4-FFF2-40B4-BE49-F238E27FC236}">
                <a16:creationId xmlns:a16="http://schemas.microsoft.com/office/drawing/2014/main" id="{259498FF-A9C6-FC46-8E9F-00402DFBDDA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63877" y="3068239"/>
            <a:ext cx="793095" cy="860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0">
            <a:extLst>
              <a:ext uri="{FF2B5EF4-FFF2-40B4-BE49-F238E27FC236}">
                <a16:creationId xmlns:a16="http://schemas.microsoft.com/office/drawing/2014/main" id="{4F166354-0AB9-164E-941F-29A324F69415}"/>
              </a:ext>
            </a:extLst>
          </p:cNvPr>
          <p:cNvSpPr>
            <a:spLocks noGrp="1"/>
          </p:cNvSpPr>
          <p:nvPr>
            <p:ph type="body" sz="quarter" idx="10" hasCustomPrompt="1"/>
          </p:nvPr>
        </p:nvSpPr>
        <p:spPr>
          <a:xfrm>
            <a:off x="485775"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10" name="Text Placeholder 30">
            <a:extLst>
              <a:ext uri="{FF2B5EF4-FFF2-40B4-BE49-F238E27FC236}">
                <a16:creationId xmlns:a16="http://schemas.microsoft.com/office/drawing/2014/main" id="{90B1967D-EE29-D443-A56F-B578FE438E7D}"/>
              </a:ext>
            </a:extLst>
          </p:cNvPr>
          <p:cNvSpPr>
            <a:spLocks noGrp="1"/>
          </p:cNvSpPr>
          <p:nvPr>
            <p:ph type="body" sz="quarter" idx="11" hasCustomPrompt="1"/>
          </p:nvPr>
        </p:nvSpPr>
        <p:spPr>
          <a:xfrm>
            <a:off x="5937451"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12" name="Text Placeholder 33">
            <a:extLst>
              <a:ext uri="{FF2B5EF4-FFF2-40B4-BE49-F238E27FC236}">
                <a16:creationId xmlns:a16="http://schemas.microsoft.com/office/drawing/2014/main" id="{BDA48568-C77A-FE48-B5FB-A575DE333F1E}"/>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Tree>
    <p:extLst>
      <p:ext uri="{BB962C8B-B14F-4D97-AF65-F5344CB8AC3E}">
        <p14:creationId xmlns:p14="http://schemas.microsoft.com/office/powerpoint/2010/main" val="32072374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odule 6">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23330"/>
          </a:xfrm>
          <a:prstGeom prst="rect">
            <a:avLst/>
          </a:prstGeom>
          <a:noFill/>
        </p:spPr>
        <p:txBody>
          <a:bodyPr wrap="square" rtlCol="0">
            <a:spAutoFit/>
          </a:bodyPr>
          <a:lstStyle/>
          <a:p>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a:t>
            </a:r>
            <a:r>
              <a:rPr lang="en-GB"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6</a:t>
            </a:r>
          </a:p>
          <a:p>
            <a:r>
              <a:rPr lang="en-GB" spc="300" dirty="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Gambaran </a:t>
            </a:r>
            <a:r>
              <a:rPr lang="en-GB" spc="300" dirty="0" err="1">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Umum</a:t>
            </a:r>
            <a:endParaRPr lang="en-GB" spc="300" dirty="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915635" cy="307777"/>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 6:</a:t>
            </a:r>
          </a:p>
        </p:txBody>
      </p:sp>
      <p:pic>
        <p:nvPicPr>
          <p:cNvPr id="8" name="Picture 2" descr="C:\Users\Darryl\Documents\Darryl's Docs\Work\WHO\WHO SSP 2015 -\SSP Trng Pckg\PPs\Graphics\SSP Icons PNGs\Module 6-Icon Tnspt.png">
            <a:extLst>
              <a:ext uri="{FF2B5EF4-FFF2-40B4-BE49-F238E27FC236}">
                <a16:creationId xmlns:a16="http://schemas.microsoft.com/office/drawing/2014/main" id="{5C5435C2-1AAA-BC4D-B2CB-90F127FD3AD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78298" y="3043277"/>
            <a:ext cx="1010555" cy="95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0">
            <a:extLst>
              <a:ext uri="{FF2B5EF4-FFF2-40B4-BE49-F238E27FC236}">
                <a16:creationId xmlns:a16="http://schemas.microsoft.com/office/drawing/2014/main" id="{548389EF-FBAF-154E-A989-1CCE3335BBE9}"/>
              </a:ext>
            </a:extLst>
          </p:cNvPr>
          <p:cNvSpPr>
            <a:spLocks noGrp="1"/>
          </p:cNvSpPr>
          <p:nvPr>
            <p:ph type="body" sz="quarter" idx="10" hasCustomPrompt="1"/>
          </p:nvPr>
        </p:nvSpPr>
        <p:spPr>
          <a:xfrm>
            <a:off x="485775"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10" name="Text Placeholder 30">
            <a:extLst>
              <a:ext uri="{FF2B5EF4-FFF2-40B4-BE49-F238E27FC236}">
                <a16:creationId xmlns:a16="http://schemas.microsoft.com/office/drawing/2014/main" id="{D6CCE340-B746-C244-88D0-0702D4135B4E}"/>
              </a:ext>
            </a:extLst>
          </p:cNvPr>
          <p:cNvSpPr>
            <a:spLocks noGrp="1"/>
          </p:cNvSpPr>
          <p:nvPr>
            <p:ph type="body" sz="quarter" idx="11" hasCustomPrompt="1"/>
          </p:nvPr>
        </p:nvSpPr>
        <p:spPr>
          <a:xfrm>
            <a:off x="5937451"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12" name="Text Placeholder 33">
            <a:extLst>
              <a:ext uri="{FF2B5EF4-FFF2-40B4-BE49-F238E27FC236}">
                <a16:creationId xmlns:a16="http://schemas.microsoft.com/office/drawing/2014/main" id="{80945C9D-EC15-2340-86C4-E4B098200558}"/>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Tree>
    <p:extLst>
      <p:ext uri="{BB962C8B-B14F-4D97-AF65-F5344CB8AC3E}">
        <p14:creationId xmlns:p14="http://schemas.microsoft.com/office/powerpoint/2010/main" val="636588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2108801"/>
            <a:ext cx="6239116" cy="123917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rgbClr val="543900"/>
                </a:solidFill>
                <a:latin typeface="Source Sans Pro Light" panose="020B0403030403020204" pitchFamily="34" charset="0"/>
                <a:ea typeface="Source Sans Pro Light" panose="020B04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a:t>
            </a:r>
          </a:p>
          <a:p>
            <a:pPr lvl="0"/>
            <a:endParaRPr lang="en-GB" dirty="0"/>
          </a:p>
        </p:txBody>
      </p:sp>
      <p:sp>
        <p:nvSpPr>
          <p:cNvPr id="12" name="TextBox 11">
            <a:extLst>
              <a:ext uri="{FF2B5EF4-FFF2-40B4-BE49-F238E27FC236}">
                <a16:creationId xmlns:a16="http://schemas.microsoft.com/office/drawing/2014/main" id="{0539C4FC-454F-2449-95FD-33397D3A8934}"/>
              </a:ext>
            </a:extLst>
          </p:cNvPr>
          <p:cNvSpPr txBox="1"/>
          <p:nvPr userDrawn="1"/>
        </p:nvSpPr>
        <p:spPr>
          <a:xfrm>
            <a:off x="2296633" y="1461518"/>
            <a:ext cx="4146698" cy="584775"/>
          </a:xfrm>
          <a:prstGeom prst="rect">
            <a:avLst/>
          </a:prstGeom>
          <a:noFill/>
        </p:spPr>
        <p:txBody>
          <a:bodyPr wrap="square" rtlCol="0">
            <a:spAutoFit/>
          </a:bodyPr>
          <a:lstStyle/>
          <a:p>
            <a:r>
              <a:rPr lang="en-GB" sz="3200" b="1" spc="300" dirty="0" err="1">
                <a:solidFill>
                  <a:srgbClr val="73B9E7"/>
                </a:solidFill>
                <a:latin typeface="Source Sans Pro Semibold" panose="020B0503030403020204" pitchFamily="34" charset="0"/>
                <a:ea typeface="Source Sans Pro Semibold" panose="020B0503030403020204" pitchFamily="34" charset="0"/>
                <a:cs typeface="Arial" panose="020B0604020202020204" pitchFamily="34" charset="0"/>
              </a:rPr>
              <a:t>Tujuan</a:t>
            </a:r>
            <a:endParaRPr lang="en-GB" sz="3200" b="1" spc="300" dirty="0">
              <a:solidFill>
                <a:srgbClr val="73B9E7"/>
              </a:solidFill>
              <a:latin typeface="Source Sans Pro Semibold" panose="020B0503030403020204" pitchFamily="34" charset="0"/>
              <a:ea typeface="Source Sans Pro Semibold" panose="020B0503030403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574A3279-8BF1-7A40-8DE6-00D98F87BEBB}"/>
              </a:ext>
            </a:extLst>
          </p:cNvPr>
          <p:cNvPicPr>
            <a:picLocks noChangeAspect="1"/>
          </p:cNvPicPr>
          <p:nvPr userDrawn="1"/>
        </p:nvPicPr>
        <p:blipFill rotWithShape="1">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06984" y="1935902"/>
            <a:ext cx="1091955" cy="1082032"/>
          </a:xfrm>
          <a:prstGeom prst="rect">
            <a:avLst/>
          </a:prstGeom>
        </p:spPr>
      </p:pic>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rot="5400000">
            <a:off x="4589381" y="-526762"/>
            <a:ext cx="0" cy="8305064"/>
          </a:xfrm>
          <a:prstGeom prst="line">
            <a:avLst/>
          </a:prstGeom>
          <a:ln>
            <a:solidFill>
              <a:srgbClr val="E0DCD5"/>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3921086"/>
            <a:ext cx="8049974" cy="2120914"/>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Tree>
    <p:extLst>
      <p:ext uri="{BB962C8B-B14F-4D97-AF65-F5344CB8AC3E}">
        <p14:creationId xmlns:p14="http://schemas.microsoft.com/office/powerpoint/2010/main" val="27558508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1714698"/>
            <a:ext cx="3738980" cy="4185638"/>
          </a:xfrm>
          <a:prstGeom prst="rect">
            <a:avLst/>
          </a:prstGeom>
        </p:spPr>
        <p:txBody>
          <a:bodyPr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976752" y="1714698"/>
            <a:ext cx="3738980" cy="4185638"/>
          </a:xfrm>
          <a:prstGeom prst="rect">
            <a:avLst/>
          </a:prstGeom>
        </p:spPr>
        <p:txBody>
          <a:bodyPr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Tree>
    <p:extLst>
      <p:ext uri="{BB962C8B-B14F-4D97-AF65-F5344CB8AC3E}">
        <p14:creationId xmlns:p14="http://schemas.microsoft.com/office/powerpoint/2010/main" val="13646311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70028" y="2945755"/>
            <a:ext cx="4062829" cy="752355"/>
          </a:xfrm>
          <a:prstGeom prst="rect">
            <a:avLst/>
          </a:prstGeom>
        </p:spPr>
        <p:txBody>
          <a:bodyPr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5" name="Text Placeholder 19">
            <a:extLst>
              <a:ext uri="{FF2B5EF4-FFF2-40B4-BE49-F238E27FC236}">
                <a16:creationId xmlns:a16="http://schemas.microsoft.com/office/drawing/2014/main" id="{39EC9140-1942-F143-8A24-943DB6C01FE9}"/>
              </a:ext>
            </a:extLst>
          </p:cNvPr>
          <p:cNvSpPr txBox="1">
            <a:spLocks/>
          </p:cNvSpPr>
          <p:nvPr userDrawn="1"/>
        </p:nvSpPr>
        <p:spPr>
          <a:xfrm>
            <a:off x="370029" y="2592729"/>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3" name="Picture Placeholder 2">
            <a:extLst>
              <a:ext uri="{FF2B5EF4-FFF2-40B4-BE49-F238E27FC236}">
                <a16:creationId xmlns:a16="http://schemas.microsoft.com/office/drawing/2014/main" id="{DFEBF346-4833-7C4E-B76E-41CCCC38CFB0}"/>
              </a:ext>
            </a:extLst>
          </p:cNvPr>
          <p:cNvSpPr>
            <a:spLocks noGrp="1"/>
          </p:cNvSpPr>
          <p:nvPr>
            <p:ph type="pic" sz="quarter" idx="15" hasCustomPrompt="1"/>
          </p:nvPr>
        </p:nvSpPr>
        <p:spPr>
          <a:xfrm>
            <a:off x="369888" y="1515600"/>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8" name="Text Placeholder 30">
            <a:extLst>
              <a:ext uri="{FF2B5EF4-FFF2-40B4-BE49-F238E27FC236}">
                <a16:creationId xmlns:a16="http://schemas.microsoft.com/office/drawing/2014/main" id="{72B8C849-C19F-8042-BCC6-E4CA34C9433A}"/>
              </a:ext>
            </a:extLst>
          </p:cNvPr>
          <p:cNvSpPr>
            <a:spLocks noGrp="1"/>
          </p:cNvSpPr>
          <p:nvPr>
            <p:ph type="body" sz="quarter" idx="16" hasCustomPrompt="1"/>
          </p:nvPr>
        </p:nvSpPr>
        <p:spPr>
          <a:xfrm>
            <a:off x="370028" y="5283841"/>
            <a:ext cx="4062829" cy="752355"/>
          </a:xfrm>
          <a:prstGeom prst="rect">
            <a:avLst/>
          </a:prstGeom>
        </p:spPr>
        <p:txBody>
          <a:bodyPr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9" name="Text Placeholder 19">
            <a:extLst>
              <a:ext uri="{FF2B5EF4-FFF2-40B4-BE49-F238E27FC236}">
                <a16:creationId xmlns:a16="http://schemas.microsoft.com/office/drawing/2014/main" id="{959BFD2B-891D-184E-996E-B5EF5410F3E6}"/>
              </a:ext>
            </a:extLst>
          </p:cNvPr>
          <p:cNvSpPr txBox="1">
            <a:spLocks/>
          </p:cNvSpPr>
          <p:nvPr userDrawn="1"/>
        </p:nvSpPr>
        <p:spPr>
          <a:xfrm>
            <a:off x="370029" y="4930815"/>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10" name="Picture Placeholder 2">
            <a:extLst>
              <a:ext uri="{FF2B5EF4-FFF2-40B4-BE49-F238E27FC236}">
                <a16:creationId xmlns:a16="http://schemas.microsoft.com/office/drawing/2014/main" id="{C2390C98-D181-E84E-81FE-DF891D279EF1}"/>
              </a:ext>
            </a:extLst>
          </p:cNvPr>
          <p:cNvSpPr>
            <a:spLocks noGrp="1"/>
          </p:cNvSpPr>
          <p:nvPr>
            <p:ph type="pic" sz="quarter" idx="17" hasCustomPrompt="1"/>
          </p:nvPr>
        </p:nvSpPr>
        <p:spPr>
          <a:xfrm>
            <a:off x="369888" y="3853686"/>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1" name="Text Placeholder 30">
            <a:extLst>
              <a:ext uri="{FF2B5EF4-FFF2-40B4-BE49-F238E27FC236}">
                <a16:creationId xmlns:a16="http://schemas.microsoft.com/office/drawing/2014/main" id="{17E53703-C363-BD49-A15F-734086262BC7}"/>
              </a:ext>
            </a:extLst>
          </p:cNvPr>
          <p:cNvSpPr>
            <a:spLocks noGrp="1"/>
          </p:cNvSpPr>
          <p:nvPr>
            <p:ph type="body" sz="quarter" idx="18" hasCustomPrompt="1"/>
          </p:nvPr>
        </p:nvSpPr>
        <p:spPr>
          <a:xfrm>
            <a:off x="4711039" y="5283841"/>
            <a:ext cx="4062829" cy="752355"/>
          </a:xfrm>
          <a:prstGeom prst="rect">
            <a:avLst/>
          </a:prstGeom>
        </p:spPr>
        <p:txBody>
          <a:bodyPr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4711040" y="4930815"/>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4710899" y="1515600"/>
            <a:ext cx="4063215" cy="3322336"/>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Tree>
    <p:extLst>
      <p:ext uri="{BB962C8B-B14F-4D97-AF65-F5344CB8AC3E}">
        <p14:creationId xmlns:p14="http://schemas.microsoft.com/office/powerpoint/2010/main" val="38960232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 Points +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EEF86-2AE3-F34E-B46E-EECA4362F06E}"/>
              </a:ext>
            </a:extLst>
          </p:cNvPr>
          <p:cNvSpPr/>
          <p:nvPr userDrawn="1"/>
        </p:nvSpPr>
        <p:spPr>
          <a:xfrm>
            <a:off x="7058588" y="0"/>
            <a:ext cx="2083443" cy="6400442"/>
          </a:xfrm>
          <a:prstGeom prst="rect">
            <a:avLst/>
          </a:prstGeom>
          <a:solidFill>
            <a:srgbClr val="E0DCD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509171" y="1551007"/>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5428527" y="1701478"/>
            <a:ext cx="2671782" cy="3322336"/>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037143"/>
            <a:ext cx="4352443" cy="3712721"/>
          </a:xfrm>
          <a:prstGeom prst="rect">
            <a:avLst/>
          </a:prstGeom>
        </p:spPr>
        <p:txBody>
          <a:bodyPr anchor="t"/>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Tree>
    <p:extLst>
      <p:ext uri="{BB962C8B-B14F-4D97-AF65-F5344CB8AC3E}">
        <p14:creationId xmlns:p14="http://schemas.microsoft.com/office/powerpoint/2010/main" val="39247163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ittle Text + Big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EEF86-2AE3-F34E-B46E-EECA4362F06E}"/>
              </a:ext>
            </a:extLst>
          </p:cNvPr>
          <p:cNvSpPr/>
          <p:nvPr userDrawn="1"/>
        </p:nvSpPr>
        <p:spPr>
          <a:xfrm>
            <a:off x="7058588" y="0"/>
            <a:ext cx="2083443" cy="6400442"/>
          </a:xfrm>
          <a:prstGeom prst="rect">
            <a:avLst/>
          </a:prstGeom>
          <a:solidFill>
            <a:srgbClr val="E0DCD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893708" y="1584015"/>
            <a:ext cx="5648404" cy="4261811"/>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anchor="t"/>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31141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ittle Text + Big Char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EEF86-2AE3-F34E-B46E-EECA4362F06E}"/>
              </a:ext>
            </a:extLst>
          </p:cNvPr>
          <p:cNvSpPr/>
          <p:nvPr userDrawn="1"/>
        </p:nvSpPr>
        <p:spPr>
          <a:xfrm>
            <a:off x="7058588" y="0"/>
            <a:ext cx="2083443" cy="6400442"/>
          </a:xfrm>
          <a:prstGeom prst="rect">
            <a:avLst/>
          </a:prstGeom>
          <a:solidFill>
            <a:srgbClr val="E0DCD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anchor="t"/>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893708" y="1584325"/>
            <a:ext cx="5648099" cy="42608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Tree>
    <p:extLst>
      <p:ext uri="{BB962C8B-B14F-4D97-AF65-F5344CB8AC3E}">
        <p14:creationId xmlns:p14="http://schemas.microsoft.com/office/powerpoint/2010/main" val="3596726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Modul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23677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1" y="1296365"/>
            <a:ext cx="9142031" cy="5127584"/>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Tree>
    <p:extLst>
      <p:ext uri="{BB962C8B-B14F-4D97-AF65-F5344CB8AC3E}">
        <p14:creationId xmlns:p14="http://schemas.microsoft.com/office/powerpoint/2010/main" val="6686459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3" name="2 Marcador de texto"/>
          <p:cNvSpPr>
            <a:spLocks noGrp="1"/>
          </p:cNvSpPr>
          <p:nvPr>
            <p:ph type="body" sz="quarter" idx="10"/>
          </p:nvPr>
        </p:nvSpPr>
        <p:spPr>
          <a:xfrm>
            <a:off x="528638" y="1519238"/>
            <a:ext cx="8035925" cy="4405312"/>
          </a:xfrm>
          <a:prstGeom prst="rect">
            <a:avLst/>
          </a:prstGeom>
        </p:spPr>
        <p:txBody>
          <a:bodyPr/>
          <a:lstStyle>
            <a:lvl1pPr marL="0" indent="0" algn="l">
              <a:buFontTx/>
              <a:buNone/>
              <a:defRPr sz="2000">
                <a:latin typeface="Source Sans Pro" pitchFamily="34" charset="0"/>
              </a:defRPr>
            </a:lvl1pPr>
            <a:lvl2pPr marL="457200" indent="0" algn="l">
              <a:buFontTx/>
              <a:buNone/>
              <a:defRPr sz="2000">
                <a:latin typeface="Source Sans Pro" pitchFamily="34" charset="0"/>
              </a:defRPr>
            </a:lvl2pPr>
            <a:lvl3pPr marL="914400" indent="0" algn="l">
              <a:buFontTx/>
              <a:buNone/>
              <a:defRPr sz="2000">
                <a:latin typeface="Source Sans Pro" pitchFamily="34" charset="0"/>
              </a:defRPr>
            </a:lvl3pPr>
            <a:lvl4pPr marL="1371600" indent="0" algn="l">
              <a:buFontTx/>
              <a:buNone/>
              <a:defRPr sz="2000">
                <a:latin typeface="Source Sans Pro" pitchFamily="34" charset="0"/>
              </a:defRPr>
            </a:lvl4pPr>
            <a:lvl5pPr marL="1828800" indent="0" algn="l">
              <a:buFontTx/>
              <a:buNone/>
              <a:defRPr sz="2000">
                <a:latin typeface="Source Sans Pro"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VE" dirty="0"/>
          </a:p>
        </p:txBody>
      </p:sp>
    </p:spTree>
    <p:extLst>
      <p:ext uri="{BB962C8B-B14F-4D97-AF65-F5344CB8AC3E}">
        <p14:creationId xmlns:p14="http://schemas.microsoft.com/office/powerpoint/2010/main" val="14748708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 y="1296364"/>
            <a:ext cx="9144002" cy="5104435"/>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Tree>
    <p:extLst>
      <p:ext uri="{BB962C8B-B14F-4D97-AF65-F5344CB8AC3E}">
        <p14:creationId xmlns:p14="http://schemas.microsoft.com/office/powerpoint/2010/main" val="30302694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1714698"/>
            <a:ext cx="3738980" cy="4185638"/>
          </a:xfrm>
          <a:prstGeom prst="rect">
            <a:avLst/>
          </a:prstGeom>
        </p:spPr>
        <p:txBody>
          <a:bodyPr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976752" y="1714698"/>
            <a:ext cx="3738980" cy="4185638"/>
          </a:xfrm>
          <a:prstGeom prst="rect">
            <a:avLst/>
          </a:prstGeom>
        </p:spPr>
        <p:txBody>
          <a:bodyPr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6" name="5 Marcador de texto"/>
          <p:cNvSpPr>
            <a:spLocks noGrp="1"/>
          </p:cNvSpPr>
          <p:nvPr>
            <p:ph type="body" sz="quarter" idx="18"/>
          </p:nvPr>
        </p:nvSpPr>
        <p:spPr>
          <a:xfrm>
            <a:off x="485775" y="1270000"/>
            <a:ext cx="8229600" cy="355600"/>
          </a:xfrm>
          <a:prstGeom prst="rect">
            <a:avLst/>
          </a:prstGeom>
        </p:spPr>
        <p:txBody>
          <a:bodyPr/>
          <a:lstStyle>
            <a:lvl1pPr marL="0" indent="0" algn="ctr">
              <a:buNone/>
              <a:defRPr sz="2100" b="1">
                <a:latin typeface="Source Sans Pro" pitchFamily="34" charset="0"/>
              </a:defRPr>
            </a:lvl1pPr>
          </a:lstStyle>
          <a:p>
            <a:pPr lvl="0"/>
            <a:r>
              <a:rPr lang="es-ES" dirty="0"/>
              <a:t>Haga clic para modificar el estilo de texto del patrón</a:t>
            </a:r>
          </a:p>
        </p:txBody>
      </p:sp>
    </p:spTree>
    <p:extLst>
      <p:ext uri="{BB962C8B-B14F-4D97-AF65-F5344CB8AC3E}">
        <p14:creationId xmlns:p14="http://schemas.microsoft.com/office/powerpoint/2010/main" val="22382779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Group Work">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D570987-6BAC-2D47-B549-AE4DA76E19A4}"/>
              </a:ext>
            </a:extLst>
          </p:cNvPr>
          <p:cNvPicPr>
            <a:picLocks noChangeAspect="1"/>
          </p:cNvPicPr>
          <p:nvPr userDrawn="1"/>
        </p:nvPicPr>
        <p:blipFill rotWithShape="1">
          <a:blip r:embed="rId2" cstate="screen">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b="6512"/>
          <a:stretch/>
        </p:blipFill>
        <p:spPr>
          <a:xfrm>
            <a:off x="4565904" y="0"/>
            <a:ext cx="4578096" cy="6411432"/>
          </a:xfrm>
          <a:prstGeom prst="rect">
            <a:avLst/>
          </a:prstGeom>
        </p:spPr>
      </p:pic>
      <p:sp>
        <p:nvSpPr>
          <p:cNvPr id="8" name="Rectangle 7">
            <a:extLst>
              <a:ext uri="{FF2B5EF4-FFF2-40B4-BE49-F238E27FC236}">
                <a16:creationId xmlns:a16="http://schemas.microsoft.com/office/drawing/2014/main" id="{8F93F0E7-036D-4E45-B9B3-0DB0FD4A0C40}"/>
              </a:ext>
            </a:extLst>
          </p:cNvPr>
          <p:cNvSpPr/>
          <p:nvPr userDrawn="1"/>
        </p:nvSpPr>
        <p:spPr>
          <a:xfrm>
            <a:off x="4565904" y="1"/>
            <a:ext cx="4463372" cy="6411432"/>
          </a:xfrm>
          <a:prstGeom prst="rect">
            <a:avLst/>
          </a:prstGeom>
          <a:gradFill flip="none" rotWithShape="1">
            <a:gsLst>
              <a:gs pos="56000">
                <a:schemeClr val="bg1">
                  <a:alpha val="92000"/>
                </a:schemeClr>
              </a:gs>
              <a:gs pos="40000">
                <a:schemeClr val="bg1"/>
              </a:gs>
              <a:gs pos="77000">
                <a:schemeClr val="bg1">
                  <a:alpha val="68000"/>
                </a:schemeClr>
              </a:gs>
              <a:gs pos="100000">
                <a:schemeClr val="bg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435100"/>
            <a:ext cx="6528484" cy="4477936"/>
          </a:xfrm>
          <a:prstGeom prst="rect">
            <a:avLst/>
          </a:prstGeom>
        </p:spPr>
        <p:txBody>
          <a:bodyPr anchor="t"/>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Tree>
    <p:extLst>
      <p:ext uri="{BB962C8B-B14F-4D97-AF65-F5344CB8AC3E}">
        <p14:creationId xmlns:p14="http://schemas.microsoft.com/office/powerpoint/2010/main" val="5576978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Module 2">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74E457A-30EB-3A4A-A80A-8238C1C2FF6E}"/>
              </a:ext>
            </a:extLst>
          </p:cNvPr>
          <p:cNvSpPr txBox="1"/>
          <p:nvPr userDrawn="1"/>
        </p:nvSpPr>
        <p:spPr>
          <a:xfrm>
            <a:off x="2498651" y="2542676"/>
            <a:ext cx="4146698" cy="830997"/>
          </a:xfrm>
          <a:prstGeom prst="rect">
            <a:avLst/>
          </a:prstGeom>
          <a:noFill/>
        </p:spPr>
        <p:txBody>
          <a:bodyPr wrap="square" rtlCol="0">
            <a:spAutoFit/>
          </a:bodyPr>
          <a:lstStyle/>
          <a:p>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 2</a:t>
            </a:r>
          </a:p>
        </p:txBody>
      </p:sp>
      <p:pic>
        <p:nvPicPr>
          <p:cNvPr id="8" name="Picture 2" descr="C:\Users\Darryl\Documents\Darryl's Docs\Work\WHO\WHO SSP 2015 -\SSP Trng Pckg\PPs\Graphics\SSP Icons PNGs\Module 2 Icon Transp.png">
            <a:extLst>
              <a:ext uri="{FF2B5EF4-FFF2-40B4-BE49-F238E27FC236}">
                <a16:creationId xmlns:a16="http://schemas.microsoft.com/office/drawing/2014/main" id="{BCF7A4B3-7625-244C-90D4-8960AFFA2F0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18983" y="1388942"/>
            <a:ext cx="1265296" cy="1199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9">
            <a:extLst>
              <a:ext uri="{FF2B5EF4-FFF2-40B4-BE49-F238E27FC236}">
                <a16:creationId xmlns:a16="http://schemas.microsoft.com/office/drawing/2014/main" id="{D5B1BB6E-74F0-7A46-9199-27916EB5D777}"/>
              </a:ext>
            </a:extLst>
          </p:cNvPr>
          <p:cNvSpPr>
            <a:spLocks noGrp="1"/>
          </p:cNvSpPr>
          <p:nvPr>
            <p:ph type="body" sz="quarter" idx="13" hasCustomPrompt="1"/>
          </p:nvPr>
        </p:nvSpPr>
        <p:spPr>
          <a:xfrm>
            <a:off x="2527107" y="3205826"/>
            <a:ext cx="3517900" cy="1227138"/>
          </a:xfrm>
          <a:prstGeom prst="rect">
            <a:avLst/>
          </a:prstGeom>
        </p:spPr>
        <p:txBody>
          <a:bodyPr/>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Tree>
    <p:extLst>
      <p:ext uri="{BB962C8B-B14F-4D97-AF65-F5344CB8AC3E}">
        <p14:creationId xmlns:p14="http://schemas.microsoft.com/office/powerpoint/2010/main" val="31623677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Module 1">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7FAEF3A2-0FDE-1145-8F06-81C470C3F5CA}"/>
              </a:ext>
            </a:extLst>
          </p:cNvPr>
          <p:cNvSpPr txBox="1"/>
          <p:nvPr userDrawn="1"/>
        </p:nvSpPr>
        <p:spPr>
          <a:xfrm>
            <a:off x="2498651" y="2542676"/>
            <a:ext cx="4146698" cy="830997"/>
          </a:xfrm>
          <a:prstGeom prst="rect">
            <a:avLst/>
          </a:prstGeom>
          <a:noFill/>
        </p:spPr>
        <p:txBody>
          <a:bodyPr wrap="square" rtlCol="0">
            <a:spAutoFit/>
          </a:bodyPr>
          <a:lstStyle/>
          <a:p>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1</a:t>
            </a:r>
          </a:p>
        </p:txBody>
      </p:sp>
      <p:pic>
        <p:nvPicPr>
          <p:cNvPr id="17" name="Picture 2" descr="C:\Users\Darryl\Documents\Darryl's Docs\Work\WHO\WHO SSP 2015 -\SSP Trng Pckg\PPs\Graphics\SSP Icons PNGs\Module 1-icon trnspnt.png">
            <a:extLst>
              <a:ext uri="{FF2B5EF4-FFF2-40B4-BE49-F238E27FC236}">
                <a16:creationId xmlns:a16="http://schemas.microsoft.com/office/drawing/2014/main" id="{5CC44E76-3C74-3641-BDD7-C3FE3222665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50257" y="1242082"/>
            <a:ext cx="1142123" cy="1229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Placeholder 19">
            <a:extLst>
              <a:ext uri="{FF2B5EF4-FFF2-40B4-BE49-F238E27FC236}">
                <a16:creationId xmlns:a16="http://schemas.microsoft.com/office/drawing/2014/main" id="{7A246C21-336C-7B49-938F-46381323CEB8}"/>
              </a:ext>
            </a:extLst>
          </p:cNvPr>
          <p:cNvSpPr>
            <a:spLocks noGrp="1"/>
          </p:cNvSpPr>
          <p:nvPr>
            <p:ph type="body" sz="quarter" idx="13" hasCustomPrompt="1"/>
          </p:nvPr>
        </p:nvSpPr>
        <p:spPr>
          <a:xfrm>
            <a:off x="2527107" y="3295979"/>
            <a:ext cx="3517900" cy="1227138"/>
          </a:xfrm>
          <a:prstGeom prst="rect">
            <a:avLst/>
          </a:prstGeom>
        </p:spPr>
        <p:txBody>
          <a:bodyPr/>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cxnSp>
        <p:nvCxnSpPr>
          <p:cNvPr id="7" name="Straight Connector 17">
            <a:extLst>
              <a:ext uri="{FF2B5EF4-FFF2-40B4-BE49-F238E27FC236}">
                <a16:creationId xmlns:a16="http://schemas.microsoft.com/office/drawing/2014/main" id="{A00399C6-04E7-1546-A3B8-FED465D8C877}"/>
              </a:ext>
            </a:extLst>
          </p:cNvPr>
          <p:cNvCxnSpPr>
            <a:cxnSpLocks/>
          </p:cNvCxnSpPr>
          <p:nvPr userDrawn="1"/>
        </p:nvCxnSpPr>
        <p:spPr>
          <a:xfrm flipV="1">
            <a:off x="2601683" y="3218704"/>
            <a:ext cx="3949312" cy="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32614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2108801"/>
            <a:ext cx="6239116" cy="123917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chemeClr val="tx2"/>
                </a:solidFill>
                <a:latin typeface="Source Sans Pro Light" panose="020B0403030403020204" pitchFamily="34" charset="0"/>
                <a:ea typeface="Source Sans Pro Light" panose="020B04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a:t>
            </a:r>
          </a:p>
          <a:p>
            <a:pPr lvl="0"/>
            <a:endParaRPr lang="en-GB" dirty="0"/>
          </a:p>
        </p:txBody>
      </p:sp>
      <p:sp>
        <p:nvSpPr>
          <p:cNvPr id="12" name="TextBox 11">
            <a:extLst>
              <a:ext uri="{FF2B5EF4-FFF2-40B4-BE49-F238E27FC236}">
                <a16:creationId xmlns:a16="http://schemas.microsoft.com/office/drawing/2014/main" id="{0539C4FC-454F-2449-95FD-33397D3A8934}"/>
              </a:ext>
            </a:extLst>
          </p:cNvPr>
          <p:cNvSpPr txBox="1"/>
          <p:nvPr userDrawn="1"/>
        </p:nvSpPr>
        <p:spPr>
          <a:xfrm>
            <a:off x="2296633" y="1461518"/>
            <a:ext cx="4146698" cy="584775"/>
          </a:xfrm>
          <a:prstGeom prst="rect">
            <a:avLst/>
          </a:prstGeom>
          <a:noFill/>
        </p:spPr>
        <p:txBody>
          <a:bodyPr wrap="square" rtlCol="0">
            <a:spAutoFit/>
          </a:bodyPr>
          <a:lstStyle/>
          <a:p>
            <a:r>
              <a:rPr lang="en-GB" sz="3200" b="1" spc="300" dirty="0">
                <a:solidFill>
                  <a:srgbClr val="226676"/>
                </a:solidFill>
                <a:latin typeface="Source Sans Pro Semibold" panose="020B0503030403020204" pitchFamily="34" charset="0"/>
                <a:ea typeface="Source Sans Pro Semibold" panose="020B0503030403020204" pitchFamily="34" charset="0"/>
                <a:cs typeface="Arial" panose="020B0604020202020204" pitchFamily="34" charset="0"/>
              </a:rPr>
              <a:t>TUJUAN</a:t>
            </a:r>
          </a:p>
        </p:txBody>
      </p:sp>
      <p:pic>
        <p:nvPicPr>
          <p:cNvPr id="13" name="Picture 12">
            <a:extLst>
              <a:ext uri="{FF2B5EF4-FFF2-40B4-BE49-F238E27FC236}">
                <a16:creationId xmlns:a16="http://schemas.microsoft.com/office/drawing/2014/main" id="{574A3279-8BF1-7A40-8DE6-00D98F87BEBB}"/>
              </a:ext>
            </a:extLst>
          </p:cNvPr>
          <p:cNvPicPr>
            <a:picLocks noChangeAspect="1"/>
          </p:cNvPicPr>
          <p:nvPr userDrawn="1"/>
        </p:nvPicPr>
        <p:blipFill rotWithShape="1">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06984" y="1935902"/>
            <a:ext cx="1091955" cy="1082032"/>
          </a:xfrm>
          <a:prstGeom prst="rect">
            <a:avLst/>
          </a:prstGeom>
        </p:spPr>
      </p:pic>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rot="5400000">
            <a:off x="4589381" y="-526762"/>
            <a:ext cx="0" cy="8305064"/>
          </a:xfrm>
          <a:prstGeom prst="line">
            <a:avLst/>
          </a:prstGeom>
          <a:ln>
            <a:solidFill>
              <a:srgbClr val="226676"/>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3921086"/>
            <a:ext cx="8049974" cy="2120914"/>
          </a:xfrm>
          <a:prstGeom prst="rect">
            <a:avLst/>
          </a:prstGeom>
        </p:spPr>
        <p:txBody>
          <a:bodyPr/>
          <a:lstStyle>
            <a:lvl1pPr>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Tree>
    <p:extLst>
      <p:ext uri="{BB962C8B-B14F-4D97-AF65-F5344CB8AC3E}">
        <p14:creationId xmlns:p14="http://schemas.microsoft.com/office/powerpoint/2010/main" val="7691573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1714698"/>
            <a:ext cx="3738980" cy="4185638"/>
          </a:xfrm>
          <a:prstGeom prst="rect">
            <a:avLst/>
          </a:prstGeom>
        </p:spPr>
        <p:txBody>
          <a:bodyPr anchor="ctr"/>
          <a:lstStyle>
            <a:lvl1pPr>
              <a:lnSpc>
                <a:spcPct val="150000"/>
              </a:lnSpc>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226676"/>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976752" y="1714698"/>
            <a:ext cx="3738980" cy="4185638"/>
          </a:xfrm>
          <a:prstGeom prst="rect">
            <a:avLst/>
          </a:prstGeom>
        </p:spPr>
        <p:txBody>
          <a:bodyPr anchor="ctr"/>
          <a:lstStyle>
            <a:lvl1pPr>
              <a:lnSpc>
                <a:spcPct val="150000"/>
              </a:lnSpc>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6" name="5 Marcador de texto"/>
          <p:cNvSpPr>
            <a:spLocks noGrp="1"/>
          </p:cNvSpPr>
          <p:nvPr>
            <p:ph type="body" sz="quarter" idx="18"/>
          </p:nvPr>
        </p:nvSpPr>
        <p:spPr>
          <a:xfrm>
            <a:off x="485775" y="1270000"/>
            <a:ext cx="8229600" cy="355600"/>
          </a:xfrm>
          <a:prstGeom prst="rect">
            <a:avLst/>
          </a:prstGeom>
        </p:spPr>
        <p:txBody>
          <a:bodyPr/>
          <a:lstStyle>
            <a:lvl1pPr marL="0" indent="0" algn="ctr">
              <a:buNone/>
              <a:defRPr sz="2100" b="1">
                <a:solidFill>
                  <a:schemeClr val="tx2"/>
                </a:solidFill>
                <a:latin typeface="Source Sans Pro" pitchFamily="34" charset="0"/>
              </a:defRPr>
            </a:lvl1pPr>
          </a:lstStyle>
          <a:p>
            <a:pPr lvl="0"/>
            <a:r>
              <a:rPr lang="es-ES" dirty="0"/>
              <a:t>Haga clic para modificar el estilo de texto del patrón</a:t>
            </a:r>
          </a:p>
        </p:txBody>
      </p:sp>
    </p:spTree>
    <p:extLst>
      <p:ext uri="{BB962C8B-B14F-4D97-AF65-F5344CB8AC3E}">
        <p14:creationId xmlns:p14="http://schemas.microsoft.com/office/powerpoint/2010/main" val="22382779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70028" y="2945755"/>
            <a:ext cx="4062829" cy="752355"/>
          </a:xfrm>
          <a:prstGeom prst="rect">
            <a:avLst/>
          </a:prstGeom>
        </p:spPr>
        <p:txBody>
          <a:bodyPr anchor="ctr"/>
          <a:lstStyle>
            <a:lvl1pPr marL="0" indent="0">
              <a:lnSpc>
                <a:spcPct val="150000"/>
              </a:lnSpc>
              <a:buNone/>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5" name="Text Placeholder 19">
            <a:extLst>
              <a:ext uri="{FF2B5EF4-FFF2-40B4-BE49-F238E27FC236}">
                <a16:creationId xmlns:a16="http://schemas.microsoft.com/office/drawing/2014/main" id="{39EC9140-1942-F143-8A24-943DB6C01FE9}"/>
              </a:ext>
            </a:extLst>
          </p:cNvPr>
          <p:cNvSpPr txBox="1">
            <a:spLocks/>
          </p:cNvSpPr>
          <p:nvPr userDrawn="1"/>
        </p:nvSpPr>
        <p:spPr>
          <a:xfrm>
            <a:off x="370029" y="2592729"/>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226676"/>
                </a:solidFill>
              </a:rPr>
              <a:t>Placement Title</a:t>
            </a:r>
          </a:p>
        </p:txBody>
      </p:sp>
      <p:sp>
        <p:nvSpPr>
          <p:cNvPr id="3" name="Picture Placeholder 2">
            <a:extLst>
              <a:ext uri="{FF2B5EF4-FFF2-40B4-BE49-F238E27FC236}">
                <a16:creationId xmlns:a16="http://schemas.microsoft.com/office/drawing/2014/main" id="{DFEBF346-4833-7C4E-B76E-41CCCC38CFB0}"/>
              </a:ext>
            </a:extLst>
          </p:cNvPr>
          <p:cNvSpPr>
            <a:spLocks noGrp="1"/>
          </p:cNvSpPr>
          <p:nvPr>
            <p:ph type="pic" sz="quarter" idx="15" hasCustomPrompt="1"/>
          </p:nvPr>
        </p:nvSpPr>
        <p:spPr>
          <a:xfrm>
            <a:off x="369888" y="1515600"/>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8" name="Text Placeholder 30">
            <a:extLst>
              <a:ext uri="{FF2B5EF4-FFF2-40B4-BE49-F238E27FC236}">
                <a16:creationId xmlns:a16="http://schemas.microsoft.com/office/drawing/2014/main" id="{72B8C849-C19F-8042-BCC6-E4CA34C9433A}"/>
              </a:ext>
            </a:extLst>
          </p:cNvPr>
          <p:cNvSpPr>
            <a:spLocks noGrp="1"/>
          </p:cNvSpPr>
          <p:nvPr>
            <p:ph type="body" sz="quarter" idx="16" hasCustomPrompt="1"/>
          </p:nvPr>
        </p:nvSpPr>
        <p:spPr>
          <a:xfrm>
            <a:off x="370028" y="5283841"/>
            <a:ext cx="4062829" cy="752355"/>
          </a:xfrm>
          <a:prstGeom prst="rect">
            <a:avLst/>
          </a:prstGeom>
        </p:spPr>
        <p:txBody>
          <a:bodyPr anchor="ctr"/>
          <a:lstStyle>
            <a:lvl1pPr marL="0" indent="0">
              <a:lnSpc>
                <a:spcPct val="150000"/>
              </a:lnSpc>
              <a:buNone/>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9" name="Text Placeholder 19">
            <a:extLst>
              <a:ext uri="{FF2B5EF4-FFF2-40B4-BE49-F238E27FC236}">
                <a16:creationId xmlns:a16="http://schemas.microsoft.com/office/drawing/2014/main" id="{959BFD2B-891D-184E-996E-B5EF5410F3E6}"/>
              </a:ext>
            </a:extLst>
          </p:cNvPr>
          <p:cNvSpPr txBox="1">
            <a:spLocks/>
          </p:cNvSpPr>
          <p:nvPr userDrawn="1"/>
        </p:nvSpPr>
        <p:spPr>
          <a:xfrm>
            <a:off x="370029" y="4930815"/>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226676"/>
                </a:solidFill>
              </a:rPr>
              <a:t>Placement Title</a:t>
            </a:r>
          </a:p>
        </p:txBody>
      </p:sp>
      <p:sp>
        <p:nvSpPr>
          <p:cNvPr id="10" name="Picture Placeholder 2">
            <a:extLst>
              <a:ext uri="{FF2B5EF4-FFF2-40B4-BE49-F238E27FC236}">
                <a16:creationId xmlns:a16="http://schemas.microsoft.com/office/drawing/2014/main" id="{C2390C98-D181-E84E-81FE-DF891D279EF1}"/>
              </a:ext>
            </a:extLst>
          </p:cNvPr>
          <p:cNvSpPr>
            <a:spLocks noGrp="1"/>
          </p:cNvSpPr>
          <p:nvPr>
            <p:ph type="pic" sz="quarter" idx="17" hasCustomPrompt="1"/>
          </p:nvPr>
        </p:nvSpPr>
        <p:spPr>
          <a:xfrm>
            <a:off x="369888" y="3853686"/>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1" name="Text Placeholder 30">
            <a:extLst>
              <a:ext uri="{FF2B5EF4-FFF2-40B4-BE49-F238E27FC236}">
                <a16:creationId xmlns:a16="http://schemas.microsoft.com/office/drawing/2014/main" id="{17E53703-C363-BD49-A15F-734086262BC7}"/>
              </a:ext>
            </a:extLst>
          </p:cNvPr>
          <p:cNvSpPr>
            <a:spLocks noGrp="1"/>
          </p:cNvSpPr>
          <p:nvPr>
            <p:ph type="body" sz="quarter" idx="18" hasCustomPrompt="1"/>
          </p:nvPr>
        </p:nvSpPr>
        <p:spPr>
          <a:xfrm>
            <a:off x="4711039" y="5283841"/>
            <a:ext cx="4062829" cy="752355"/>
          </a:xfrm>
          <a:prstGeom prst="rect">
            <a:avLst/>
          </a:prstGeom>
        </p:spPr>
        <p:txBody>
          <a:bodyPr anchor="ctr"/>
          <a:lstStyle>
            <a:lvl1pPr marL="0" indent="0">
              <a:lnSpc>
                <a:spcPct val="150000"/>
              </a:lnSpc>
              <a:buNone/>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4711040" y="4930815"/>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226676"/>
                </a:solidFill>
              </a:rPr>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4710899" y="1515600"/>
            <a:ext cx="4063215" cy="3322336"/>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Tree>
    <p:extLst>
      <p:ext uri="{BB962C8B-B14F-4D97-AF65-F5344CB8AC3E}">
        <p14:creationId xmlns:p14="http://schemas.microsoft.com/office/powerpoint/2010/main" val="166059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Module 2">
    <p:spTree>
      <p:nvGrpSpPr>
        <p:cNvPr id="1" name=""/>
        <p:cNvGrpSpPr/>
        <p:nvPr/>
      </p:nvGrpSpPr>
      <p:grpSpPr>
        <a:xfrm>
          <a:off x="0" y="0"/>
          <a:ext cx="0" cy="0"/>
          <a:chOff x="0" y="0"/>
          <a:chExt cx="0" cy="0"/>
        </a:xfrm>
      </p:grpSpPr>
      <p:sp>
        <p:nvSpPr>
          <p:cNvPr id="11" name="Text Placeholder 19">
            <a:extLst>
              <a:ext uri="{FF2B5EF4-FFF2-40B4-BE49-F238E27FC236}">
                <a16:creationId xmlns:a16="http://schemas.microsoft.com/office/drawing/2014/main" id="{D5B1BB6E-74F0-7A46-9199-27916EB5D777}"/>
              </a:ext>
            </a:extLst>
          </p:cNvPr>
          <p:cNvSpPr>
            <a:spLocks noGrp="1"/>
          </p:cNvSpPr>
          <p:nvPr>
            <p:ph type="body" sz="quarter" idx="13" hasCustomPrompt="1"/>
          </p:nvPr>
        </p:nvSpPr>
        <p:spPr>
          <a:xfrm>
            <a:off x="2823031" y="3098250"/>
            <a:ext cx="3517900" cy="1227138"/>
          </a:xfrm>
          <a:prstGeom prst="rect">
            <a:avLst/>
          </a:prstGeom>
        </p:spPr>
        <p:txBody>
          <a:bodyPr/>
          <a:lstStyle>
            <a:lvl1pPr marL="0" indent="0">
              <a:buNone/>
              <a:defRPr sz="3200" b="0" i="0">
                <a:solidFill>
                  <a:schemeClr val="tx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
        <p:nvSpPr>
          <p:cNvPr id="3" name="2 Marcador de texto"/>
          <p:cNvSpPr>
            <a:spLocks noGrp="1"/>
          </p:cNvSpPr>
          <p:nvPr>
            <p:ph type="body" sz="quarter" idx="14" hasCustomPrompt="1"/>
          </p:nvPr>
        </p:nvSpPr>
        <p:spPr>
          <a:xfrm>
            <a:off x="2823032" y="2251024"/>
            <a:ext cx="3517900" cy="830263"/>
          </a:xfrm>
          <a:prstGeom prst="rect">
            <a:avLst/>
          </a:prstGeom>
        </p:spPr>
        <p:txBody>
          <a:bodyPr/>
          <a:lstStyle>
            <a:lvl1pPr marL="0" indent="0">
              <a:buFontTx/>
              <a:buNone/>
              <a:defRPr sz="4800" b="1" baseline="0">
                <a:latin typeface="Source Sans Pro Light" pitchFamily="34" charset="0"/>
              </a:defRPr>
            </a:lvl1pPr>
          </a:lstStyle>
          <a:p>
            <a:pPr lvl="0"/>
            <a:r>
              <a:rPr lang="es-ES" dirty="0"/>
              <a:t>MODUL 2.X</a:t>
            </a:r>
            <a:endParaRPr lang="es-VE" dirty="0"/>
          </a:p>
        </p:txBody>
      </p:sp>
    </p:spTree>
    <p:extLst>
      <p:ext uri="{BB962C8B-B14F-4D97-AF65-F5344CB8AC3E}">
        <p14:creationId xmlns:p14="http://schemas.microsoft.com/office/powerpoint/2010/main" val="35764911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ullet Points + Image">
    <p:spTree>
      <p:nvGrpSpPr>
        <p:cNvPr id="1" name=""/>
        <p:cNvGrpSpPr/>
        <p:nvPr/>
      </p:nvGrpSpPr>
      <p:grpSpPr>
        <a:xfrm>
          <a:off x="0" y="0"/>
          <a:ext cx="0" cy="0"/>
          <a:chOff x="0" y="0"/>
          <a:chExt cx="0" cy="0"/>
        </a:xfrm>
      </p:grpSpPr>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509171" y="1551007"/>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226676"/>
                </a:solidFill>
              </a:rPr>
              <a:t>Placement Title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037143"/>
            <a:ext cx="4352443" cy="3712721"/>
          </a:xfrm>
          <a:prstGeom prst="rect">
            <a:avLst/>
          </a:prstGeom>
        </p:spPr>
        <p:txBody>
          <a:bodyPr anchor="t"/>
          <a:lstStyle>
            <a:lvl1pPr>
              <a:lnSpc>
                <a:spcPct val="150000"/>
              </a:lnSpc>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Tree>
    <p:extLst>
      <p:ext uri="{BB962C8B-B14F-4D97-AF65-F5344CB8AC3E}">
        <p14:creationId xmlns:p14="http://schemas.microsoft.com/office/powerpoint/2010/main" val="1283041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ittle Text + 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893708" y="1584015"/>
            <a:ext cx="5648404" cy="4261811"/>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anchor="t"/>
          <a:lstStyle>
            <a:lvl1pPr marL="0" indent="0">
              <a:lnSpc>
                <a:spcPct val="150000"/>
              </a:lnSpc>
              <a:buNone/>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22449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ittle Text + Big Chart">
    <p:spTree>
      <p:nvGrpSpPr>
        <p:cNvPr id="1" name=""/>
        <p:cNvGrpSpPr/>
        <p:nvPr/>
      </p:nvGrpSpPr>
      <p:grpSpPr>
        <a:xfrm>
          <a:off x="0" y="0"/>
          <a:ext cx="0" cy="0"/>
          <a:chOff x="0" y="0"/>
          <a:chExt cx="0" cy="0"/>
        </a:xfrm>
      </p:grpSpPr>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anchor="t"/>
          <a:lstStyle>
            <a:lvl1pPr marL="0" indent="0">
              <a:lnSpc>
                <a:spcPct val="150000"/>
              </a:lnSpc>
              <a:buNone/>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893708" y="1584325"/>
            <a:ext cx="5648099" cy="42608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Tree>
    <p:extLst>
      <p:ext uri="{BB962C8B-B14F-4D97-AF65-F5344CB8AC3E}">
        <p14:creationId xmlns:p14="http://schemas.microsoft.com/office/powerpoint/2010/main" val="36774065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9" name="2 Marcador de texto"/>
          <p:cNvSpPr>
            <a:spLocks noGrp="1"/>
          </p:cNvSpPr>
          <p:nvPr>
            <p:ph type="body" sz="quarter" idx="12"/>
          </p:nvPr>
        </p:nvSpPr>
        <p:spPr>
          <a:xfrm>
            <a:off x="528638" y="1519238"/>
            <a:ext cx="8035925" cy="4405312"/>
          </a:xfrm>
          <a:prstGeom prst="rect">
            <a:avLst/>
          </a:prstGeom>
        </p:spPr>
        <p:txBody>
          <a:bodyPr/>
          <a:lstStyle>
            <a:lvl1pPr marL="0" indent="0" algn="l">
              <a:buFontTx/>
              <a:buNone/>
              <a:defRPr sz="2200">
                <a:solidFill>
                  <a:schemeClr val="tx2"/>
                </a:solidFill>
                <a:latin typeface="Source Sans Pro ExtraLight" pitchFamily="34" charset="0"/>
              </a:defRPr>
            </a:lvl1pPr>
            <a:lvl2pPr marL="457200" indent="0" algn="l">
              <a:buFontTx/>
              <a:buNone/>
              <a:defRPr sz="2200">
                <a:solidFill>
                  <a:schemeClr val="tx2"/>
                </a:solidFill>
                <a:latin typeface="Source Sans Pro ExtraLight" pitchFamily="34" charset="0"/>
              </a:defRPr>
            </a:lvl2pPr>
            <a:lvl3pPr marL="914400" indent="0" algn="l">
              <a:buFontTx/>
              <a:buNone/>
              <a:defRPr sz="2200">
                <a:solidFill>
                  <a:schemeClr val="tx2"/>
                </a:solidFill>
                <a:latin typeface="Source Sans Pro ExtraLight" pitchFamily="34" charset="0"/>
              </a:defRPr>
            </a:lvl3pPr>
            <a:lvl4pPr marL="1371600" indent="0" algn="l">
              <a:buFontTx/>
              <a:buNone/>
              <a:defRPr sz="2200">
                <a:solidFill>
                  <a:schemeClr val="tx2"/>
                </a:solidFill>
                <a:latin typeface="Source Sans Pro ExtraLight" pitchFamily="34" charset="0"/>
              </a:defRPr>
            </a:lvl4pPr>
            <a:lvl5pPr marL="1828800" indent="0" algn="l">
              <a:buFontTx/>
              <a:buNone/>
              <a:defRPr sz="2200">
                <a:solidFill>
                  <a:schemeClr val="tx2"/>
                </a:solidFill>
                <a:latin typeface="Source Sans Pro ExtraLight"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VE" dirty="0"/>
          </a:p>
        </p:txBody>
      </p:sp>
    </p:spTree>
    <p:extLst>
      <p:ext uri="{BB962C8B-B14F-4D97-AF65-F5344CB8AC3E}">
        <p14:creationId xmlns:p14="http://schemas.microsoft.com/office/powerpoint/2010/main" val="36161613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1" y="1296365"/>
            <a:ext cx="9142031" cy="5127584"/>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Tree>
    <p:extLst>
      <p:ext uri="{BB962C8B-B14F-4D97-AF65-F5344CB8AC3E}">
        <p14:creationId xmlns:p14="http://schemas.microsoft.com/office/powerpoint/2010/main" val="18078423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 y="1296364"/>
            <a:ext cx="9144002" cy="5104435"/>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Tree>
    <p:extLst>
      <p:ext uri="{BB962C8B-B14F-4D97-AF65-F5344CB8AC3E}">
        <p14:creationId xmlns:p14="http://schemas.microsoft.com/office/powerpoint/2010/main" val="17681323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Group Work">
    <p:spTree>
      <p:nvGrpSpPr>
        <p:cNvPr id="1" name=""/>
        <p:cNvGrpSpPr/>
        <p:nvPr/>
      </p:nvGrpSpPr>
      <p:grpSpPr>
        <a:xfrm>
          <a:off x="0" y="0"/>
          <a:ext cx="0" cy="0"/>
          <a:chOff x="0" y="0"/>
          <a:chExt cx="0" cy="0"/>
        </a:xfrm>
      </p:grpSpPr>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435100"/>
            <a:ext cx="6528484" cy="4477936"/>
          </a:xfrm>
          <a:prstGeom prst="rect">
            <a:avLst/>
          </a:prstGeom>
        </p:spPr>
        <p:txBody>
          <a:bodyPr anchor="t"/>
          <a:lstStyle>
            <a:lvl1pPr>
              <a:lnSpc>
                <a:spcPct val="150000"/>
              </a:lnSpc>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Tree>
    <p:extLst>
      <p:ext uri="{BB962C8B-B14F-4D97-AF65-F5344CB8AC3E}">
        <p14:creationId xmlns:p14="http://schemas.microsoft.com/office/powerpoint/2010/main" val="5576978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2108801"/>
            <a:ext cx="6239116" cy="123917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chemeClr val="tx2"/>
                </a:solidFill>
                <a:latin typeface="Source Sans Pro Light" panose="020B0403030403020204" pitchFamily="34" charset="0"/>
                <a:ea typeface="Source Sans Pro Light" panose="020B04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a:t>
            </a:r>
          </a:p>
          <a:p>
            <a:pPr lvl="0"/>
            <a:endParaRPr lang="en-GB" dirty="0"/>
          </a:p>
        </p:txBody>
      </p:sp>
      <p:sp>
        <p:nvSpPr>
          <p:cNvPr id="12" name="TextBox 11">
            <a:extLst>
              <a:ext uri="{FF2B5EF4-FFF2-40B4-BE49-F238E27FC236}">
                <a16:creationId xmlns:a16="http://schemas.microsoft.com/office/drawing/2014/main" id="{0539C4FC-454F-2449-95FD-33397D3A8934}"/>
              </a:ext>
            </a:extLst>
          </p:cNvPr>
          <p:cNvSpPr txBox="1"/>
          <p:nvPr userDrawn="1"/>
        </p:nvSpPr>
        <p:spPr>
          <a:xfrm>
            <a:off x="2296633" y="1220108"/>
            <a:ext cx="4146698" cy="584775"/>
          </a:xfrm>
          <a:prstGeom prst="rect">
            <a:avLst/>
          </a:prstGeom>
          <a:noFill/>
        </p:spPr>
        <p:txBody>
          <a:bodyPr wrap="square" rtlCol="0">
            <a:spAutoFit/>
          </a:bodyPr>
          <a:lstStyle/>
          <a:p>
            <a:r>
              <a:rPr lang="en-GB" sz="3200" b="1" spc="300" dirty="0">
                <a:solidFill>
                  <a:srgbClr val="226676"/>
                </a:solidFill>
                <a:latin typeface="Source Sans Pro Semibold" panose="020B0503030403020204" pitchFamily="34" charset="0"/>
                <a:ea typeface="Source Sans Pro Semibold" panose="020B0503030403020204" pitchFamily="34" charset="0"/>
                <a:cs typeface="Arial" panose="020B0604020202020204" pitchFamily="34" charset="0"/>
              </a:rPr>
              <a:t>TUJUAN</a:t>
            </a:r>
          </a:p>
        </p:txBody>
      </p:sp>
      <p:pic>
        <p:nvPicPr>
          <p:cNvPr id="13" name="Picture 12">
            <a:extLst>
              <a:ext uri="{FF2B5EF4-FFF2-40B4-BE49-F238E27FC236}">
                <a16:creationId xmlns:a16="http://schemas.microsoft.com/office/drawing/2014/main" id="{574A3279-8BF1-7A40-8DE6-00D98F87BEBB}"/>
              </a:ext>
            </a:extLst>
          </p:cNvPr>
          <p:cNvPicPr>
            <a:picLocks noChangeAspect="1"/>
          </p:cNvPicPr>
          <p:nvPr userDrawn="1"/>
        </p:nvPicPr>
        <p:blipFill rotWithShape="1">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06984" y="1935902"/>
            <a:ext cx="1091955" cy="1082032"/>
          </a:xfrm>
          <a:prstGeom prst="rect">
            <a:avLst/>
          </a:prstGeom>
        </p:spPr>
      </p:pic>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rot="5400000">
            <a:off x="4589381" y="-526762"/>
            <a:ext cx="0" cy="8305064"/>
          </a:xfrm>
          <a:prstGeom prst="line">
            <a:avLst/>
          </a:prstGeom>
          <a:ln>
            <a:solidFill>
              <a:srgbClr val="E0DCD5"/>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3921086"/>
            <a:ext cx="8049974" cy="2120914"/>
          </a:xfrm>
          <a:prstGeom prst="rect">
            <a:avLst/>
          </a:prstGeom>
        </p:spPr>
        <p:txBody>
          <a:bodyPr/>
          <a:lstStyle>
            <a:lvl1pPr>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Tree>
    <p:extLst>
      <p:ext uri="{BB962C8B-B14F-4D97-AF65-F5344CB8AC3E}">
        <p14:creationId xmlns:p14="http://schemas.microsoft.com/office/powerpoint/2010/main" val="39656740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1790898"/>
            <a:ext cx="3738980" cy="4185638"/>
          </a:xfrm>
          <a:prstGeom prst="rect">
            <a:avLst/>
          </a:prstGeom>
        </p:spPr>
        <p:txBody>
          <a:bodyPr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976752" y="1790898"/>
            <a:ext cx="3738980" cy="4185638"/>
          </a:xfrm>
          <a:prstGeom prst="rect">
            <a:avLst/>
          </a:prstGeom>
        </p:spPr>
        <p:txBody>
          <a:bodyPr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6" name="5 Marcador de texto"/>
          <p:cNvSpPr>
            <a:spLocks noGrp="1"/>
          </p:cNvSpPr>
          <p:nvPr>
            <p:ph type="body" sz="quarter" idx="18"/>
          </p:nvPr>
        </p:nvSpPr>
        <p:spPr>
          <a:xfrm>
            <a:off x="485775" y="1346200"/>
            <a:ext cx="8229600" cy="355600"/>
          </a:xfrm>
          <a:prstGeom prst="rect">
            <a:avLst/>
          </a:prstGeom>
        </p:spPr>
        <p:txBody>
          <a:bodyPr/>
          <a:lstStyle>
            <a:lvl1pPr marL="0" indent="0" algn="ctr">
              <a:buNone/>
              <a:defRPr sz="2100" b="1">
                <a:latin typeface="Source Sans Pro" pitchFamily="34" charset="0"/>
              </a:defRPr>
            </a:lvl1pPr>
          </a:lstStyle>
          <a:p>
            <a:pPr lvl="0"/>
            <a:r>
              <a:rPr lang="es-ES" dirty="0"/>
              <a:t>Haga clic para modificar el estilo de texto del patrón</a:t>
            </a:r>
          </a:p>
        </p:txBody>
      </p:sp>
    </p:spTree>
    <p:extLst>
      <p:ext uri="{BB962C8B-B14F-4D97-AF65-F5344CB8AC3E}">
        <p14:creationId xmlns:p14="http://schemas.microsoft.com/office/powerpoint/2010/main" val="34188627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70028" y="2945755"/>
            <a:ext cx="4062829" cy="752355"/>
          </a:xfrm>
          <a:prstGeom prst="rect">
            <a:avLst/>
          </a:prstGeom>
        </p:spPr>
        <p:txBody>
          <a:bodyPr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5" name="Text Placeholder 19">
            <a:extLst>
              <a:ext uri="{FF2B5EF4-FFF2-40B4-BE49-F238E27FC236}">
                <a16:creationId xmlns:a16="http://schemas.microsoft.com/office/drawing/2014/main" id="{39EC9140-1942-F143-8A24-943DB6C01FE9}"/>
              </a:ext>
            </a:extLst>
          </p:cNvPr>
          <p:cNvSpPr txBox="1">
            <a:spLocks/>
          </p:cNvSpPr>
          <p:nvPr userDrawn="1"/>
        </p:nvSpPr>
        <p:spPr>
          <a:xfrm>
            <a:off x="370029" y="2592729"/>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3" name="Picture Placeholder 2">
            <a:extLst>
              <a:ext uri="{FF2B5EF4-FFF2-40B4-BE49-F238E27FC236}">
                <a16:creationId xmlns:a16="http://schemas.microsoft.com/office/drawing/2014/main" id="{DFEBF346-4833-7C4E-B76E-41CCCC38CFB0}"/>
              </a:ext>
            </a:extLst>
          </p:cNvPr>
          <p:cNvSpPr>
            <a:spLocks noGrp="1"/>
          </p:cNvSpPr>
          <p:nvPr>
            <p:ph type="pic" sz="quarter" idx="15" hasCustomPrompt="1"/>
          </p:nvPr>
        </p:nvSpPr>
        <p:spPr>
          <a:xfrm>
            <a:off x="369888" y="1515600"/>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8" name="Text Placeholder 30">
            <a:extLst>
              <a:ext uri="{FF2B5EF4-FFF2-40B4-BE49-F238E27FC236}">
                <a16:creationId xmlns:a16="http://schemas.microsoft.com/office/drawing/2014/main" id="{72B8C849-C19F-8042-BCC6-E4CA34C9433A}"/>
              </a:ext>
            </a:extLst>
          </p:cNvPr>
          <p:cNvSpPr>
            <a:spLocks noGrp="1"/>
          </p:cNvSpPr>
          <p:nvPr>
            <p:ph type="body" sz="quarter" idx="16" hasCustomPrompt="1"/>
          </p:nvPr>
        </p:nvSpPr>
        <p:spPr>
          <a:xfrm>
            <a:off x="370028" y="5283841"/>
            <a:ext cx="4062829" cy="752355"/>
          </a:xfrm>
          <a:prstGeom prst="rect">
            <a:avLst/>
          </a:prstGeom>
        </p:spPr>
        <p:txBody>
          <a:bodyPr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9" name="Text Placeholder 19">
            <a:extLst>
              <a:ext uri="{FF2B5EF4-FFF2-40B4-BE49-F238E27FC236}">
                <a16:creationId xmlns:a16="http://schemas.microsoft.com/office/drawing/2014/main" id="{959BFD2B-891D-184E-996E-B5EF5410F3E6}"/>
              </a:ext>
            </a:extLst>
          </p:cNvPr>
          <p:cNvSpPr txBox="1">
            <a:spLocks/>
          </p:cNvSpPr>
          <p:nvPr userDrawn="1"/>
        </p:nvSpPr>
        <p:spPr>
          <a:xfrm>
            <a:off x="370029" y="4930815"/>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10" name="Picture Placeholder 2">
            <a:extLst>
              <a:ext uri="{FF2B5EF4-FFF2-40B4-BE49-F238E27FC236}">
                <a16:creationId xmlns:a16="http://schemas.microsoft.com/office/drawing/2014/main" id="{C2390C98-D181-E84E-81FE-DF891D279EF1}"/>
              </a:ext>
            </a:extLst>
          </p:cNvPr>
          <p:cNvSpPr>
            <a:spLocks noGrp="1"/>
          </p:cNvSpPr>
          <p:nvPr>
            <p:ph type="pic" sz="quarter" idx="17" hasCustomPrompt="1"/>
          </p:nvPr>
        </p:nvSpPr>
        <p:spPr>
          <a:xfrm>
            <a:off x="369888" y="3853686"/>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1" name="Text Placeholder 30">
            <a:extLst>
              <a:ext uri="{FF2B5EF4-FFF2-40B4-BE49-F238E27FC236}">
                <a16:creationId xmlns:a16="http://schemas.microsoft.com/office/drawing/2014/main" id="{17E53703-C363-BD49-A15F-734086262BC7}"/>
              </a:ext>
            </a:extLst>
          </p:cNvPr>
          <p:cNvSpPr>
            <a:spLocks noGrp="1"/>
          </p:cNvSpPr>
          <p:nvPr>
            <p:ph type="body" sz="quarter" idx="18" hasCustomPrompt="1"/>
          </p:nvPr>
        </p:nvSpPr>
        <p:spPr>
          <a:xfrm>
            <a:off x="4711039" y="5283841"/>
            <a:ext cx="4062829" cy="752355"/>
          </a:xfrm>
          <a:prstGeom prst="rect">
            <a:avLst/>
          </a:prstGeom>
        </p:spPr>
        <p:txBody>
          <a:bodyPr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4711040" y="4930815"/>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4710899" y="1515600"/>
            <a:ext cx="4063215" cy="3322336"/>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Tree>
    <p:extLst>
      <p:ext uri="{BB962C8B-B14F-4D97-AF65-F5344CB8AC3E}">
        <p14:creationId xmlns:p14="http://schemas.microsoft.com/office/powerpoint/2010/main" val="4175582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2108801"/>
            <a:ext cx="6239116" cy="123917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chemeClr val="tx2"/>
                </a:solidFill>
                <a:latin typeface="Source Sans Pro Light" panose="020B0403030403020204" pitchFamily="34" charset="0"/>
                <a:ea typeface="Source Sans Pro Light" panose="020B04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a:t>
            </a:r>
          </a:p>
          <a:p>
            <a:pPr lvl="0"/>
            <a:endParaRPr lang="en-GB" dirty="0"/>
          </a:p>
        </p:txBody>
      </p:sp>
      <p:sp>
        <p:nvSpPr>
          <p:cNvPr id="12" name="TextBox 11">
            <a:extLst>
              <a:ext uri="{FF2B5EF4-FFF2-40B4-BE49-F238E27FC236}">
                <a16:creationId xmlns:a16="http://schemas.microsoft.com/office/drawing/2014/main" id="{0539C4FC-454F-2449-95FD-33397D3A8934}"/>
              </a:ext>
            </a:extLst>
          </p:cNvPr>
          <p:cNvSpPr txBox="1"/>
          <p:nvPr userDrawn="1"/>
        </p:nvSpPr>
        <p:spPr>
          <a:xfrm>
            <a:off x="2296633" y="1461518"/>
            <a:ext cx="4146698" cy="584775"/>
          </a:xfrm>
          <a:prstGeom prst="rect">
            <a:avLst/>
          </a:prstGeom>
          <a:noFill/>
        </p:spPr>
        <p:txBody>
          <a:bodyPr wrap="square" rtlCol="0">
            <a:spAutoFit/>
          </a:bodyPr>
          <a:lstStyle/>
          <a:p>
            <a:r>
              <a:rPr lang="en-GB" sz="3200" b="1" spc="300" dirty="0">
                <a:solidFill>
                  <a:srgbClr val="226676"/>
                </a:solidFill>
                <a:latin typeface="Source Sans Pro Semibold" panose="020B0503030403020204" pitchFamily="34" charset="0"/>
                <a:ea typeface="Source Sans Pro Semibold" panose="020B0503030403020204" pitchFamily="34" charset="0"/>
                <a:cs typeface="Arial" panose="020B0604020202020204" pitchFamily="34" charset="0"/>
              </a:rPr>
              <a:t>TUJUAN</a:t>
            </a:r>
          </a:p>
        </p:txBody>
      </p:sp>
      <p:pic>
        <p:nvPicPr>
          <p:cNvPr id="13" name="Picture 12">
            <a:extLst>
              <a:ext uri="{FF2B5EF4-FFF2-40B4-BE49-F238E27FC236}">
                <a16:creationId xmlns:a16="http://schemas.microsoft.com/office/drawing/2014/main" id="{574A3279-8BF1-7A40-8DE6-00D98F87BEBB}"/>
              </a:ext>
            </a:extLst>
          </p:cNvPr>
          <p:cNvPicPr>
            <a:picLocks noChangeAspect="1"/>
          </p:cNvPicPr>
          <p:nvPr userDrawn="1"/>
        </p:nvPicPr>
        <p:blipFill rotWithShape="1">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06984" y="1935902"/>
            <a:ext cx="1091955" cy="1082032"/>
          </a:xfrm>
          <a:prstGeom prst="rect">
            <a:avLst/>
          </a:prstGeom>
        </p:spPr>
      </p:pic>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rot="5400000">
            <a:off x="4589381" y="-526762"/>
            <a:ext cx="0" cy="8305064"/>
          </a:xfrm>
          <a:prstGeom prst="line">
            <a:avLst/>
          </a:prstGeom>
          <a:ln>
            <a:solidFill>
              <a:srgbClr val="226676"/>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3921086"/>
            <a:ext cx="8049974" cy="2120914"/>
          </a:xfrm>
          <a:prstGeom prst="rect">
            <a:avLst/>
          </a:prstGeom>
        </p:spPr>
        <p:txBody>
          <a:bodyPr/>
          <a:lstStyle>
            <a:lvl1pPr>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Tree>
    <p:extLst>
      <p:ext uri="{BB962C8B-B14F-4D97-AF65-F5344CB8AC3E}">
        <p14:creationId xmlns:p14="http://schemas.microsoft.com/office/powerpoint/2010/main" val="27558508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ullet Points +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EEF86-2AE3-F34E-B46E-EECA4362F06E}"/>
              </a:ext>
            </a:extLst>
          </p:cNvPr>
          <p:cNvSpPr/>
          <p:nvPr userDrawn="1"/>
        </p:nvSpPr>
        <p:spPr>
          <a:xfrm>
            <a:off x="7058588" y="0"/>
            <a:ext cx="2083443" cy="6400442"/>
          </a:xfrm>
          <a:prstGeom prst="rect">
            <a:avLst/>
          </a:prstGeom>
          <a:solidFill>
            <a:srgbClr val="E0DCD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509171" y="1551007"/>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5428527" y="1701478"/>
            <a:ext cx="2671782" cy="3322336"/>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037143"/>
            <a:ext cx="4352443" cy="3712721"/>
          </a:xfrm>
          <a:prstGeom prst="rect">
            <a:avLst/>
          </a:prstGeom>
        </p:spPr>
        <p:txBody>
          <a:bodyPr anchor="t"/>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Tree>
    <p:extLst>
      <p:ext uri="{BB962C8B-B14F-4D97-AF65-F5344CB8AC3E}">
        <p14:creationId xmlns:p14="http://schemas.microsoft.com/office/powerpoint/2010/main" val="21506160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ittle Text + Big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EEF86-2AE3-F34E-B46E-EECA4362F06E}"/>
              </a:ext>
            </a:extLst>
          </p:cNvPr>
          <p:cNvSpPr/>
          <p:nvPr userDrawn="1"/>
        </p:nvSpPr>
        <p:spPr>
          <a:xfrm>
            <a:off x="7058588" y="0"/>
            <a:ext cx="2083443" cy="6400442"/>
          </a:xfrm>
          <a:prstGeom prst="rect">
            <a:avLst/>
          </a:prstGeom>
          <a:solidFill>
            <a:srgbClr val="E0DCD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893708" y="1584015"/>
            <a:ext cx="5648404" cy="4261811"/>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anchor="t"/>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72932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ittle Text + Big Char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EEF86-2AE3-F34E-B46E-EECA4362F06E}"/>
              </a:ext>
            </a:extLst>
          </p:cNvPr>
          <p:cNvSpPr/>
          <p:nvPr userDrawn="1"/>
        </p:nvSpPr>
        <p:spPr>
          <a:xfrm>
            <a:off x="7058588" y="0"/>
            <a:ext cx="2083443" cy="6400442"/>
          </a:xfrm>
          <a:prstGeom prst="rect">
            <a:avLst/>
          </a:prstGeom>
          <a:solidFill>
            <a:srgbClr val="E0DCD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anchor="t"/>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893708" y="1584325"/>
            <a:ext cx="5648099" cy="42608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Tree>
    <p:extLst>
      <p:ext uri="{BB962C8B-B14F-4D97-AF65-F5344CB8AC3E}">
        <p14:creationId xmlns:p14="http://schemas.microsoft.com/office/powerpoint/2010/main" val="22152652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9" name="2 Marcador de texto"/>
          <p:cNvSpPr>
            <a:spLocks noGrp="1"/>
          </p:cNvSpPr>
          <p:nvPr>
            <p:ph type="body" sz="quarter" idx="12"/>
          </p:nvPr>
        </p:nvSpPr>
        <p:spPr>
          <a:xfrm>
            <a:off x="528638" y="1519238"/>
            <a:ext cx="8035925" cy="4405312"/>
          </a:xfrm>
          <a:prstGeom prst="rect">
            <a:avLst/>
          </a:prstGeom>
        </p:spPr>
        <p:txBody>
          <a:bodyPr/>
          <a:lstStyle>
            <a:lvl1pPr marL="0" indent="0" algn="l">
              <a:buFontTx/>
              <a:buNone/>
              <a:defRPr sz="2200">
                <a:latin typeface="Source Sans Pro ExtraLight" pitchFamily="34" charset="0"/>
              </a:defRPr>
            </a:lvl1pPr>
            <a:lvl2pPr marL="457200" indent="0" algn="l">
              <a:buFontTx/>
              <a:buNone/>
              <a:defRPr sz="2200">
                <a:latin typeface="Source Sans Pro ExtraLight" pitchFamily="34" charset="0"/>
              </a:defRPr>
            </a:lvl2pPr>
            <a:lvl3pPr marL="914400" indent="0" algn="l">
              <a:buFontTx/>
              <a:buNone/>
              <a:defRPr sz="2200">
                <a:latin typeface="Source Sans Pro ExtraLight" pitchFamily="34" charset="0"/>
              </a:defRPr>
            </a:lvl3pPr>
            <a:lvl4pPr marL="1371600" indent="0" algn="l">
              <a:buFontTx/>
              <a:buNone/>
              <a:defRPr sz="2200">
                <a:latin typeface="Source Sans Pro ExtraLight" pitchFamily="34" charset="0"/>
              </a:defRPr>
            </a:lvl4pPr>
            <a:lvl5pPr marL="1828800" indent="0" algn="l">
              <a:buFontTx/>
              <a:buNone/>
              <a:defRPr sz="2200">
                <a:latin typeface="Source Sans Pro ExtraLight"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VE" dirty="0"/>
          </a:p>
        </p:txBody>
      </p:sp>
    </p:spTree>
    <p:extLst>
      <p:ext uri="{BB962C8B-B14F-4D97-AF65-F5344CB8AC3E}">
        <p14:creationId xmlns:p14="http://schemas.microsoft.com/office/powerpoint/2010/main" val="8820197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1" y="1296365"/>
            <a:ext cx="9142031" cy="5127584"/>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Tree>
    <p:extLst>
      <p:ext uri="{BB962C8B-B14F-4D97-AF65-F5344CB8AC3E}">
        <p14:creationId xmlns:p14="http://schemas.microsoft.com/office/powerpoint/2010/main" val="12495690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 y="1296364"/>
            <a:ext cx="9144002" cy="5104435"/>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Tree>
    <p:extLst>
      <p:ext uri="{BB962C8B-B14F-4D97-AF65-F5344CB8AC3E}">
        <p14:creationId xmlns:p14="http://schemas.microsoft.com/office/powerpoint/2010/main" val="34593795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Group Work">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D570987-6BAC-2D47-B549-AE4DA76E19A4}"/>
              </a:ext>
            </a:extLst>
          </p:cNvPr>
          <p:cNvPicPr>
            <a:picLocks noChangeAspect="1"/>
          </p:cNvPicPr>
          <p:nvPr userDrawn="1"/>
        </p:nvPicPr>
        <p:blipFill rotWithShape="1">
          <a:blip r:embed="rId2" cstate="screen">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b="6512"/>
          <a:stretch/>
        </p:blipFill>
        <p:spPr>
          <a:xfrm>
            <a:off x="4565904" y="0"/>
            <a:ext cx="4578096" cy="6411432"/>
          </a:xfrm>
          <a:prstGeom prst="rect">
            <a:avLst/>
          </a:prstGeom>
        </p:spPr>
      </p:pic>
      <p:sp>
        <p:nvSpPr>
          <p:cNvPr id="8" name="Rectangle 7">
            <a:extLst>
              <a:ext uri="{FF2B5EF4-FFF2-40B4-BE49-F238E27FC236}">
                <a16:creationId xmlns:a16="http://schemas.microsoft.com/office/drawing/2014/main" id="{8F93F0E7-036D-4E45-B9B3-0DB0FD4A0C40}"/>
              </a:ext>
            </a:extLst>
          </p:cNvPr>
          <p:cNvSpPr/>
          <p:nvPr userDrawn="1"/>
        </p:nvSpPr>
        <p:spPr>
          <a:xfrm>
            <a:off x="4565904" y="1"/>
            <a:ext cx="4463372" cy="6411432"/>
          </a:xfrm>
          <a:prstGeom prst="rect">
            <a:avLst/>
          </a:prstGeom>
          <a:gradFill flip="none" rotWithShape="1">
            <a:gsLst>
              <a:gs pos="56000">
                <a:schemeClr val="bg1">
                  <a:alpha val="92000"/>
                </a:schemeClr>
              </a:gs>
              <a:gs pos="40000">
                <a:schemeClr val="bg1"/>
              </a:gs>
              <a:gs pos="77000">
                <a:schemeClr val="bg1">
                  <a:alpha val="68000"/>
                </a:schemeClr>
              </a:gs>
              <a:gs pos="100000">
                <a:schemeClr val="bg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435100"/>
            <a:ext cx="6528484" cy="4477936"/>
          </a:xfrm>
          <a:prstGeom prst="rect">
            <a:avLst/>
          </a:prstGeom>
        </p:spPr>
        <p:txBody>
          <a:bodyPr anchor="t"/>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Tree>
    <p:extLst>
      <p:ext uri="{BB962C8B-B14F-4D97-AF65-F5344CB8AC3E}">
        <p14:creationId xmlns:p14="http://schemas.microsoft.com/office/powerpoint/2010/main" val="6509626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2108801"/>
            <a:ext cx="6239116" cy="123917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chemeClr val="tx2"/>
                </a:solidFill>
                <a:latin typeface="Source Sans Pro Light" panose="020B0403030403020204" pitchFamily="34" charset="0"/>
                <a:ea typeface="Source Sans Pro Light" panose="020B04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a:t>
            </a:r>
          </a:p>
          <a:p>
            <a:pPr lvl="0"/>
            <a:endParaRPr lang="en-GB" dirty="0"/>
          </a:p>
        </p:txBody>
      </p:sp>
      <p:sp>
        <p:nvSpPr>
          <p:cNvPr id="12" name="TextBox 11">
            <a:extLst>
              <a:ext uri="{FF2B5EF4-FFF2-40B4-BE49-F238E27FC236}">
                <a16:creationId xmlns:a16="http://schemas.microsoft.com/office/drawing/2014/main" id="{0539C4FC-454F-2449-95FD-33397D3A8934}"/>
              </a:ext>
            </a:extLst>
          </p:cNvPr>
          <p:cNvSpPr txBox="1"/>
          <p:nvPr userDrawn="1"/>
        </p:nvSpPr>
        <p:spPr>
          <a:xfrm>
            <a:off x="2296633" y="1461518"/>
            <a:ext cx="4146698" cy="584775"/>
          </a:xfrm>
          <a:prstGeom prst="rect">
            <a:avLst/>
          </a:prstGeom>
          <a:noFill/>
        </p:spPr>
        <p:txBody>
          <a:bodyPr wrap="square" rtlCol="0">
            <a:spAutoFit/>
          </a:bodyPr>
          <a:lstStyle/>
          <a:p>
            <a:r>
              <a:rPr lang="en-GB" sz="3200" b="1" spc="300" dirty="0">
                <a:solidFill>
                  <a:srgbClr val="226676"/>
                </a:solidFill>
                <a:latin typeface="Source Sans Pro Semibold" panose="020B0503030403020204" pitchFamily="34" charset="0"/>
                <a:ea typeface="Source Sans Pro Semibold" panose="020B0503030403020204" pitchFamily="34" charset="0"/>
                <a:cs typeface="Arial" panose="020B0604020202020204" pitchFamily="34" charset="0"/>
              </a:rPr>
              <a:t>TUJUAN</a:t>
            </a:r>
          </a:p>
        </p:txBody>
      </p:sp>
      <p:pic>
        <p:nvPicPr>
          <p:cNvPr id="13" name="Picture 12">
            <a:extLst>
              <a:ext uri="{FF2B5EF4-FFF2-40B4-BE49-F238E27FC236}">
                <a16:creationId xmlns:a16="http://schemas.microsoft.com/office/drawing/2014/main" id="{574A3279-8BF1-7A40-8DE6-00D98F87BEBB}"/>
              </a:ext>
            </a:extLst>
          </p:cNvPr>
          <p:cNvPicPr>
            <a:picLocks noChangeAspect="1"/>
          </p:cNvPicPr>
          <p:nvPr userDrawn="1"/>
        </p:nvPicPr>
        <p:blipFill rotWithShape="1">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06984" y="1935902"/>
            <a:ext cx="1091955" cy="1082032"/>
          </a:xfrm>
          <a:prstGeom prst="rect">
            <a:avLst/>
          </a:prstGeom>
        </p:spPr>
      </p:pic>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rot="5400000">
            <a:off x="4589381" y="-526762"/>
            <a:ext cx="0" cy="8305064"/>
          </a:xfrm>
          <a:prstGeom prst="line">
            <a:avLst/>
          </a:prstGeom>
          <a:ln>
            <a:solidFill>
              <a:srgbClr val="E0DCD5"/>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3921086"/>
            <a:ext cx="8049974" cy="2120914"/>
          </a:xfrm>
          <a:prstGeom prst="rect">
            <a:avLst/>
          </a:prstGeom>
        </p:spPr>
        <p:txBody>
          <a:bodyPr/>
          <a:lstStyle>
            <a:lvl1pPr>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Tree>
    <p:extLst>
      <p:ext uri="{BB962C8B-B14F-4D97-AF65-F5344CB8AC3E}">
        <p14:creationId xmlns:p14="http://schemas.microsoft.com/office/powerpoint/2010/main" val="14620762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1790898"/>
            <a:ext cx="3738980" cy="4185638"/>
          </a:xfrm>
          <a:prstGeom prst="rect">
            <a:avLst/>
          </a:prstGeom>
        </p:spPr>
        <p:txBody>
          <a:bodyPr anchor="ctr"/>
          <a:lstStyle>
            <a:lvl1pPr>
              <a:lnSpc>
                <a:spcPct val="150000"/>
              </a:lnSpc>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976752" y="1790898"/>
            <a:ext cx="3738980" cy="4185638"/>
          </a:xfrm>
          <a:prstGeom prst="rect">
            <a:avLst/>
          </a:prstGeom>
        </p:spPr>
        <p:txBody>
          <a:bodyPr anchor="ctr"/>
          <a:lstStyle>
            <a:lvl1pPr>
              <a:lnSpc>
                <a:spcPct val="150000"/>
              </a:lnSpc>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6" name="5 Marcador de texto"/>
          <p:cNvSpPr>
            <a:spLocks noGrp="1"/>
          </p:cNvSpPr>
          <p:nvPr>
            <p:ph type="body" sz="quarter" idx="18"/>
          </p:nvPr>
        </p:nvSpPr>
        <p:spPr>
          <a:xfrm>
            <a:off x="485775" y="1346200"/>
            <a:ext cx="8229600" cy="355600"/>
          </a:xfrm>
          <a:prstGeom prst="rect">
            <a:avLst/>
          </a:prstGeom>
        </p:spPr>
        <p:txBody>
          <a:bodyPr/>
          <a:lstStyle>
            <a:lvl1pPr marL="0" indent="0" algn="ctr">
              <a:buNone/>
              <a:defRPr sz="2100" b="1">
                <a:solidFill>
                  <a:schemeClr val="tx2"/>
                </a:solidFill>
                <a:latin typeface="Source Sans Pro" pitchFamily="34" charset="0"/>
              </a:defRPr>
            </a:lvl1pPr>
          </a:lstStyle>
          <a:p>
            <a:pPr lvl="0"/>
            <a:r>
              <a:rPr lang="es-ES" dirty="0"/>
              <a:t>Haga clic para modificar el estilo de texto del patrón</a:t>
            </a:r>
          </a:p>
        </p:txBody>
      </p:sp>
    </p:spTree>
    <p:extLst>
      <p:ext uri="{BB962C8B-B14F-4D97-AF65-F5344CB8AC3E}">
        <p14:creationId xmlns:p14="http://schemas.microsoft.com/office/powerpoint/2010/main" val="15590808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70028" y="2945755"/>
            <a:ext cx="4062829" cy="752355"/>
          </a:xfrm>
          <a:prstGeom prst="rect">
            <a:avLst/>
          </a:prstGeom>
        </p:spPr>
        <p:txBody>
          <a:bodyPr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5" name="Text Placeholder 19">
            <a:extLst>
              <a:ext uri="{FF2B5EF4-FFF2-40B4-BE49-F238E27FC236}">
                <a16:creationId xmlns:a16="http://schemas.microsoft.com/office/drawing/2014/main" id="{39EC9140-1942-F143-8A24-943DB6C01FE9}"/>
              </a:ext>
            </a:extLst>
          </p:cNvPr>
          <p:cNvSpPr txBox="1">
            <a:spLocks/>
          </p:cNvSpPr>
          <p:nvPr userDrawn="1"/>
        </p:nvSpPr>
        <p:spPr>
          <a:xfrm>
            <a:off x="370029" y="2592729"/>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3" name="Picture Placeholder 2">
            <a:extLst>
              <a:ext uri="{FF2B5EF4-FFF2-40B4-BE49-F238E27FC236}">
                <a16:creationId xmlns:a16="http://schemas.microsoft.com/office/drawing/2014/main" id="{DFEBF346-4833-7C4E-B76E-41CCCC38CFB0}"/>
              </a:ext>
            </a:extLst>
          </p:cNvPr>
          <p:cNvSpPr>
            <a:spLocks noGrp="1"/>
          </p:cNvSpPr>
          <p:nvPr>
            <p:ph type="pic" sz="quarter" idx="15" hasCustomPrompt="1"/>
          </p:nvPr>
        </p:nvSpPr>
        <p:spPr>
          <a:xfrm>
            <a:off x="369888" y="1515600"/>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8" name="Text Placeholder 30">
            <a:extLst>
              <a:ext uri="{FF2B5EF4-FFF2-40B4-BE49-F238E27FC236}">
                <a16:creationId xmlns:a16="http://schemas.microsoft.com/office/drawing/2014/main" id="{72B8C849-C19F-8042-BCC6-E4CA34C9433A}"/>
              </a:ext>
            </a:extLst>
          </p:cNvPr>
          <p:cNvSpPr>
            <a:spLocks noGrp="1"/>
          </p:cNvSpPr>
          <p:nvPr>
            <p:ph type="body" sz="quarter" idx="16" hasCustomPrompt="1"/>
          </p:nvPr>
        </p:nvSpPr>
        <p:spPr>
          <a:xfrm>
            <a:off x="370028" y="5283841"/>
            <a:ext cx="4062829" cy="752355"/>
          </a:xfrm>
          <a:prstGeom prst="rect">
            <a:avLst/>
          </a:prstGeom>
        </p:spPr>
        <p:txBody>
          <a:bodyPr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9" name="Text Placeholder 19">
            <a:extLst>
              <a:ext uri="{FF2B5EF4-FFF2-40B4-BE49-F238E27FC236}">
                <a16:creationId xmlns:a16="http://schemas.microsoft.com/office/drawing/2014/main" id="{959BFD2B-891D-184E-996E-B5EF5410F3E6}"/>
              </a:ext>
            </a:extLst>
          </p:cNvPr>
          <p:cNvSpPr txBox="1">
            <a:spLocks/>
          </p:cNvSpPr>
          <p:nvPr userDrawn="1"/>
        </p:nvSpPr>
        <p:spPr>
          <a:xfrm>
            <a:off x="370029" y="4930815"/>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10" name="Picture Placeholder 2">
            <a:extLst>
              <a:ext uri="{FF2B5EF4-FFF2-40B4-BE49-F238E27FC236}">
                <a16:creationId xmlns:a16="http://schemas.microsoft.com/office/drawing/2014/main" id="{C2390C98-D181-E84E-81FE-DF891D279EF1}"/>
              </a:ext>
            </a:extLst>
          </p:cNvPr>
          <p:cNvSpPr>
            <a:spLocks noGrp="1"/>
          </p:cNvSpPr>
          <p:nvPr>
            <p:ph type="pic" sz="quarter" idx="17" hasCustomPrompt="1"/>
          </p:nvPr>
        </p:nvSpPr>
        <p:spPr>
          <a:xfrm>
            <a:off x="369888" y="3853686"/>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1" name="Text Placeholder 30">
            <a:extLst>
              <a:ext uri="{FF2B5EF4-FFF2-40B4-BE49-F238E27FC236}">
                <a16:creationId xmlns:a16="http://schemas.microsoft.com/office/drawing/2014/main" id="{17E53703-C363-BD49-A15F-734086262BC7}"/>
              </a:ext>
            </a:extLst>
          </p:cNvPr>
          <p:cNvSpPr>
            <a:spLocks noGrp="1"/>
          </p:cNvSpPr>
          <p:nvPr>
            <p:ph type="body" sz="quarter" idx="18" hasCustomPrompt="1"/>
          </p:nvPr>
        </p:nvSpPr>
        <p:spPr>
          <a:xfrm>
            <a:off x="4711039" y="5283841"/>
            <a:ext cx="4062829" cy="752355"/>
          </a:xfrm>
          <a:prstGeom prst="rect">
            <a:avLst/>
          </a:prstGeom>
        </p:spPr>
        <p:txBody>
          <a:bodyPr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4711040" y="4930815"/>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4710899" y="1515600"/>
            <a:ext cx="4063215" cy="3322336"/>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Tree>
    <p:extLst>
      <p:ext uri="{BB962C8B-B14F-4D97-AF65-F5344CB8AC3E}">
        <p14:creationId xmlns:p14="http://schemas.microsoft.com/office/powerpoint/2010/main" val="690247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1714698"/>
            <a:ext cx="3738980" cy="4185638"/>
          </a:xfrm>
          <a:prstGeom prst="rect">
            <a:avLst/>
          </a:prstGeom>
        </p:spPr>
        <p:txBody>
          <a:bodyPr anchor="ctr"/>
          <a:lstStyle>
            <a:lvl1pPr>
              <a:lnSpc>
                <a:spcPct val="150000"/>
              </a:lnSpc>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976752" y="1714698"/>
            <a:ext cx="3738980" cy="4185638"/>
          </a:xfrm>
          <a:prstGeom prst="rect">
            <a:avLst/>
          </a:prstGeom>
        </p:spPr>
        <p:txBody>
          <a:bodyPr anchor="ctr"/>
          <a:lstStyle>
            <a:lvl1pPr>
              <a:lnSpc>
                <a:spcPct val="150000"/>
              </a:lnSpc>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6" name="5 Marcador de texto"/>
          <p:cNvSpPr>
            <a:spLocks noGrp="1"/>
          </p:cNvSpPr>
          <p:nvPr>
            <p:ph type="body" sz="quarter" idx="18"/>
          </p:nvPr>
        </p:nvSpPr>
        <p:spPr>
          <a:xfrm>
            <a:off x="485775" y="1270000"/>
            <a:ext cx="8229600" cy="355600"/>
          </a:xfrm>
          <a:prstGeom prst="rect">
            <a:avLst/>
          </a:prstGeom>
        </p:spPr>
        <p:txBody>
          <a:bodyPr/>
          <a:lstStyle>
            <a:lvl1pPr marL="0" indent="0" algn="ctr">
              <a:buNone/>
              <a:defRPr sz="2100" b="1">
                <a:solidFill>
                  <a:schemeClr val="tx2"/>
                </a:solidFill>
                <a:latin typeface="Source Sans Pro" pitchFamily="34" charset="0"/>
              </a:defRPr>
            </a:lvl1pPr>
          </a:lstStyle>
          <a:p>
            <a:pPr lvl="0"/>
            <a:r>
              <a:rPr lang="es-ES" dirty="0"/>
              <a:t>Haga clic para modificar el estilo de texto del patrón</a:t>
            </a:r>
          </a:p>
        </p:txBody>
      </p:sp>
    </p:spTree>
    <p:extLst>
      <p:ext uri="{BB962C8B-B14F-4D97-AF65-F5344CB8AC3E}">
        <p14:creationId xmlns:p14="http://schemas.microsoft.com/office/powerpoint/2010/main" val="22382779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ullet Points + Image">
    <p:spTree>
      <p:nvGrpSpPr>
        <p:cNvPr id="1" name=""/>
        <p:cNvGrpSpPr/>
        <p:nvPr/>
      </p:nvGrpSpPr>
      <p:grpSpPr>
        <a:xfrm>
          <a:off x="0" y="0"/>
          <a:ext cx="0" cy="0"/>
          <a:chOff x="0" y="0"/>
          <a:chExt cx="0" cy="0"/>
        </a:xfrm>
      </p:grpSpPr>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509171" y="1551007"/>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5428527" y="1701478"/>
            <a:ext cx="2671782" cy="3322336"/>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037143"/>
            <a:ext cx="4352443" cy="3712721"/>
          </a:xfrm>
          <a:prstGeom prst="rect">
            <a:avLst/>
          </a:prstGeom>
        </p:spPr>
        <p:txBody>
          <a:bodyPr anchor="t"/>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Tree>
    <p:extLst>
      <p:ext uri="{BB962C8B-B14F-4D97-AF65-F5344CB8AC3E}">
        <p14:creationId xmlns:p14="http://schemas.microsoft.com/office/powerpoint/2010/main" val="18644479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ittle Text + 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893708" y="1584015"/>
            <a:ext cx="5648404" cy="4261811"/>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anchor="t"/>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85062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ittle Text + Big Chart">
    <p:spTree>
      <p:nvGrpSpPr>
        <p:cNvPr id="1" name=""/>
        <p:cNvGrpSpPr/>
        <p:nvPr/>
      </p:nvGrpSpPr>
      <p:grpSpPr>
        <a:xfrm>
          <a:off x="0" y="0"/>
          <a:ext cx="0" cy="0"/>
          <a:chOff x="0" y="0"/>
          <a:chExt cx="0" cy="0"/>
        </a:xfrm>
      </p:grpSpPr>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anchor="t"/>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893708" y="1584325"/>
            <a:ext cx="5648099" cy="42608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Tree>
    <p:extLst>
      <p:ext uri="{BB962C8B-B14F-4D97-AF65-F5344CB8AC3E}">
        <p14:creationId xmlns:p14="http://schemas.microsoft.com/office/powerpoint/2010/main" val="11660243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9" name="2 Marcador de texto"/>
          <p:cNvSpPr>
            <a:spLocks noGrp="1"/>
          </p:cNvSpPr>
          <p:nvPr>
            <p:ph type="body" sz="quarter" idx="12"/>
          </p:nvPr>
        </p:nvSpPr>
        <p:spPr>
          <a:xfrm>
            <a:off x="528638" y="1519238"/>
            <a:ext cx="8035925" cy="4405312"/>
          </a:xfrm>
          <a:prstGeom prst="rect">
            <a:avLst/>
          </a:prstGeom>
        </p:spPr>
        <p:txBody>
          <a:bodyPr/>
          <a:lstStyle>
            <a:lvl1pPr marL="0" indent="0" algn="l">
              <a:buFontTx/>
              <a:buNone/>
              <a:defRPr sz="2200">
                <a:latin typeface="Source Sans Pro ExtraLight" pitchFamily="34" charset="0"/>
              </a:defRPr>
            </a:lvl1pPr>
            <a:lvl2pPr marL="457200" indent="0" algn="l">
              <a:buFontTx/>
              <a:buNone/>
              <a:defRPr sz="2200">
                <a:latin typeface="Source Sans Pro ExtraLight" pitchFamily="34" charset="0"/>
              </a:defRPr>
            </a:lvl2pPr>
            <a:lvl3pPr marL="914400" indent="0" algn="l">
              <a:buFontTx/>
              <a:buNone/>
              <a:defRPr sz="2200">
                <a:latin typeface="Source Sans Pro ExtraLight" pitchFamily="34" charset="0"/>
              </a:defRPr>
            </a:lvl3pPr>
            <a:lvl4pPr marL="1371600" indent="0" algn="l">
              <a:buFontTx/>
              <a:buNone/>
              <a:defRPr sz="2200">
                <a:latin typeface="Source Sans Pro ExtraLight" pitchFamily="34" charset="0"/>
              </a:defRPr>
            </a:lvl4pPr>
            <a:lvl5pPr marL="1828800" indent="0" algn="l">
              <a:buFontTx/>
              <a:buNone/>
              <a:defRPr sz="2200">
                <a:latin typeface="Source Sans Pro ExtraLight"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VE" dirty="0"/>
          </a:p>
        </p:txBody>
      </p:sp>
    </p:spTree>
    <p:extLst>
      <p:ext uri="{BB962C8B-B14F-4D97-AF65-F5344CB8AC3E}">
        <p14:creationId xmlns:p14="http://schemas.microsoft.com/office/powerpoint/2010/main" val="28876514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1" y="1296365"/>
            <a:ext cx="9142031" cy="5127584"/>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Tree>
    <p:extLst>
      <p:ext uri="{BB962C8B-B14F-4D97-AF65-F5344CB8AC3E}">
        <p14:creationId xmlns:p14="http://schemas.microsoft.com/office/powerpoint/2010/main" val="28189875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 y="1296364"/>
            <a:ext cx="9144002" cy="5104435"/>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Tree>
    <p:extLst>
      <p:ext uri="{BB962C8B-B14F-4D97-AF65-F5344CB8AC3E}">
        <p14:creationId xmlns:p14="http://schemas.microsoft.com/office/powerpoint/2010/main" val="399533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Group Work">
    <p:spTree>
      <p:nvGrpSpPr>
        <p:cNvPr id="1" name=""/>
        <p:cNvGrpSpPr/>
        <p:nvPr/>
      </p:nvGrpSpPr>
      <p:grpSpPr>
        <a:xfrm>
          <a:off x="0" y="0"/>
          <a:ext cx="0" cy="0"/>
          <a:chOff x="0" y="0"/>
          <a:chExt cx="0" cy="0"/>
        </a:xfrm>
      </p:grpSpPr>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435100"/>
            <a:ext cx="6528484" cy="4477936"/>
          </a:xfrm>
          <a:prstGeom prst="rect">
            <a:avLst/>
          </a:prstGeom>
        </p:spPr>
        <p:txBody>
          <a:bodyPr anchor="t"/>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Tree>
    <p:extLst>
      <p:ext uri="{BB962C8B-B14F-4D97-AF65-F5344CB8AC3E}">
        <p14:creationId xmlns:p14="http://schemas.microsoft.com/office/powerpoint/2010/main" val="42412055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2108801"/>
            <a:ext cx="6239116" cy="123917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b="0" i="0">
                <a:solidFill>
                  <a:schemeClr val="tx2"/>
                </a:solidFill>
                <a:latin typeface="Source Sans Pro Light" panose="020B0403030403020204" pitchFamily="34" charset="0"/>
                <a:ea typeface="Source Sans Pro Light" panose="020B04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Placeholder Text, insert content here. Placeholder Text, insert content here. Placeholder Text, insert content here. Placeholder Text, insert content here. Placeholder Text, insert content here. Placeholder </a:t>
            </a:r>
            <a:r>
              <a:rPr lang="en-GB" dirty="0" err="1"/>
              <a:t>Placeholder</a:t>
            </a:r>
            <a:r>
              <a:rPr lang="en-GB" dirty="0"/>
              <a:t> Text, insert content here.</a:t>
            </a:r>
          </a:p>
          <a:p>
            <a:pPr lvl="0"/>
            <a:endParaRPr lang="en-GB" dirty="0"/>
          </a:p>
        </p:txBody>
      </p:sp>
      <p:sp>
        <p:nvSpPr>
          <p:cNvPr id="12" name="TextBox 11">
            <a:extLst>
              <a:ext uri="{FF2B5EF4-FFF2-40B4-BE49-F238E27FC236}">
                <a16:creationId xmlns:a16="http://schemas.microsoft.com/office/drawing/2014/main" id="{0539C4FC-454F-2449-95FD-33397D3A8934}"/>
              </a:ext>
            </a:extLst>
          </p:cNvPr>
          <p:cNvSpPr txBox="1"/>
          <p:nvPr userDrawn="1"/>
        </p:nvSpPr>
        <p:spPr>
          <a:xfrm>
            <a:off x="2296633" y="1228711"/>
            <a:ext cx="4146698" cy="584775"/>
          </a:xfrm>
          <a:prstGeom prst="rect">
            <a:avLst/>
          </a:prstGeom>
          <a:noFill/>
        </p:spPr>
        <p:txBody>
          <a:bodyPr wrap="square" rtlCol="0">
            <a:spAutoFit/>
          </a:bodyPr>
          <a:lstStyle/>
          <a:p>
            <a:r>
              <a:rPr lang="en-GB" sz="3200" b="1" spc="300" dirty="0">
                <a:solidFill>
                  <a:srgbClr val="226676"/>
                </a:solidFill>
                <a:latin typeface="Source Sans Pro Semibold" panose="020B0503030403020204" pitchFamily="34" charset="0"/>
                <a:ea typeface="Source Sans Pro Semibold" panose="020B0503030403020204" pitchFamily="34" charset="0"/>
                <a:cs typeface="Arial" panose="020B0604020202020204" pitchFamily="34" charset="0"/>
              </a:rPr>
              <a:t>TUJUAN</a:t>
            </a:r>
          </a:p>
        </p:txBody>
      </p:sp>
      <p:pic>
        <p:nvPicPr>
          <p:cNvPr id="13" name="Picture 12">
            <a:extLst>
              <a:ext uri="{FF2B5EF4-FFF2-40B4-BE49-F238E27FC236}">
                <a16:creationId xmlns:a16="http://schemas.microsoft.com/office/drawing/2014/main" id="{574A3279-8BF1-7A40-8DE6-00D98F87BEBB}"/>
              </a:ext>
            </a:extLst>
          </p:cNvPr>
          <p:cNvPicPr>
            <a:picLocks noChangeAspect="1"/>
          </p:cNvPicPr>
          <p:nvPr userDrawn="1"/>
        </p:nvPicPr>
        <p:blipFill rotWithShape="1">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06984" y="1935902"/>
            <a:ext cx="1091955" cy="1082032"/>
          </a:xfrm>
          <a:prstGeom prst="rect">
            <a:avLst/>
          </a:prstGeom>
        </p:spPr>
      </p:pic>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rot="5400000">
            <a:off x="4589381" y="-526762"/>
            <a:ext cx="0" cy="8305064"/>
          </a:xfrm>
          <a:prstGeom prst="line">
            <a:avLst/>
          </a:prstGeom>
          <a:ln>
            <a:solidFill>
              <a:srgbClr val="E0DCD5"/>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3921086"/>
            <a:ext cx="8049974" cy="2120914"/>
          </a:xfrm>
          <a:prstGeom prst="rect">
            <a:avLst/>
          </a:prstGeom>
        </p:spPr>
        <p:txBody>
          <a:bodyPr/>
          <a:lstStyle>
            <a:lvl1pPr>
              <a:defRPr sz="22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endParaRPr lang="x-none" dirty="0"/>
          </a:p>
        </p:txBody>
      </p:sp>
    </p:spTree>
    <p:extLst>
      <p:ext uri="{BB962C8B-B14F-4D97-AF65-F5344CB8AC3E}">
        <p14:creationId xmlns:p14="http://schemas.microsoft.com/office/powerpoint/2010/main" val="33711612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1790898"/>
            <a:ext cx="3738980" cy="4185638"/>
          </a:xfrm>
          <a:prstGeom prst="rect">
            <a:avLst/>
          </a:prstGeom>
        </p:spPr>
        <p:txBody>
          <a:bodyPr anchor="t"/>
          <a:lstStyle>
            <a:lvl1pPr>
              <a:lnSpc>
                <a:spcPct val="150000"/>
              </a:lnSpc>
              <a:defRPr sz="22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976752" y="1790898"/>
            <a:ext cx="3738980" cy="4185638"/>
          </a:xfrm>
          <a:prstGeom prst="rect">
            <a:avLst/>
          </a:prstGeom>
        </p:spPr>
        <p:txBody>
          <a:bodyPr anchor="t"/>
          <a:lstStyle>
            <a:lvl1pPr>
              <a:lnSpc>
                <a:spcPct val="150000"/>
              </a:lnSpc>
              <a:defRPr sz="22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6" name="5 Marcador de texto"/>
          <p:cNvSpPr>
            <a:spLocks noGrp="1"/>
          </p:cNvSpPr>
          <p:nvPr>
            <p:ph type="body" sz="quarter" idx="18"/>
          </p:nvPr>
        </p:nvSpPr>
        <p:spPr>
          <a:xfrm>
            <a:off x="485775" y="1346200"/>
            <a:ext cx="8229600" cy="355600"/>
          </a:xfrm>
          <a:prstGeom prst="rect">
            <a:avLst/>
          </a:prstGeom>
        </p:spPr>
        <p:txBody>
          <a:bodyPr/>
          <a:lstStyle>
            <a:lvl1pPr marL="0" indent="0" algn="ctr">
              <a:buNone/>
              <a:defRPr sz="2400" b="1">
                <a:solidFill>
                  <a:schemeClr val="tx2"/>
                </a:solidFill>
                <a:latin typeface="Source Sans Pro" pitchFamily="34" charset="0"/>
              </a:defRPr>
            </a:lvl1pPr>
          </a:lstStyle>
          <a:p>
            <a:pPr lvl="0"/>
            <a:r>
              <a:rPr lang="es-ES" dirty="0"/>
              <a:t>Haga clic para modificar el estilo de texto del patrón</a:t>
            </a:r>
          </a:p>
        </p:txBody>
      </p:sp>
    </p:spTree>
    <p:extLst>
      <p:ext uri="{BB962C8B-B14F-4D97-AF65-F5344CB8AC3E}">
        <p14:creationId xmlns:p14="http://schemas.microsoft.com/office/powerpoint/2010/main" val="18242875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70028" y="2945755"/>
            <a:ext cx="4062829" cy="752355"/>
          </a:xfrm>
          <a:prstGeom prst="rect">
            <a:avLst/>
          </a:prstGeom>
        </p:spPr>
        <p:txBody>
          <a:bodyPr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5" name="Text Placeholder 19">
            <a:extLst>
              <a:ext uri="{FF2B5EF4-FFF2-40B4-BE49-F238E27FC236}">
                <a16:creationId xmlns:a16="http://schemas.microsoft.com/office/drawing/2014/main" id="{39EC9140-1942-F143-8A24-943DB6C01FE9}"/>
              </a:ext>
            </a:extLst>
          </p:cNvPr>
          <p:cNvSpPr txBox="1">
            <a:spLocks/>
          </p:cNvSpPr>
          <p:nvPr userDrawn="1"/>
        </p:nvSpPr>
        <p:spPr>
          <a:xfrm>
            <a:off x="370029" y="2592729"/>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3" name="Picture Placeholder 2">
            <a:extLst>
              <a:ext uri="{FF2B5EF4-FFF2-40B4-BE49-F238E27FC236}">
                <a16:creationId xmlns:a16="http://schemas.microsoft.com/office/drawing/2014/main" id="{DFEBF346-4833-7C4E-B76E-41CCCC38CFB0}"/>
              </a:ext>
            </a:extLst>
          </p:cNvPr>
          <p:cNvSpPr>
            <a:spLocks noGrp="1"/>
          </p:cNvSpPr>
          <p:nvPr>
            <p:ph type="pic" sz="quarter" idx="15" hasCustomPrompt="1"/>
          </p:nvPr>
        </p:nvSpPr>
        <p:spPr>
          <a:xfrm>
            <a:off x="369888" y="1515600"/>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8" name="Text Placeholder 30">
            <a:extLst>
              <a:ext uri="{FF2B5EF4-FFF2-40B4-BE49-F238E27FC236}">
                <a16:creationId xmlns:a16="http://schemas.microsoft.com/office/drawing/2014/main" id="{72B8C849-C19F-8042-BCC6-E4CA34C9433A}"/>
              </a:ext>
            </a:extLst>
          </p:cNvPr>
          <p:cNvSpPr>
            <a:spLocks noGrp="1"/>
          </p:cNvSpPr>
          <p:nvPr>
            <p:ph type="body" sz="quarter" idx="16" hasCustomPrompt="1"/>
          </p:nvPr>
        </p:nvSpPr>
        <p:spPr>
          <a:xfrm>
            <a:off x="370028" y="5283841"/>
            <a:ext cx="4062829" cy="752355"/>
          </a:xfrm>
          <a:prstGeom prst="rect">
            <a:avLst/>
          </a:prstGeom>
        </p:spPr>
        <p:txBody>
          <a:bodyPr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9" name="Text Placeholder 19">
            <a:extLst>
              <a:ext uri="{FF2B5EF4-FFF2-40B4-BE49-F238E27FC236}">
                <a16:creationId xmlns:a16="http://schemas.microsoft.com/office/drawing/2014/main" id="{959BFD2B-891D-184E-996E-B5EF5410F3E6}"/>
              </a:ext>
            </a:extLst>
          </p:cNvPr>
          <p:cNvSpPr txBox="1">
            <a:spLocks/>
          </p:cNvSpPr>
          <p:nvPr userDrawn="1"/>
        </p:nvSpPr>
        <p:spPr>
          <a:xfrm>
            <a:off x="370029" y="4930815"/>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10" name="Picture Placeholder 2">
            <a:extLst>
              <a:ext uri="{FF2B5EF4-FFF2-40B4-BE49-F238E27FC236}">
                <a16:creationId xmlns:a16="http://schemas.microsoft.com/office/drawing/2014/main" id="{C2390C98-D181-E84E-81FE-DF891D279EF1}"/>
              </a:ext>
            </a:extLst>
          </p:cNvPr>
          <p:cNvSpPr>
            <a:spLocks noGrp="1"/>
          </p:cNvSpPr>
          <p:nvPr>
            <p:ph type="pic" sz="quarter" idx="17" hasCustomPrompt="1"/>
          </p:nvPr>
        </p:nvSpPr>
        <p:spPr>
          <a:xfrm>
            <a:off x="369888" y="3853686"/>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1" name="Text Placeholder 30">
            <a:extLst>
              <a:ext uri="{FF2B5EF4-FFF2-40B4-BE49-F238E27FC236}">
                <a16:creationId xmlns:a16="http://schemas.microsoft.com/office/drawing/2014/main" id="{17E53703-C363-BD49-A15F-734086262BC7}"/>
              </a:ext>
            </a:extLst>
          </p:cNvPr>
          <p:cNvSpPr>
            <a:spLocks noGrp="1"/>
          </p:cNvSpPr>
          <p:nvPr>
            <p:ph type="body" sz="quarter" idx="18" hasCustomPrompt="1"/>
          </p:nvPr>
        </p:nvSpPr>
        <p:spPr>
          <a:xfrm>
            <a:off x="4711039" y="5283841"/>
            <a:ext cx="4062829" cy="752355"/>
          </a:xfrm>
          <a:prstGeom prst="rect">
            <a:avLst/>
          </a:prstGeom>
        </p:spPr>
        <p:txBody>
          <a:bodyPr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4711040" y="4930815"/>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4710899" y="1515600"/>
            <a:ext cx="4063215" cy="3322336"/>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Tree>
    <p:extLst>
      <p:ext uri="{BB962C8B-B14F-4D97-AF65-F5344CB8AC3E}">
        <p14:creationId xmlns:p14="http://schemas.microsoft.com/office/powerpoint/2010/main" val="388963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Group Work">
    <p:spTree>
      <p:nvGrpSpPr>
        <p:cNvPr id="1" name=""/>
        <p:cNvGrpSpPr/>
        <p:nvPr/>
      </p:nvGrpSpPr>
      <p:grpSpPr>
        <a:xfrm>
          <a:off x="0" y="0"/>
          <a:ext cx="0" cy="0"/>
          <a:chOff x="0" y="0"/>
          <a:chExt cx="0" cy="0"/>
        </a:xfrm>
      </p:grpSpPr>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435100"/>
            <a:ext cx="6528484" cy="4477936"/>
          </a:xfrm>
          <a:prstGeom prst="rect">
            <a:avLst/>
          </a:prstGeom>
        </p:spPr>
        <p:txBody>
          <a:bodyPr anchor="t"/>
          <a:lstStyle>
            <a:lvl1pPr>
              <a:lnSpc>
                <a:spcPct val="150000"/>
              </a:lnSpc>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Tree>
    <p:extLst>
      <p:ext uri="{BB962C8B-B14F-4D97-AF65-F5344CB8AC3E}">
        <p14:creationId xmlns:p14="http://schemas.microsoft.com/office/powerpoint/2010/main" val="5576978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ullet Points +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5428527" y="1701478"/>
            <a:ext cx="2671782" cy="3322336"/>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037143"/>
            <a:ext cx="4352443" cy="3712721"/>
          </a:xfrm>
          <a:prstGeom prst="rect">
            <a:avLst/>
          </a:prstGeom>
        </p:spPr>
        <p:txBody>
          <a:bodyPr anchor="t"/>
          <a:lstStyle>
            <a:lvl1pPr>
              <a:lnSpc>
                <a:spcPct val="150000"/>
              </a:lnSpc>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6" name="5 Marcador de texto"/>
          <p:cNvSpPr>
            <a:spLocks noGrp="1"/>
          </p:cNvSpPr>
          <p:nvPr>
            <p:ph type="body" sz="quarter" idx="20"/>
          </p:nvPr>
        </p:nvSpPr>
        <p:spPr>
          <a:xfrm>
            <a:off x="485774" y="1438835"/>
            <a:ext cx="4183062" cy="368841"/>
          </a:xfrm>
          <a:prstGeom prst="rect">
            <a:avLst/>
          </a:prstGeom>
        </p:spPr>
        <p:txBody>
          <a:bodyPr/>
          <a:lstStyle>
            <a:lvl1pPr marL="0" indent="0">
              <a:buFontTx/>
              <a:buNone/>
              <a:defRPr lang="es-VE" sz="2000" b="1" kern="1200" spc="300" dirty="0">
                <a:solidFill>
                  <a:srgbClr val="226676"/>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pPr lvl="0"/>
            <a:r>
              <a:rPr lang="es-ES" dirty="0"/>
              <a:t>Haga clic para modificar</a:t>
            </a:r>
            <a:endParaRPr lang="es-VE" dirty="0"/>
          </a:p>
        </p:txBody>
      </p:sp>
    </p:spTree>
    <p:extLst>
      <p:ext uri="{BB962C8B-B14F-4D97-AF65-F5344CB8AC3E}">
        <p14:creationId xmlns:p14="http://schemas.microsoft.com/office/powerpoint/2010/main" val="32146797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Little Text + 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893708" y="1584015"/>
            <a:ext cx="5648404" cy="4261811"/>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anchor="t"/>
          <a:lstStyle>
            <a:lvl1pPr marL="0" indent="0">
              <a:lnSpc>
                <a:spcPct val="150000"/>
              </a:lnSpc>
              <a:buNone/>
              <a:defRPr sz="22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75911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ittle Text + Big Chart">
    <p:spTree>
      <p:nvGrpSpPr>
        <p:cNvPr id="1" name=""/>
        <p:cNvGrpSpPr/>
        <p:nvPr/>
      </p:nvGrpSpPr>
      <p:grpSpPr>
        <a:xfrm>
          <a:off x="0" y="0"/>
          <a:ext cx="0" cy="0"/>
          <a:chOff x="0" y="0"/>
          <a:chExt cx="0" cy="0"/>
        </a:xfrm>
      </p:grpSpPr>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anchor="t"/>
          <a:lstStyle>
            <a:lvl1pPr marL="0" indent="0">
              <a:lnSpc>
                <a:spcPct val="150000"/>
              </a:lnSpc>
              <a:buNone/>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226676"/>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893708" y="1584325"/>
            <a:ext cx="5648099" cy="42608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Tree>
    <p:extLst>
      <p:ext uri="{BB962C8B-B14F-4D97-AF65-F5344CB8AC3E}">
        <p14:creationId xmlns:p14="http://schemas.microsoft.com/office/powerpoint/2010/main" val="32618647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9" name="2 Marcador de texto"/>
          <p:cNvSpPr>
            <a:spLocks noGrp="1"/>
          </p:cNvSpPr>
          <p:nvPr>
            <p:ph type="body" sz="quarter" idx="12"/>
          </p:nvPr>
        </p:nvSpPr>
        <p:spPr>
          <a:xfrm>
            <a:off x="528638" y="1519238"/>
            <a:ext cx="8035925" cy="4405312"/>
          </a:xfrm>
          <a:prstGeom prst="rect">
            <a:avLst/>
          </a:prstGeom>
        </p:spPr>
        <p:txBody>
          <a:bodyPr/>
          <a:lstStyle>
            <a:lvl1pPr marL="0" indent="0" algn="l">
              <a:buFontTx/>
              <a:buNone/>
              <a:defRPr sz="2200">
                <a:solidFill>
                  <a:schemeClr val="tx2"/>
                </a:solidFill>
                <a:latin typeface="Source Sans Pro ExtraLight" pitchFamily="34" charset="0"/>
              </a:defRPr>
            </a:lvl1pPr>
            <a:lvl2pPr marL="457200" indent="0" algn="l">
              <a:buFontTx/>
              <a:buNone/>
              <a:defRPr sz="2200">
                <a:solidFill>
                  <a:schemeClr val="tx2"/>
                </a:solidFill>
                <a:latin typeface="Source Sans Pro ExtraLight" pitchFamily="34" charset="0"/>
              </a:defRPr>
            </a:lvl2pPr>
            <a:lvl3pPr marL="914400" indent="0" algn="l">
              <a:buFontTx/>
              <a:buNone/>
              <a:defRPr sz="2200">
                <a:solidFill>
                  <a:schemeClr val="tx2"/>
                </a:solidFill>
                <a:latin typeface="Source Sans Pro ExtraLight" pitchFamily="34" charset="0"/>
              </a:defRPr>
            </a:lvl3pPr>
            <a:lvl4pPr marL="1371600" indent="0" algn="l">
              <a:buFontTx/>
              <a:buNone/>
              <a:defRPr sz="2200">
                <a:solidFill>
                  <a:schemeClr val="tx2"/>
                </a:solidFill>
                <a:latin typeface="Source Sans Pro ExtraLight" pitchFamily="34" charset="0"/>
              </a:defRPr>
            </a:lvl4pPr>
            <a:lvl5pPr marL="1828800" indent="0" algn="l">
              <a:buFontTx/>
              <a:buNone/>
              <a:defRPr sz="2200">
                <a:solidFill>
                  <a:schemeClr val="tx2"/>
                </a:solidFill>
                <a:latin typeface="Source Sans Pro ExtraLight"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VE" dirty="0"/>
          </a:p>
        </p:txBody>
      </p:sp>
    </p:spTree>
    <p:extLst>
      <p:ext uri="{BB962C8B-B14F-4D97-AF65-F5344CB8AC3E}">
        <p14:creationId xmlns:p14="http://schemas.microsoft.com/office/powerpoint/2010/main" val="4282067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1" y="1296365"/>
            <a:ext cx="9142031" cy="5127584"/>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Tree>
    <p:extLst>
      <p:ext uri="{BB962C8B-B14F-4D97-AF65-F5344CB8AC3E}">
        <p14:creationId xmlns:p14="http://schemas.microsoft.com/office/powerpoint/2010/main" val="37646710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 y="1296364"/>
            <a:ext cx="9144002" cy="5104435"/>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Tree>
    <p:extLst>
      <p:ext uri="{BB962C8B-B14F-4D97-AF65-F5344CB8AC3E}">
        <p14:creationId xmlns:p14="http://schemas.microsoft.com/office/powerpoint/2010/main" val="15956334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Group Work">
    <p:spTree>
      <p:nvGrpSpPr>
        <p:cNvPr id="1" name=""/>
        <p:cNvGrpSpPr/>
        <p:nvPr/>
      </p:nvGrpSpPr>
      <p:grpSpPr>
        <a:xfrm>
          <a:off x="0" y="0"/>
          <a:ext cx="0" cy="0"/>
          <a:chOff x="0" y="0"/>
          <a:chExt cx="0" cy="0"/>
        </a:xfrm>
      </p:grpSpPr>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435100"/>
            <a:ext cx="6528484" cy="4477936"/>
          </a:xfrm>
          <a:prstGeom prst="rect">
            <a:avLst/>
          </a:prstGeom>
        </p:spPr>
        <p:txBody>
          <a:bodyPr anchor="t"/>
          <a:lstStyle>
            <a:lvl1pPr>
              <a:lnSpc>
                <a:spcPct val="150000"/>
              </a:lnSpc>
              <a:defRPr sz="22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Tree>
    <p:extLst>
      <p:ext uri="{BB962C8B-B14F-4D97-AF65-F5344CB8AC3E}">
        <p14:creationId xmlns:p14="http://schemas.microsoft.com/office/powerpoint/2010/main" val="36300157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2108801"/>
            <a:ext cx="6239116" cy="123917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b="0" i="0">
                <a:solidFill>
                  <a:schemeClr val="tx2"/>
                </a:solidFill>
                <a:latin typeface="Source Sans Pro Light" panose="020B0403030403020204" pitchFamily="34" charset="0"/>
                <a:ea typeface="Source Sans Pro Light" panose="020B04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Placeholder Text, insert content here. Placeholder Text, insert content here. Placeholder Text, insert content here. Placeholder Text, insert content here. Placeholder Text, insert content here. Placeholder </a:t>
            </a:r>
            <a:r>
              <a:rPr lang="en-GB" dirty="0" err="1"/>
              <a:t>Placeholder</a:t>
            </a:r>
            <a:r>
              <a:rPr lang="en-GB" dirty="0"/>
              <a:t> Text, insert content here.</a:t>
            </a:r>
          </a:p>
          <a:p>
            <a:pPr lvl="0"/>
            <a:endParaRPr lang="en-GB" dirty="0"/>
          </a:p>
        </p:txBody>
      </p:sp>
      <p:sp>
        <p:nvSpPr>
          <p:cNvPr id="12" name="TextBox 11">
            <a:extLst>
              <a:ext uri="{FF2B5EF4-FFF2-40B4-BE49-F238E27FC236}">
                <a16:creationId xmlns:a16="http://schemas.microsoft.com/office/drawing/2014/main" id="{0539C4FC-454F-2449-95FD-33397D3A8934}"/>
              </a:ext>
            </a:extLst>
          </p:cNvPr>
          <p:cNvSpPr txBox="1"/>
          <p:nvPr userDrawn="1"/>
        </p:nvSpPr>
        <p:spPr>
          <a:xfrm>
            <a:off x="2296633" y="1461518"/>
            <a:ext cx="4146698" cy="584775"/>
          </a:xfrm>
          <a:prstGeom prst="rect">
            <a:avLst/>
          </a:prstGeom>
          <a:noFill/>
        </p:spPr>
        <p:txBody>
          <a:bodyPr wrap="square" rtlCol="0">
            <a:spAutoFit/>
          </a:bodyPr>
          <a:lstStyle/>
          <a:p>
            <a:r>
              <a:rPr lang="en-GB" sz="3200" b="1" spc="300" dirty="0">
                <a:solidFill>
                  <a:srgbClr val="226676"/>
                </a:solidFill>
                <a:latin typeface="Source Sans Pro Semibold" panose="020B0503030403020204" pitchFamily="34" charset="0"/>
                <a:ea typeface="Source Sans Pro Semibold" panose="020B0503030403020204" pitchFamily="34" charset="0"/>
                <a:cs typeface="Arial" panose="020B0604020202020204" pitchFamily="34" charset="0"/>
              </a:rPr>
              <a:t>TUJUAN</a:t>
            </a:r>
          </a:p>
        </p:txBody>
      </p:sp>
      <p:pic>
        <p:nvPicPr>
          <p:cNvPr id="13" name="Picture 12">
            <a:extLst>
              <a:ext uri="{FF2B5EF4-FFF2-40B4-BE49-F238E27FC236}">
                <a16:creationId xmlns:a16="http://schemas.microsoft.com/office/drawing/2014/main" id="{574A3279-8BF1-7A40-8DE6-00D98F87BEBB}"/>
              </a:ext>
            </a:extLst>
          </p:cNvPr>
          <p:cNvPicPr>
            <a:picLocks noChangeAspect="1"/>
          </p:cNvPicPr>
          <p:nvPr userDrawn="1"/>
        </p:nvPicPr>
        <p:blipFill rotWithShape="1">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06984" y="1935902"/>
            <a:ext cx="1091955" cy="1082032"/>
          </a:xfrm>
          <a:prstGeom prst="rect">
            <a:avLst/>
          </a:prstGeom>
        </p:spPr>
      </p:pic>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rot="5400000">
            <a:off x="4589381" y="-526762"/>
            <a:ext cx="0" cy="8305064"/>
          </a:xfrm>
          <a:prstGeom prst="line">
            <a:avLst/>
          </a:prstGeom>
          <a:ln>
            <a:solidFill>
              <a:srgbClr val="E0DCD5"/>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3921086"/>
            <a:ext cx="8049974" cy="2120914"/>
          </a:xfrm>
          <a:prstGeom prst="rect">
            <a:avLst/>
          </a:prstGeom>
        </p:spPr>
        <p:txBody>
          <a:bodyPr/>
          <a:lstStyle>
            <a:lvl1pPr>
              <a:defRPr sz="22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endParaRPr lang="x-none" dirty="0"/>
          </a:p>
        </p:txBody>
      </p:sp>
    </p:spTree>
    <p:extLst>
      <p:ext uri="{BB962C8B-B14F-4D97-AF65-F5344CB8AC3E}">
        <p14:creationId xmlns:p14="http://schemas.microsoft.com/office/powerpoint/2010/main" val="28321231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1790898"/>
            <a:ext cx="3738980" cy="4185638"/>
          </a:xfrm>
          <a:prstGeom prst="rect">
            <a:avLst/>
          </a:prstGeom>
        </p:spPr>
        <p:txBody>
          <a:bodyPr anchor="t"/>
          <a:lstStyle>
            <a:lvl1pPr>
              <a:lnSpc>
                <a:spcPct val="150000"/>
              </a:lnSpc>
              <a:defRPr sz="22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976752" y="1790898"/>
            <a:ext cx="3738980" cy="4185638"/>
          </a:xfrm>
          <a:prstGeom prst="rect">
            <a:avLst/>
          </a:prstGeom>
        </p:spPr>
        <p:txBody>
          <a:bodyPr anchor="t"/>
          <a:lstStyle>
            <a:lvl1pPr>
              <a:lnSpc>
                <a:spcPct val="150000"/>
              </a:lnSpc>
              <a:defRPr sz="22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6" name="5 Marcador de texto"/>
          <p:cNvSpPr>
            <a:spLocks noGrp="1"/>
          </p:cNvSpPr>
          <p:nvPr>
            <p:ph type="body" sz="quarter" idx="18"/>
          </p:nvPr>
        </p:nvSpPr>
        <p:spPr>
          <a:xfrm>
            <a:off x="485775" y="1346200"/>
            <a:ext cx="8229600" cy="355600"/>
          </a:xfrm>
          <a:prstGeom prst="rect">
            <a:avLst/>
          </a:prstGeom>
        </p:spPr>
        <p:txBody>
          <a:bodyPr/>
          <a:lstStyle>
            <a:lvl1pPr marL="0" indent="0" algn="ctr">
              <a:buNone/>
              <a:defRPr sz="2400" b="1">
                <a:latin typeface="Source Sans Pro" pitchFamily="34" charset="0"/>
              </a:defRPr>
            </a:lvl1pPr>
          </a:lstStyle>
          <a:p>
            <a:pPr lvl="0"/>
            <a:r>
              <a:rPr lang="es-ES" dirty="0"/>
              <a:t>Haga clic para modificar el estilo de texto del patrón</a:t>
            </a:r>
          </a:p>
        </p:txBody>
      </p:sp>
    </p:spTree>
    <p:extLst>
      <p:ext uri="{BB962C8B-B14F-4D97-AF65-F5344CB8AC3E}">
        <p14:creationId xmlns:p14="http://schemas.microsoft.com/office/powerpoint/2010/main" val="220268709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70028" y="2945755"/>
            <a:ext cx="4062829" cy="752355"/>
          </a:xfrm>
          <a:prstGeom prst="rect">
            <a:avLst/>
          </a:prstGeom>
        </p:spPr>
        <p:txBody>
          <a:bodyPr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5" name="Text Placeholder 19">
            <a:extLst>
              <a:ext uri="{FF2B5EF4-FFF2-40B4-BE49-F238E27FC236}">
                <a16:creationId xmlns:a16="http://schemas.microsoft.com/office/drawing/2014/main" id="{39EC9140-1942-F143-8A24-943DB6C01FE9}"/>
              </a:ext>
            </a:extLst>
          </p:cNvPr>
          <p:cNvSpPr txBox="1">
            <a:spLocks/>
          </p:cNvSpPr>
          <p:nvPr userDrawn="1"/>
        </p:nvSpPr>
        <p:spPr>
          <a:xfrm>
            <a:off x="370029" y="2592729"/>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3" name="Picture Placeholder 2">
            <a:extLst>
              <a:ext uri="{FF2B5EF4-FFF2-40B4-BE49-F238E27FC236}">
                <a16:creationId xmlns:a16="http://schemas.microsoft.com/office/drawing/2014/main" id="{DFEBF346-4833-7C4E-B76E-41CCCC38CFB0}"/>
              </a:ext>
            </a:extLst>
          </p:cNvPr>
          <p:cNvSpPr>
            <a:spLocks noGrp="1"/>
          </p:cNvSpPr>
          <p:nvPr>
            <p:ph type="pic" sz="quarter" idx="15" hasCustomPrompt="1"/>
          </p:nvPr>
        </p:nvSpPr>
        <p:spPr>
          <a:xfrm>
            <a:off x="369888" y="1515600"/>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8" name="Text Placeholder 30">
            <a:extLst>
              <a:ext uri="{FF2B5EF4-FFF2-40B4-BE49-F238E27FC236}">
                <a16:creationId xmlns:a16="http://schemas.microsoft.com/office/drawing/2014/main" id="{72B8C849-C19F-8042-BCC6-E4CA34C9433A}"/>
              </a:ext>
            </a:extLst>
          </p:cNvPr>
          <p:cNvSpPr>
            <a:spLocks noGrp="1"/>
          </p:cNvSpPr>
          <p:nvPr>
            <p:ph type="body" sz="quarter" idx="16" hasCustomPrompt="1"/>
          </p:nvPr>
        </p:nvSpPr>
        <p:spPr>
          <a:xfrm>
            <a:off x="370028" y="5283841"/>
            <a:ext cx="4062829" cy="752355"/>
          </a:xfrm>
          <a:prstGeom prst="rect">
            <a:avLst/>
          </a:prstGeom>
        </p:spPr>
        <p:txBody>
          <a:bodyPr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9" name="Text Placeholder 19">
            <a:extLst>
              <a:ext uri="{FF2B5EF4-FFF2-40B4-BE49-F238E27FC236}">
                <a16:creationId xmlns:a16="http://schemas.microsoft.com/office/drawing/2014/main" id="{959BFD2B-891D-184E-996E-B5EF5410F3E6}"/>
              </a:ext>
            </a:extLst>
          </p:cNvPr>
          <p:cNvSpPr txBox="1">
            <a:spLocks/>
          </p:cNvSpPr>
          <p:nvPr userDrawn="1"/>
        </p:nvSpPr>
        <p:spPr>
          <a:xfrm>
            <a:off x="370029" y="4930815"/>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10" name="Picture Placeholder 2">
            <a:extLst>
              <a:ext uri="{FF2B5EF4-FFF2-40B4-BE49-F238E27FC236}">
                <a16:creationId xmlns:a16="http://schemas.microsoft.com/office/drawing/2014/main" id="{C2390C98-D181-E84E-81FE-DF891D279EF1}"/>
              </a:ext>
            </a:extLst>
          </p:cNvPr>
          <p:cNvSpPr>
            <a:spLocks noGrp="1"/>
          </p:cNvSpPr>
          <p:nvPr>
            <p:ph type="pic" sz="quarter" idx="17" hasCustomPrompt="1"/>
          </p:nvPr>
        </p:nvSpPr>
        <p:spPr>
          <a:xfrm>
            <a:off x="369888" y="3853686"/>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1" name="Text Placeholder 30">
            <a:extLst>
              <a:ext uri="{FF2B5EF4-FFF2-40B4-BE49-F238E27FC236}">
                <a16:creationId xmlns:a16="http://schemas.microsoft.com/office/drawing/2014/main" id="{17E53703-C363-BD49-A15F-734086262BC7}"/>
              </a:ext>
            </a:extLst>
          </p:cNvPr>
          <p:cNvSpPr>
            <a:spLocks noGrp="1"/>
          </p:cNvSpPr>
          <p:nvPr>
            <p:ph type="body" sz="quarter" idx="18" hasCustomPrompt="1"/>
          </p:nvPr>
        </p:nvSpPr>
        <p:spPr>
          <a:xfrm>
            <a:off x="4711039" y="5283841"/>
            <a:ext cx="4062829" cy="752355"/>
          </a:xfrm>
          <a:prstGeom prst="rect">
            <a:avLst/>
          </a:prstGeom>
        </p:spPr>
        <p:txBody>
          <a:bodyPr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4711040" y="4930815"/>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4710899" y="1515600"/>
            <a:ext cx="4063215" cy="3322336"/>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Tree>
    <p:extLst>
      <p:ext uri="{BB962C8B-B14F-4D97-AF65-F5344CB8AC3E}">
        <p14:creationId xmlns:p14="http://schemas.microsoft.com/office/powerpoint/2010/main" val="1748054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Modul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32614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ullet Points + Image">
    <p:spTree>
      <p:nvGrpSpPr>
        <p:cNvPr id="1" name=""/>
        <p:cNvGrpSpPr/>
        <p:nvPr/>
      </p:nvGrpSpPr>
      <p:grpSpPr>
        <a:xfrm>
          <a:off x="0" y="0"/>
          <a:ext cx="0" cy="0"/>
          <a:chOff x="0" y="0"/>
          <a:chExt cx="0" cy="0"/>
        </a:xfrm>
      </p:grpSpPr>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509171" y="1551007"/>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5428527" y="1701478"/>
            <a:ext cx="2671782" cy="3322336"/>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037143"/>
            <a:ext cx="4352443" cy="3712721"/>
          </a:xfrm>
          <a:prstGeom prst="rect">
            <a:avLst/>
          </a:prstGeom>
        </p:spPr>
        <p:txBody>
          <a:bodyPr anchor="t"/>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Tree>
    <p:extLst>
      <p:ext uri="{BB962C8B-B14F-4D97-AF65-F5344CB8AC3E}">
        <p14:creationId xmlns:p14="http://schemas.microsoft.com/office/powerpoint/2010/main" val="25851320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Little Text + 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893708" y="1584015"/>
            <a:ext cx="5648404" cy="4261811"/>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anchor="t"/>
          <a:lstStyle>
            <a:lvl1pPr marL="0" indent="0">
              <a:lnSpc>
                <a:spcPct val="150000"/>
              </a:lnSpc>
              <a:buNone/>
              <a:defRPr sz="22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285160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Little Text + Big Chart">
    <p:spTree>
      <p:nvGrpSpPr>
        <p:cNvPr id="1" name=""/>
        <p:cNvGrpSpPr/>
        <p:nvPr/>
      </p:nvGrpSpPr>
      <p:grpSpPr>
        <a:xfrm>
          <a:off x="0" y="0"/>
          <a:ext cx="0" cy="0"/>
          <a:chOff x="0" y="0"/>
          <a:chExt cx="0" cy="0"/>
        </a:xfrm>
      </p:grpSpPr>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anchor="t"/>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893708" y="1584325"/>
            <a:ext cx="5648099" cy="42608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Tree>
    <p:extLst>
      <p:ext uri="{BB962C8B-B14F-4D97-AF65-F5344CB8AC3E}">
        <p14:creationId xmlns:p14="http://schemas.microsoft.com/office/powerpoint/2010/main" val="38550654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9" name="2 Marcador de texto"/>
          <p:cNvSpPr>
            <a:spLocks noGrp="1"/>
          </p:cNvSpPr>
          <p:nvPr>
            <p:ph type="body" sz="quarter" idx="12"/>
          </p:nvPr>
        </p:nvSpPr>
        <p:spPr>
          <a:xfrm>
            <a:off x="528638" y="1519238"/>
            <a:ext cx="8035925" cy="4405312"/>
          </a:xfrm>
          <a:prstGeom prst="rect">
            <a:avLst/>
          </a:prstGeom>
        </p:spPr>
        <p:txBody>
          <a:bodyPr/>
          <a:lstStyle>
            <a:lvl1pPr marL="0" indent="0" algn="l">
              <a:buFontTx/>
              <a:buNone/>
              <a:defRPr sz="2200">
                <a:latin typeface="Source Sans Pro ExtraLight" pitchFamily="34" charset="0"/>
              </a:defRPr>
            </a:lvl1pPr>
            <a:lvl2pPr marL="457200" indent="0" algn="l">
              <a:buFontTx/>
              <a:buNone/>
              <a:defRPr sz="2200">
                <a:latin typeface="Source Sans Pro ExtraLight" pitchFamily="34" charset="0"/>
              </a:defRPr>
            </a:lvl2pPr>
            <a:lvl3pPr marL="914400" indent="0" algn="l">
              <a:buFontTx/>
              <a:buNone/>
              <a:defRPr sz="2200">
                <a:latin typeface="Source Sans Pro ExtraLight" pitchFamily="34" charset="0"/>
              </a:defRPr>
            </a:lvl3pPr>
            <a:lvl4pPr marL="1371600" indent="0" algn="l">
              <a:buFontTx/>
              <a:buNone/>
              <a:defRPr sz="2200">
                <a:latin typeface="Source Sans Pro ExtraLight" pitchFamily="34" charset="0"/>
              </a:defRPr>
            </a:lvl4pPr>
            <a:lvl5pPr marL="1828800" indent="0" algn="l">
              <a:buFontTx/>
              <a:buNone/>
              <a:defRPr sz="2200">
                <a:latin typeface="Source Sans Pro ExtraLight"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VE" dirty="0"/>
          </a:p>
        </p:txBody>
      </p:sp>
    </p:spTree>
    <p:extLst>
      <p:ext uri="{BB962C8B-B14F-4D97-AF65-F5344CB8AC3E}">
        <p14:creationId xmlns:p14="http://schemas.microsoft.com/office/powerpoint/2010/main" val="42881611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1" y="1296365"/>
            <a:ext cx="9142031" cy="5127584"/>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Tree>
    <p:extLst>
      <p:ext uri="{BB962C8B-B14F-4D97-AF65-F5344CB8AC3E}">
        <p14:creationId xmlns:p14="http://schemas.microsoft.com/office/powerpoint/2010/main" val="21035288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 y="1296364"/>
            <a:ext cx="9144002" cy="5104435"/>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Tree>
    <p:extLst>
      <p:ext uri="{BB962C8B-B14F-4D97-AF65-F5344CB8AC3E}">
        <p14:creationId xmlns:p14="http://schemas.microsoft.com/office/powerpoint/2010/main" val="6604753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Group Work">
    <p:spTree>
      <p:nvGrpSpPr>
        <p:cNvPr id="1" name=""/>
        <p:cNvGrpSpPr/>
        <p:nvPr/>
      </p:nvGrpSpPr>
      <p:grpSpPr>
        <a:xfrm>
          <a:off x="0" y="0"/>
          <a:ext cx="0" cy="0"/>
          <a:chOff x="0" y="0"/>
          <a:chExt cx="0" cy="0"/>
        </a:xfrm>
      </p:grpSpPr>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435100"/>
            <a:ext cx="6528484" cy="4477936"/>
          </a:xfrm>
          <a:prstGeom prst="rect">
            <a:avLst/>
          </a:prstGeom>
        </p:spPr>
        <p:txBody>
          <a:bodyPr anchor="t"/>
          <a:lstStyle>
            <a:lvl1pPr>
              <a:lnSpc>
                <a:spcPct val="150000"/>
              </a:lnSpc>
              <a:defRPr sz="22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Tree>
    <p:extLst>
      <p:ext uri="{BB962C8B-B14F-4D97-AF65-F5344CB8AC3E}">
        <p14:creationId xmlns:p14="http://schemas.microsoft.com/office/powerpoint/2010/main" val="424333187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Big Text">
    <p:spTree>
      <p:nvGrpSpPr>
        <p:cNvPr id="1" name=""/>
        <p:cNvGrpSpPr/>
        <p:nvPr/>
      </p:nvGrpSpPr>
      <p:grpSpPr>
        <a:xfrm>
          <a:off x="0" y="0"/>
          <a:ext cx="0" cy="0"/>
          <a:chOff x="0" y="0"/>
          <a:chExt cx="0" cy="0"/>
        </a:xfrm>
      </p:grpSpPr>
      <p:sp>
        <p:nvSpPr>
          <p:cNvPr id="3" name="2 Marcador de texto"/>
          <p:cNvSpPr>
            <a:spLocks noGrp="1"/>
          </p:cNvSpPr>
          <p:nvPr>
            <p:ph type="body" sz="quarter" idx="12" hasCustomPrompt="1"/>
          </p:nvPr>
        </p:nvSpPr>
        <p:spPr>
          <a:xfrm>
            <a:off x="313433" y="1988840"/>
            <a:ext cx="8534042" cy="4275475"/>
          </a:xfrm>
          <a:prstGeom prst="rect">
            <a:avLst/>
          </a:prstGeom>
        </p:spPr>
        <p:txBody>
          <a:bodyPr/>
          <a:lstStyle>
            <a:lvl1pPr marL="0" indent="0" algn="l">
              <a:lnSpc>
                <a:spcPct val="100000"/>
              </a:lnSpc>
              <a:buFontTx/>
              <a:buNone/>
              <a:defRPr sz="2000" b="0" i="0">
                <a:solidFill>
                  <a:schemeClr val="tx2"/>
                </a:solidFill>
                <a:latin typeface="Source Sans Pro" panose="020B0503030403020204" pitchFamily="34" charset="0"/>
                <a:ea typeface="Source Sans Pro" panose="020B0503030403020204" pitchFamily="34" charset="0"/>
              </a:defRPr>
            </a:lvl1pPr>
            <a:lvl2pPr marL="457200" indent="0" algn="l">
              <a:lnSpc>
                <a:spcPct val="100000"/>
              </a:lnSpc>
              <a:buFontTx/>
              <a:buNone/>
              <a:defRPr sz="1800">
                <a:latin typeface="Source Sans Pro Light" pitchFamily="34" charset="0"/>
              </a:defRPr>
            </a:lvl2pPr>
            <a:lvl3pPr marL="914400" indent="0" algn="l">
              <a:lnSpc>
                <a:spcPct val="100000"/>
              </a:lnSpc>
              <a:buFontTx/>
              <a:buNone/>
              <a:defRPr sz="1800">
                <a:latin typeface="Source Sans Pro Light" pitchFamily="34" charset="0"/>
              </a:defRPr>
            </a:lvl3pPr>
            <a:lvl4pPr marL="1371600" indent="0" algn="l">
              <a:lnSpc>
                <a:spcPct val="100000"/>
              </a:lnSpc>
              <a:buFontTx/>
              <a:buNone/>
              <a:defRPr sz="1800">
                <a:latin typeface="Source Sans Pro Light" pitchFamily="34" charset="0"/>
              </a:defRPr>
            </a:lvl4pPr>
            <a:lvl5pPr marL="1828800" indent="0" algn="l">
              <a:lnSpc>
                <a:spcPct val="100000"/>
              </a:lnSpc>
              <a:buFontTx/>
              <a:buNone/>
              <a:defRPr sz="1800">
                <a:latin typeface="Source Sans Pro Light" pitchFamily="34" charset="0"/>
              </a:defRPr>
            </a:lvl5pPr>
          </a:lstStyle>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endParaRPr lang="en-US" dirty="0"/>
          </a:p>
        </p:txBody>
      </p:sp>
      <p:sp>
        <p:nvSpPr>
          <p:cNvPr id="4"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rgbClr val="EABB1F"/>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6932216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1702401"/>
            <a:ext cx="6239116" cy="78679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chemeClr val="tx2"/>
                </a:solidFill>
                <a:latin typeface="Source Sans Pro Light" panose="020B0403030403020204" pitchFamily="34" charset="0"/>
                <a:ea typeface="Source Sans Pro Light" panose="020B04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Placeholder Text, insert content here. Placeholder Text, insert content here. Placeholder Text, insert content here. Placeholder Text, insert content here. Placeholder Text, insert content here. Placeholder Text,</a:t>
            </a:r>
          </a:p>
        </p:txBody>
      </p:sp>
      <p:sp>
        <p:nvSpPr>
          <p:cNvPr id="12" name="TextBox 11">
            <a:extLst>
              <a:ext uri="{FF2B5EF4-FFF2-40B4-BE49-F238E27FC236}">
                <a16:creationId xmlns:a16="http://schemas.microsoft.com/office/drawing/2014/main" id="{0539C4FC-454F-2449-95FD-33397D3A8934}"/>
              </a:ext>
            </a:extLst>
          </p:cNvPr>
          <p:cNvSpPr txBox="1"/>
          <p:nvPr userDrawn="1"/>
        </p:nvSpPr>
        <p:spPr>
          <a:xfrm>
            <a:off x="2296633" y="1055118"/>
            <a:ext cx="4146698" cy="584775"/>
          </a:xfrm>
          <a:prstGeom prst="rect">
            <a:avLst/>
          </a:prstGeom>
          <a:noFill/>
        </p:spPr>
        <p:txBody>
          <a:bodyPr wrap="square" rtlCol="0">
            <a:spAutoFit/>
          </a:bodyPr>
          <a:lstStyle/>
          <a:p>
            <a:r>
              <a:rPr lang="en-GB" sz="3200" b="1" spc="300" dirty="0">
                <a:solidFill>
                  <a:srgbClr val="226676"/>
                </a:solidFill>
                <a:latin typeface="Source Sans Pro Semibold" panose="020B0503030403020204" pitchFamily="34" charset="0"/>
                <a:ea typeface="Source Sans Pro Semibold" panose="020B0503030403020204" pitchFamily="34" charset="0"/>
                <a:cs typeface="Arial" panose="020B0604020202020204" pitchFamily="34" charset="0"/>
              </a:rPr>
              <a:t>TUJUAN</a:t>
            </a:r>
          </a:p>
        </p:txBody>
      </p:sp>
      <p:pic>
        <p:nvPicPr>
          <p:cNvPr id="13" name="Picture 12">
            <a:extLst>
              <a:ext uri="{FF2B5EF4-FFF2-40B4-BE49-F238E27FC236}">
                <a16:creationId xmlns:a16="http://schemas.microsoft.com/office/drawing/2014/main" id="{574A3279-8BF1-7A40-8DE6-00D98F87BEBB}"/>
              </a:ext>
            </a:extLst>
          </p:cNvPr>
          <p:cNvPicPr>
            <a:picLocks noChangeAspect="1"/>
          </p:cNvPicPr>
          <p:nvPr userDrawn="1"/>
        </p:nvPicPr>
        <p:blipFill rotWithShape="1">
          <a:blip r:embed="rId2" cstate="screen">
            <a:clrChange>
              <a:clrFrom>
                <a:srgbClr val="FEFFFF"/>
              </a:clrFrom>
              <a:clrTo>
                <a:srgbClr val="FE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06984" y="1300902"/>
            <a:ext cx="1091955" cy="1082032"/>
          </a:xfrm>
          <a:prstGeom prst="rect">
            <a:avLst/>
          </a:prstGeom>
        </p:spPr>
      </p:pic>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flipH="1">
            <a:off x="1" y="2540363"/>
            <a:ext cx="9143999" cy="0"/>
          </a:xfrm>
          <a:prstGeom prst="line">
            <a:avLst/>
          </a:prstGeom>
          <a:ln>
            <a:solidFill>
              <a:srgbClr val="E0DCD5"/>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2717442"/>
            <a:ext cx="8049974" cy="3581758"/>
          </a:xfrm>
          <a:prstGeom prst="rect">
            <a:avLst/>
          </a:prstGeom>
        </p:spPr>
        <p:txBody>
          <a:bodyPr/>
          <a:lstStyle>
            <a:lvl1pPr>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cxnSp>
        <p:nvCxnSpPr>
          <p:cNvPr id="8" name="Straight Connector 17">
            <a:extLst>
              <a:ext uri="{FF2B5EF4-FFF2-40B4-BE49-F238E27FC236}">
                <a16:creationId xmlns:a16="http://schemas.microsoft.com/office/drawing/2014/main" id="{A00399C6-04E7-1546-A3B8-FED465D8C877}"/>
              </a:ext>
            </a:extLst>
          </p:cNvPr>
          <p:cNvCxnSpPr>
            <a:cxnSpLocks/>
          </p:cNvCxnSpPr>
          <p:nvPr userDrawn="1"/>
        </p:nvCxnSpPr>
        <p:spPr>
          <a:xfrm flipH="1">
            <a:off x="334851" y="869947"/>
            <a:ext cx="8564451" cy="0"/>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66909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1714698"/>
            <a:ext cx="3738980" cy="4185638"/>
          </a:xfrm>
          <a:prstGeom prst="rect">
            <a:avLst/>
          </a:prstGeom>
        </p:spPr>
        <p:txBody>
          <a:bodyPr anchor="ctr"/>
          <a:lstStyle>
            <a:lvl1pPr>
              <a:lnSpc>
                <a:spcPct val="150000"/>
              </a:lnSpc>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226676"/>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976752" y="1714698"/>
            <a:ext cx="3738980" cy="4185638"/>
          </a:xfrm>
          <a:prstGeom prst="rect">
            <a:avLst/>
          </a:prstGeom>
        </p:spPr>
        <p:txBody>
          <a:bodyPr anchor="ctr"/>
          <a:lstStyle>
            <a:lvl1pPr>
              <a:lnSpc>
                <a:spcPct val="150000"/>
              </a:lnSpc>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Tree>
    <p:extLst>
      <p:ext uri="{BB962C8B-B14F-4D97-AF65-F5344CB8AC3E}">
        <p14:creationId xmlns:p14="http://schemas.microsoft.com/office/powerpoint/2010/main" val="1392179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odul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326148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70028" y="2945755"/>
            <a:ext cx="4062829" cy="752355"/>
          </a:xfrm>
          <a:prstGeom prst="rect">
            <a:avLst/>
          </a:prstGeom>
        </p:spPr>
        <p:txBody>
          <a:bodyPr anchor="ctr"/>
          <a:lstStyle>
            <a:lvl1pPr marL="0" indent="0">
              <a:lnSpc>
                <a:spcPct val="150000"/>
              </a:lnSpc>
              <a:buNone/>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5" name="Text Placeholder 19">
            <a:extLst>
              <a:ext uri="{FF2B5EF4-FFF2-40B4-BE49-F238E27FC236}">
                <a16:creationId xmlns:a16="http://schemas.microsoft.com/office/drawing/2014/main" id="{39EC9140-1942-F143-8A24-943DB6C01FE9}"/>
              </a:ext>
            </a:extLst>
          </p:cNvPr>
          <p:cNvSpPr txBox="1">
            <a:spLocks/>
          </p:cNvSpPr>
          <p:nvPr userDrawn="1"/>
        </p:nvSpPr>
        <p:spPr>
          <a:xfrm>
            <a:off x="370029" y="2592729"/>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226676"/>
                </a:solidFill>
              </a:rPr>
              <a:t>Placement Title</a:t>
            </a:r>
          </a:p>
        </p:txBody>
      </p:sp>
      <p:sp>
        <p:nvSpPr>
          <p:cNvPr id="3" name="Picture Placeholder 2">
            <a:extLst>
              <a:ext uri="{FF2B5EF4-FFF2-40B4-BE49-F238E27FC236}">
                <a16:creationId xmlns:a16="http://schemas.microsoft.com/office/drawing/2014/main" id="{DFEBF346-4833-7C4E-B76E-41CCCC38CFB0}"/>
              </a:ext>
            </a:extLst>
          </p:cNvPr>
          <p:cNvSpPr>
            <a:spLocks noGrp="1"/>
          </p:cNvSpPr>
          <p:nvPr>
            <p:ph type="pic" sz="quarter" idx="15" hasCustomPrompt="1"/>
          </p:nvPr>
        </p:nvSpPr>
        <p:spPr>
          <a:xfrm>
            <a:off x="369888" y="1515600"/>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8" name="Text Placeholder 30">
            <a:extLst>
              <a:ext uri="{FF2B5EF4-FFF2-40B4-BE49-F238E27FC236}">
                <a16:creationId xmlns:a16="http://schemas.microsoft.com/office/drawing/2014/main" id="{72B8C849-C19F-8042-BCC6-E4CA34C9433A}"/>
              </a:ext>
            </a:extLst>
          </p:cNvPr>
          <p:cNvSpPr>
            <a:spLocks noGrp="1"/>
          </p:cNvSpPr>
          <p:nvPr>
            <p:ph type="body" sz="quarter" idx="16" hasCustomPrompt="1"/>
          </p:nvPr>
        </p:nvSpPr>
        <p:spPr>
          <a:xfrm>
            <a:off x="370028" y="5283841"/>
            <a:ext cx="4062829" cy="752355"/>
          </a:xfrm>
          <a:prstGeom prst="rect">
            <a:avLst/>
          </a:prstGeom>
        </p:spPr>
        <p:txBody>
          <a:bodyPr anchor="ctr"/>
          <a:lstStyle>
            <a:lvl1pPr marL="0" indent="0">
              <a:lnSpc>
                <a:spcPct val="150000"/>
              </a:lnSpc>
              <a:buNone/>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9" name="Text Placeholder 19">
            <a:extLst>
              <a:ext uri="{FF2B5EF4-FFF2-40B4-BE49-F238E27FC236}">
                <a16:creationId xmlns:a16="http://schemas.microsoft.com/office/drawing/2014/main" id="{959BFD2B-891D-184E-996E-B5EF5410F3E6}"/>
              </a:ext>
            </a:extLst>
          </p:cNvPr>
          <p:cNvSpPr txBox="1">
            <a:spLocks/>
          </p:cNvSpPr>
          <p:nvPr userDrawn="1"/>
        </p:nvSpPr>
        <p:spPr>
          <a:xfrm>
            <a:off x="370029" y="4930815"/>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226676"/>
                </a:solidFill>
              </a:rPr>
              <a:t>Placement Title</a:t>
            </a:r>
          </a:p>
        </p:txBody>
      </p:sp>
      <p:sp>
        <p:nvSpPr>
          <p:cNvPr id="10" name="Picture Placeholder 2">
            <a:extLst>
              <a:ext uri="{FF2B5EF4-FFF2-40B4-BE49-F238E27FC236}">
                <a16:creationId xmlns:a16="http://schemas.microsoft.com/office/drawing/2014/main" id="{C2390C98-D181-E84E-81FE-DF891D279EF1}"/>
              </a:ext>
            </a:extLst>
          </p:cNvPr>
          <p:cNvSpPr>
            <a:spLocks noGrp="1"/>
          </p:cNvSpPr>
          <p:nvPr>
            <p:ph type="pic" sz="quarter" idx="17" hasCustomPrompt="1"/>
          </p:nvPr>
        </p:nvSpPr>
        <p:spPr>
          <a:xfrm>
            <a:off x="369888" y="3853686"/>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1" name="Text Placeholder 30">
            <a:extLst>
              <a:ext uri="{FF2B5EF4-FFF2-40B4-BE49-F238E27FC236}">
                <a16:creationId xmlns:a16="http://schemas.microsoft.com/office/drawing/2014/main" id="{17E53703-C363-BD49-A15F-734086262BC7}"/>
              </a:ext>
            </a:extLst>
          </p:cNvPr>
          <p:cNvSpPr>
            <a:spLocks noGrp="1"/>
          </p:cNvSpPr>
          <p:nvPr>
            <p:ph type="body" sz="quarter" idx="18" hasCustomPrompt="1"/>
          </p:nvPr>
        </p:nvSpPr>
        <p:spPr>
          <a:xfrm>
            <a:off x="4711039" y="5283841"/>
            <a:ext cx="4062829" cy="752355"/>
          </a:xfrm>
          <a:prstGeom prst="rect">
            <a:avLst/>
          </a:prstGeom>
        </p:spPr>
        <p:txBody>
          <a:bodyPr anchor="ctr"/>
          <a:lstStyle>
            <a:lvl1pPr marL="0" indent="0">
              <a:lnSpc>
                <a:spcPct val="150000"/>
              </a:lnSpc>
              <a:buNone/>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4711040" y="4930815"/>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226676"/>
                </a:solidFill>
              </a:rPr>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4710899" y="1515600"/>
            <a:ext cx="4063215" cy="3322336"/>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Tree>
    <p:extLst>
      <p:ext uri="{BB962C8B-B14F-4D97-AF65-F5344CB8AC3E}">
        <p14:creationId xmlns:p14="http://schemas.microsoft.com/office/powerpoint/2010/main" val="5736062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ullet Points + Image">
    <p:spTree>
      <p:nvGrpSpPr>
        <p:cNvPr id="1" name=""/>
        <p:cNvGrpSpPr/>
        <p:nvPr/>
      </p:nvGrpSpPr>
      <p:grpSpPr>
        <a:xfrm>
          <a:off x="0" y="0"/>
          <a:ext cx="0" cy="0"/>
          <a:chOff x="0" y="0"/>
          <a:chExt cx="0" cy="0"/>
        </a:xfrm>
      </p:grpSpPr>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509171" y="1551007"/>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226676"/>
                </a:solidFill>
              </a:rPr>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5428527" y="1701478"/>
            <a:ext cx="2671782" cy="3322336"/>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8" name="Text Placeholder 30">
            <a:extLst>
              <a:ext uri="{FF2B5EF4-FFF2-40B4-BE49-F238E27FC236}">
                <a16:creationId xmlns:a16="http://schemas.microsoft.com/office/drawing/2014/main" id="{A2B5F3C3-99E8-1547-9EDE-3EF30E6035A8}"/>
              </a:ext>
            </a:extLst>
          </p:cNvPr>
          <p:cNvSpPr>
            <a:spLocks noGrp="1"/>
          </p:cNvSpPr>
          <p:nvPr>
            <p:ph type="body" sz="quarter" idx="14" hasCustomPrompt="1"/>
          </p:nvPr>
        </p:nvSpPr>
        <p:spPr>
          <a:xfrm>
            <a:off x="485774" y="2037143"/>
            <a:ext cx="4352443" cy="3712721"/>
          </a:xfrm>
          <a:prstGeom prst="rect">
            <a:avLst/>
          </a:prstGeom>
        </p:spPr>
        <p:txBody>
          <a:bodyPr anchor="t"/>
          <a:lstStyle>
            <a:lvl1pPr>
              <a:lnSpc>
                <a:spcPct val="150000"/>
              </a:lnSpc>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Tree>
    <p:extLst>
      <p:ext uri="{BB962C8B-B14F-4D97-AF65-F5344CB8AC3E}">
        <p14:creationId xmlns:p14="http://schemas.microsoft.com/office/powerpoint/2010/main" val="20213635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Little Text + 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893708" y="1584015"/>
            <a:ext cx="5648404" cy="4261811"/>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anchor="t"/>
          <a:lstStyle>
            <a:lvl1pPr marL="0" indent="0">
              <a:lnSpc>
                <a:spcPct val="150000"/>
              </a:lnSpc>
              <a:buNone/>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22667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193750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Little Text + Big Chart">
    <p:spTree>
      <p:nvGrpSpPr>
        <p:cNvPr id="1" name=""/>
        <p:cNvGrpSpPr/>
        <p:nvPr/>
      </p:nvGrpSpPr>
      <p:grpSpPr>
        <a:xfrm>
          <a:off x="0" y="0"/>
          <a:ext cx="0" cy="0"/>
          <a:chOff x="0" y="0"/>
          <a:chExt cx="0" cy="0"/>
        </a:xfrm>
      </p:grpSpPr>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anchor="t"/>
          <a:lstStyle>
            <a:lvl1pPr marL="0" indent="0">
              <a:lnSpc>
                <a:spcPct val="150000"/>
              </a:lnSpc>
              <a:buNone/>
              <a:defRPr sz="1600" b="0" i="0">
                <a:solidFill>
                  <a:schemeClr val="tx2"/>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226676"/>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893708" y="1584325"/>
            <a:ext cx="5648099" cy="42608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Tree>
    <p:extLst>
      <p:ext uri="{BB962C8B-B14F-4D97-AF65-F5344CB8AC3E}">
        <p14:creationId xmlns:p14="http://schemas.microsoft.com/office/powerpoint/2010/main" val="40526302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1" y="1296365"/>
            <a:ext cx="9142031" cy="5127584"/>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Tree>
    <p:extLst>
      <p:ext uri="{BB962C8B-B14F-4D97-AF65-F5344CB8AC3E}">
        <p14:creationId xmlns:p14="http://schemas.microsoft.com/office/powerpoint/2010/main" val="4425602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 y="1296364"/>
            <a:ext cx="9144002" cy="5104435"/>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Tree>
    <p:extLst>
      <p:ext uri="{BB962C8B-B14F-4D97-AF65-F5344CB8AC3E}">
        <p14:creationId xmlns:p14="http://schemas.microsoft.com/office/powerpoint/2010/main" val="27619236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Module 1">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7FAEF3A2-0FDE-1145-8F06-81C470C3F5CA}"/>
              </a:ext>
            </a:extLst>
          </p:cNvPr>
          <p:cNvSpPr txBox="1"/>
          <p:nvPr userDrawn="1"/>
        </p:nvSpPr>
        <p:spPr>
          <a:xfrm>
            <a:off x="2498651" y="2542676"/>
            <a:ext cx="4146698" cy="830997"/>
          </a:xfrm>
          <a:prstGeom prst="rect">
            <a:avLst/>
          </a:prstGeom>
          <a:noFill/>
        </p:spPr>
        <p:txBody>
          <a:bodyPr wrap="square" rtlCol="0">
            <a:spAutoFit/>
          </a:bodyPr>
          <a:lstStyle/>
          <a:p>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 1</a:t>
            </a:r>
          </a:p>
        </p:txBody>
      </p:sp>
      <p:pic>
        <p:nvPicPr>
          <p:cNvPr id="17" name="Picture 2" descr="C:\Users\Darryl\Documents\Darryl's Docs\Work\WHO\WHO SSP 2015 -\SSP Trng Pckg\PPs\Graphics\SSP Icons PNGs\Module 1-icon trnspnt.png">
            <a:extLst>
              <a:ext uri="{FF2B5EF4-FFF2-40B4-BE49-F238E27FC236}">
                <a16:creationId xmlns:a16="http://schemas.microsoft.com/office/drawing/2014/main" id="{5CC44E76-3C74-3641-BDD7-C3FE3222665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50257" y="1242082"/>
            <a:ext cx="1142123" cy="1229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Placeholder 19">
            <a:extLst>
              <a:ext uri="{FF2B5EF4-FFF2-40B4-BE49-F238E27FC236}">
                <a16:creationId xmlns:a16="http://schemas.microsoft.com/office/drawing/2014/main" id="{7A246C21-336C-7B49-938F-46381323CEB8}"/>
              </a:ext>
            </a:extLst>
          </p:cNvPr>
          <p:cNvSpPr>
            <a:spLocks noGrp="1"/>
          </p:cNvSpPr>
          <p:nvPr>
            <p:ph type="body" sz="quarter" idx="13" hasCustomPrompt="1"/>
          </p:nvPr>
        </p:nvSpPr>
        <p:spPr>
          <a:xfrm>
            <a:off x="2527107" y="3295979"/>
            <a:ext cx="3517900" cy="1227138"/>
          </a:xfrm>
          <a:prstGeom prst="rect">
            <a:avLst/>
          </a:prstGeom>
        </p:spPr>
        <p:txBody>
          <a:bodyPr/>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cxnSp>
        <p:nvCxnSpPr>
          <p:cNvPr id="7" name="Straight Connector 17">
            <a:extLst>
              <a:ext uri="{FF2B5EF4-FFF2-40B4-BE49-F238E27FC236}">
                <a16:creationId xmlns:a16="http://schemas.microsoft.com/office/drawing/2014/main" id="{A00399C6-04E7-1546-A3B8-FED465D8C877}"/>
              </a:ext>
            </a:extLst>
          </p:cNvPr>
          <p:cNvCxnSpPr>
            <a:cxnSpLocks/>
          </p:cNvCxnSpPr>
          <p:nvPr userDrawn="1"/>
        </p:nvCxnSpPr>
        <p:spPr>
          <a:xfrm flipV="1">
            <a:off x="2601683" y="3218704"/>
            <a:ext cx="3949312" cy="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514591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Big Text">
    <p:spTree>
      <p:nvGrpSpPr>
        <p:cNvPr id="1" name=""/>
        <p:cNvGrpSpPr/>
        <p:nvPr/>
      </p:nvGrpSpPr>
      <p:grpSpPr>
        <a:xfrm>
          <a:off x="0" y="0"/>
          <a:ext cx="0" cy="0"/>
          <a:chOff x="0" y="0"/>
          <a:chExt cx="0" cy="0"/>
        </a:xfrm>
      </p:grpSpPr>
      <p:sp>
        <p:nvSpPr>
          <p:cNvPr id="3" name="2 Marcador de texto"/>
          <p:cNvSpPr>
            <a:spLocks noGrp="1"/>
          </p:cNvSpPr>
          <p:nvPr>
            <p:ph type="body" sz="quarter" idx="10"/>
          </p:nvPr>
        </p:nvSpPr>
        <p:spPr>
          <a:xfrm>
            <a:off x="528638" y="1519238"/>
            <a:ext cx="8035925" cy="4405312"/>
          </a:xfrm>
          <a:prstGeom prst="rect">
            <a:avLst/>
          </a:prstGeom>
        </p:spPr>
        <p:txBody>
          <a:bodyPr/>
          <a:lstStyle>
            <a:lvl1pPr marL="0" indent="0" algn="l">
              <a:buFontTx/>
              <a:buNone/>
              <a:defRPr sz="2000">
                <a:latin typeface="Source Sans Pro" pitchFamily="34" charset="0"/>
              </a:defRPr>
            </a:lvl1pPr>
            <a:lvl2pPr marL="457200" indent="0" algn="l">
              <a:buFontTx/>
              <a:buNone/>
              <a:defRPr sz="2000">
                <a:latin typeface="Source Sans Pro" pitchFamily="34" charset="0"/>
              </a:defRPr>
            </a:lvl2pPr>
            <a:lvl3pPr marL="914400" indent="0" algn="l">
              <a:buFontTx/>
              <a:buNone/>
              <a:defRPr sz="2000">
                <a:latin typeface="Source Sans Pro" pitchFamily="34" charset="0"/>
              </a:defRPr>
            </a:lvl3pPr>
            <a:lvl4pPr marL="1371600" indent="0" algn="l">
              <a:buFontTx/>
              <a:buNone/>
              <a:defRPr sz="2000">
                <a:latin typeface="Source Sans Pro" pitchFamily="34" charset="0"/>
              </a:defRPr>
            </a:lvl4pPr>
            <a:lvl5pPr marL="1828800" indent="0" algn="l">
              <a:buFontTx/>
              <a:buNone/>
              <a:defRPr sz="2000">
                <a:latin typeface="Source Sans Pro"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VE" dirty="0"/>
          </a:p>
        </p:txBody>
      </p:sp>
    </p:spTree>
    <p:extLst>
      <p:ext uri="{BB962C8B-B14F-4D97-AF65-F5344CB8AC3E}">
        <p14:creationId xmlns:p14="http://schemas.microsoft.com/office/powerpoint/2010/main" val="147487088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_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49549" y="1975221"/>
            <a:ext cx="8642932" cy="4334099"/>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3"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1800" b="1" baseline="0">
                <a:solidFill>
                  <a:srgbClr val="60B446"/>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285692078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Next Step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42FB48-4AEF-F04C-9B4E-9DF052EF763A}"/>
              </a:ext>
            </a:extLst>
          </p:cNvPr>
          <p:cNvPicPr>
            <a:picLocks noChangeAspect="1"/>
          </p:cNvPicPr>
          <p:nvPr userDrawn="1"/>
        </p:nvPicPr>
        <p:blipFill rotWithShape="1">
          <a:blip r:embed="rId2" cstate="screen">
            <a:graysc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3356264" y="10991"/>
            <a:ext cx="5787735" cy="6400442"/>
          </a:xfrm>
          <a:prstGeom prst="rect">
            <a:avLst/>
          </a:prstGeom>
        </p:spPr>
      </p:pic>
      <p:sp>
        <p:nvSpPr>
          <p:cNvPr id="8" name="Rectangle 7">
            <a:extLst>
              <a:ext uri="{FF2B5EF4-FFF2-40B4-BE49-F238E27FC236}">
                <a16:creationId xmlns:a16="http://schemas.microsoft.com/office/drawing/2014/main" id="{8F93F0E7-036D-4E45-B9B3-0DB0FD4A0C40}"/>
              </a:ext>
            </a:extLst>
          </p:cNvPr>
          <p:cNvSpPr/>
          <p:nvPr userDrawn="1"/>
        </p:nvSpPr>
        <p:spPr>
          <a:xfrm>
            <a:off x="3356263" y="1"/>
            <a:ext cx="5673013" cy="6411432"/>
          </a:xfrm>
          <a:prstGeom prst="rect">
            <a:avLst/>
          </a:prstGeom>
          <a:gradFill flip="none" rotWithShape="1">
            <a:gsLst>
              <a:gs pos="56000">
                <a:schemeClr val="bg1">
                  <a:alpha val="92000"/>
                </a:schemeClr>
              </a:gs>
              <a:gs pos="40000">
                <a:schemeClr val="bg1"/>
              </a:gs>
              <a:gs pos="77000">
                <a:schemeClr val="bg1">
                  <a:alpha val="68000"/>
                </a:schemeClr>
              </a:gs>
              <a:gs pos="100000">
                <a:schemeClr val="bg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097587F-4B3C-2A49-B85D-19360E7EB9F6}"/>
              </a:ext>
            </a:extLst>
          </p:cNvPr>
          <p:cNvSpPr/>
          <p:nvPr userDrawn="1"/>
        </p:nvSpPr>
        <p:spPr>
          <a:xfrm>
            <a:off x="384464" y="1516285"/>
            <a:ext cx="6826827" cy="4494397"/>
          </a:xfrm>
          <a:prstGeom prst="rect">
            <a:avLst/>
          </a:prstGeom>
          <a:solidFill>
            <a:schemeClr val="bg1">
              <a:alpha val="2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585732"/>
            <a:ext cx="6540059" cy="4314604"/>
          </a:xfrm>
          <a:prstGeom prst="rect">
            <a:avLst/>
          </a:prstGeom>
        </p:spPr>
        <p:txBody>
          <a:bodyPr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10" name="Text Placeholder 19">
            <a:extLst>
              <a:ext uri="{FF2B5EF4-FFF2-40B4-BE49-F238E27FC236}">
                <a16:creationId xmlns:a16="http://schemas.microsoft.com/office/drawing/2014/main" id="{D8636154-4781-4B49-A2BA-120CCCBEB783}"/>
              </a:ext>
            </a:extLst>
          </p:cNvPr>
          <p:cNvSpPr txBox="1">
            <a:spLocks/>
          </p:cNvSpPr>
          <p:nvPr userDrawn="1"/>
        </p:nvSpPr>
        <p:spPr>
          <a:xfrm>
            <a:off x="224901" y="873875"/>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Insert Subtitle here</a:t>
            </a:r>
            <a:endParaRPr lang="x-none" dirty="0"/>
          </a:p>
        </p:txBody>
      </p:sp>
      <p:sp>
        <p:nvSpPr>
          <p:cNvPr id="11" name="Text Placeholder 19">
            <a:extLst>
              <a:ext uri="{FF2B5EF4-FFF2-40B4-BE49-F238E27FC236}">
                <a16:creationId xmlns:a16="http://schemas.microsoft.com/office/drawing/2014/main" id="{2EB335EE-C723-9D4E-9439-3E76FDBC4A56}"/>
              </a:ext>
            </a:extLst>
          </p:cNvPr>
          <p:cNvSpPr txBox="1">
            <a:spLocks/>
          </p:cNvSpPr>
          <p:nvPr userDrawn="1"/>
        </p:nvSpPr>
        <p:spPr>
          <a:xfrm>
            <a:off x="224900" y="283385"/>
            <a:ext cx="861429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err="1"/>
              <a:t>Merencanakan</a:t>
            </a:r>
            <a:r>
              <a:rPr lang="en-GB" dirty="0"/>
              <a:t> Langkah </a:t>
            </a:r>
            <a:r>
              <a:rPr lang="en-GB" dirty="0" err="1"/>
              <a:t>Selanjutnya</a:t>
            </a:r>
            <a:endParaRPr lang="en-GB" dirty="0"/>
          </a:p>
        </p:txBody>
      </p:sp>
    </p:spTree>
    <p:extLst>
      <p:ext uri="{BB962C8B-B14F-4D97-AF65-F5344CB8AC3E}">
        <p14:creationId xmlns:p14="http://schemas.microsoft.com/office/powerpoint/2010/main" val="3213042062"/>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image" Target="../media/image3.png"/><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10.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image" Target="../media/image3.png"/><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11.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01.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5" Type="http://schemas.openxmlformats.org/officeDocument/2006/relationships/image" Target="../media/image3.png"/><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04.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image" Target="../media/image13.png"/><Relationship Id="rId5" Type="http://schemas.openxmlformats.org/officeDocument/2006/relationships/image" Target="../media/image1.png"/><Relationship Id="rId4" Type="http://schemas.openxmlformats.org/officeDocument/2006/relationships/theme" Target="../theme/theme13.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3.png"/><Relationship Id="rId5" Type="http://schemas.openxmlformats.org/officeDocument/2006/relationships/slideLayout" Target="../slideLayouts/slideLayout13.xml"/><Relationship Id="rId10" Type="http://schemas.openxmlformats.org/officeDocument/2006/relationships/theme" Target="../theme/theme3.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0.xml"/><Relationship Id="rId7"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3.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image" Target="../media/image3.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theme" Target="../theme/theme6.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image" Target="../media/image3.pn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theme" Target="../theme/theme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image" Target="../media/image3.png"/><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theme" Target="../theme/theme8.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image" Target="../media/image3.png"/><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theme" Target="../theme/theme9.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378834"/>
      </p:ext>
    </p:extLst>
  </p:cSld>
  <p:clrMap bg1="lt1" tx1="dk1" bg2="lt2" tx2="dk2" accent1="accent1" accent2="accent2" accent3="accent3" accent4="accent4" accent5="accent5" accent6="accent6" hlink="hlink" folHlink="folHlink"/>
  <p:sldLayoutIdLst>
    <p:sldLayoutId id="214748364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E902589-ADF1-C74A-84B6-D7ECE385A2D7}"/>
              </a:ext>
            </a:extLst>
          </p:cNvPr>
          <p:cNvSpPr/>
          <p:nvPr userDrawn="1"/>
        </p:nvSpPr>
        <p:spPr>
          <a:xfrm>
            <a:off x="0" y="6411433"/>
            <a:ext cx="9144000" cy="446567"/>
          </a:xfrm>
          <a:prstGeom prst="rect">
            <a:avLst/>
          </a:prstGeom>
          <a:solidFill>
            <a:srgbClr val="2266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8" name="Picture 27" descr="A picture containing drawing&#10;&#10;Description automatically generated">
            <a:extLst>
              <a:ext uri="{FF2B5EF4-FFF2-40B4-BE49-F238E27FC236}">
                <a16:creationId xmlns:a16="http://schemas.microsoft.com/office/drawing/2014/main" id="{85931751-8687-994B-A0AC-18C3DE0B7E64}"/>
              </a:ext>
            </a:extLst>
          </p:cNvPr>
          <p:cNvPicPr>
            <a:picLocks noChangeAspect="1"/>
          </p:cNvPicPr>
          <p:nvPr userDrawn="1"/>
        </p:nvPicPr>
        <p:blipFill rotWithShape="1">
          <a:blip r:embed="rId13"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
        <p:nvSpPr>
          <p:cNvPr id="30" name="Text Placeholder 33">
            <a:extLst>
              <a:ext uri="{FF2B5EF4-FFF2-40B4-BE49-F238E27FC236}">
                <a16:creationId xmlns:a16="http://schemas.microsoft.com/office/drawing/2014/main" id="{FB67AE90-A0D3-8C41-9F47-2CF0AADE0738}"/>
              </a:ext>
            </a:extLst>
          </p:cNvPr>
          <p:cNvSpPr txBox="1">
            <a:spLocks/>
          </p:cNvSpPr>
          <p:nvPr userDrawn="1"/>
        </p:nvSpPr>
        <p:spPr>
          <a:xfrm>
            <a:off x="1027644" y="6448977"/>
            <a:ext cx="5223346" cy="371475"/>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0" dirty="0"/>
              <a:t>MENGGAMBARKAN SISTIM SANITASI</a:t>
            </a:r>
          </a:p>
        </p:txBody>
      </p:sp>
      <p:sp>
        <p:nvSpPr>
          <p:cNvPr id="31" name="Text Placeholder 33">
            <a:extLst>
              <a:ext uri="{FF2B5EF4-FFF2-40B4-BE49-F238E27FC236}">
                <a16:creationId xmlns:a16="http://schemas.microsoft.com/office/drawing/2014/main" id="{218EB451-D167-8C41-967E-222EFC5EA04F}"/>
              </a:ext>
            </a:extLst>
          </p:cNvPr>
          <p:cNvSpPr txBox="1">
            <a:spLocks/>
          </p:cNvSpPr>
          <p:nvPr userDrawn="1"/>
        </p:nvSpPr>
        <p:spPr>
          <a:xfrm>
            <a:off x="132100" y="6455808"/>
            <a:ext cx="1349459" cy="371475"/>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MODUL 2:</a:t>
            </a:r>
          </a:p>
        </p:txBody>
      </p:sp>
      <p:cxnSp>
        <p:nvCxnSpPr>
          <p:cNvPr id="11" name="Straight Connector 17">
            <a:extLst>
              <a:ext uri="{FF2B5EF4-FFF2-40B4-BE49-F238E27FC236}">
                <a16:creationId xmlns:a16="http://schemas.microsoft.com/office/drawing/2014/main" id="{A00399C6-04E7-1546-A3B8-FED465D8C877}"/>
              </a:ext>
            </a:extLst>
          </p:cNvPr>
          <p:cNvCxnSpPr>
            <a:cxnSpLocks/>
          </p:cNvCxnSpPr>
          <p:nvPr userDrawn="1"/>
        </p:nvCxnSpPr>
        <p:spPr>
          <a:xfrm flipH="1">
            <a:off x="334851" y="1116325"/>
            <a:ext cx="8564451" cy="0"/>
          </a:xfrm>
          <a:prstGeom prst="line">
            <a:avLst/>
          </a:prstGeom>
          <a:ln>
            <a:solidFill>
              <a:srgbClr val="22667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0808862"/>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E902589-ADF1-C74A-84B6-D7ECE385A2D7}"/>
              </a:ext>
            </a:extLst>
          </p:cNvPr>
          <p:cNvSpPr/>
          <p:nvPr userDrawn="1"/>
        </p:nvSpPr>
        <p:spPr>
          <a:xfrm>
            <a:off x="0" y="6411433"/>
            <a:ext cx="9144000" cy="446567"/>
          </a:xfrm>
          <a:prstGeom prst="rect">
            <a:avLst/>
          </a:prstGeom>
          <a:solidFill>
            <a:srgbClr val="2266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8" name="Picture 27" descr="A picture containing drawing&#10;&#10;Description automatically generated">
            <a:extLst>
              <a:ext uri="{FF2B5EF4-FFF2-40B4-BE49-F238E27FC236}">
                <a16:creationId xmlns:a16="http://schemas.microsoft.com/office/drawing/2014/main" id="{85931751-8687-994B-A0AC-18C3DE0B7E64}"/>
              </a:ext>
            </a:extLst>
          </p:cNvPr>
          <p:cNvPicPr>
            <a:picLocks noChangeAspect="1"/>
          </p:cNvPicPr>
          <p:nvPr userDrawn="1"/>
        </p:nvPicPr>
        <p:blipFill rotWithShape="1">
          <a:blip r:embed="rId13"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
        <p:nvSpPr>
          <p:cNvPr id="9" name="Text Placeholder 33">
            <a:extLst>
              <a:ext uri="{FF2B5EF4-FFF2-40B4-BE49-F238E27FC236}">
                <a16:creationId xmlns:a16="http://schemas.microsoft.com/office/drawing/2014/main" id="{8074D36D-591C-DE43-9EB8-E104DE64BD0D}"/>
              </a:ext>
            </a:extLst>
          </p:cNvPr>
          <p:cNvSpPr txBox="1">
            <a:spLocks/>
          </p:cNvSpPr>
          <p:nvPr userDrawn="1"/>
        </p:nvSpPr>
        <p:spPr>
          <a:xfrm>
            <a:off x="1027644" y="6448977"/>
            <a:ext cx="5223346" cy="371475"/>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0" dirty="0"/>
              <a:t>MENGGAMBARKAN SISTIM SANITASI</a:t>
            </a:r>
          </a:p>
        </p:txBody>
      </p:sp>
      <p:sp>
        <p:nvSpPr>
          <p:cNvPr id="12" name="Text Placeholder 33">
            <a:extLst>
              <a:ext uri="{FF2B5EF4-FFF2-40B4-BE49-F238E27FC236}">
                <a16:creationId xmlns:a16="http://schemas.microsoft.com/office/drawing/2014/main" id="{9DD29BD3-4255-8F40-B537-7E47EBD7A853}"/>
              </a:ext>
            </a:extLst>
          </p:cNvPr>
          <p:cNvSpPr txBox="1">
            <a:spLocks/>
          </p:cNvSpPr>
          <p:nvPr userDrawn="1"/>
        </p:nvSpPr>
        <p:spPr>
          <a:xfrm>
            <a:off x="132100" y="6455808"/>
            <a:ext cx="1349459" cy="371475"/>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MODUL 2:</a:t>
            </a:r>
          </a:p>
        </p:txBody>
      </p:sp>
    </p:spTree>
    <p:extLst>
      <p:ext uri="{BB962C8B-B14F-4D97-AF65-F5344CB8AC3E}">
        <p14:creationId xmlns:p14="http://schemas.microsoft.com/office/powerpoint/2010/main" val="269722835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698" r:id="rId4"/>
    <p:sldLayoutId id="2147483707" r:id="rId5"/>
    <p:sldLayoutId id="2147483708" r:id="rId6"/>
    <p:sldLayoutId id="2147483711" r:id="rId7"/>
    <p:sldLayoutId id="2147483712" r:id="rId8"/>
    <p:sldLayoutId id="2147483751" r:id="rId9"/>
    <p:sldLayoutId id="2147483796" r:id="rId10"/>
    <p:sldLayoutId id="21474838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FCA4E0-8181-A64C-9B0C-389DAEAB4C09}"/>
              </a:ext>
            </a:extLst>
          </p:cNvPr>
          <p:cNvSpPr/>
          <p:nvPr userDrawn="1"/>
        </p:nvSpPr>
        <p:spPr>
          <a:xfrm>
            <a:off x="0" y="6411433"/>
            <a:ext cx="9144000" cy="446567"/>
          </a:xfrm>
          <a:prstGeom prst="rect">
            <a:avLst/>
          </a:prstGeom>
          <a:solidFill>
            <a:srgbClr val="2266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8" name="Picture 7" descr="A picture containing drawing&#10;&#10;Description automatically generated">
            <a:extLst>
              <a:ext uri="{FF2B5EF4-FFF2-40B4-BE49-F238E27FC236}">
                <a16:creationId xmlns:a16="http://schemas.microsoft.com/office/drawing/2014/main" id="{061177B0-6583-6845-8AA1-8C9FE488360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
        <p:nvSpPr>
          <p:cNvPr id="6" name="Text Placeholder 33">
            <a:extLst>
              <a:ext uri="{FF2B5EF4-FFF2-40B4-BE49-F238E27FC236}">
                <a16:creationId xmlns:a16="http://schemas.microsoft.com/office/drawing/2014/main" id="{FB67AE90-A0D3-8C41-9F47-2CF0AADE0738}"/>
              </a:ext>
            </a:extLst>
          </p:cNvPr>
          <p:cNvSpPr txBox="1">
            <a:spLocks/>
          </p:cNvSpPr>
          <p:nvPr userDrawn="1"/>
        </p:nvSpPr>
        <p:spPr>
          <a:xfrm>
            <a:off x="1027644" y="6448977"/>
            <a:ext cx="5223346" cy="371475"/>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0" dirty="0"/>
              <a:t>MENGGAMBARKAN SISTIM SANITASI</a:t>
            </a:r>
          </a:p>
        </p:txBody>
      </p:sp>
      <p:sp>
        <p:nvSpPr>
          <p:cNvPr id="11" name="Text Placeholder 33">
            <a:extLst>
              <a:ext uri="{FF2B5EF4-FFF2-40B4-BE49-F238E27FC236}">
                <a16:creationId xmlns:a16="http://schemas.microsoft.com/office/drawing/2014/main" id="{218EB451-D167-8C41-967E-222EFC5EA04F}"/>
              </a:ext>
            </a:extLst>
          </p:cNvPr>
          <p:cNvSpPr txBox="1">
            <a:spLocks/>
          </p:cNvSpPr>
          <p:nvPr userDrawn="1"/>
        </p:nvSpPr>
        <p:spPr>
          <a:xfrm>
            <a:off x="132100" y="6455808"/>
            <a:ext cx="1349459" cy="371475"/>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MODUL 2:</a:t>
            </a:r>
          </a:p>
        </p:txBody>
      </p:sp>
    </p:spTree>
    <p:extLst>
      <p:ext uri="{BB962C8B-B14F-4D97-AF65-F5344CB8AC3E}">
        <p14:creationId xmlns:p14="http://schemas.microsoft.com/office/powerpoint/2010/main" val="410724079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E88525F-CE1A-B148-BEFF-8659AEF7251E}"/>
              </a:ext>
            </a:extLst>
          </p:cNvPr>
          <p:cNvSpPr/>
          <p:nvPr userDrawn="1"/>
        </p:nvSpPr>
        <p:spPr>
          <a:xfrm>
            <a:off x="0" y="5741580"/>
            <a:ext cx="9144000" cy="1132368"/>
          </a:xfrm>
          <a:prstGeom prst="rect">
            <a:avLst/>
          </a:prstGeom>
          <a:gradFill>
            <a:gsLst>
              <a:gs pos="0">
                <a:schemeClr val="bg1">
                  <a:alpha val="88000"/>
                </a:schemeClr>
              </a:gs>
              <a:gs pos="69000">
                <a:schemeClr val="bg1">
                  <a:alpha val="9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H"/>
          </a:p>
        </p:txBody>
      </p:sp>
      <p:sp>
        <p:nvSpPr>
          <p:cNvPr id="12" name="Rectangle 11">
            <a:extLst>
              <a:ext uri="{FF2B5EF4-FFF2-40B4-BE49-F238E27FC236}">
                <a16:creationId xmlns:a16="http://schemas.microsoft.com/office/drawing/2014/main" id="{95087187-7DB8-6A4E-AB47-966BBB9F0ED1}"/>
              </a:ext>
            </a:extLst>
          </p:cNvPr>
          <p:cNvSpPr/>
          <p:nvPr userDrawn="1"/>
        </p:nvSpPr>
        <p:spPr>
          <a:xfrm>
            <a:off x="0" y="15043"/>
            <a:ext cx="9144000" cy="1035463"/>
          </a:xfrm>
          <a:prstGeom prst="rect">
            <a:avLst/>
          </a:prstGeom>
          <a:solidFill>
            <a:srgbClr val="3791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CH"/>
          </a:p>
        </p:txBody>
      </p:sp>
      <p:pic>
        <p:nvPicPr>
          <p:cNvPr id="13" name="Picture 12" descr="A picture containing drawing&#10;&#10;Description automatically generated">
            <a:extLst>
              <a:ext uri="{FF2B5EF4-FFF2-40B4-BE49-F238E27FC236}">
                <a16:creationId xmlns:a16="http://schemas.microsoft.com/office/drawing/2014/main" id="{30B41ACD-35AC-8943-A422-82E1F4E77ED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696191" y="15043"/>
            <a:ext cx="2258745" cy="820860"/>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734AB4DF-0882-2A45-B701-476675F33318}"/>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3240" t="13733" r="2533" b="11376"/>
          <a:stretch/>
        </p:blipFill>
        <p:spPr>
          <a:xfrm>
            <a:off x="142505" y="6248387"/>
            <a:ext cx="2101931" cy="521085"/>
          </a:xfrm>
          <a:prstGeom prst="rect">
            <a:avLst/>
          </a:prstGeom>
          <a:ln>
            <a:noFill/>
          </a:ln>
        </p:spPr>
      </p:pic>
    </p:spTree>
    <p:extLst>
      <p:ext uri="{BB962C8B-B14F-4D97-AF65-F5344CB8AC3E}">
        <p14:creationId xmlns:p14="http://schemas.microsoft.com/office/powerpoint/2010/main" val="3606749981"/>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E88525F-CE1A-B148-BEFF-8659AEF7251E}"/>
              </a:ext>
            </a:extLst>
          </p:cNvPr>
          <p:cNvSpPr/>
          <p:nvPr userDrawn="1"/>
        </p:nvSpPr>
        <p:spPr>
          <a:xfrm>
            <a:off x="0" y="5741580"/>
            <a:ext cx="9144000" cy="1132368"/>
          </a:xfrm>
          <a:prstGeom prst="rect">
            <a:avLst/>
          </a:prstGeom>
          <a:gradFill>
            <a:gsLst>
              <a:gs pos="0">
                <a:schemeClr val="bg1">
                  <a:alpha val="88000"/>
                </a:schemeClr>
              </a:gs>
              <a:gs pos="69000">
                <a:schemeClr val="bg1">
                  <a:alpha val="9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a:p>
        </p:txBody>
      </p:sp>
      <p:sp>
        <p:nvSpPr>
          <p:cNvPr id="12" name="Rectangle 11">
            <a:extLst>
              <a:ext uri="{FF2B5EF4-FFF2-40B4-BE49-F238E27FC236}">
                <a16:creationId xmlns:a16="http://schemas.microsoft.com/office/drawing/2014/main" id="{95087187-7DB8-6A4E-AB47-966BBB9F0ED1}"/>
              </a:ext>
            </a:extLst>
          </p:cNvPr>
          <p:cNvSpPr/>
          <p:nvPr userDrawn="1"/>
        </p:nvSpPr>
        <p:spPr>
          <a:xfrm>
            <a:off x="0" y="15043"/>
            <a:ext cx="9144000" cy="1035463"/>
          </a:xfrm>
          <a:prstGeom prst="rect">
            <a:avLst/>
          </a:prstGeom>
          <a:solidFill>
            <a:srgbClr val="2266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x-none"/>
          </a:p>
        </p:txBody>
      </p:sp>
      <p:pic>
        <p:nvPicPr>
          <p:cNvPr id="13" name="Picture 12" descr="A picture containing drawing&#10;&#10;Description automatically generated">
            <a:extLst>
              <a:ext uri="{FF2B5EF4-FFF2-40B4-BE49-F238E27FC236}">
                <a16:creationId xmlns:a16="http://schemas.microsoft.com/office/drawing/2014/main" id="{30B41ACD-35AC-8943-A422-82E1F4E77ED4}"/>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a:stretch/>
        </p:blipFill>
        <p:spPr>
          <a:xfrm>
            <a:off x="6696191" y="15043"/>
            <a:ext cx="2258745" cy="820860"/>
          </a:xfrm>
          <a:prstGeom prst="rect">
            <a:avLst/>
          </a:prstGeom>
        </p:spPr>
      </p:pic>
    </p:spTree>
    <p:extLst>
      <p:ext uri="{BB962C8B-B14F-4D97-AF65-F5344CB8AC3E}">
        <p14:creationId xmlns:p14="http://schemas.microsoft.com/office/powerpoint/2010/main" val="2850626881"/>
      </p:ext>
    </p:extLst>
  </p:cSld>
  <p:clrMap bg1="lt1" tx1="dk1" bg2="lt2" tx2="dk2" accent1="accent1" accent2="accent2" accent3="accent3" accent4="accent4" accent5="accent5" accent6="accent6" hlink="hlink" folHlink="folHlink"/>
  <p:sldLayoutIdLst>
    <p:sldLayoutId id="2147483719" r:id="rId1"/>
    <p:sldLayoutId id="2147483803" r:id="rId2"/>
    <p:sldLayoutId id="2147483824" r:id="rId3"/>
    <p:sldLayoutId id="2147483805" r:id="rId4"/>
    <p:sldLayoutId id="2147483806" r:id="rId5"/>
    <p:sldLayoutId id="2147483807" r:id="rId6"/>
    <p:sldLayoutId id="2147483808"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77C7C3C-1BA1-7145-9B81-ECAF5FFC5D56}"/>
              </a:ext>
            </a:extLst>
          </p:cNvPr>
          <p:cNvSpPr/>
          <p:nvPr userDrawn="1"/>
        </p:nvSpPr>
        <p:spPr>
          <a:xfrm>
            <a:off x="0" y="6411433"/>
            <a:ext cx="9144000" cy="446567"/>
          </a:xfrm>
          <a:prstGeom prst="rect">
            <a:avLst/>
          </a:prstGeom>
          <a:solidFill>
            <a:srgbClr val="2266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11" name="Picture 10" descr="A picture containing drawing&#10;&#10;Description automatically generated">
            <a:extLst>
              <a:ext uri="{FF2B5EF4-FFF2-40B4-BE49-F238E27FC236}">
                <a16:creationId xmlns:a16="http://schemas.microsoft.com/office/drawing/2014/main" id="{2D788298-CD0F-3B4D-B5B6-134873A483C4}"/>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Tree>
    <p:extLst>
      <p:ext uri="{BB962C8B-B14F-4D97-AF65-F5344CB8AC3E}">
        <p14:creationId xmlns:p14="http://schemas.microsoft.com/office/powerpoint/2010/main" val="294392224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801" r:id="rId7"/>
    <p:sldLayoutId id="2147483802" r:id="rId8"/>
    <p:sldLayoutId id="2147483826"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4E8CDAE-2C15-974B-939F-8E88430F646F}"/>
              </a:ext>
            </a:extLst>
          </p:cNvPr>
          <p:cNvGrpSpPr/>
          <p:nvPr userDrawn="1"/>
        </p:nvGrpSpPr>
        <p:grpSpPr>
          <a:xfrm>
            <a:off x="3577490" y="1190932"/>
            <a:ext cx="1989021" cy="4687992"/>
            <a:chOff x="3544909" y="1190932"/>
            <a:chExt cx="1989021" cy="4687992"/>
          </a:xfrm>
        </p:grpSpPr>
        <p:grpSp>
          <p:nvGrpSpPr>
            <p:cNvPr id="9" name="Group 8">
              <a:extLst>
                <a:ext uri="{FF2B5EF4-FFF2-40B4-BE49-F238E27FC236}">
                  <a16:creationId xmlns:a16="http://schemas.microsoft.com/office/drawing/2014/main" id="{36DAB557-3F36-964A-9ACD-E6607DA8720C}"/>
                </a:ext>
              </a:extLst>
            </p:cNvPr>
            <p:cNvGrpSpPr/>
            <p:nvPr/>
          </p:nvGrpSpPr>
          <p:grpSpPr>
            <a:xfrm rot="16200000">
              <a:off x="2187826" y="3416475"/>
              <a:ext cx="4687992" cy="236905"/>
              <a:chOff x="3748461" y="3161096"/>
              <a:chExt cx="4687992" cy="236905"/>
            </a:xfrm>
          </p:grpSpPr>
          <p:cxnSp>
            <p:nvCxnSpPr>
              <p:cNvPr id="14" name="Straight Connector 13">
                <a:extLst>
                  <a:ext uri="{FF2B5EF4-FFF2-40B4-BE49-F238E27FC236}">
                    <a16:creationId xmlns:a16="http://schemas.microsoft.com/office/drawing/2014/main" id="{4602C8BC-32A0-8042-A356-897189B7D9AF}"/>
                  </a:ext>
                </a:extLst>
              </p:cNvPr>
              <p:cNvCxnSpPr>
                <a:cxnSpLocks/>
              </p:cNvCxnSpPr>
              <p:nvPr/>
            </p:nvCxnSpPr>
            <p:spPr>
              <a:xfrm rot="5400000">
                <a:off x="6092457" y="912087"/>
                <a:ext cx="0" cy="4687992"/>
              </a:xfrm>
              <a:prstGeom prst="line">
                <a:avLst/>
              </a:prstGeom>
              <a:ln>
                <a:solidFill>
                  <a:srgbClr val="E0DCD5"/>
                </a:solidFill>
              </a:ln>
            </p:spPr>
            <p:style>
              <a:lnRef idx="1">
                <a:schemeClr val="accent1"/>
              </a:lnRef>
              <a:fillRef idx="0">
                <a:schemeClr val="accent1"/>
              </a:fillRef>
              <a:effectRef idx="0">
                <a:schemeClr val="accent1"/>
              </a:effectRef>
              <a:fontRef idx="minor">
                <a:schemeClr val="tx1"/>
              </a:fontRef>
            </p:style>
          </p:cxnSp>
          <p:sp>
            <p:nvSpPr>
              <p:cNvPr id="15" name="Down Arrow 14">
                <a:extLst>
                  <a:ext uri="{FF2B5EF4-FFF2-40B4-BE49-F238E27FC236}">
                    <a16:creationId xmlns:a16="http://schemas.microsoft.com/office/drawing/2014/main" id="{3F68EC76-93D6-F14B-B97E-FDD3AA35069C}"/>
                  </a:ext>
                </a:extLst>
              </p:cNvPr>
              <p:cNvSpPr/>
              <p:nvPr/>
            </p:nvSpPr>
            <p:spPr>
              <a:xfrm>
                <a:off x="4041659" y="3161096"/>
                <a:ext cx="188816" cy="236905"/>
              </a:xfrm>
              <a:prstGeom prst="downArrow">
                <a:avLst/>
              </a:prstGeom>
              <a:solidFill>
                <a:srgbClr val="E0D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6" name="Down Arrow 15">
                <a:extLst>
                  <a:ext uri="{FF2B5EF4-FFF2-40B4-BE49-F238E27FC236}">
                    <a16:creationId xmlns:a16="http://schemas.microsoft.com/office/drawing/2014/main" id="{749547D3-B696-DD4C-A812-AAEF8A36F54E}"/>
                  </a:ext>
                </a:extLst>
              </p:cNvPr>
              <p:cNvSpPr/>
              <p:nvPr/>
            </p:nvSpPr>
            <p:spPr>
              <a:xfrm>
                <a:off x="4686701" y="3161096"/>
                <a:ext cx="188816" cy="236905"/>
              </a:xfrm>
              <a:prstGeom prst="downArrow">
                <a:avLst/>
              </a:prstGeom>
              <a:solidFill>
                <a:srgbClr val="E0D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7" name="Down Arrow 16">
                <a:extLst>
                  <a:ext uri="{FF2B5EF4-FFF2-40B4-BE49-F238E27FC236}">
                    <a16:creationId xmlns:a16="http://schemas.microsoft.com/office/drawing/2014/main" id="{021851FB-C4B1-FA44-ADCA-5B13C1CDE123}"/>
                  </a:ext>
                </a:extLst>
              </p:cNvPr>
              <p:cNvSpPr/>
              <p:nvPr/>
            </p:nvSpPr>
            <p:spPr>
              <a:xfrm>
                <a:off x="5331743" y="3161096"/>
                <a:ext cx="188816" cy="236905"/>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8" name="Down Arrow 17">
                <a:extLst>
                  <a:ext uri="{FF2B5EF4-FFF2-40B4-BE49-F238E27FC236}">
                    <a16:creationId xmlns:a16="http://schemas.microsoft.com/office/drawing/2014/main" id="{4EB5F96C-CC84-E34C-934E-4CC798BFB783}"/>
                  </a:ext>
                </a:extLst>
              </p:cNvPr>
              <p:cNvSpPr/>
              <p:nvPr/>
            </p:nvSpPr>
            <p:spPr>
              <a:xfrm>
                <a:off x="5976785" y="3161096"/>
                <a:ext cx="188816" cy="236905"/>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9" name="Down Arrow 18">
                <a:extLst>
                  <a:ext uri="{FF2B5EF4-FFF2-40B4-BE49-F238E27FC236}">
                    <a16:creationId xmlns:a16="http://schemas.microsoft.com/office/drawing/2014/main" id="{0F1FB291-DAFF-6E48-9E07-A7C43FC23D3F}"/>
                  </a:ext>
                </a:extLst>
              </p:cNvPr>
              <p:cNvSpPr/>
              <p:nvPr/>
            </p:nvSpPr>
            <p:spPr>
              <a:xfrm>
                <a:off x="6621827" y="3161096"/>
                <a:ext cx="188816" cy="236905"/>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0" name="Down Arrow 19">
                <a:extLst>
                  <a:ext uri="{FF2B5EF4-FFF2-40B4-BE49-F238E27FC236}">
                    <a16:creationId xmlns:a16="http://schemas.microsoft.com/office/drawing/2014/main" id="{3B618FE2-B28E-D048-872A-7085AD433CE2}"/>
                  </a:ext>
                </a:extLst>
              </p:cNvPr>
              <p:cNvSpPr/>
              <p:nvPr/>
            </p:nvSpPr>
            <p:spPr>
              <a:xfrm>
                <a:off x="7266869" y="3161096"/>
                <a:ext cx="188816" cy="236905"/>
              </a:xfrm>
              <a:prstGeom prst="downArrow">
                <a:avLst/>
              </a:prstGeom>
              <a:solidFill>
                <a:srgbClr val="E0D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1" name="Down Arrow 20">
                <a:extLst>
                  <a:ext uri="{FF2B5EF4-FFF2-40B4-BE49-F238E27FC236}">
                    <a16:creationId xmlns:a16="http://schemas.microsoft.com/office/drawing/2014/main" id="{ABD25A1E-EF80-EB4E-9306-E58398063D4F}"/>
                  </a:ext>
                </a:extLst>
              </p:cNvPr>
              <p:cNvSpPr/>
              <p:nvPr/>
            </p:nvSpPr>
            <p:spPr>
              <a:xfrm>
                <a:off x="7911909" y="3161096"/>
                <a:ext cx="188816" cy="236905"/>
              </a:xfrm>
              <a:prstGeom prst="downArrow">
                <a:avLst/>
              </a:prstGeom>
              <a:solidFill>
                <a:srgbClr val="E0D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10" name="Oval 9">
              <a:extLst>
                <a:ext uri="{FF2B5EF4-FFF2-40B4-BE49-F238E27FC236}">
                  <a16:creationId xmlns:a16="http://schemas.microsoft.com/office/drawing/2014/main" id="{021F8FE1-0888-0D44-A941-4E2668D5AE06}"/>
                </a:ext>
              </a:extLst>
            </p:cNvPr>
            <p:cNvSpPr/>
            <p:nvPr/>
          </p:nvSpPr>
          <p:spPr>
            <a:xfrm>
              <a:off x="3598804" y="2624252"/>
              <a:ext cx="1935126" cy="177563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Doughnut 11">
              <a:extLst>
                <a:ext uri="{FF2B5EF4-FFF2-40B4-BE49-F238E27FC236}">
                  <a16:creationId xmlns:a16="http://schemas.microsoft.com/office/drawing/2014/main" id="{DAA18B67-FBF3-D24E-BEA9-D9C7E67946D1}"/>
                </a:ext>
              </a:extLst>
            </p:cNvPr>
            <p:cNvSpPr/>
            <p:nvPr/>
          </p:nvSpPr>
          <p:spPr>
            <a:xfrm flipH="1">
              <a:off x="3544909" y="2547092"/>
              <a:ext cx="1952525" cy="1952525"/>
            </a:xfrm>
            <a:prstGeom prst="donut">
              <a:avLst>
                <a:gd name="adj" fmla="val 12611"/>
              </a:avLst>
            </a:prstGeom>
            <a:solidFill>
              <a:srgbClr val="22667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
          <p:nvSpPr>
            <p:cNvPr id="13" name="Freeform 12">
              <a:extLst>
                <a:ext uri="{FF2B5EF4-FFF2-40B4-BE49-F238E27FC236}">
                  <a16:creationId xmlns:a16="http://schemas.microsoft.com/office/drawing/2014/main" id="{AC56BD5F-60BF-564E-B1D1-43ED28D7F052}"/>
                </a:ext>
              </a:extLst>
            </p:cNvPr>
            <p:cNvSpPr/>
            <p:nvPr/>
          </p:nvSpPr>
          <p:spPr>
            <a:xfrm flipH="1">
              <a:off x="4535260" y="2547092"/>
              <a:ext cx="976263" cy="1952525"/>
            </a:xfrm>
            <a:custGeom>
              <a:avLst/>
              <a:gdLst>
                <a:gd name="connsiteX0" fmla="*/ 1073889 w 1073889"/>
                <a:gd name="connsiteY0" fmla="*/ 0 h 2147778"/>
                <a:gd name="connsiteX1" fmla="*/ 1073889 w 1073889"/>
                <a:gd name="connsiteY1" fmla="*/ 270857 h 2147778"/>
                <a:gd name="connsiteX2" fmla="*/ 1073888 w 1073889"/>
                <a:gd name="connsiteY2" fmla="*/ 270857 h 2147778"/>
                <a:gd name="connsiteX3" fmla="*/ 270856 w 1073889"/>
                <a:gd name="connsiteY3" fmla="*/ 1073889 h 2147778"/>
                <a:gd name="connsiteX4" fmla="*/ 1073888 w 1073889"/>
                <a:gd name="connsiteY4" fmla="*/ 1876921 h 2147778"/>
                <a:gd name="connsiteX5" fmla="*/ 1073889 w 1073889"/>
                <a:gd name="connsiteY5" fmla="*/ 1876921 h 2147778"/>
                <a:gd name="connsiteX6" fmla="*/ 1073889 w 1073889"/>
                <a:gd name="connsiteY6" fmla="*/ 2147778 h 2147778"/>
                <a:gd name="connsiteX7" fmla="*/ 0 w 1073889"/>
                <a:gd name="connsiteY7" fmla="*/ 1073889 h 2147778"/>
                <a:gd name="connsiteX8" fmla="*/ 1073889 w 1073889"/>
                <a:gd name="connsiteY8" fmla="*/ 0 h 2147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3889" h="2147778">
                  <a:moveTo>
                    <a:pt x="1073889" y="0"/>
                  </a:moveTo>
                  <a:lnTo>
                    <a:pt x="1073889" y="270857"/>
                  </a:lnTo>
                  <a:lnTo>
                    <a:pt x="1073888" y="270857"/>
                  </a:lnTo>
                  <a:cubicBezTo>
                    <a:pt x="630386" y="270857"/>
                    <a:pt x="270856" y="630387"/>
                    <a:pt x="270856" y="1073889"/>
                  </a:cubicBezTo>
                  <a:cubicBezTo>
                    <a:pt x="270856" y="1517391"/>
                    <a:pt x="630386" y="1876921"/>
                    <a:pt x="1073888" y="1876921"/>
                  </a:cubicBezTo>
                  <a:lnTo>
                    <a:pt x="1073889" y="1876921"/>
                  </a:lnTo>
                  <a:lnTo>
                    <a:pt x="1073889" y="2147778"/>
                  </a:lnTo>
                  <a:cubicBezTo>
                    <a:pt x="480796" y="2147778"/>
                    <a:pt x="0" y="1666982"/>
                    <a:pt x="0" y="1073889"/>
                  </a:cubicBezTo>
                  <a:cubicBezTo>
                    <a:pt x="0" y="480796"/>
                    <a:pt x="480796" y="0"/>
                    <a:pt x="1073889" y="0"/>
                  </a:cubicBezTo>
                  <a:close/>
                </a:path>
              </a:pathLst>
            </a:custGeom>
            <a:solidFill>
              <a:srgbClr val="3D788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grpSp>
      <p:sp>
        <p:nvSpPr>
          <p:cNvPr id="22" name="TextBox 21">
            <a:extLst>
              <a:ext uri="{FF2B5EF4-FFF2-40B4-BE49-F238E27FC236}">
                <a16:creationId xmlns:a16="http://schemas.microsoft.com/office/drawing/2014/main" id="{9095E5B5-9351-AB4B-B47F-F43A5332209E}"/>
              </a:ext>
            </a:extLst>
          </p:cNvPr>
          <p:cNvSpPr txBox="1"/>
          <p:nvPr userDrawn="1"/>
        </p:nvSpPr>
        <p:spPr>
          <a:xfrm>
            <a:off x="418000" y="1319364"/>
            <a:ext cx="2841556" cy="523220"/>
          </a:xfrm>
          <a:prstGeom prst="rect">
            <a:avLst/>
          </a:prstGeom>
          <a:noFill/>
        </p:spPr>
        <p:txBody>
          <a:bodyPr wrap="square" rtlCol="0">
            <a:spAutoFit/>
          </a:bodyPr>
          <a:lstStyle/>
          <a:p>
            <a:pPr algn="ctr"/>
            <a:r>
              <a:rPr lang="en-GB" sz="2800" b="1" spc="300" dirty="0">
                <a:solidFill>
                  <a:srgbClr val="226676"/>
                </a:solidFill>
                <a:latin typeface="Source Sans Pro Semibold" panose="020B0503030403020204" pitchFamily="34" charset="0"/>
                <a:ea typeface="Source Sans Pro Semibold" panose="020B0503030403020204" pitchFamily="34" charset="0"/>
                <a:cs typeface="Arial" panose="020B0604020202020204" pitchFamily="34" charset="0"/>
              </a:rPr>
              <a:t>Langkah</a:t>
            </a:r>
          </a:p>
        </p:txBody>
      </p:sp>
      <p:sp>
        <p:nvSpPr>
          <p:cNvPr id="23" name="TextBox 22">
            <a:extLst>
              <a:ext uri="{FF2B5EF4-FFF2-40B4-BE49-F238E27FC236}">
                <a16:creationId xmlns:a16="http://schemas.microsoft.com/office/drawing/2014/main" id="{C1FEFBA1-76C9-9A4B-B892-B9CA7AF31596}"/>
              </a:ext>
            </a:extLst>
          </p:cNvPr>
          <p:cNvSpPr txBox="1"/>
          <p:nvPr userDrawn="1"/>
        </p:nvSpPr>
        <p:spPr>
          <a:xfrm>
            <a:off x="5833954" y="1324253"/>
            <a:ext cx="2841556" cy="523220"/>
          </a:xfrm>
          <a:prstGeom prst="rect">
            <a:avLst/>
          </a:prstGeom>
          <a:noFill/>
        </p:spPr>
        <p:txBody>
          <a:bodyPr wrap="square" rtlCol="0">
            <a:spAutoFit/>
          </a:bodyPr>
          <a:lstStyle/>
          <a:p>
            <a:pPr algn="ctr"/>
            <a:r>
              <a:rPr lang="en-GB" sz="2800" b="1" spc="300" dirty="0" err="1">
                <a:solidFill>
                  <a:srgbClr val="3D7885"/>
                </a:solidFill>
                <a:latin typeface="Source Sans Pro Semibold" panose="020B0503030403020204" pitchFamily="34" charset="0"/>
                <a:ea typeface="Source Sans Pro Semibold" panose="020B0503030403020204" pitchFamily="34" charset="0"/>
                <a:cs typeface="Arial" panose="020B0604020202020204" pitchFamily="34" charset="0"/>
              </a:rPr>
              <a:t>Keluaran</a:t>
            </a:r>
            <a:endParaRPr lang="en-GB" sz="2800" b="1" spc="300" dirty="0">
              <a:solidFill>
                <a:srgbClr val="3D7885"/>
              </a:solidFill>
              <a:latin typeface="Source Sans Pro Semibold" panose="020B0503030403020204" pitchFamily="34" charset="0"/>
              <a:ea typeface="Source Sans Pro Semibold" panose="020B0503030403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AE902589-ADF1-C74A-84B6-D7ECE385A2D7}"/>
              </a:ext>
            </a:extLst>
          </p:cNvPr>
          <p:cNvSpPr/>
          <p:nvPr userDrawn="1"/>
        </p:nvSpPr>
        <p:spPr>
          <a:xfrm>
            <a:off x="0" y="6411433"/>
            <a:ext cx="9144000" cy="446567"/>
          </a:xfrm>
          <a:prstGeom prst="rect">
            <a:avLst/>
          </a:prstGeom>
          <a:solidFill>
            <a:srgbClr val="2266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8" name="Picture 27" descr="A picture containing drawing&#10;&#10;Description automatically generated">
            <a:extLst>
              <a:ext uri="{FF2B5EF4-FFF2-40B4-BE49-F238E27FC236}">
                <a16:creationId xmlns:a16="http://schemas.microsoft.com/office/drawing/2014/main" id="{85931751-8687-994B-A0AC-18C3DE0B7E64}"/>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Tree>
    <p:extLst>
      <p:ext uri="{BB962C8B-B14F-4D97-AF65-F5344CB8AC3E}">
        <p14:creationId xmlns:p14="http://schemas.microsoft.com/office/powerpoint/2010/main" val="339569743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E902589-ADF1-C74A-84B6-D7ECE385A2D7}"/>
              </a:ext>
            </a:extLst>
          </p:cNvPr>
          <p:cNvSpPr/>
          <p:nvPr userDrawn="1"/>
        </p:nvSpPr>
        <p:spPr>
          <a:xfrm>
            <a:off x="0" y="6411433"/>
            <a:ext cx="9144000" cy="446567"/>
          </a:xfrm>
          <a:prstGeom prst="rect">
            <a:avLst/>
          </a:prstGeom>
          <a:solidFill>
            <a:srgbClr val="2266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8" name="Picture 27" descr="A picture containing drawing&#10;&#10;Description automatically generated">
            <a:extLst>
              <a:ext uri="{FF2B5EF4-FFF2-40B4-BE49-F238E27FC236}">
                <a16:creationId xmlns:a16="http://schemas.microsoft.com/office/drawing/2014/main" id="{85931751-8687-994B-A0AC-18C3DE0B7E64}"/>
              </a:ext>
            </a:extLst>
          </p:cNvPr>
          <p:cNvPicPr>
            <a:picLocks noChangeAspect="1"/>
          </p:cNvPicPr>
          <p:nvPr userDrawn="1"/>
        </p:nvPicPr>
        <p:blipFill rotWithShape="1">
          <a:blip r:embed="rId15"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
        <p:nvSpPr>
          <p:cNvPr id="25" name="Text Placeholder 19">
            <a:extLst>
              <a:ext uri="{FF2B5EF4-FFF2-40B4-BE49-F238E27FC236}">
                <a16:creationId xmlns:a16="http://schemas.microsoft.com/office/drawing/2014/main" id="{C2EBDCDE-43EC-274C-97C7-7CA36AA5B0D8}"/>
              </a:ext>
            </a:extLst>
          </p:cNvPr>
          <p:cNvSpPr txBox="1">
            <a:spLocks/>
          </p:cNvSpPr>
          <p:nvPr userDrawn="1"/>
        </p:nvSpPr>
        <p:spPr>
          <a:xfrm>
            <a:off x="224901" y="283385"/>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26676"/>
                </a:solidFill>
              </a:rPr>
              <a:t>MODUL 2</a:t>
            </a:r>
          </a:p>
        </p:txBody>
      </p:sp>
      <p:cxnSp>
        <p:nvCxnSpPr>
          <p:cNvPr id="11" name="Straight Connector 17">
            <a:extLst>
              <a:ext uri="{FF2B5EF4-FFF2-40B4-BE49-F238E27FC236}">
                <a16:creationId xmlns:a16="http://schemas.microsoft.com/office/drawing/2014/main" id="{A00399C6-04E7-1546-A3B8-FED465D8C877}"/>
              </a:ext>
            </a:extLst>
          </p:cNvPr>
          <p:cNvCxnSpPr>
            <a:cxnSpLocks/>
          </p:cNvCxnSpPr>
          <p:nvPr userDrawn="1"/>
        </p:nvCxnSpPr>
        <p:spPr>
          <a:xfrm flipH="1">
            <a:off x="334851" y="1225547"/>
            <a:ext cx="8564451" cy="0"/>
          </a:xfrm>
          <a:prstGeom prst="line">
            <a:avLst/>
          </a:prstGeom>
          <a:ln>
            <a:solidFill>
              <a:srgbClr val="22667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787378"/>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97" r:id="rId10"/>
    <p:sldLayoutId id="2147483798" r:id="rId11"/>
    <p:sldLayoutId id="2147483811" r:id="rId12"/>
    <p:sldLayoutId id="214748381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E902589-ADF1-C74A-84B6-D7ECE385A2D7}"/>
              </a:ext>
            </a:extLst>
          </p:cNvPr>
          <p:cNvSpPr/>
          <p:nvPr userDrawn="1"/>
        </p:nvSpPr>
        <p:spPr>
          <a:xfrm>
            <a:off x="0" y="6411433"/>
            <a:ext cx="9144000" cy="446567"/>
          </a:xfrm>
          <a:prstGeom prst="rect">
            <a:avLst/>
          </a:prstGeom>
          <a:solidFill>
            <a:srgbClr val="2266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8" name="Picture 27" descr="A picture containing drawing&#10;&#10;Description automatically generated">
            <a:extLst>
              <a:ext uri="{FF2B5EF4-FFF2-40B4-BE49-F238E27FC236}">
                <a16:creationId xmlns:a16="http://schemas.microsoft.com/office/drawing/2014/main" id="{85931751-8687-994B-A0AC-18C3DE0B7E64}"/>
              </a:ext>
            </a:extLst>
          </p:cNvPr>
          <p:cNvPicPr>
            <a:picLocks noChangeAspect="1"/>
          </p:cNvPicPr>
          <p:nvPr userDrawn="1"/>
        </p:nvPicPr>
        <p:blipFill rotWithShape="1">
          <a:blip r:embed="rId12"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
        <p:nvSpPr>
          <p:cNvPr id="30" name="Text Placeholder 33">
            <a:extLst>
              <a:ext uri="{FF2B5EF4-FFF2-40B4-BE49-F238E27FC236}">
                <a16:creationId xmlns:a16="http://schemas.microsoft.com/office/drawing/2014/main" id="{FB67AE90-A0D3-8C41-9F47-2CF0AADE0738}"/>
              </a:ext>
            </a:extLst>
          </p:cNvPr>
          <p:cNvSpPr txBox="1">
            <a:spLocks/>
          </p:cNvSpPr>
          <p:nvPr userDrawn="1"/>
        </p:nvSpPr>
        <p:spPr>
          <a:xfrm>
            <a:off x="1027644" y="6448977"/>
            <a:ext cx="5223346" cy="371475"/>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0" dirty="0"/>
              <a:t>MENGGAMBARKAN SISTIM SANITASI</a:t>
            </a:r>
            <a:endParaRPr lang="x-none" b="0" dirty="0"/>
          </a:p>
        </p:txBody>
      </p:sp>
      <p:sp>
        <p:nvSpPr>
          <p:cNvPr id="31" name="Text Placeholder 33">
            <a:extLst>
              <a:ext uri="{FF2B5EF4-FFF2-40B4-BE49-F238E27FC236}">
                <a16:creationId xmlns:a16="http://schemas.microsoft.com/office/drawing/2014/main" id="{218EB451-D167-8C41-967E-222EFC5EA04F}"/>
              </a:ext>
            </a:extLst>
          </p:cNvPr>
          <p:cNvSpPr txBox="1">
            <a:spLocks/>
          </p:cNvSpPr>
          <p:nvPr userDrawn="1"/>
        </p:nvSpPr>
        <p:spPr>
          <a:xfrm>
            <a:off x="132100" y="6455808"/>
            <a:ext cx="1349459" cy="371475"/>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MODUL 2:</a:t>
            </a:r>
          </a:p>
        </p:txBody>
      </p:sp>
      <p:cxnSp>
        <p:nvCxnSpPr>
          <p:cNvPr id="11" name="Straight Connector 17">
            <a:extLst>
              <a:ext uri="{FF2B5EF4-FFF2-40B4-BE49-F238E27FC236}">
                <a16:creationId xmlns:a16="http://schemas.microsoft.com/office/drawing/2014/main" id="{A00399C6-04E7-1546-A3B8-FED465D8C877}"/>
              </a:ext>
            </a:extLst>
          </p:cNvPr>
          <p:cNvCxnSpPr>
            <a:cxnSpLocks/>
          </p:cNvCxnSpPr>
          <p:nvPr userDrawn="1"/>
        </p:nvCxnSpPr>
        <p:spPr>
          <a:xfrm flipH="1">
            <a:off x="334851" y="1225547"/>
            <a:ext cx="8564451" cy="0"/>
          </a:xfrm>
          <a:prstGeom prst="line">
            <a:avLst/>
          </a:prstGeom>
          <a:ln>
            <a:solidFill>
              <a:srgbClr val="22667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7674478"/>
      </p:ext>
    </p:extLst>
  </p:cSld>
  <p:clrMap bg1="lt1" tx1="dk1" bg2="lt2" tx2="dk2" accent1="accent1" accent2="accent2" accent3="accent3" accent4="accent4" accent5="accent5" accent6="accent6" hlink="hlink" folHlink="folHlink"/>
  <p:sldLayoutIdLst>
    <p:sldLayoutId id="2147483689" r:id="rId1"/>
    <p:sldLayoutId id="2147483691" r:id="rId2"/>
    <p:sldLayoutId id="2147483692" r:id="rId3"/>
    <p:sldLayoutId id="2147483699" r:id="rId4"/>
    <p:sldLayoutId id="2147483705" r:id="rId5"/>
    <p:sldLayoutId id="2147483706" r:id="rId6"/>
    <p:sldLayoutId id="2147483720" r:id="rId7"/>
    <p:sldLayoutId id="2147483709" r:id="rId8"/>
    <p:sldLayoutId id="2147483710" r:id="rId9"/>
    <p:sldLayoutId id="214748376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E902589-ADF1-C74A-84B6-D7ECE385A2D7}"/>
              </a:ext>
            </a:extLst>
          </p:cNvPr>
          <p:cNvSpPr/>
          <p:nvPr userDrawn="1"/>
        </p:nvSpPr>
        <p:spPr>
          <a:xfrm>
            <a:off x="0" y="6411433"/>
            <a:ext cx="9144000" cy="446567"/>
          </a:xfrm>
          <a:prstGeom prst="rect">
            <a:avLst/>
          </a:prstGeom>
          <a:solidFill>
            <a:srgbClr val="2266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8" name="Picture 27" descr="A picture containing drawing&#10;&#10;Description automatically generated">
            <a:extLst>
              <a:ext uri="{FF2B5EF4-FFF2-40B4-BE49-F238E27FC236}">
                <a16:creationId xmlns:a16="http://schemas.microsoft.com/office/drawing/2014/main" id="{85931751-8687-994B-A0AC-18C3DE0B7E64}"/>
              </a:ext>
            </a:extLst>
          </p:cNvPr>
          <p:cNvPicPr>
            <a:picLocks noChangeAspect="1"/>
          </p:cNvPicPr>
          <p:nvPr userDrawn="1"/>
        </p:nvPicPr>
        <p:blipFill rotWithShape="1">
          <a:blip r:embed="rId12"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
        <p:nvSpPr>
          <p:cNvPr id="30" name="Text Placeholder 33">
            <a:extLst>
              <a:ext uri="{FF2B5EF4-FFF2-40B4-BE49-F238E27FC236}">
                <a16:creationId xmlns:a16="http://schemas.microsoft.com/office/drawing/2014/main" id="{FB67AE90-A0D3-8C41-9F47-2CF0AADE0738}"/>
              </a:ext>
            </a:extLst>
          </p:cNvPr>
          <p:cNvSpPr txBox="1">
            <a:spLocks/>
          </p:cNvSpPr>
          <p:nvPr userDrawn="1"/>
        </p:nvSpPr>
        <p:spPr>
          <a:xfrm>
            <a:off x="1027644" y="6448977"/>
            <a:ext cx="5223346" cy="371475"/>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0" dirty="0"/>
              <a:t>MENGGAMBARKAN SISTIM SANITASI</a:t>
            </a:r>
          </a:p>
        </p:txBody>
      </p:sp>
      <p:sp>
        <p:nvSpPr>
          <p:cNvPr id="31" name="Text Placeholder 33">
            <a:extLst>
              <a:ext uri="{FF2B5EF4-FFF2-40B4-BE49-F238E27FC236}">
                <a16:creationId xmlns:a16="http://schemas.microsoft.com/office/drawing/2014/main" id="{218EB451-D167-8C41-967E-222EFC5EA04F}"/>
              </a:ext>
            </a:extLst>
          </p:cNvPr>
          <p:cNvSpPr txBox="1">
            <a:spLocks/>
          </p:cNvSpPr>
          <p:nvPr userDrawn="1"/>
        </p:nvSpPr>
        <p:spPr>
          <a:xfrm>
            <a:off x="132100" y="6455808"/>
            <a:ext cx="1349459" cy="371475"/>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MODUL 2:</a:t>
            </a:r>
          </a:p>
        </p:txBody>
      </p:sp>
      <p:cxnSp>
        <p:nvCxnSpPr>
          <p:cNvPr id="11" name="Straight Connector 17">
            <a:extLst>
              <a:ext uri="{FF2B5EF4-FFF2-40B4-BE49-F238E27FC236}">
                <a16:creationId xmlns:a16="http://schemas.microsoft.com/office/drawing/2014/main" id="{A00399C6-04E7-1546-A3B8-FED465D8C877}"/>
              </a:ext>
            </a:extLst>
          </p:cNvPr>
          <p:cNvCxnSpPr>
            <a:cxnSpLocks/>
          </p:cNvCxnSpPr>
          <p:nvPr userDrawn="1"/>
        </p:nvCxnSpPr>
        <p:spPr>
          <a:xfrm flipH="1">
            <a:off x="334851" y="1116325"/>
            <a:ext cx="8564451" cy="0"/>
          </a:xfrm>
          <a:prstGeom prst="line">
            <a:avLst/>
          </a:prstGeom>
          <a:ln>
            <a:solidFill>
              <a:srgbClr val="22667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2704085"/>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E902589-ADF1-C74A-84B6-D7ECE385A2D7}"/>
              </a:ext>
            </a:extLst>
          </p:cNvPr>
          <p:cNvSpPr/>
          <p:nvPr userDrawn="1"/>
        </p:nvSpPr>
        <p:spPr>
          <a:xfrm>
            <a:off x="0" y="6411433"/>
            <a:ext cx="9144000" cy="446567"/>
          </a:xfrm>
          <a:prstGeom prst="rect">
            <a:avLst/>
          </a:prstGeom>
          <a:solidFill>
            <a:srgbClr val="2266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8" name="Picture 27" descr="A picture containing drawing&#10;&#10;Description automatically generated">
            <a:extLst>
              <a:ext uri="{FF2B5EF4-FFF2-40B4-BE49-F238E27FC236}">
                <a16:creationId xmlns:a16="http://schemas.microsoft.com/office/drawing/2014/main" id="{85931751-8687-994B-A0AC-18C3DE0B7E64}"/>
              </a:ext>
            </a:extLst>
          </p:cNvPr>
          <p:cNvPicPr>
            <a:picLocks noChangeAspect="1"/>
          </p:cNvPicPr>
          <p:nvPr userDrawn="1"/>
        </p:nvPicPr>
        <p:blipFill rotWithShape="1">
          <a:blip r:embed="rId12"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
        <p:nvSpPr>
          <p:cNvPr id="30" name="Text Placeholder 33">
            <a:extLst>
              <a:ext uri="{FF2B5EF4-FFF2-40B4-BE49-F238E27FC236}">
                <a16:creationId xmlns:a16="http://schemas.microsoft.com/office/drawing/2014/main" id="{FB67AE90-A0D3-8C41-9F47-2CF0AADE0738}"/>
              </a:ext>
            </a:extLst>
          </p:cNvPr>
          <p:cNvSpPr txBox="1">
            <a:spLocks/>
          </p:cNvSpPr>
          <p:nvPr userDrawn="1"/>
        </p:nvSpPr>
        <p:spPr>
          <a:xfrm>
            <a:off x="1027644" y="6448977"/>
            <a:ext cx="5223346" cy="371475"/>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0" dirty="0"/>
              <a:t>MENGGAMBARKAN SISTIM SANITASI</a:t>
            </a:r>
          </a:p>
        </p:txBody>
      </p:sp>
      <p:sp>
        <p:nvSpPr>
          <p:cNvPr id="31" name="Text Placeholder 33">
            <a:extLst>
              <a:ext uri="{FF2B5EF4-FFF2-40B4-BE49-F238E27FC236}">
                <a16:creationId xmlns:a16="http://schemas.microsoft.com/office/drawing/2014/main" id="{218EB451-D167-8C41-967E-222EFC5EA04F}"/>
              </a:ext>
            </a:extLst>
          </p:cNvPr>
          <p:cNvSpPr txBox="1">
            <a:spLocks/>
          </p:cNvSpPr>
          <p:nvPr userDrawn="1"/>
        </p:nvSpPr>
        <p:spPr>
          <a:xfrm>
            <a:off x="132100" y="6455808"/>
            <a:ext cx="1349459" cy="371475"/>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MODUL 2:</a:t>
            </a:r>
          </a:p>
        </p:txBody>
      </p:sp>
      <p:cxnSp>
        <p:nvCxnSpPr>
          <p:cNvPr id="11" name="Straight Connector 17">
            <a:extLst>
              <a:ext uri="{FF2B5EF4-FFF2-40B4-BE49-F238E27FC236}">
                <a16:creationId xmlns:a16="http://schemas.microsoft.com/office/drawing/2014/main" id="{A00399C6-04E7-1546-A3B8-FED465D8C877}"/>
              </a:ext>
            </a:extLst>
          </p:cNvPr>
          <p:cNvCxnSpPr>
            <a:cxnSpLocks/>
          </p:cNvCxnSpPr>
          <p:nvPr userDrawn="1"/>
        </p:nvCxnSpPr>
        <p:spPr>
          <a:xfrm flipH="1">
            <a:off x="334851" y="1116325"/>
            <a:ext cx="8564451" cy="0"/>
          </a:xfrm>
          <a:prstGeom prst="line">
            <a:avLst/>
          </a:prstGeom>
          <a:ln>
            <a:solidFill>
              <a:srgbClr val="22667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3701221"/>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E902589-ADF1-C74A-84B6-D7ECE385A2D7}"/>
              </a:ext>
            </a:extLst>
          </p:cNvPr>
          <p:cNvSpPr/>
          <p:nvPr userDrawn="1"/>
        </p:nvSpPr>
        <p:spPr>
          <a:xfrm>
            <a:off x="0" y="6411433"/>
            <a:ext cx="9144000" cy="446567"/>
          </a:xfrm>
          <a:prstGeom prst="rect">
            <a:avLst/>
          </a:prstGeom>
          <a:solidFill>
            <a:srgbClr val="2266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8" name="Picture 27" descr="A picture containing drawing&#10;&#10;Description automatically generated">
            <a:extLst>
              <a:ext uri="{FF2B5EF4-FFF2-40B4-BE49-F238E27FC236}">
                <a16:creationId xmlns:a16="http://schemas.microsoft.com/office/drawing/2014/main" id="{85931751-8687-994B-A0AC-18C3DE0B7E64}"/>
              </a:ext>
            </a:extLst>
          </p:cNvPr>
          <p:cNvPicPr>
            <a:picLocks noChangeAspect="1"/>
          </p:cNvPicPr>
          <p:nvPr userDrawn="1"/>
        </p:nvPicPr>
        <p:blipFill rotWithShape="1">
          <a:blip r:embed="rId12"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
        <p:nvSpPr>
          <p:cNvPr id="30" name="Text Placeholder 33">
            <a:extLst>
              <a:ext uri="{FF2B5EF4-FFF2-40B4-BE49-F238E27FC236}">
                <a16:creationId xmlns:a16="http://schemas.microsoft.com/office/drawing/2014/main" id="{FB67AE90-A0D3-8C41-9F47-2CF0AADE0738}"/>
              </a:ext>
            </a:extLst>
          </p:cNvPr>
          <p:cNvSpPr txBox="1">
            <a:spLocks/>
          </p:cNvSpPr>
          <p:nvPr userDrawn="1"/>
        </p:nvSpPr>
        <p:spPr>
          <a:xfrm>
            <a:off x="1027644" y="6448977"/>
            <a:ext cx="5223346" cy="371475"/>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0" dirty="0"/>
              <a:t>MENGGAMBARKAN SISTIM SANITASI</a:t>
            </a:r>
          </a:p>
        </p:txBody>
      </p:sp>
      <p:sp>
        <p:nvSpPr>
          <p:cNvPr id="31" name="Text Placeholder 33">
            <a:extLst>
              <a:ext uri="{FF2B5EF4-FFF2-40B4-BE49-F238E27FC236}">
                <a16:creationId xmlns:a16="http://schemas.microsoft.com/office/drawing/2014/main" id="{218EB451-D167-8C41-967E-222EFC5EA04F}"/>
              </a:ext>
            </a:extLst>
          </p:cNvPr>
          <p:cNvSpPr txBox="1">
            <a:spLocks/>
          </p:cNvSpPr>
          <p:nvPr userDrawn="1"/>
        </p:nvSpPr>
        <p:spPr>
          <a:xfrm>
            <a:off x="132100" y="6455808"/>
            <a:ext cx="1349459" cy="371475"/>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MODUL 2:</a:t>
            </a:r>
          </a:p>
        </p:txBody>
      </p:sp>
      <p:cxnSp>
        <p:nvCxnSpPr>
          <p:cNvPr id="11" name="Straight Connector 17">
            <a:extLst>
              <a:ext uri="{FF2B5EF4-FFF2-40B4-BE49-F238E27FC236}">
                <a16:creationId xmlns:a16="http://schemas.microsoft.com/office/drawing/2014/main" id="{A00399C6-04E7-1546-A3B8-FED465D8C877}"/>
              </a:ext>
            </a:extLst>
          </p:cNvPr>
          <p:cNvCxnSpPr>
            <a:cxnSpLocks/>
          </p:cNvCxnSpPr>
          <p:nvPr userDrawn="1"/>
        </p:nvCxnSpPr>
        <p:spPr>
          <a:xfrm flipH="1">
            <a:off x="334851" y="1116325"/>
            <a:ext cx="8564451" cy="0"/>
          </a:xfrm>
          <a:prstGeom prst="line">
            <a:avLst/>
          </a:prstGeom>
          <a:ln>
            <a:solidFill>
              <a:srgbClr val="22667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5172096"/>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53.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3.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53.xml"/><Relationship Id="rId5" Type="http://schemas.openxmlformats.org/officeDocument/2006/relationships/image" Target="../media/image27.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3.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2.png"/><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4.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3.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16.emf"/></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3.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5.xml"/></Relationships>
</file>

<file path=ppt/slides/_rels/slide23.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16.xml"/><Relationship Id="rId1" Type="http://schemas.openxmlformats.org/officeDocument/2006/relationships/slideLayout" Target="../slideLayouts/slideLayout98.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98.xml"/><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40.tiff"/><Relationship Id="rId7"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9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tiff"/></Relationships>
</file>

<file path=ppt/slides/_rels/slide26.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40.tiff"/><Relationship Id="rId7"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9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tiff"/><Relationship Id="rId9"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20.xml"/><Relationship Id="rId1" Type="http://schemas.openxmlformats.org/officeDocument/2006/relationships/slideLayout" Target="../slideLayouts/slideLayout95.xml"/><Relationship Id="rId6" Type="http://schemas.openxmlformats.org/officeDocument/2006/relationships/image" Target="../media/image17.png"/><Relationship Id="rId5" Type="http://schemas.openxmlformats.org/officeDocument/2006/relationships/image" Target="../media/image41.png"/><Relationship Id="rId4" Type="http://schemas.openxmlformats.org/officeDocument/2006/relationships/image" Target="../media/image37.tiff"/></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9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9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95.xml"/><Relationship Id="rId4" Type="http://schemas.microsoft.com/office/2007/relationships/hdphoto" Target="../media/hdphoto4.wdp"/></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95.xml"/><Relationship Id="rId4" Type="http://schemas.microsoft.com/office/2007/relationships/hdphoto" Target="../media/hdphoto5.wdp"/></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95.xml"/><Relationship Id="rId4" Type="http://schemas.microsoft.com/office/2007/relationships/hdphoto" Target="../media/hdphoto6.wdp"/></Relationships>
</file>

<file path=ppt/slides/_rels/slide33.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40.tiff"/><Relationship Id="rId7"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9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tiff"/><Relationship Id="rId9" Type="http://schemas.openxmlformats.org/officeDocument/2006/relationships/image" Target="../media/image17.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9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sv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5.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70.xml"/></Relationships>
</file>

<file path=ppt/slides/_rels/slide37.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30.xml"/><Relationship Id="rId1" Type="http://schemas.openxmlformats.org/officeDocument/2006/relationships/slideLayout" Target="../slideLayouts/slideLayout75.xml"/><Relationship Id="rId6" Type="http://schemas.openxmlformats.org/officeDocument/2006/relationships/image" Target="../media/image17.png"/><Relationship Id="rId5" Type="http://schemas.openxmlformats.org/officeDocument/2006/relationships/image" Target="../media/image41.png"/><Relationship Id="rId4" Type="http://schemas.openxmlformats.org/officeDocument/2006/relationships/image" Target="../media/image37.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7.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3.xml"/><Relationship Id="rId5" Type="http://schemas.openxmlformats.org/officeDocument/2006/relationships/image" Target="../media/image57.png"/><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86.xml"/></Relationships>
</file>

<file path=ppt/slides/_rels/slide4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6.xml"/></Relationships>
</file>

<file path=ppt/slides/_rels/slide4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17.xml"/><Relationship Id="rId4" Type="http://schemas.openxmlformats.org/officeDocument/2006/relationships/image" Target="../media/image16.emf"/></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4.xml"/><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86.xml"/><Relationship Id="rId4" Type="http://schemas.openxmlformats.org/officeDocument/2006/relationships/image" Target="../media/image63.png"/></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86.xml"/><Relationship Id="rId5" Type="http://schemas.openxmlformats.org/officeDocument/2006/relationships/image" Target="../media/image67.png"/><Relationship Id="rId4" Type="http://schemas.openxmlformats.org/officeDocument/2006/relationships/image" Target="../media/image66.png"/></Relationships>
</file>

<file path=ppt/slides/_rels/slide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4.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44.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43.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58CD84-2C93-0D4C-A5F7-34A302A57C93}"/>
              </a:ext>
            </a:extLst>
          </p:cNvPr>
          <p:cNvPicPr>
            <a:picLocks noChangeAspect="1"/>
          </p:cNvPicPr>
          <p:nvPr/>
        </p:nvPicPr>
        <p:blipFill>
          <a:blip r:embed="rId3"/>
          <a:srcRect b="12520"/>
          <a:stretch/>
        </p:blipFill>
        <p:spPr>
          <a:xfrm>
            <a:off x="1289432" y="796424"/>
            <a:ext cx="6565136" cy="3407584"/>
          </a:xfrm>
          <a:prstGeom prst="rect">
            <a:avLst/>
          </a:prstGeom>
        </p:spPr>
      </p:pic>
      <p:sp>
        <p:nvSpPr>
          <p:cNvPr id="6" name="Rectangular Callout 5">
            <a:extLst>
              <a:ext uri="{FF2B5EF4-FFF2-40B4-BE49-F238E27FC236}">
                <a16:creationId xmlns:a16="http://schemas.microsoft.com/office/drawing/2014/main" id="{E076293B-EB96-1E4F-A627-36B83CBF7E8D}"/>
              </a:ext>
            </a:extLst>
          </p:cNvPr>
          <p:cNvSpPr/>
          <p:nvPr/>
        </p:nvSpPr>
        <p:spPr>
          <a:xfrm>
            <a:off x="7585558" y="5179335"/>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Hal </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18 - 35</a:t>
            </a:r>
          </a:p>
        </p:txBody>
      </p:sp>
      <p:pic>
        <p:nvPicPr>
          <p:cNvPr id="9" name="Picture 8" descr="Graphical user interface, application&#10;&#10;Description automatically generated">
            <a:extLst>
              <a:ext uri="{FF2B5EF4-FFF2-40B4-BE49-F238E27FC236}">
                <a16:creationId xmlns:a16="http://schemas.microsoft.com/office/drawing/2014/main" id="{8BC4AFF7-06D4-844A-80B6-F1F030B2DAA6}"/>
              </a:ext>
            </a:extLst>
          </p:cNvPr>
          <p:cNvPicPr>
            <a:picLocks noChangeAspect="1"/>
          </p:cNvPicPr>
          <p:nvPr/>
        </p:nvPicPr>
        <p:blipFill rotWithShape="1">
          <a:blip r:embed="rId4">
            <a:extLst>
              <a:ext uri="{28A0092B-C50C-407E-A947-70E740481C1C}">
                <a14:useLocalDpi xmlns:a14="http://schemas.microsoft.com/office/drawing/2010/main" val="0"/>
              </a:ext>
            </a:extLst>
          </a:blip>
          <a:srcRect l="3240" t="13733" r="2533" b="11376"/>
          <a:stretch/>
        </p:blipFill>
        <p:spPr>
          <a:xfrm>
            <a:off x="118442" y="5665335"/>
            <a:ext cx="2101931" cy="521085"/>
          </a:xfrm>
          <a:prstGeom prst="rect">
            <a:avLst/>
          </a:prstGeom>
          <a:ln>
            <a:noFill/>
          </a:ln>
        </p:spPr>
      </p:pic>
      <p:sp>
        <p:nvSpPr>
          <p:cNvPr id="7" name="TextBox 6">
            <a:extLst>
              <a:ext uri="{FF2B5EF4-FFF2-40B4-BE49-F238E27FC236}">
                <a16:creationId xmlns:a16="http://schemas.microsoft.com/office/drawing/2014/main" id="{19007E3F-694C-0E45-BE74-3A930F8A4FE3}"/>
              </a:ext>
            </a:extLst>
          </p:cNvPr>
          <p:cNvSpPr txBox="1"/>
          <p:nvPr/>
        </p:nvSpPr>
        <p:spPr>
          <a:xfrm>
            <a:off x="114724" y="6496216"/>
            <a:ext cx="915635" cy="307777"/>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 2:</a:t>
            </a:r>
          </a:p>
        </p:txBody>
      </p:sp>
      <p:sp>
        <p:nvSpPr>
          <p:cNvPr id="8" name="Text Placeholder 32">
            <a:extLst>
              <a:ext uri="{FF2B5EF4-FFF2-40B4-BE49-F238E27FC236}">
                <a16:creationId xmlns:a16="http://schemas.microsoft.com/office/drawing/2014/main" id="{0C4226E4-5919-EF49-9412-6F69A0E87ABF}"/>
              </a:ext>
            </a:extLst>
          </p:cNvPr>
          <p:cNvSpPr txBox="1">
            <a:spLocks/>
          </p:cNvSpPr>
          <p:nvPr/>
        </p:nvSpPr>
        <p:spPr>
          <a:xfrm>
            <a:off x="1006252" y="6523994"/>
            <a:ext cx="5295900" cy="3714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solidFill>
                  <a:schemeClr val="bg1"/>
                </a:solidFill>
                <a:latin typeface="Source Sans Pro" panose="020B0503030403020204" pitchFamily="34" charset="0"/>
                <a:ea typeface="Source Sans Pro" panose="020B0503030403020204" pitchFamily="34" charset="0"/>
              </a:rPr>
              <a:t>MENGGAMBARKAN SISTIM SANITASI</a:t>
            </a:r>
          </a:p>
        </p:txBody>
      </p:sp>
      <p:sp>
        <p:nvSpPr>
          <p:cNvPr id="12" name="TextBox 11">
            <a:extLst>
              <a:ext uri="{FF2B5EF4-FFF2-40B4-BE49-F238E27FC236}">
                <a16:creationId xmlns:a16="http://schemas.microsoft.com/office/drawing/2014/main" id="{68D5E825-CB39-A877-8B0A-9F1D793912F6}"/>
              </a:ext>
            </a:extLst>
          </p:cNvPr>
          <p:cNvSpPr txBox="1"/>
          <p:nvPr/>
        </p:nvSpPr>
        <p:spPr>
          <a:xfrm>
            <a:off x="2732144" y="4211156"/>
            <a:ext cx="5122424" cy="461665"/>
          </a:xfrm>
          <a:prstGeom prst="rect">
            <a:avLst/>
          </a:prstGeom>
          <a:noFill/>
        </p:spPr>
        <p:txBody>
          <a:bodyPr wrap="square">
            <a:spAutoFit/>
          </a:bodyPr>
          <a:lstStyle/>
          <a:p>
            <a:r>
              <a:rPr lang="en-GB" sz="2400" b="0" dirty="0">
                <a:solidFill>
                  <a:srgbClr val="226676"/>
                </a:solidFill>
              </a:rPr>
              <a:t>MENGGAMBARKAN SISTEM SANITASI</a:t>
            </a:r>
            <a:endParaRPr lang="x-none" sz="2400" b="0" dirty="0">
              <a:solidFill>
                <a:srgbClr val="226676"/>
              </a:solidFill>
            </a:endParaRPr>
          </a:p>
        </p:txBody>
      </p:sp>
    </p:spTree>
    <p:extLst>
      <p:ext uri="{BB962C8B-B14F-4D97-AF65-F5344CB8AC3E}">
        <p14:creationId xmlns:p14="http://schemas.microsoft.com/office/powerpoint/2010/main" val="280090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quarter" idx="10"/>
          </p:nvPr>
        </p:nvSpPr>
        <p:spPr>
          <a:xfrm>
            <a:off x="2406473" y="1728712"/>
            <a:ext cx="6582298" cy="1239174"/>
          </a:xfrm>
        </p:spPr>
        <p:txBody>
          <a:bodyPr/>
          <a:lstStyle/>
          <a:p>
            <a:pPr>
              <a:lnSpc>
                <a:spcPct val="100000"/>
              </a:lnSpc>
              <a:spcBef>
                <a:spcPts val="0"/>
              </a:spcBef>
            </a:pPr>
            <a:r>
              <a:rPr lang="en-GB" sz="2200" dirty="0">
                <a:solidFill>
                  <a:schemeClr val="tx2"/>
                </a:solidFill>
                <a:latin typeface="Source Sans Pro" panose="020B0503030403020204" pitchFamily="34" charset="0"/>
                <a:ea typeface="Source Sans Pro" panose="020B0503030403020204" pitchFamily="34" charset="0"/>
              </a:rPr>
              <a:t>Langkah </a:t>
            </a:r>
            <a:r>
              <a:rPr lang="en-GB" sz="2200" dirty="0" err="1">
                <a:solidFill>
                  <a:schemeClr val="tx2"/>
                </a:solidFill>
                <a:latin typeface="Source Sans Pro" panose="020B0503030403020204" pitchFamily="34" charset="0"/>
                <a:ea typeface="Source Sans Pro" panose="020B0503030403020204" pitchFamily="34" charset="0"/>
              </a:rPr>
              <a:t>ini</a:t>
            </a:r>
            <a:r>
              <a:rPr lang="en-GB" sz="2200" dirty="0">
                <a:solidFill>
                  <a:schemeClr val="tx2"/>
                </a:solidFill>
                <a:latin typeface="Source Sans Pro" panose="020B0503030403020204" pitchFamily="34" charset="0"/>
                <a:ea typeface="Source Sans Pro" panose="020B0503030403020204" pitchFamily="34" charset="0"/>
              </a:rPr>
              <a:t> </a:t>
            </a:r>
            <a:r>
              <a:rPr lang="en-GB" sz="2200" dirty="0" err="1">
                <a:solidFill>
                  <a:schemeClr val="tx2"/>
                </a:solidFill>
                <a:latin typeface="Source Sans Pro" panose="020B0503030403020204" pitchFamily="34" charset="0"/>
                <a:ea typeface="Source Sans Pro" panose="020B0503030403020204" pitchFamily="34" charset="0"/>
              </a:rPr>
              <a:t>melibatkan</a:t>
            </a:r>
            <a:r>
              <a:rPr lang="en-GB" sz="2200" dirty="0">
                <a:solidFill>
                  <a:schemeClr val="tx2"/>
                </a:solidFill>
                <a:latin typeface="Source Sans Pro" panose="020B0503030403020204" pitchFamily="34" charset="0"/>
                <a:ea typeface="Source Sans Pro" panose="020B0503030403020204" pitchFamily="34" charset="0"/>
              </a:rPr>
              <a:t> </a:t>
            </a:r>
            <a:r>
              <a:rPr lang="en-GB" sz="2200" dirty="0" err="1">
                <a:solidFill>
                  <a:schemeClr val="tx2"/>
                </a:solidFill>
                <a:latin typeface="Source Sans Pro" panose="020B0503030403020204" pitchFamily="34" charset="0"/>
                <a:ea typeface="Source Sans Pro" panose="020B0503030403020204" pitchFamily="34" charset="0"/>
              </a:rPr>
              <a:t>pengumpulan</a:t>
            </a:r>
            <a:r>
              <a:rPr lang="en-GB" sz="2200" dirty="0">
                <a:solidFill>
                  <a:schemeClr val="tx2"/>
                </a:solidFill>
                <a:latin typeface="Source Sans Pro" panose="020B0503030403020204" pitchFamily="34" charset="0"/>
                <a:ea typeface="Source Sans Pro" panose="020B0503030403020204" pitchFamily="34" charset="0"/>
              </a:rPr>
              <a:t> </a:t>
            </a:r>
            <a:r>
              <a:rPr lang="en-GB" sz="2200" dirty="0" err="1">
                <a:solidFill>
                  <a:schemeClr val="tx2"/>
                </a:solidFill>
                <a:latin typeface="Source Sans Pro" panose="020B0503030403020204" pitchFamily="34" charset="0"/>
                <a:ea typeface="Source Sans Pro" panose="020B0503030403020204" pitchFamily="34" charset="0"/>
              </a:rPr>
              <a:t>informasi</a:t>
            </a:r>
            <a:r>
              <a:rPr lang="en-GB" sz="2200" dirty="0">
                <a:solidFill>
                  <a:schemeClr val="tx2"/>
                </a:solidFill>
                <a:latin typeface="Source Sans Pro" panose="020B0503030403020204" pitchFamily="34" charset="0"/>
                <a:ea typeface="Source Sans Pro" panose="020B0503030403020204" pitchFamily="34" charset="0"/>
              </a:rPr>
              <a:t> </a:t>
            </a:r>
            <a:r>
              <a:rPr lang="en-GB" sz="2200" dirty="0" err="1">
                <a:solidFill>
                  <a:schemeClr val="tx2"/>
                </a:solidFill>
                <a:latin typeface="Source Sans Pro" panose="020B0503030403020204" pitchFamily="34" charset="0"/>
                <a:ea typeface="Source Sans Pro" panose="020B0503030403020204" pitchFamily="34" charset="0"/>
              </a:rPr>
              <a:t>kuantitatif</a:t>
            </a:r>
            <a:r>
              <a:rPr lang="en-GB" sz="2200" dirty="0">
                <a:solidFill>
                  <a:schemeClr val="tx2"/>
                </a:solidFill>
                <a:latin typeface="Source Sans Pro" panose="020B0503030403020204" pitchFamily="34" charset="0"/>
                <a:ea typeface="Source Sans Pro" panose="020B0503030403020204" pitchFamily="34" charset="0"/>
              </a:rPr>
              <a:t> </a:t>
            </a:r>
            <a:r>
              <a:rPr lang="en-GB" sz="2200" dirty="0" err="1">
                <a:solidFill>
                  <a:schemeClr val="tx2"/>
                </a:solidFill>
                <a:latin typeface="Source Sans Pro" panose="020B0503030403020204" pitchFamily="34" charset="0"/>
                <a:ea typeface="Source Sans Pro" panose="020B0503030403020204" pitchFamily="34" charset="0"/>
              </a:rPr>
              <a:t>utama</a:t>
            </a:r>
            <a:r>
              <a:rPr lang="en-GB" sz="2200" dirty="0">
                <a:solidFill>
                  <a:schemeClr val="tx2"/>
                </a:solidFill>
                <a:latin typeface="Source Sans Pro" panose="020B0503030403020204" pitchFamily="34" charset="0"/>
                <a:ea typeface="Source Sans Pro" panose="020B0503030403020204" pitchFamily="34" charset="0"/>
              </a:rPr>
              <a:t>, dan </a:t>
            </a:r>
            <a:r>
              <a:rPr lang="en-GB" sz="2200" dirty="0" err="1">
                <a:solidFill>
                  <a:schemeClr val="tx2"/>
                </a:solidFill>
                <a:latin typeface="Source Sans Pro" panose="020B0503030403020204" pitchFamily="34" charset="0"/>
                <a:ea typeface="Source Sans Pro" panose="020B0503030403020204" pitchFamily="34" charset="0"/>
              </a:rPr>
              <a:t>pemeriksaan</a:t>
            </a:r>
            <a:r>
              <a:rPr lang="en-GB" sz="2200" dirty="0">
                <a:solidFill>
                  <a:schemeClr val="tx2"/>
                </a:solidFill>
                <a:latin typeface="Source Sans Pro" panose="020B0503030403020204" pitchFamily="34" charset="0"/>
                <a:ea typeface="Source Sans Pro" panose="020B0503030403020204" pitchFamily="34" charset="0"/>
              </a:rPr>
              <a:t> </a:t>
            </a:r>
            <a:r>
              <a:rPr lang="en-GB" sz="2200" dirty="0" err="1">
                <a:solidFill>
                  <a:schemeClr val="tx2"/>
                </a:solidFill>
                <a:latin typeface="Source Sans Pro" panose="020B0503030403020204" pitchFamily="34" charset="0"/>
                <a:ea typeface="Source Sans Pro" panose="020B0503030403020204" pitchFamily="34" charset="0"/>
              </a:rPr>
              <a:t>unsur</a:t>
            </a:r>
            <a:r>
              <a:rPr lang="en-GB" sz="2200" dirty="0">
                <a:solidFill>
                  <a:schemeClr val="tx2"/>
                </a:solidFill>
                <a:latin typeface="Source Sans Pro" panose="020B0503030403020204" pitchFamily="34" charset="0"/>
                <a:ea typeface="Source Sans Pro" panose="020B0503030403020204" pitchFamily="34" charset="0"/>
              </a:rPr>
              <a:t> </a:t>
            </a:r>
            <a:r>
              <a:rPr lang="en-GB" sz="2200" dirty="0" err="1">
                <a:solidFill>
                  <a:schemeClr val="tx2"/>
                </a:solidFill>
                <a:latin typeface="Source Sans Pro" panose="020B0503030403020204" pitchFamily="34" charset="0"/>
                <a:ea typeface="Source Sans Pro" panose="020B0503030403020204" pitchFamily="34" charset="0"/>
              </a:rPr>
              <a:t>mikrobiologi</a:t>
            </a:r>
            <a:r>
              <a:rPr lang="en-GB" sz="2200" dirty="0">
                <a:solidFill>
                  <a:schemeClr val="tx2"/>
                </a:solidFill>
                <a:latin typeface="Source Sans Pro" panose="020B0503030403020204" pitchFamily="34" charset="0"/>
                <a:ea typeface="Source Sans Pro" panose="020B0503030403020204" pitchFamily="34" charset="0"/>
              </a:rPr>
              <a:t>, </a:t>
            </a:r>
            <a:r>
              <a:rPr lang="en-GB" sz="2200" dirty="0" err="1">
                <a:solidFill>
                  <a:schemeClr val="tx2"/>
                </a:solidFill>
                <a:latin typeface="Source Sans Pro" panose="020B0503030403020204" pitchFamily="34" charset="0"/>
                <a:ea typeface="Source Sans Pro" panose="020B0503030403020204" pitchFamily="34" charset="0"/>
              </a:rPr>
              <a:t>fisika</a:t>
            </a:r>
            <a:r>
              <a:rPr lang="en-GB" sz="2200" dirty="0">
                <a:solidFill>
                  <a:schemeClr val="tx2"/>
                </a:solidFill>
                <a:latin typeface="Source Sans Pro" panose="020B0503030403020204" pitchFamily="34" charset="0"/>
                <a:ea typeface="Source Sans Pro" panose="020B0503030403020204" pitchFamily="34" charset="0"/>
              </a:rPr>
              <a:t>, dan </a:t>
            </a:r>
            <a:r>
              <a:rPr lang="en-GB" sz="2200" dirty="0" err="1">
                <a:solidFill>
                  <a:schemeClr val="tx2"/>
                </a:solidFill>
                <a:latin typeface="Source Sans Pro" panose="020B0503030403020204" pitchFamily="34" charset="0"/>
                <a:ea typeface="Source Sans Pro" panose="020B0503030403020204" pitchFamily="34" charset="0"/>
              </a:rPr>
              <a:t>kimia</a:t>
            </a:r>
            <a:r>
              <a:rPr lang="en-GB" sz="2200" dirty="0">
                <a:solidFill>
                  <a:schemeClr val="tx2"/>
                </a:solidFill>
                <a:latin typeface="Source Sans Pro" panose="020B0503030403020204" pitchFamily="34" charset="0"/>
                <a:ea typeface="Source Sans Pro" panose="020B0503030403020204" pitchFamily="34" charset="0"/>
              </a:rPr>
              <a:t> </a:t>
            </a:r>
            <a:r>
              <a:rPr lang="en-GB" sz="2200" dirty="0" err="1">
                <a:solidFill>
                  <a:schemeClr val="tx2"/>
                </a:solidFill>
                <a:latin typeface="Source Sans Pro" panose="020B0503030403020204" pitchFamily="34" charset="0"/>
                <a:ea typeface="Source Sans Pro" panose="020B0503030403020204" pitchFamily="34" charset="0"/>
              </a:rPr>
              <a:t>aliran</a:t>
            </a:r>
            <a:r>
              <a:rPr lang="en-GB" sz="2200" dirty="0">
                <a:solidFill>
                  <a:schemeClr val="tx2"/>
                </a:solidFill>
                <a:latin typeface="Source Sans Pro" panose="020B0503030403020204" pitchFamily="34" charset="0"/>
                <a:ea typeface="Source Sans Pro" panose="020B0503030403020204" pitchFamily="34" charset="0"/>
              </a:rPr>
              <a:t> di </a:t>
            </a:r>
            <a:r>
              <a:rPr lang="en-GB" sz="2200" dirty="0" err="1">
                <a:solidFill>
                  <a:schemeClr val="tx2"/>
                </a:solidFill>
                <a:latin typeface="Source Sans Pro" panose="020B0503030403020204" pitchFamily="34" charset="0"/>
                <a:ea typeface="Source Sans Pro" panose="020B0503030403020204" pitchFamily="34" charset="0"/>
              </a:rPr>
              <a:t>sepanjang</a:t>
            </a:r>
            <a:r>
              <a:rPr lang="en-GB" sz="2200" dirty="0">
                <a:solidFill>
                  <a:schemeClr val="tx2"/>
                </a:solidFill>
                <a:latin typeface="Source Sans Pro" panose="020B0503030403020204" pitchFamily="34" charset="0"/>
                <a:ea typeface="Source Sans Pro" panose="020B0503030403020204" pitchFamily="34" charset="0"/>
              </a:rPr>
              <a:t> </a:t>
            </a:r>
            <a:r>
              <a:rPr lang="en-GB" sz="2200" dirty="0" err="1">
                <a:solidFill>
                  <a:schemeClr val="tx2"/>
                </a:solidFill>
                <a:latin typeface="Source Sans Pro" panose="020B0503030403020204" pitchFamily="34" charset="0"/>
                <a:ea typeface="Source Sans Pro" panose="020B0503030403020204" pitchFamily="34" charset="0"/>
              </a:rPr>
              <a:t>sistem</a:t>
            </a:r>
            <a:r>
              <a:rPr lang="en-GB" sz="2200" dirty="0">
                <a:solidFill>
                  <a:schemeClr val="tx2"/>
                </a:solidFill>
                <a:latin typeface="Source Sans Pro" panose="020B0503030403020204" pitchFamily="34" charset="0"/>
                <a:ea typeface="Source Sans Pro" panose="020B0503030403020204" pitchFamily="34" charset="0"/>
              </a:rPr>
              <a:t> </a:t>
            </a:r>
            <a:r>
              <a:rPr lang="en-GB" sz="2200" dirty="0" err="1">
                <a:solidFill>
                  <a:schemeClr val="tx2"/>
                </a:solidFill>
                <a:latin typeface="Source Sans Pro" panose="020B0503030403020204" pitchFamily="34" charset="0"/>
                <a:ea typeface="Source Sans Pro" panose="020B0503030403020204" pitchFamily="34" charset="0"/>
              </a:rPr>
              <a:t>sanitasi</a:t>
            </a:r>
            <a:r>
              <a:rPr lang="en-GB" sz="2200" dirty="0">
                <a:solidFill>
                  <a:schemeClr val="tx2"/>
                </a:solidFill>
                <a:latin typeface="Source Sans Pro" panose="020B0503030403020204" pitchFamily="34" charset="0"/>
                <a:ea typeface="Source Sans Pro" panose="020B0503030403020204" pitchFamily="34" charset="0"/>
              </a:rPr>
              <a:t>.</a:t>
            </a:r>
          </a:p>
        </p:txBody>
      </p:sp>
      <p:sp>
        <p:nvSpPr>
          <p:cNvPr id="10" name="Text Placeholder 19">
            <a:extLst>
              <a:ext uri="{FF2B5EF4-FFF2-40B4-BE49-F238E27FC236}">
                <a16:creationId xmlns:a16="http://schemas.microsoft.com/office/drawing/2014/main" id="{7AAB3137-ADDE-D445-8182-57235BD6C719}"/>
              </a:ext>
            </a:extLst>
          </p:cNvPr>
          <p:cNvSpPr txBox="1">
            <a:spLocks/>
          </p:cNvSpPr>
          <p:nvPr/>
        </p:nvSpPr>
        <p:spPr>
          <a:xfrm>
            <a:off x="224901" y="772275"/>
            <a:ext cx="658229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spc="0" dirty="0" err="1">
                <a:solidFill>
                  <a:schemeClr val="tx2"/>
                </a:solidFill>
                <a:latin typeface="Source Sans Pro" panose="020B0503030403020204" pitchFamily="34" charset="0"/>
                <a:ea typeface="Source Sans Pro" panose="020B0503030403020204" pitchFamily="34" charset="0"/>
              </a:rPr>
              <a:t>Mengkarakterisasi</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aliran</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sistem</a:t>
            </a:r>
            <a:endParaRPr lang="x-none" sz="2000" spc="0" dirty="0">
              <a:solidFill>
                <a:schemeClr val="tx2"/>
              </a:solidFill>
              <a:ea typeface="Source Sans Pro" panose="020B0503030403020204" pitchFamily="34" charset="0"/>
            </a:endParaRPr>
          </a:p>
        </p:txBody>
      </p:sp>
      <p:sp>
        <p:nvSpPr>
          <p:cNvPr id="14" name="Text Placeholder 19">
            <a:extLst>
              <a:ext uri="{FF2B5EF4-FFF2-40B4-BE49-F238E27FC236}">
                <a16:creationId xmlns:a16="http://schemas.microsoft.com/office/drawing/2014/main" id="{F9623FD2-93D9-DE48-9168-FC635E5F22DF}"/>
              </a:ext>
            </a:extLst>
          </p:cNvPr>
          <p:cNvSpPr txBox="1">
            <a:spLocks/>
          </p:cNvSpPr>
          <p:nvPr/>
        </p:nvSpPr>
        <p:spPr>
          <a:xfrm>
            <a:off x="208835" y="243820"/>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46776"/>
                </a:solidFill>
              </a:rPr>
              <a:t>Langkah 2.2</a:t>
            </a:r>
          </a:p>
        </p:txBody>
      </p:sp>
      <p:sp>
        <p:nvSpPr>
          <p:cNvPr id="19" name="Rectangular Callout 18">
            <a:extLst>
              <a:ext uri="{FF2B5EF4-FFF2-40B4-BE49-F238E27FC236}">
                <a16:creationId xmlns:a16="http://schemas.microsoft.com/office/drawing/2014/main" id="{2ECFFD9B-0103-3C48-8B3A-4AAE1BE641E7}"/>
              </a:ext>
            </a:extLst>
          </p:cNvPr>
          <p:cNvSpPr/>
          <p:nvPr/>
        </p:nvSpPr>
        <p:spPr>
          <a:xfrm>
            <a:off x="7360037" y="2872314"/>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err="1">
                <a:solidFill>
                  <a:schemeClr val="bg1"/>
                </a:solidFill>
                <a:latin typeface="Source Sans Pro" panose="020B0503030403020204" pitchFamily="34" charset="0"/>
                <a:ea typeface="Source Sans Pro" panose="020B0503030403020204" pitchFamily="34" charset="0"/>
              </a:rPr>
              <a:t>Catatan</a:t>
            </a:r>
            <a:r>
              <a:rPr lang="en-GB" sz="1500" dirty="0">
                <a:solidFill>
                  <a:schemeClr val="bg1"/>
                </a:solidFill>
                <a:latin typeface="Source Sans Pro" panose="020B0503030403020204" pitchFamily="34" charset="0"/>
                <a:ea typeface="Source Sans Pro" panose="020B0503030403020204" pitchFamily="34" charset="0"/>
              </a:rPr>
              <a:t> </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 2.2</a:t>
            </a: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 </a:t>
            </a: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Hal 28</a:t>
            </a:r>
          </a:p>
        </p:txBody>
      </p:sp>
      <p:sp>
        <p:nvSpPr>
          <p:cNvPr id="20" name="5 CuadroTexto">
            <a:extLst>
              <a:ext uri="{FF2B5EF4-FFF2-40B4-BE49-F238E27FC236}">
                <a16:creationId xmlns:a16="http://schemas.microsoft.com/office/drawing/2014/main" id="{5961F586-2A5B-0A46-8E42-6B6EB5D933D8}"/>
              </a:ext>
            </a:extLst>
          </p:cNvPr>
          <p:cNvSpPr txBox="1"/>
          <p:nvPr/>
        </p:nvSpPr>
        <p:spPr>
          <a:xfrm>
            <a:off x="0" y="3980383"/>
            <a:ext cx="9144000" cy="2262158"/>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GB" dirty="0" err="1">
                <a:solidFill>
                  <a:schemeClr val="tx2"/>
                </a:solidFill>
                <a:latin typeface="Source Sans Pro" panose="020B0503030403020204" pitchFamily="34" charset="0"/>
                <a:ea typeface="Source Sans Pro" panose="020B0503030403020204" pitchFamily="34" charset="0"/>
              </a:rPr>
              <a:t>Fokus</a:t>
            </a:r>
            <a:r>
              <a:rPr lang="en-GB" dirty="0">
                <a:solidFill>
                  <a:schemeClr val="tx2"/>
                </a:solidFill>
                <a:latin typeface="Source Sans Pro" panose="020B0503030403020204" pitchFamily="34" charset="0"/>
                <a:ea typeface="Source Sans Pro" panose="020B0503030403020204" pitchFamily="34" charset="0"/>
              </a:rPr>
              <a:t> pada </a:t>
            </a:r>
            <a:r>
              <a:rPr lang="en-GB" dirty="0" err="1">
                <a:solidFill>
                  <a:schemeClr val="tx2"/>
                </a:solidFill>
                <a:latin typeface="Source Sans Pro" panose="020B0503030403020204" pitchFamily="34" charset="0"/>
                <a:ea typeface="Source Sans Pro" panose="020B0503030403020204" pitchFamily="34" charset="0"/>
              </a:rPr>
              <a:t>aliran</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masuk</a:t>
            </a:r>
            <a:r>
              <a:rPr lang="en-GB" dirty="0">
                <a:solidFill>
                  <a:schemeClr val="tx2"/>
                </a:solidFill>
                <a:latin typeface="Source Sans Pro" panose="020B0503030403020204" pitchFamily="34" charset="0"/>
                <a:ea typeface="Source Sans Pro" panose="020B0503030403020204" pitchFamily="34" charset="0"/>
              </a:rPr>
              <a:t> dan </a:t>
            </a:r>
            <a:r>
              <a:rPr lang="en-GB" dirty="0" err="1">
                <a:solidFill>
                  <a:schemeClr val="tx2"/>
                </a:solidFill>
                <a:latin typeface="Source Sans Pro" panose="020B0503030403020204" pitchFamily="34" charset="0"/>
                <a:ea typeface="Source Sans Pro" panose="020B0503030403020204" pitchFamily="34" charset="0"/>
              </a:rPr>
              <a:t>limbah</a:t>
            </a:r>
            <a:r>
              <a:rPr lang="en-GB" dirty="0">
                <a:solidFill>
                  <a:schemeClr val="tx2"/>
                </a:solidFill>
                <a:latin typeface="Source Sans Pro" panose="020B0503030403020204" pitchFamily="34" charset="0"/>
                <a:ea typeface="Source Sans Pro" panose="020B0503030403020204" pitchFamily="34" charset="0"/>
              </a:rPr>
              <a:t> yang </a:t>
            </a:r>
            <a:r>
              <a:rPr lang="en-GB" dirty="0" err="1">
                <a:solidFill>
                  <a:schemeClr val="tx2"/>
                </a:solidFill>
                <a:latin typeface="Source Sans Pro" panose="020B0503030403020204" pitchFamily="34" charset="0"/>
                <a:ea typeface="Source Sans Pro" panose="020B0503030403020204" pitchFamily="34" charset="0"/>
              </a:rPr>
              <a:t>terkait</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dengan</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ekskreta</a:t>
            </a:r>
            <a:r>
              <a:rPr lang="en-GB" dirty="0">
                <a:solidFill>
                  <a:schemeClr val="tx2"/>
                </a:solidFill>
                <a:latin typeface="Source Sans Pro" panose="020B0503030403020204" pitchFamily="34" charset="0"/>
                <a:ea typeface="Source Sans Pro" panose="020B0503030403020204" pitchFamily="34" charset="0"/>
              </a:rPr>
              <a:t> di </a:t>
            </a:r>
            <a:r>
              <a:rPr lang="en-GB" dirty="0" err="1">
                <a:solidFill>
                  <a:schemeClr val="tx2"/>
                </a:solidFill>
                <a:latin typeface="Source Sans Pro" panose="020B0503030403020204" pitchFamily="34" charset="0"/>
                <a:ea typeface="Source Sans Pro" panose="020B0503030403020204" pitchFamily="34" charset="0"/>
              </a:rPr>
              <a:t>setiap</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langkah</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sistem</a:t>
            </a:r>
            <a:r>
              <a:rPr lang="en-GB" dirty="0">
                <a:solidFill>
                  <a:schemeClr val="tx2"/>
                </a:solidFill>
                <a:latin typeface="Source Sans Pro" panose="020B0503030403020204" pitchFamily="34" charset="0"/>
                <a:ea typeface="Source Sans Pro" panose="020B0503030403020204" pitchFamily="34" charset="0"/>
              </a:rPr>
              <a:t>.</a:t>
            </a:r>
          </a:p>
          <a:p>
            <a:pPr marL="342900" indent="-342900">
              <a:spcAft>
                <a:spcPts val="600"/>
              </a:spcAft>
              <a:buFont typeface="Arial" panose="020B0604020202020204" pitchFamily="34" charset="0"/>
              <a:buChar char="•"/>
            </a:pPr>
            <a:r>
              <a:rPr lang="en-GB" dirty="0" err="1">
                <a:solidFill>
                  <a:schemeClr val="tx2"/>
                </a:solidFill>
                <a:latin typeface="Source Sans Pro" panose="020B0503030403020204" pitchFamily="34" charset="0"/>
                <a:ea typeface="Source Sans Pro" panose="020B0503030403020204" pitchFamily="34" charset="0"/>
              </a:rPr>
              <a:t>Informasi</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utama</a:t>
            </a:r>
            <a:r>
              <a:rPr lang="en-GB" dirty="0">
                <a:solidFill>
                  <a:schemeClr val="tx2"/>
                </a:solidFill>
                <a:latin typeface="Source Sans Pro" panose="020B0503030403020204" pitchFamily="34" charset="0"/>
                <a:ea typeface="Source Sans Pro" panose="020B0503030403020204" pitchFamily="34" charset="0"/>
              </a:rPr>
              <a:t>:</a:t>
            </a:r>
          </a:p>
          <a:p>
            <a:pPr marL="800100" lvl="1" indent="-342900">
              <a:spcAft>
                <a:spcPts val="600"/>
              </a:spcAft>
              <a:buFont typeface="Arial" panose="020B0604020202020204" pitchFamily="34" charset="0"/>
              <a:buChar char="•"/>
            </a:pPr>
            <a:r>
              <a:rPr lang="en-GB" b="1" dirty="0" err="1">
                <a:solidFill>
                  <a:schemeClr val="tx2"/>
                </a:solidFill>
                <a:latin typeface="Source Sans Pro" panose="020B0503030403020204" pitchFamily="34" charset="0"/>
                <a:ea typeface="Source Sans Pro" panose="020B0503030403020204" pitchFamily="34" charset="0"/>
              </a:rPr>
              <a:t>laju</a:t>
            </a:r>
            <a:r>
              <a:rPr lang="en-GB" b="1" dirty="0">
                <a:solidFill>
                  <a:schemeClr val="tx2"/>
                </a:solidFill>
                <a:latin typeface="Source Sans Pro" panose="020B0503030403020204" pitchFamily="34" charset="0"/>
                <a:ea typeface="Source Sans Pro" panose="020B0503030403020204" pitchFamily="34" charset="0"/>
              </a:rPr>
              <a:t> </a:t>
            </a:r>
            <a:r>
              <a:rPr lang="en-GB" b="1" dirty="0" err="1">
                <a:solidFill>
                  <a:schemeClr val="tx2"/>
                </a:solidFill>
                <a:latin typeface="Source Sans Pro" panose="020B0503030403020204" pitchFamily="34" charset="0"/>
                <a:ea typeface="Source Sans Pro" panose="020B0503030403020204" pitchFamily="34" charset="0"/>
              </a:rPr>
              <a:t>aliran</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jika</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diketahui</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termasuk</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untuk</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musim</a:t>
            </a:r>
            <a:r>
              <a:rPr lang="en-GB" dirty="0">
                <a:solidFill>
                  <a:schemeClr val="tx2"/>
                </a:solidFill>
                <a:latin typeface="Source Sans Pro" panose="020B0503030403020204" pitchFamily="34" charset="0"/>
                <a:ea typeface="Source Sans Pro" panose="020B0503030403020204" pitchFamily="34" charset="0"/>
              </a:rPr>
              <a:t> yang </a:t>
            </a:r>
            <a:r>
              <a:rPr lang="en-GB" dirty="0" err="1">
                <a:solidFill>
                  <a:schemeClr val="tx2"/>
                </a:solidFill>
                <a:latin typeface="Source Sans Pro" panose="020B0503030403020204" pitchFamily="34" charset="0"/>
                <a:ea typeface="Source Sans Pro" panose="020B0503030403020204" pitchFamily="34" charset="0"/>
              </a:rPr>
              <a:t>berbeda</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atau</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tingkat</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curah</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hujan</a:t>
            </a:r>
            <a:r>
              <a:rPr lang="en-GB" dirty="0">
                <a:solidFill>
                  <a:schemeClr val="tx2"/>
                </a:solidFill>
                <a:latin typeface="Source Sans Pro" panose="020B0503030403020204" pitchFamily="34" charset="0"/>
                <a:ea typeface="Source Sans Pro" panose="020B0503030403020204" pitchFamily="34" charset="0"/>
              </a:rPr>
              <a:t> yang </a:t>
            </a:r>
            <a:r>
              <a:rPr lang="en-GB" dirty="0" err="1">
                <a:solidFill>
                  <a:schemeClr val="tx2"/>
                </a:solidFill>
                <a:latin typeface="Source Sans Pro" panose="020B0503030403020204" pitchFamily="34" charset="0"/>
                <a:ea typeface="Source Sans Pro" panose="020B0503030403020204" pitchFamily="34" charset="0"/>
              </a:rPr>
              <a:t>berbeda</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dalam</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konteks</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dampak</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potensial</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perubahan</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iklim</a:t>
            </a:r>
            <a:r>
              <a:rPr lang="en-GB" dirty="0">
                <a:solidFill>
                  <a:schemeClr val="tx2"/>
                </a:solidFill>
                <a:latin typeface="Source Sans Pro" panose="020B0503030403020204" pitchFamily="34" charset="0"/>
                <a:ea typeface="Source Sans Pro" panose="020B0503030403020204" pitchFamily="34" charset="0"/>
              </a:rPr>
              <a:t>; dan</a:t>
            </a:r>
          </a:p>
          <a:p>
            <a:pPr marL="800100" lvl="1" indent="-342900">
              <a:spcAft>
                <a:spcPts val="600"/>
              </a:spcAft>
              <a:buFont typeface="Arial" panose="020B0604020202020204" pitchFamily="34" charset="0"/>
              <a:buChar char="•"/>
            </a:pPr>
            <a:r>
              <a:rPr lang="en-GB" b="1" dirty="0" err="1">
                <a:solidFill>
                  <a:schemeClr val="tx2"/>
                </a:solidFill>
                <a:latin typeface="Source Sans Pro" panose="020B0503030403020204" pitchFamily="34" charset="0"/>
                <a:ea typeface="Source Sans Pro" panose="020B0503030403020204" pitchFamily="34" charset="0"/>
              </a:rPr>
              <a:t>kapasitas</a:t>
            </a:r>
            <a:r>
              <a:rPr lang="en-GB" b="1" dirty="0">
                <a:solidFill>
                  <a:schemeClr val="tx2"/>
                </a:solidFill>
                <a:latin typeface="Source Sans Pro" panose="020B0503030403020204" pitchFamily="34" charset="0"/>
                <a:ea typeface="Source Sans Pro" panose="020B0503030403020204" pitchFamily="34" charset="0"/>
              </a:rPr>
              <a:t> </a:t>
            </a:r>
            <a:r>
              <a:rPr lang="en-GB" b="1" dirty="0" err="1">
                <a:solidFill>
                  <a:schemeClr val="tx2"/>
                </a:solidFill>
                <a:latin typeface="Source Sans Pro" panose="020B0503030403020204" pitchFamily="34" charset="0"/>
                <a:ea typeface="Source Sans Pro" panose="020B0503030403020204" pitchFamily="34" charset="0"/>
              </a:rPr>
              <a:t>atau</a:t>
            </a:r>
            <a:r>
              <a:rPr lang="en-GB" b="1" dirty="0">
                <a:solidFill>
                  <a:schemeClr val="tx2"/>
                </a:solidFill>
                <a:latin typeface="Source Sans Pro" panose="020B0503030403020204" pitchFamily="34" charset="0"/>
                <a:ea typeface="Source Sans Pro" panose="020B0503030403020204" pitchFamily="34" charset="0"/>
              </a:rPr>
              <a:t> </a:t>
            </a:r>
            <a:r>
              <a:rPr lang="en-GB" b="1" dirty="0" err="1">
                <a:solidFill>
                  <a:schemeClr val="tx2"/>
                </a:solidFill>
                <a:latin typeface="Source Sans Pro" panose="020B0503030403020204" pitchFamily="34" charset="0"/>
                <a:ea typeface="Source Sans Pro" panose="020B0503030403020204" pitchFamily="34" charset="0"/>
              </a:rPr>
              <a:t>beban</a:t>
            </a:r>
            <a:r>
              <a:rPr lang="en-GB" b="1" dirty="0">
                <a:solidFill>
                  <a:schemeClr val="tx2"/>
                </a:solidFill>
                <a:latin typeface="Source Sans Pro" panose="020B0503030403020204" pitchFamily="34" charset="0"/>
                <a:ea typeface="Source Sans Pro" panose="020B0503030403020204" pitchFamily="34" charset="0"/>
              </a:rPr>
              <a:t> </a:t>
            </a:r>
            <a:r>
              <a:rPr lang="en-GB" b="1" dirty="0" err="1">
                <a:solidFill>
                  <a:schemeClr val="tx2"/>
                </a:solidFill>
                <a:latin typeface="Source Sans Pro" panose="020B0503030403020204" pitchFamily="34" charset="0"/>
                <a:ea typeface="Source Sans Pro" panose="020B0503030403020204" pitchFamily="34" charset="0"/>
              </a:rPr>
              <a:t>desain</a:t>
            </a:r>
            <a:r>
              <a:rPr lang="en-GB" b="1" dirty="0">
                <a:solidFill>
                  <a:schemeClr val="tx2"/>
                </a:solidFill>
                <a:latin typeface="Source Sans Pro" panose="020B0503030403020204" pitchFamily="34" charset="0"/>
                <a:ea typeface="Source Sans Pro" panose="020B0503030403020204" pitchFamily="34" charset="0"/>
              </a:rPr>
              <a:t> </a:t>
            </a:r>
            <a:r>
              <a:rPr lang="en-GB" b="1" dirty="0" err="1">
                <a:solidFill>
                  <a:schemeClr val="tx2"/>
                </a:solidFill>
                <a:latin typeface="Source Sans Pro" panose="020B0503030403020204" pitchFamily="34" charset="0"/>
                <a:ea typeface="Source Sans Pro" panose="020B0503030403020204" pitchFamily="34" charset="0"/>
              </a:rPr>
              <a:t>komponen</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jika</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diketahui</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misalnya</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aliran</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pabrik</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pengolahan</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atau</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batas</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beban</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kapasitas</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sistem</a:t>
            </a:r>
            <a:r>
              <a:rPr lang="en-GB" dirty="0">
                <a:solidFill>
                  <a:schemeClr val="tx2"/>
                </a:solidFill>
                <a:latin typeface="Source Sans Pro" panose="020B0503030403020204" pitchFamily="34" charset="0"/>
                <a:ea typeface="Source Sans Pro" panose="020B0503030403020204" pitchFamily="34" charset="0"/>
              </a:rPr>
              <a:t> transfer).</a:t>
            </a:r>
          </a:p>
        </p:txBody>
      </p:sp>
      <p:sp>
        <p:nvSpPr>
          <p:cNvPr id="21" name="5 CuadroTexto">
            <a:extLst>
              <a:ext uri="{FF2B5EF4-FFF2-40B4-BE49-F238E27FC236}">
                <a16:creationId xmlns:a16="http://schemas.microsoft.com/office/drawing/2014/main" id="{2D3D52C8-05B9-274F-9318-A0B225E6F602}"/>
              </a:ext>
            </a:extLst>
          </p:cNvPr>
          <p:cNvSpPr txBox="1"/>
          <p:nvPr/>
        </p:nvSpPr>
        <p:spPr>
          <a:xfrm>
            <a:off x="134645" y="3226330"/>
            <a:ext cx="6672556" cy="707886"/>
          </a:xfrm>
          <a:prstGeom prst="rect">
            <a:avLst/>
          </a:prstGeom>
          <a:noFill/>
        </p:spPr>
        <p:txBody>
          <a:bodyPr wrap="square" rtlCol="0">
            <a:spAutoFit/>
          </a:bodyPr>
          <a:lstStyle/>
          <a:p>
            <a:r>
              <a:rPr lang="en-GB" sz="2000" b="1" dirty="0" err="1">
                <a:solidFill>
                  <a:srgbClr val="226676"/>
                </a:solidFill>
                <a:latin typeface="Source Sans Pro" panose="020B0503030403020204" pitchFamily="34" charset="0"/>
                <a:ea typeface="Source Sans Pro" panose="020B0503030403020204" pitchFamily="34" charset="0"/>
              </a:rPr>
              <a:t>Faktor-faktor</a:t>
            </a:r>
            <a:r>
              <a:rPr lang="en-GB" sz="2000" b="1" dirty="0">
                <a:solidFill>
                  <a:srgbClr val="226676"/>
                </a:solidFill>
                <a:latin typeface="Source Sans Pro" panose="020B0503030403020204" pitchFamily="34" charset="0"/>
                <a:ea typeface="Source Sans Pro" panose="020B0503030403020204" pitchFamily="34" charset="0"/>
              </a:rPr>
              <a:t> yang </a:t>
            </a:r>
            <a:r>
              <a:rPr lang="en-GB" sz="2000" b="1" dirty="0" err="1">
                <a:solidFill>
                  <a:srgbClr val="226676"/>
                </a:solidFill>
                <a:latin typeface="Source Sans Pro" panose="020B0503030403020204" pitchFamily="34" charset="0"/>
                <a:ea typeface="Source Sans Pro" panose="020B0503030403020204" pitchFamily="34" charset="0"/>
              </a:rPr>
              <a:t>perlu</a:t>
            </a:r>
            <a:r>
              <a:rPr lang="en-GB" sz="2000" b="1" dirty="0">
                <a:solidFill>
                  <a:srgbClr val="226676"/>
                </a:solidFill>
                <a:latin typeface="Source Sans Pro" panose="020B0503030403020204" pitchFamily="34" charset="0"/>
                <a:ea typeface="Source Sans Pro" panose="020B0503030403020204" pitchFamily="34" charset="0"/>
              </a:rPr>
              <a:t> </a:t>
            </a:r>
            <a:r>
              <a:rPr lang="en-GB" sz="2000" b="1" dirty="0" err="1">
                <a:solidFill>
                  <a:srgbClr val="226676"/>
                </a:solidFill>
                <a:latin typeface="Source Sans Pro" panose="020B0503030403020204" pitchFamily="34" charset="0"/>
                <a:ea typeface="Source Sans Pro" panose="020B0503030403020204" pitchFamily="34" charset="0"/>
              </a:rPr>
              <a:t>dipertimbangkan</a:t>
            </a:r>
            <a:r>
              <a:rPr lang="en-GB" sz="2000" b="1" dirty="0">
                <a:solidFill>
                  <a:srgbClr val="226676"/>
                </a:solidFill>
                <a:latin typeface="Source Sans Pro" panose="020B0503030403020204" pitchFamily="34" charset="0"/>
                <a:ea typeface="Source Sans Pro" panose="020B0503030403020204" pitchFamily="34" charset="0"/>
              </a:rPr>
              <a:t> </a:t>
            </a:r>
            <a:r>
              <a:rPr lang="en-GB" sz="2000" b="1" dirty="0" err="1">
                <a:solidFill>
                  <a:srgbClr val="226676"/>
                </a:solidFill>
                <a:latin typeface="Source Sans Pro" panose="020B0503030403020204" pitchFamily="34" charset="0"/>
                <a:ea typeface="Source Sans Pro" panose="020B0503030403020204" pitchFamily="34" charset="0"/>
              </a:rPr>
              <a:t>saat</a:t>
            </a:r>
            <a:r>
              <a:rPr lang="en-GB" sz="2000" b="1" dirty="0">
                <a:solidFill>
                  <a:srgbClr val="226676"/>
                </a:solidFill>
                <a:latin typeface="Source Sans Pro" panose="020B0503030403020204" pitchFamily="34" charset="0"/>
                <a:ea typeface="Source Sans Pro" panose="020B0503030403020204" pitchFamily="34" charset="0"/>
              </a:rPr>
              <a:t> </a:t>
            </a:r>
            <a:r>
              <a:rPr lang="en-GB" sz="2000" b="1" dirty="0" err="1">
                <a:solidFill>
                  <a:srgbClr val="226676"/>
                </a:solidFill>
                <a:latin typeface="Source Sans Pro" panose="020B0503030403020204" pitchFamily="34" charset="0"/>
                <a:ea typeface="Source Sans Pro" panose="020B0503030403020204" pitchFamily="34" charset="0"/>
              </a:rPr>
              <a:t>mengkarakterisasi</a:t>
            </a:r>
            <a:r>
              <a:rPr lang="en-GB" sz="2000" b="1" dirty="0">
                <a:solidFill>
                  <a:srgbClr val="226676"/>
                </a:solidFill>
                <a:latin typeface="Source Sans Pro" panose="020B0503030403020204" pitchFamily="34" charset="0"/>
                <a:ea typeface="Source Sans Pro" panose="020B0503030403020204" pitchFamily="34" charset="0"/>
              </a:rPr>
              <a:t> </a:t>
            </a:r>
            <a:r>
              <a:rPr lang="en-GB" sz="2000" b="1" dirty="0" err="1">
                <a:solidFill>
                  <a:srgbClr val="226676"/>
                </a:solidFill>
                <a:latin typeface="Source Sans Pro" panose="020B0503030403020204" pitchFamily="34" charset="0"/>
                <a:ea typeface="Source Sans Pro" panose="020B0503030403020204" pitchFamily="34" charset="0"/>
              </a:rPr>
              <a:t>aliran</a:t>
            </a:r>
            <a:r>
              <a:rPr lang="en-GB" sz="2000" b="1" dirty="0">
                <a:solidFill>
                  <a:srgbClr val="226676"/>
                </a:solidFill>
                <a:latin typeface="Source Sans Pro" panose="020B0503030403020204" pitchFamily="34" charset="0"/>
                <a:ea typeface="Source Sans Pro" panose="020B0503030403020204" pitchFamily="34" charset="0"/>
              </a:rPr>
              <a:t> </a:t>
            </a:r>
            <a:r>
              <a:rPr lang="en-GB" sz="2000" b="1" dirty="0" err="1">
                <a:solidFill>
                  <a:srgbClr val="226676"/>
                </a:solidFill>
                <a:latin typeface="Source Sans Pro" panose="020B0503030403020204" pitchFamily="34" charset="0"/>
                <a:ea typeface="Source Sans Pro" panose="020B0503030403020204" pitchFamily="34" charset="0"/>
              </a:rPr>
              <a:t>sistem</a:t>
            </a:r>
            <a:endParaRPr lang="en-GB" sz="2000" b="1" dirty="0">
              <a:solidFill>
                <a:srgbClr val="226676"/>
              </a:solidFill>
              <a:latin typeface="Source Sans Pro" panose="020B0503030403020204" pitchFamily="34" charset="0"/>
              <a:ea typeface="Source Sans Pro" panose="020B0503030403020204" pitchFamily="34" charset="0"/>
            </a:endParaRPr>
          </a:p>
        </p:txBody>
      </p:sp>
      <p:pic>
        <p:nvPicPr>
          <p:cNvPr id="2" name="Picture 1">
            <a:extLst>
              <a:ext uri="{FF2B5EF4-FFF2-40B4-BE49-F238E27FC236}">
                <a16:creationId xmlns:a16="http://schemas.microsoft.com/office/drawing/2014/main" id="{01C360AC-F902-6E2F-EE46-A5D0D799AA2A}"/>
              </a:ext>
            </a:extLst>
          </p:cNvPr>
          <p:cNvPicPr>
            <a:picLocks noChangeAspect="1"/>
          </p:cNvPicPr>
          <p:nvPr/>
        </p:nvPicPr>
        <p:blipFill>
          <a:blip r:embed="rId3"/>
          <a:stretch>
            <a:fillRect/>
          </a:stretch>
        </p:blipFill>
        <p:spPr>
          <a:xfrm>
            <a:off x="6807200" y="3306932"/>
            <a:ext cx="732813" cy="520861"/>
          </a:xfrm>
          <a:prstGeom prst="rect">
            <a:avLst/>
          </a:prstGeom>
        </p:spPr>
      </p:pic>
    </p:spTree>
    <p:extLst>
      <p:ext uri="{BB962C8B-B14F-4D97-AF65-F5344CB8AC3E}">
        <p14:creationId xmlns:p14="http://schemas.microsoft.com/office/powerpoint/2010/main" val="3226762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1FADEA-F751-A9B4-AC73-66D878B36A7D}"/>
              </a:ext>
            </a:extLst>
          </p:cNvPr>
          <p:cNvPicPr>
            <a:picLocks noChangeAspect="1"/>
          </p:cNvPicPr>
          <p:nvPr/>
        </p:nvPicPr>
        <p:blipFill>
          <a:blip r:embed="rId3"/>
          <a:stretch>
            <a:fillRect/>
          </a:stretch>
        </p:blipFill>
        <p:spPr>
          <a:xfrm>
            <a:off x="83172" y="2680857"/>
            <a:ext cx="9060828" cy="3078498"/>
          </a:xfrm>
          <a:prstGeom prst="rect">
            <a:avLst/>
          </a:prstGeom>
        </p:spPr>
      </p:pic>
      <p:sp>
        <p:nvSpPr>
          <p:cNvPr id="11" name="Text Placeholder 19">
            <a:extLst>
              <a:ext uri="{FF2B5EF4-FFF2-40B4-BE49-F238E27FC236}">
                <a16:creationId xmlns:a16="http://schemas.microsoft.com/office/drawing/2014/main" id="{03F86112-6DF2-524E-954F-C3773E885C59}"/>
              </a:ext>
            </a:extLst>
          </p:cNvPr>
          <p:cNvSpPr txBox="1">
            <a:spLocks/>
          </p:cNvSpPr>
          <p:nvPr/>
        </p:nvSpPr>
        <p:spPr>
          <a:xfrm>
            <a:off x="224901" y="772275"/>
            <a:ext cx="658229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spc="0" dirty="0" err="1">
                <a:solidFill>
                  <a:schemeClr val="tx2"/>
                </a:solidFill>
                <a:latin typeface="Source Sans Pro" panose="020B0503030403020204" pitchFamily="34" charset="0"/>
                <a:ea typeface="Source Sans Pro" panose="020B0503030403020204" pitchFamily="34" charset="0"/>
              </a:rPr>
              <a:t>Mengkarakterisasi</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aliran</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sistem</a:t>
            </a:r>
            <a:endParaRPr lang="x-none" sz="2000" spc="0" dirty="0">
              <a:solidFill>
                <a:schemeClr val="tx2"/>
              </a:solidFill>
              <a:ea typeface="Source Sans Pro" panose="020B0503030403020204" pitchFamily="34" charset="0"/>
            </a:endParaRPr>
          </a:p>
        </p:txBody>
      </p:sp>
      <p:sp>
        <p:nvSpPr>
          <p:cNvPr id="12" name="Text Placeholder 19">
            <a:extLst>
              <a:ext uri="{FF2B5EF4-FFF2-40B4-BE49-F238E27FC236}">
                <a16:creationId xmlns:a16="http://schemas.microsoft.com/office/drawing/2014/main" id="{CC0557B8-85E1-9C4A-8069-73FCB7E7506B}"/>
              </a:ext>
            </a:extLst>
          </p:cNvPr>
          <p:cNvSpPr txBox="1">
            <a:spLocks/>
          </p:cNvSpPr>
          <p:nvPr/>
        </p:nvSpPr>
        <p:spPr>
          <a:xfrm>
            <a:off x="208835" y="331467"/>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46776"/>
                </a:solidFill>
              </a:rPr>
              <a:t>Langkah 2.2</a:t>
            </a:r>
          </a:p>
        </p:txBody>
      </p:sp>
      <p:sp>
        <p:nvSpPr>
          <p:cNvPr id="13" name="Rectangular Callout 12">
            <a:extLst>
              <a:ext uri="{FF2B5EF4-FFF2-40B4-BE49-F238E27FC236}">
                <a16:creationId xmlns:a16="http://schemas.microsoft.com/office/drawing/2014/main" id="{4CDF7FBA-8C00-F343-A180-13EF5806EF53}"/>
              </a:ext>
            </a:extLst>
          </p:cNvPr>
          <p:cNvSpPr/>
          <p:nvPr/>
        </p:nvSpPr>
        <p:spPr>
          <a:xfrm>
            <a:off x="7360037" y="1353757"/>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err="1">
                <a:solidFill>
                  <a:schemeClr val="bg1"/>
                </a:solidFill>
                <a:latin typeface="Source Sans Pro" panose="020B0503030403020204" pitchFamily="34" charset="0"/>
                <a:ea typeface="Source Sans Pro" panose="020B0503030403020204" pitchFamily="34" charset="0"/>
              </a:rPr>
              <a:t>Perangkat</a:t>
            </a:r>
            <a:r>
              <a:rPr lang="en-GB" sz="1500" dirty="0">
                <a:solidFill>
                  <a:schemeClr val="bg1"/>
                </a:solidFill>
                <a:latin typeface="Source Sans Pro" panose="020B0503030403020204" pitchFamily="34" charset="0"/>
                <a:ea typeface="Source Sans Pro" panose="020B0503030403020204" pitchFamily="34" charset="0"/>
              </a:rPr>
              <a:t> 2.1 </a:t>
            </a: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 </a:t>
            </a: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 27</a:t>
            </a:r>
          </a:p>
        </p:txBody>
      </p:sp>
      <p:sp>
        <p:nvSpPr>
          <p:cNvPr id="14" name="2 Marcador de texto">
            <a:extLst>
              <a:ext uri="{FF2B5EF4-FFF2-40B4-BE49-F238E27FC236}">
                <a16:creationId xmlns:a16="http://schemas.microsoft.com/office/drawing/2014/main" id="{DC5C582E-3AA2-F646-94D8-E99F3E21F3A9}"/>
              </a:ext>
            </a:extLst>
          </p:cNvPr>
          <p:cNvSpPr txBox="1">
            <a:spLocks/>
          </p:cNvSpPr>
          <p:nvPr/>
        </p:nvSpPr>
        <p:spPr>
          <a:xfrm>
            <a:off x="224902" y="1950517"/>
            <a:ext cx="6582298" cy="12391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fi-FI" sz="2200" dirty="0">
                <a:solidFill>
                  <a:schemeClr val="tx2"/>
                </a:solidFill>
                <a:latin typeface="Source Sans Pro" panose="020B0503030403020204" pitchFamily="34" charset="0"/>
                <a:ea typeface="Source Sans Pro" panose="020B0503030403020204" pitchFamily="34" charset="0"/>
              </a:rPr>
              <a:t>Gunakan templat untuk mengkarakterisasikan aliran sistem:</a:t>
            </a:r>
            <a:endParaRPr lang="en-GB" sz="2200" dirty="0">
              <a:solidFill>
                <a:schemeClr val="tx2"/>
              </a:solidFill>
              <a:latin typeface="Source Sans Pro" panose="020B0503030403020204" pitchFamily="34" charset="0"/>
              <a:ea typeface="Source Sans Pro" panose="020B0503030403020204" pitchFamily="34" charset="0"/>
            </a:endParaRPr>
          </a:p>
        </p:txBody>
      </p:sp>
      <p:sp>
        <p:nvSpPr>
          <p:cNvPr id="7" name="Down Arrow 6">
            <a:extLst>
              <a:ext uri="{FF2B5EF4-FFF2-40B4-BE49-F238E27FC236}">
                <a16:creationId xmlns:a16="http://schemas.microsoft.com/office/drawing/2014/main" id="{26F6E867-7D6F-C84C-8F19-6C4CA4E7725D}"/>
              </a:ext>
            </a:extLst>
          </p:cNvPr>
          <p:cNvSpPr/>
          <p:nvPr/>
        </p:nvSpPr>
        <p:spPr>
          <a:xfrm rot="8675966">
            <a:off x="8133289" y="3475059"/>
            <a:ext cx="636337" cy="1495610"/>
          </a:xfrm>
          <a:prstGeom prst="downArrow">
            <a:avLst/>
          </a:prstGeom>
          <a:solidFill>
            <a:srgbClr val="226676"/>
          </a:solidFill>
          <a:ln>
            <a:solidFill>
              <a:srgbClr val="2266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5C1B686-6D0D-4BAE-6067-6E56CA8290F6}"/>
              </a:ext>
            </a:extLst>
          </p:cNvPr>
          <p:cNvPicPr>
            <a:picLocks noChangeAspect="1"/>
          </p:cNvPicPr>
          <p:nvPr/>
        </p:nvPicPr>
        <p:blipFill>
          <a:blip r:embed="rId4"/>
          <a:stretch>
            <a:fillRect/>
          </a:stretch>
        </p:blipFill>
        <p:spPr>
          <a:xfrm>
            <a:off x="6807200" y="1672860"/>
            <a:ext cx="732813" cy="520861"/>
          </a:xfrm>
          <a:prstGeom prst="rect">
            <a:avLst/>
          </a:prstGeom>
        </p:spPr>
      </p:pic>
    </p:spTree>
    <p:extLst>
      <p:ext uri="{BB962C8B-B14F-4D97-AF65-F5344CB8AC3E}">
        <p14:creationId xmlns:p14="http://schemas.microsoft.com/office/powerpoint/2010/main" val="85547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texto"/>
          <p:cNvSpPr>
            <a:spLocks noGrp="1"/>
          </p:cNvSpPr>
          <p:nvPr>
            <p:ph type="body" sz="quarter" idx="12"/>
          </p:nvPr>
        </p:nvSpPr>
        <p:spPr>
          <a:xfrm>
            <a:off x="812874" y="1725487"/>
            <a:ext cx="7518251" cy="344050"/>
          </a:xfrm>
        </p:spPr>
        <p:txBody>
          <a:bodyPr/>
          <a:lstStyle/>
          <a:p>
            <a:pPr algn="ctr">
              <a:lnSpc>
                <a:spcPct val="100000"/>
              </a:lnSpc>
              <a:spcBef>
                <a:spcPts val="0"/>
              </a:spcBef>
            </a:pPr>
            <a:r>
              <a:rPr lang="en-GB" dirty="0" err="1">
                <a:solidFill>
                  <a:schemeClr val="tx2"/>
                </a:solidFill>
                <a:latin typeface="Source Sans Pro" panose="020B0503030403020204" pitchFamily="34" charset="0"/>
                <a:ea typeface="Source Sans Pro" panose="020B0503030403020204" pitchFamily="34" charset="0"/>
              </a:rPr>
              <a:t>Konstituen</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biologis</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kimia</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atau</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fisik</a:t>
            </a:r>
            <a:r>
              <a:rPr lang="en-GB" dirty="0">
                <a:solidFill>
                  <a:schemeClr val="tx2"/>
                </a:solidFill>
                <a:latin typeface="Source Sans Pro" panose="020B0503030403020204" pitchFamily="34" charset="0"/>
                <a:ea typeface="Source Sans Pro" panose="020B0503030403020204" pitchFamily="34" charset="0"/>
              </a:rPr>
              <a:t> yang </a:t>
            </a:r>
            <a:r>
              <a:rPr lang="en-GB" dirty="0" err="1">
                <a:solidFill>
                  <a:schemeClr val="tx2"/>
                </a:solidFill>
                <a:latin typeface="Source Sans Pro" panose="020B0503030403020204" pitchFamily="34" charset="0"/>
                <a:ea typeface="Source Sans Pro" panose="020B0503030403020204" pitchFamily="34" charset="0"/>
              </a:rPr>
              <a:t>dapat</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membahayakan</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kesehatan</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manusia</a:t>
            </a:r>
            <a:r>
              <a:rPr lang="en-GB" dirty="0">
                <a:solidFill>
                  <a:schemeClr val="tx2"/>
                </a:solidFill>
                <a:latin typeface="Source Sans Pro" panose="020B0503030403020204" pitchFamily="34" charset="0"/>
                <a:ea typeface="Source Sans Pro" panose="020B0503030403020204" pitchFamily="34" charset="0"/>
              </a:rPr>
              <a:t>.</a:t>
            </a:r>
          </a:p>
        </p:txBody>
      </p:sp>
      <p:sp>
        <p:nvSpPr>
          <p:cNvPr id="13" name="3 Marcador de texto">
            <a:extLst>
              <a:ext uri="{FF2B5EF4-FFF2-40B4-BE49-F238E27FC236}">
                <a16:creationId xmlns:a16="http://schemas.microsoft.com/office/drawing/2014/main" id="{69FD8E07-6485-6145-A680-FE9EF5FAB773}"/>
              </a:ext>
            </a:extLst>
          </p:cNvPr>
          <p:cNvSpPr txBox="1">
            <a:spLocks/>
          </p:cNvSpPr>
          <p:nvPr/>
        </p:nvSpPr>
        <p:spPr>
          <a:xfrm>
            <a:off x="253477" y="1293136"/>
            <a:ext cx="2465006" cy="639174"/>
          </a:xfrm>
          <a:prstGeom prst="rect">
            <a:avLst/>
          </a:prstGeom>
        </p:spPr>
        <p:txBody>
          <a:bodyPr/>
          <a:lstStyle>
            <a:lvl1pPr marL="0" indent="0" algn="l" defTabSz="914400" rtl="0" eaLnBrk="1" latinLnBrk="0" hangingPunct="1">
              <a:lnSpc>
                <a:spcPct val="90000"/>
              </a:lnSpc>
              <a:spcBef>
                <a:spcPts val="1000"/>
              </a:spcBef>
              <a:buFontTx/>
              <a:buNone/>
              <a:defRPr sz="2200" kern="1200">
                <a:solidFill>
                  <a:schemeClr val="tx1"/>
                </a:solidFill>
                <a:latin typeface="Source Sans Pro ExtraLight" pitchFamily="34" charset="0"/>
                <a:ea typeface="+mn-ea"/>
                <a:cs typeface="+mn-cs"/>
              </a:defRPr>
            </a:lvl1pPr>
            <a:lvl2pPr marL="4572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2pPr>
            <a:lvl3pPr marL="9144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3pPr>
            <a:lvl4pPr marL="13716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4pPr>
            <a:lvl5pPr marL="18288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GB" sz="2400" dirty="0" err="1">
                <a:solidFill>
                  <a:srgbClr val="226676"/>
                </a:solidFill>
                <a:latin typeface="Source Sans Pro" panose="020B0503030403020204" pitchFamily="34" charset="0"/>
                <a:ea typeface="Source Sans Pro" panose="020B0503030403020204" pitchFamily="34" charset="0"/>
              </a:rPr>
              <a:t>Bahaya</a:t>
            </a:r>
            <a:endParaRPr lang="en-GB" sz="2400" dirty="0">
              <a:solidFill>
                <a:srgbClr val="226676"/>
              </a:solidFill>
              <a:latin typeface="Source Sans Pro" panose="020B0503030403020204" pitchFamily="34" charset="0"/>
              <a:ea typeface="Source Sans Pro" panose="020B0503030403020204" pitchFamily="34" charset="0"/>
            </a:endParaRPr>
          </a:p>
        </p:txBody>
      </p:sp>
      <p:cxnSp>
        <p:nvCxnSpPr>
          <p:cNvPr id="14" name="Straight Connector 17">
            <a:extLst>
              <a:ext uri="{FF2B5EF4-FFF2-40B4-BE49-F238E27FC236}">
                <a16:creationId xmlns:a16="http://schemas.microsoft.com/office/drawing/2014/main" id="{0539D63E-E718-CC40-A17E-4BEF844644DD}"/>
              </a:ext>
            </a:extLst>
          </p:cNvPr>
          <p:cNvCxnSpPr>
            <a:cxnSpLocks/>
          </p:cNvCxnSpPr>
          <p:nvPr/>
        </p:nvCxnSpPr>
        <p:spPr>
          <a:xfrm flipV="1">
            <a:off x="3017756" y="2586038"/>
            <a:ext cx="0" cy="3608084"/>
          </a:xfrm>
          <a:prstGeom prst="line">
            <a:avLst/>
          </a:prstGeom>
          <a:ln>
            <a:solidFill>
              <a:srgbClr val="226676"/>
            </a:solidFill>
          </a:ln>
        </p:spPr>
        <p:style>
          <a:lnRef idx="1">
            <a:schemeClr val="accent1"/>
          </a:lnRef>
          <a:fillRef idx="0">
            <a:schemeClr val="accent1"/>
          </a:fillRef>
          <a:effectRef idx="0">
            <a:schemeClr val="accent1"/>
          </a:effectRef>
          <a:fontRef idx="minor">
            <a:schemeClr val="tx1"/>
          </a:fontRef>
        </p:style>
      </p:cxnSp>
      <p:sp>
        <p:nvSpPr>
          <p:cNvPr id="15" name="3 Marcador de texto">
            <a:extLst>
              <a:ext uri="{FF2B5EF4-FFF2-40B4-BE49-F238E27FC236}">
                <a16:creationId xmlns:a16="http://schemas.microsoft.com/office/drawing/2014/main" id="{24BF8EC4-F918-BA4F-AE87-E675288B7910}"/>
              </a:ext>
            </a:extLst>
          </p:cNvPr>
          <p:cNvSpPr txBox="1">
            <a:spLocks/>
          </p:cNvSpPr>
          <p:nvPr/>
        </p:nvSpPr>
        <p:spPr>
          <a:xfrm>
            <a:off x="0" y="2649686"/>
            <a:ext cx="3003468" cy="639174"/>
          </a:xfrm>
          <a:prstGeom prst="rect">
            <a:avLst/>
          </a:prstGeom>
        </p:spPr>
        <p:txBody>
          <a:bodyPr/>
          <a:lstStyle>
            <a:lvl1pPr marL="0" indent="0" algn="l" defTabSz="914400" rtl="0" eaLnBrk="1" latinLnBrk="0" hangingPunct="1">
              <a:lnSpc>
                <a:spcPct val="90000"/>
              </a:lnSpc>
              <a:spcBef>
                <a:spcPts val="1000"/>
              </a:spcBef>
              <a:buFontTx/>
              <a:buNone/>
              <a:defRPr sz="2200" kern="1200">
                <a:solidFill>
                  <a:schemeClr val="tx1"/>
                </a:solidFill>
                <a:latin typeface="Source Sans Pro ExtraLight" pitchFamily="34" charset="0"/>
                <a:ea typeface="+mn-ea"/>
                <a:cs typeface="+mn-cs"/>
              </a:defRPr>
            </a:lvl1pPr>
            <a:lvl2pPr marL="4572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2pPr>
            <a:lvl3pPr marL="9144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3pPr>
            <a:lvl4pPr marL="13716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4pPr>
            <a:lvl5pPr marL="18288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GB" dirty="0" err="1">
                <a:solidFill>
                  <a:srgbClr val="226676"/>
                </a:solidFill>
                <a:latin typeface="Source Sans Pro" panose="020B0503030403020204" pitchFamily="34" charset="0"/>
                <a:ea typeface="Source Sans Pro" panose="020B0503030403020204" pitchFamily="34" charset="0"/>
              </a:rPr>
              <a:t>Biologis</a:t>
            </a:r>
            <a:endParaRPr lang="en-GB" dirty="0">
              <a:solidFill>
                <a:srgbClr val="226676"/>
              </a:solidFill>
              <a:latin typeface="Source Sans Pro" panose="020B0503030403020204" pitchFamily="34" charset="0"/>
              <a:ea typeface="Source Sans Pro" panose="020B0503030403020204" pitchFamily="34" charset="0"/>
            </a:endParaRPr>
          </a:p>
        </p:txBody>
      </p:sp>
      <p:sp>
        <p:nvSpPr>
          <p:cNvPr id="16" name="3 Marcador de texto">
            <a:extLst>
              <a:ext uri="{FF2B5EF4-FFF2-40B4-BE49-F238E27FC236}">
                <a16:creationId xmlns:a16="http://schemas.microsoft.com/office/drawing/2014/main" id="{ECB498A1-A52B-7047-9464-8074FFCD3F69}"/>
              </a:ext>
            </a:extLst>
          </p:cNvPr>
          <p:cNvSpPr txBox="1">
            <a:spLocks/>
          </p:cNvSpPr>
          <p:nvPr/>
        </p:nvSpPr>
        <p:spPr>
          <a:xfrm>
            <a:off x="3032044" y="2630628"/>
            <a:ext cx="3003468" cy="639174"/>
          </a:xfrm>
          <a:prstGeom prst="rect">
            <a:avLst/>
          </a:prstGeom>
        </p:spPr>
        <p:txBody>
          <a:bodyPr/>
          <a:lstStyle>
            <a:lvl1pPr marL="0" indent="0" algn="l" defTabSz="914400" rtl="0" eaLnBrk="1" latinLnBrk="0" hangingPunct="1">
              <a:lnSpc>
                <a:spcPct val="90000"/>
              </a:lnSpc>
              <a:spcBef>
                <a:spcPts val="1000"/>
              </a:spcBef>
              <a:buFontTx/>
              <a:buNone/>
              <a:defRPr sz="2200" kern="1200">
                <a:solidFill>
                  <a:schemeClr val="tx1"/>
                </a:solidFill>
                <a:latin typeface="Source Sans Pro ExtraLight" pitchFamily="34" charset="0"/>
                <a:ea typeface="+mn-ea"/>
                <a:cs typeface="+mn-cs"/>
              </a:defRPr>
            </a:lvl1pPr>
            <a:lvl2pPr marL="4572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2pPr>
            <a:lvl3pPr marL="9144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3pPr>
            <a:lvl4pPr marL="13716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4pPr>
            <a:lvl5pPr marL="18288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GB" dirty="0">
                <a:solidFill>
                  <a:srgbClr val="226676"/>
                </a:solidFill>
                <a:latin typeface="Source Sans Pro" panose="020B0503030403020204" pitchFamily="34" charset="0"/>
                <a:ea typeface="Source Sans Pro" panose="020B0503030403020204" pitchFamily="34" charset="0"/>
              </a:rPr>
              <a:t>Kimia</a:t>
            </a:r>
          </a:p>
        </p:txBody>
      </p:sp>
      <p:sp>
        <p:nvSpPr>
          <p:cNvPr id="17" name="3 Marcador de texto">
            <a:extLst>
              <a:ext uri="{FF2B5EF4-FFF2-40B4-BE49-F238E27FC236}">
                <a16:creationId xmlns:a16="http://schemas.microsoft.com/office/drawing/2014/main" id="{55DC38BC-5A34-4841-BAE1-A4AF2B886424}"/>
              </a:ext>
            </a:extLst>
          </p:cNvPr>
          <p:cNvSpPr txBox="1">
            <a:spLocks/>
          </p:cNvSpPr>
          <p:nvPr/>
        </p:nvSpPr>
        <p:spPr>
          <a:xfrm>
            <a:off x="6067560" y="2605198"/>
            <a:ext cx="3003468" cy="639174"/>
          </a:xfrm>
          <a:prstGeom prst="rect">
            <a:avLst/>
          </a:prstGeom>
        </p:spPr>
        <p:txBody>
          <a:bodyPr/>
          <a:lstStyle>
            <a:lvl1pPr marL="0" indent="0" algn="l" defTabSz="914400" rtl="0" eaLnBrk="1" latinLnBrk="0" hangingPunct="1">
              <a:lnSpc>
                <a:spcPct val="90000"/>
              </a:lnSpc>
              <a:spcBef>
                <a:spcPts val="1000"/>
              </a:spcBef>
              <a:buFontTx/>
              <a:buNone/>
              <a:defRPr sz="2200" kern="1200">
                <a:solidFill>
                  <a:schemeClr val="tx1"/>
                </a:solidFill>
                <a:latin typeface="Source Sans Pro ExtraLight" pitchFamily="34" charset="0"/>
                <a:ea typeface="+mn-ea"/>
                <a:cs typeface="+mn-cs"/>
              </a:defRPr>
            </a:lvl1pPr>
            <a:lvl2pPr marL="4572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2pPr>
            <a:lvl3pPr marL="9144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3pPr>
            <a:lvl4pPr marL="13716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4pPr>
            <a:lvl5pPr marL="18288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GB" dirty="0" err="1">
                <a:solidFill>
                  <a:srgbClr val="226676"/>
                </a:solidFill>
                <a:latin typeface="Source Sans Pro" panose="020B0503030403020204" pitchFamily="34" charset="0"/>
                <a:ea typeface="Source Sans Pro" panose="020B0503030403020204" pitchFamily="34" charset="0"/>
              </a:rPr>
              <a:t>Fisik</a:t>
            </a:r>
            <a:endParaRPr lang="en-GB" dirty="0">
              <a:solidFill>
                <a:srgbClr val="226676"/>
              </a:solidFill>
              <a:latin typeface="Source Sans Pro" panose="020B0503030403020204" pitchFamily="34" charset="0"/>
              <a:ea typeface="Source Sans Pro" panose="020B0503030403020204" pitchFamily="34" charset="0"/>
            </a:endParaRPr>
          </a:p>
        </p:txBody>
      </p:sp>
      <p:cxnSp>
        <p:nvCxnSpPr>
          <p:cNvPr id="18" name="Straight Connector 17">
            <a:extLst>
              <a:ext uri="{FF2B5EF4-FFF2-40B4-BE49-F238E27FC236}">
                <a16:creationId xmlns:a16="http://schemas.microsoft.com/office/drawing/2014/main" id="{AAC327BC-F509-8244-A12C-BB74A20E552C}"/>
              </a:ext>
            </a:extLst>
          </p:cNvPr>
          <p:cNvCxnSpPr>
            <a:cxnSpLocks/>
          </p:cNvCxnSpPr>
          <p:nvPr/>
        </p:nvCxnSpPr>
        <p:spPr>
          <a:xfrm flipV="1">
            <a:off x="6041195" y="2586038"/>
            <a:ext cx="0" cy="3608084"/>
          </a:xfrm>
          <a:prstGeom prst="line">
            <a:avLst/>
          </a:prstGeom>
          <a:ln>
            <a:solidFill>
              <a:srgbClr val="226676"/>
            </a:solidFill>
          </a:ln>
        </p:spPr>
        <p:style>
          <a:lnRef idx="1">
            <a:schemeClr val="accent1"/>
          </a:lnRef>
          <a:fillRef idx="0">
            <a:schemeClr val="accent1"/>
          </a:fillRef>
          <a:effectRef idx="0">
            <a:schemeClr val="accent1"/>
          </a:effectRef>
          <a:fontRef idx="minor">
            <a:schemeClr val="tx1"/>
          </a:fontRef>
        </p:style>
      </p:cxnSp>
      <p:sp>
        <p:nvSpPr>
          <p:cNvPr id="19" name="3 Marcador de texto">
            <a:extLst>
              <a:ext uri="{FF2B5EF4-FFF2-40B4-BE49-F238E27FC236}">
                <a16:creationId xmlns:a16="http://schemas.microsoft.com/office/drawing/2014/main" id="{146828F4-C006-BC4E-98EA-AA072F133385}"/>
              </a:ext>
            </a:extLst>
          </p:cNvPr>
          <p:cNvSpPr txBox="1">
            <a:spLocks/>
          </p:cNvSpPr>
          <p:nvPr/>
        </p:nvSpPr>
        <p:spPr>
          <a:xfrm>
            <a:off x="253477" y="3345483"/>
            <a:ext cx="3262573" cy="2109554"/>
          </a:xfrm>
          <a:prstGeom prst="rect">
            <a:avLst/>
          </a:prstGeom>
        </p:spPr>
        <p:txBody>
          <a:bodyPr/>
          <a:lstStyle>
            <a:lvl1pPr marL="0" indent="0" algn="l" defTabSz="914400" rtl="0" eaLnBrk="1" latinLnBrk="0" hangingPunct="1">
              <a:lnSpc>
                <a:spcPct val="90000"/>
              </a:lnSpc>
              <a:spcBef>
                <a:spcPts val="1000"/>
              </a:spcBef>
              <a:buFontTx/>
              <a:buNone/>
              <a:defRPr sz="2200" kern="1200">
                <a:solidFill>
                  <a:schemeClr val="tx1"/>
                </a:solidFill>
                <a:latin typeface="Source Sans Pro ExtraLight" pitchFamily="34" charset="0"/>
                <a:ea typeface="+mn-ea"/>
                <a:cs typeface="+mn-cs"/>
              </a:defRPr>
            </a:lvl1pPr>
            <a:lvl2pPr marL="4572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2pPr>
            <a:lvl3pPr marL="9144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3pPr>
            <a:lvl4pPr marL="13716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4pPr>
            <a:lvl5pPr marL="18288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GB" dirty="0">
                <a:solidFill>
                  <a:schemeClr val="tx2"/>
                </a:solidFill>
                <a:latin typeface="Source Sans Pro" panose="020B0503030403020204" pitchFamily="34" charset="0"/>
                <a:ea typeface="Source Sans Pro" panose="020B0503030403020204" pitchFamily="34" charset="0"/>
              </a:rPr>
              <a:t>Microbiological pathogens:</a:t>
            </a:r>
          </a:p>
          <a:p>
            <a:pPr marL="342900" indent="-342900">
              <a:lnSpc>
                <a:spcPct val="100000"/>
              </a:lnSpc>
              <a:spcBef>
                <a:spcPts val="0"/>
              </a:spcBef>
              <a:buFont typeface="Arial" panose="020B0604020202020204" pitchFamily="34" charset="0"/>
              <a:buChar char="•"/>
            </a:pPr>
            <a:r>
              <a:rPr lang="en-GB" dirty="0">
                <a:solidFill>
                  <a:schemeClr val="tx2"/>
                </a:solidFill>
                <a:latin typeface="Source Sans Pro" panose="020B0503030403020204" pitchFamily="34" charset="0"/>
                <a:ea typeface="Source Sans Pro" panose="020B0503030403020204" pitchFamily="34" charset="0"/>
              </a:rPr>
              <a:t>Bacteria</a:t>
            </a:r>
          </a:p>
          <a:p>
            <a:pPr marL="342900" indent="-342900">
              <a:lnSpc>
                <a:spcPct val="100000"/>
              </a:lnSpc>
              <a:spcBef>
                <a:spcPts val="0"/>
              </a:spcBef>
              <a:buFont typeface="Arial" panose="020B0604020202020204" pitchFamily="34" charset="0"/>
              <a:buChar char="•"/>
            </a:pPr>
            <a:r>
              <a:rPr lang="en-GB" dirty="0">
                <a:solidFill>
                  <a:schemeClr val="tx2"/>
                </a:solidFill>
                <a:latin typeface="Source Sans Pro" panose="020B0503030403020204" pitchFamily="34" charset="0"/>
                <a:ea typeface="Source Sans Pro" panose="020B0503030403020204" pitchFamily="34" charset="0"/>
              </a:rPr>
              <a:t>Viruses</a:t>
            </a:r>
          </a:p>
          <a:p>
            <a:pPr marL="342900" indent="-342900">
              <a:lnSpc>
                <a:spcPct val="100000"/>
              </a:lnSpc>
              <a:spcBef>
                <a:spcPts val="0"/>
              </a:spcBef>
              <a:buFont typeface="Arial" panose="020B0604020202020204" pitchFamily="34" charset="0"/>
              <a:buChar char="•"/>
            </a:pPr>
            <a:r>
              <a:rPr lang="en-GB" dirty="0">
                <a:solidFill>
                  <a:schemeClr val="tx2"/>
                </a:solidFill>
                <a:latin typeface="Source Sans Pro" panose="020B0503030403020204" pitchFamily="34" charset="0"/>
                <a:ea typeface="Source Sans Pro" panose="020B0503030403020204" pitchFamily="34" charset="0"/>
              </a:rPr>
              <a:t>Protozoa</a:t>
            </a:r>
          </a:p>
          <a:p>
            <a:pPr marL="342900" indent="-342900">
              <a:lnSpc>
                <a:spcPct val="100000"/>
              </a:lnSpc>
              <a:spcBef>
                <a:spcPts val="0"/>
              </a:spcBef>
              <a:buFont typeface="Arial" panose="020B0604020202020204" pitchFamily="34" charset="0"/>
              <a:buChar char="•"/>
            </a:pPr>
            <a:r>
              <a:rPr lang="en-GB" dirty="0">
                <a:solidFill>
                  <a:schemeClr val="tx2"/>
                </a:solidFill>
                <a:latin typeface="Source Sans Pro" panose="020B0503030403020204" pitchFamily="34" charset="0"/>
                <a:ea typeface="Source Sans Pro" panose="020B0503030403020204" pitchFamily="34" charset="0"/>
              </a:rPr>
              <a:t>Helminths</a:t>
            </a:r>
          </a:p>
          <a:p>
            <a:pPr marL="342900" indent="-342900">
              <a:lnSpc>
                <a:spcPct val="100000"/>
              </a:lnSpc>
              <a:spcBef>
                <a:spcPts val="0"/>
              </a:spcBef>
              <a:buFont typeface="Arial" panose="020B0604020202020204" pitchFamily="34" charset="0"/>
              <a:buChar char="•"/>
            </a:pPr>
            <a:r>
              <a:rPr lang="en-GB" dirty="0">
                <a:solidFill>
                  <a:schemeClr val="tx2"/>
                </a:solidFill>
                <a:latin typeface="Source Sans Pro" panose="020B0503030403020204" pitchFamily="34" charset="0"/>
                <a:ea typeface="Source Sans Pro" panose="020B0503030403020204" pitchFamily="34" charset="0"/>
              </a:rPr>
              <a:t>Vector-borne</a:t>
            </a:r>
          </a:p>
        </p:txBody>
      </p:sp>
      <p:sp>
        <p:nvSpPr>
          <p:cNvPr id="20" name="3 Marcador de texto">
            <a:extLst>
              <a:ext uri="{FF2B5EF4-FFF2-40B4-BE49-F238E27FC236}">
                <a16:creationId xmlns:a16="http://schemas.microsoft.com/office/drawing/2014/main" id="{93F9697D-5CE1-D748-A609-D1A7B71E2AFA}"/>
              </a:ext>
            </a:extLst>
          </p:cNvPr>
          <p:cNvSpPr txBox="1">
            <a:spLocks/>
          </p:cNvSpPr>
          <p:nvPr/>
        </p:nvSpPr>
        <p:spPr>
          <a:xfrm>
            <a:off x="3336968" y="3421137"/>
            <a:ext cx="2877626" cy="2109554"/>
          </a:xfrm>
          <a:prstGeom prst="rect">
            <a:avLst/>
          </a:prstGeom>
        </p:spPr>
        <p:txBody>
          <a:bodyPr/>
          <a:lstStyle>
            <a:lvl1pPr marL="0" indent="0" algn="l" defTabSz="914400" rtl="0" eaLnBrk="1" latinLnBrk="0" hangingPunct="1">
              <a:lnSpc>
                <a:spcPct val="90000"/>
              </a:lnSpc>
              <a:spcBef>
                <a:spcPts val="1000"/>
              </a:spcBef>
              <a:buFontTx/>
              <a:buNone/>
              <a:defRPr sz="2200" kern="1200">
                <a:solidFill>
                  <a:schemeClr val="tx1"/>
                </a:solidFill>
                <a:latin typeface="Source Sans Pro ExtraLight" pitchFamily="34" charset="0"/>
                <a:ea typeface="+mn-ea"/>
                <a:cs typeface="+mn-cs"/>
              </a:defRPr>
            </a:lvl1pPr>
            <a:lvl2pPr marL="4572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2pPr>
            <a:lvl3pPr marL="9144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3pPr>
            <a:lvl4pPr marL="13716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4pPr>
            <a:lvl5pPr marL="18288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buFont typeface="Arial" panose="020B0604020202020204" pitchFamily="34" charset="0"/>
              <a:buChar char="•"/>
            </a:pPr>
            <a:r>
              <a:rPr lang="en-GB" dirty="0" err="1">
                <a:solidFill>
                  <a:schemeClr val="tx2"/>
                </a:solidFill>
                <a:latin typeface="Source Sans Pro" panose="020B0503030403020204" pitchFamily="34" charset="0"/>
                <a:ea typeface="Source Sans Pro" panose="020B0503030403020204" pitchFamily="34" charset="0"/>
              </a:rPr>
              <a:t>Logam</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berat</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dalam</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lumpur</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atau</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limbah</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padat</a:t>
            </a:r>
            <a:endParaRPr lang="en-GB" dirty="0">
              <a:solidFill>
                <a:schemeClr val="tx2"/>
              </a:solidFill>
              <a:latin typeface="Source Sans Pro" panose="020B0503030403020204" pitchFamily="34" charset="0"/>
              <a:ea typeface="Source Sans Pro" panose="020B0503030403020204" pitchFamily="34" charset="0"/>
            </a:endParaRPr>
          </a:p>
          <a:p>
            <a:pPr marL="285750" indent="-285750">
              <a:lnSpc>
                <a:spcPct val="100000"/>
              </a:lnSpc>
              <a:spcBef>
                <a:spcPts val="0"/>
              </a:spcBef>
              <a:buFont typeface="Arial" panose="020B0604020202020204" pitchFamily="34" charset="0"/>
              <a:buChar char="•"/>
            </a:pPr>
            <a:r>
              <a:rPr lang="en-GB" dirty="0" err="1">
                <a:solidFill>
                  <a:schemeClr val="tx2"/>
                </a:solidFill>
                <a:latin typeface="Source Sans Pro" panose="020B0503030403020204" pitchFamily="34" charset="0"/>
                <a:ea typeface="Source Sans Pro" panose="020B0503030403020204" pitchFamily="34" charset="0"/>
              </a:rPr>
              <a:t>Herbisida</a:t>
            </a:r>
            <a:r>
              <a:rPr lang="en-GB" dirty="0">
                <a:solidFill>
                  <a:schemeClr val="tx2"/>
                </a:solidFill>
                <a:latin typeface="Source Sans Pro" panose="020B0503030403020204" pitchFamily="34" charset="0"/>
                <a:ea typeface="Source Sans Pro" panose="020B0503030403020204" pitchFamily="34" charset="0"/>
              </a:rPr>
              <a:t> dan </a:t>
            </a:r>
            <a:r>
              <a:rPr lang="en-GB" dirty="0" err="1">
                <a:solidFill>
                  <a:schemeClr val="tx2"/>
                </a:solidFill>
                <a:latin typeface="Source Sans Pro" panose="020B0503030403020204" pitchFamily="34" charset="0"/>
                <a:ea typeface="Source Sans Pro" panose="020B0503030403020204" pitchFamily="34" charset="0"/>
              </a:rPr>
              <a:t>pestisida</a:t>
            </a:r>
            <a:endParaRPr lang="en-GB" dirty="0">
              <a:solidFill>
                <a:schemeClr val="tx2"/>
              </a:solidFill>
              <a:latin typeface="Source Sans Pro" panose="020B0503030403020204" pitchFamily="34" charset="0"/>
              <a:ea typeface="Source Sans Pro" panose="020B0503030403020204" pitchFamily="34" charset="0"/>
            </a:endParaRPr>
          </a:p>
        </p:txBody>
      </p:sp>
      <p:sp>
        <p:nvSpPr>
          <p:cNvPr id="21" name="3 Marcador de texto">
            <a:extLst>
              <a:ext uri="{FF2B5EF4-FFF2-40B4-BE49-F238E27FC236}">
                <a16:creationId xmlns:a16="http://schemas.microsoft.com/office/drawing/2014/main" id="{BA1F9678-6B90-3845-95F7-F7FD7F58D005}"/>
              </a:ext>
            </a:extLst>
          </p:cNvPr>
          <p:cNvSpPr txBox="1">
            <a:spLocks/>
          </p:cNvSpPr>
          <p:nvPr/>
        </p:nvSpPr>
        <p:spPr>
          <a:xfrm>
            <a:off x="6013471" y="3403074"/>
            <a:ext cx="2877626" cy="2109554"/>
          </a:xfrm>
          <a:prstGeom prst="rect">
            <a:avLst/>
          </a:prstGeom>
        </p:spPr>
        <p:txBody>
          <a:bodyPr/>
          <a:lstStyle>
            <a:lvl1pPr marL="0" indent="0" algn="l" defTabSz="914400" rtl="0" eaLnBrk="1" latinLnBrk="0" hangingPunct="1">
              <a:lnSpc>
                <a:spcPct val="90000"/>
              </a:lnSpc>
              <a:spcBef>
                <a:spcPts val="1000"/>
              </a:spcBef>
              <a:buFontTx/>
              <a:buNone/>
              <a:defRPr sz="2200" kern="1200">
                <a:solidFill>
                  <a:schemeClr val="tx1"/>
                </a:solidFill>
                <a:latin typeface="Source Sans Pro ExtraLight" pitchFamily="34" charset="0"/>
                <a:ea typeface="+mn-ea"/>
                <a:cs typeface="+mn-cs"/>
              </a:defRPr>
            </a:lvl1pPr>
            <a:lvl2pPr marL="4572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2pPr>
            <a:lvl3pPr marL="9144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3pPr>
            <a:lvl4pPr marL="13716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4pPr>
            <a:lvl5pPr marL="18288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buFont typeface="Arial" panose="020B0604020202020204" pitchFamily="34" charset="0"/>
              <a:buChar char="•"/>
            </a:pPr>
            <a:r>
              <a:rPr lang="en-GB" dirty="0">
                <a:solidFill>
                  <a:schemeClr val="tx2"/>
                </a:solidFill>
                <a:latin typeface="Source Sans Pro" panose="020B0503030403020204" pitchFamily="34" charset="0"/>
                <a:ea typeface="Source Sans Pro" panose="020B0503030403020204" pitchFamily="34" charset="0"/>
              </a:rPr>
              <a:t>Benda </a:t>
            </a:r>
            <a:r>
              <a:rPr lang="en-GB" dirty="0" err="1">
                <a:solidFill>
                  <a:schemeClr val="tx2"/>
                </a:solidFill>
                <a:latin typeface="Source Sans Pro" panose="020B0503030403020204" pitchFamily="34" charset="0"/>
                <a:ea typeface="Source Sans Pro" panose="020B0503030403020204" pitchFamily="34" charset="0"/>
              </a:rPr>
              <a:t>tajam</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misalnya</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jarum</a:t>
            </a:r>
            <a:r>
              <a:rPr lang="en-GB" dirty="0">
                <a:solidFill>
                  <a:schemeClr val="tx2"/>
                </a:solidFill>
                <a:latin typeface="Source Sans Pro" panose="020B0503030403020204" pitchFamily="34" charset="0"/>
                <a:ea typeface="Source Sans Pro" panose="020B0503030403020204" pitchFamily="34" charset="0"/>
              </a:rPr>
              <a:t>)</a:t>
            </a:r>
          </a:p>
          <a:p>
            <a:pPr marL="285750" indent="-285750">
              <a:lnSpc>
                <a:spcPct val="100000"/>
              </a:lnSpc>
              <a:spcBef>
                <a:spcPts val="0"/>
              </a:spcBef>
              <a:buFont typeface="Arial" panose="020B0604020202020204" pitchFamily="34" charset="0"/>
              <a:buChar char="•"/>
            </a:pPr>
            <a:r>
              <a:rPr lang="en-GB" dirty="0" err="1">
                <a:solidFill>
                  <a:schemeClr val="tx2"/>
                </a:solidFill>
                <a:latin typeface="Source Sans Pro" panose="020B0503030403020204" pitchFamily="34" charset="0"/>
                <a:ea typeface="Source Sans Pro" panose="020B0503030403020204" pitchFamily="34" charset="0"/>
              </a:rPr>
              <a:t>Bau</a:t>
            </a:r>
            <a:endParaRPr lang="en-GB" dirty="0">
              <a:solidFill>
                <a:schemeClr val="tx2"/>
              </a:solidFill>
              <a:latin typeface="Source Sans Pro" panose="020B0503030403020204" pitchFamily="34" charset="0"/>
              <a:ea typeface="Source Sans Pro" panose="020B0503030403020204" pitchFamily="34" charset="0"/>
            </a:endParaRPr>
          </a:p>
          <a:p>
            <a:pPr marL="285750" indent="-285750">
              <a:lnSpc>
                <a:spcPct val="100000"/>
              </a:lnSpc>
              <a:spcBef>
                <a:spcPts val="0"/>
              </a:spcBef>
              <a:buFont typeface="Arial" panose="020B0604020202020204" pitchFamily="34" charset="0"/>
              <a:buChar char="•"/>
            </a:pPr>
            <a:r>
              <a:rPr lang="en-GB" dirty="0" err="1">
                <a:solidFill>
                  <a:schemeClr val="tx2"/>
                </a:solidFill>
                <a:latin typeface="Source Sans Pro" panose="020B0503030403020204" pitchFamily="34" charset="0"/>
                <a:ea typeface="Source Sans Pro" panose="020B0503030403020204" pitchFamily="34" charset="0"/>
              </a:rPr>
              <a:t>Cedera</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fisik</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akibat</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peralatan</a:t>
            </a:r>
            <a:endParaRPr lang="en-GB" dirty="0">
              <a:solidFill>
                <a:schemeClr val="tx2"/>
              </a:solidFill>
              <a:latin typeface="Source Sans Pro" panose="020B0503030403020204" pitchFamily="34" charset="0"/>
              <a:ea typeface="Source Sans Pro" panose="020B0503030403020204" pitchFamily="34" charset="0"/>
            </a:endParaRPr>
          </a:p>
        </p:txBody>
      </p:sp>
      <p:sp>
        <p:nvSpPr>
          <p:cNvPr id="22" name="Text Placeholder 19">
            <a:extLst>
              <a:ext uri="{FF2B5EF4-FFF2-40B4-BE49-F238E27FC236}">
                <a16:creationId xmlns:a16="http://schemas.microsoft.com/office/drawing/2014/main" id="{9649AE12-9FA8-674C-BA86-11AD19D959F0}"/>
              </a:ext>
            </a:extLst>
          </p:cNvPr>
          <p:cNvSpPr txBox="1">
            <a:spLocks/>
          </p:cNvSpPr>
          <p:nvPr/>
        </p:nvSpPr>
        <p:spPr>
          <a:xfrm>
            <a:off x="252309" y="722367"/>
            <a:ext cx="658229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spc="0" dirty="0" err="1">
                <a:solidFill>
                  <a:schemeClr val="tx2"/>
                </a:solidFill>
                <a:latin typeface="Source Sans Pro" panose="020B0503030403020204" pitchFamily="34" charset="0"/>
                <a:ea typeface="Source Sans Pro" panose="020B0503030403020204" pitchFamily="34" charset="0"/>
              </a:rPr>
              <a:t>Mengkarakterisasi</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aliran</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sistem</a:t>
            </a:r>
            <a:endParaRPr lang="x-none" sz="2000" spc="0" dirty="0">
              <a:solidFill>
                <a:schemeClr val="tx2"/>
              </a:solidFill>
              <a:ea typeface="Source Sans Pro" panose="020B0503030403020204" pitchFamily="34" charset="0"/>
            </a:endParaRPr>
          </a:p>
        </p:txBody>
      </p:sp>
      <p:sp>
        <p:nvSpPr>
          <p:cNvPr id="23" name="Text Placeholder 19">
            <a:extLst>
              <a:ext uri="{FF2B5EF4-FFF2-40B4-BE49-F238E27FC236}">
                <a16:creationId xmlns:a16="http://schemas.microsoft.com/office/drawing/2014/main" id="{31DE6CAC-6E53-BB4D-B2C4-94796BB6DD88}"/>
              </a:ext>
            </a:extLst>
          </p:cNvPr>
          <p:cNvSpPr txBox="1">
            <a:spLocks/>
          </p:cNvSpPr>
          <p:nvPr/>
        </p:nvSpPr>
        <p:spPr>
          <a:xfrm>
            <a:off x="236243" y="232572"/>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46776"/>
                </a:solidFill>
              </a:rPr>
              <a:t>Langkah 2.2</a:t>
            </a:r>
          </a:p>
        </p:txBody>
      </p:sp>
    </p:spTree>
    <p:extLst>
      <p:ext uri="{BB962C8B-B14F-4D97-AF65-F5344CB8AC3E}">
        <p14:creationId xmlns:p14="http://schemas.microsoft.com/office/powerpoint/2010/main" val="39058268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880FC4-7902-9F47-820C-821931BC895E}"/>
              </a:ext>
            </a:extLst>
          </p:cNvPr>
          <p:cNvPicPr>
            <a:picLocks noChangeAspect="1"/>
          </p:cNvPicPr>
          <p:nvPr/>
        </p:nvPicPr>
        <p:blipFill>
          <a:blip r:embed="rId2"/>
          <a:stretch>
            <a:fillRect/>
          </a:stretch>
        </p:blipFill>
        <p:spPr>
          <a:xfrm>
            <a:off x="156082" y="48733"/>
            <a:ext cx="5245261" cy="1046126"/>
          </a:xfrm>
          <a:prstGeom prst="rect">
            <a:avLst/>
          </a:prstGeom>
        </p:spPr>
      </p:pic>
      <p:sp>
        <p:nvSpPr>
          <p:cNvPr id="6" name="Text Placeholder 19">
            <a:extLst>
              <a:ext uri="{FF2B5EF4-FFF2-40B4-BE49-F238E27FC236}">
                <a16:creationId xmlns:a16="http://schemas.microsoft.com/office/drawing/2014/main" id="{27379983-4133-4143-AD05-F608DB0F8952}"/>
              </a:ext>
            </a:extLst>
          </p:cNvPr>
          <p:cNvSpPr txBox="1">
            <a:spLocks/>
          </p:cNvSpPr>
          <p:nvPr/>
        </p:nvSpPr>
        <p:spPr>
          <a:xfrm>
            <a:off x="223264" y="1635730"/>
            <a:ext cx="8548967" cy="520861"/>
          </a:xfrm>
          <a:prstGeom prst="rect">
            <a:avLst/>
          </a:prstGeom>
        </p:spPr>
        <p:txBody>
          <a:bodyPr anchor="t"/>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379175"/>
                </a:solidFill>
              </a:rPr>
              <a:t>Langkah 2.1. </a:t>
            </a:r>
            <a:r>
              <a:rPr lang="en-GB" sz="2000" dirty="0" err="1">
                <a:solidFill>
                  <a:srgbClr val="379175"/>
                </a:solidFill>
              </a:rPr>
              <a:t>Memetakan</a:t>
            </a:r>
            <a:r>
              <a:rPr lang="en-GB" sz="2000" dirty="0">
                <a:solidFill>
                  <a:srgbClr val="379175"/>
                </a:solidFill>
              </a:rPr>
              <a:t> </a:t>
            </a:r>
            <a:r>
              <a:rPr lang="en-GB" sz="2000" dirty="0" err="1">
                <a:solidFill>
                  <a:srgbClr val="379175"/>
                </a:solidFill>
              </a:rPr>
              <a:t>Sistim</a:t>
            </a:r>
            <a:endParaRPr lang="en-GB" sz="2000" dirty="0">
              <a:solidFill>
                <a:srgbClr val="379175"/>
              </a:solidFill>
            </a:endParaRPr>
          </a:p>
        </p:txBody>
      </p:sp>
      <p:sp>
        <p:nvSpPr>
          <p:cNvPr id="8" name="Text Placeholder 19">
            <a:extLst>
              <a:ext uri="{FF2B5EF4-FFF2-40B4-BE49-F238E27FC236}">
                <a16:creationId xmlns:a16="http://schemas.microsoft.com/office/drawing/2014/main" id="{08BBB1AF-1EC0-2E4D-9686-C9D548387898}"/>
              </a:ext>
            </a:extLst>
          </p:cNvPr>
          <p:cNvSpPr txBox="1">
            <a:spLocks/>
          </p:cNvSpPr>
          <p:nvPr/>
        </p:nvSpPr>
        <p:spPr>
          <a:xfrm>
            <a:off x="223264" y="1294450"/>
            <a:ext cx="8548967" cy="862141"/>
          </a:xfrm>
          <a:prstGeom prst="rect">
            <a:avLst/>
          </a:prstGeom>
        </p:spPr>
        <p:txBody>
          <a:bodyPr anchor="t"/>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solidFill>
                  <a:srgbClr val="379175"/>
                </a:solidFill>
              </a:rPr>
              <a:t>Modul 2: </a:t>
            </a:r>
            <a:r>
              <a:rPr lang="en-GB" sz="2200" dirty="0" err="1">
                <a:solidFill>
                  <a:srgbClr val="379175"/>
                </a:solidFill>
              </a:rPr>
              <a:t>Menggambarkan</a:t>
            </a:r>
            <a:r>
              <a:rPr lang="en-GB" sz="2200" dirty="0">
                <a:solidFill>
                  <a:srgbClr val="379175"/>
                </a:solidFill>
              </a:rPr>
              <a:t> </a:t>
            </a:r>
            <a:r>
              <a:rPr lang="en-GB" sz="2200" dirty="0" err="1">
                <a:solidFill>
                  <a:srgbClr val="379175"/>
                </a:solidFill>
              </a:rPr>
              <a:t>sistim</a:t>
            </a:r>
            <a:r>
              <a:rPr lang="en-GB" sz="2200" dirty="0">
                <a:solidFill>
                  <a:srgbClr val="379175"/>
                </a:solidFill>
              </a:rPr>
              <a:t> </a:t>
            </a:r>
            <a:r>
              <a:rPr lang="en-GB" sz="2200" dirty="0" err="1">
                <a:solidFill>
                  <a:srgbClr val="379175"/>
                </a:solidFill>
              </a:rPr>
              <a:t>sanitasi</a:t>
            </a:r>
            <a:endParaRPr lang="en-GB" sz="2200" dirty="0">
              <a:solidFill>
                <a:srgbClr val="379175"/>
              </a:solidFill>
            </a:endParaRPr>
          </a:p>
        </p:txBody>
      </p:sp>
      <p:pic>
        <p:nvPicPr>
          <p:cNvPr id="3" name="Picture 2">
            <a:extLst>
              <a:ext uri="{FF2B5EF4-FFF2-40B4-BE49-F238E27FC236}">
                <a16:creationId xmlns:a16="http://schemas.microsoft.com/office/drawing/2014/main" id="{1A2AC084-2B23-FAAB-C0A5-288F8249DC3B}"/>
              </a:ext>
            </a:extLst>
          </p:cNvPr>
          <p:cNvPicPr>
            <a:picLocks noChangeAspect="1"/>
          </p:cNvPicPr>
          <p:nvPr/>
        </p:nvPicPr>
        <p:blipFill>
          <a:blip r:embed="rId3"/>
          <a:stretch>
            <a:fillRect/>
          </a:stretch>
        </p:blipFill>
        <p:spPr>
          <a:xfrm>
            <a:off x="6282190" y="48733"/>
            <a:ext cx="2343195" cy="1038578"/>
          </a:xfrm>
          <a:prstGeom prst="rect">
            <a:avLst/>
          </a:prstGeom>
        </p:spPr>
      </p:pic>
      <p:pic>
        <p:nvPicPr>
          <p:cNvPr id="9" name="Picture 8">
            <a:extLst>
              <a:ext uri="{FF2B5EF4-FFF2-40B4-BE49-F238E27FC236}">
                <a16:creationId xmlns:a16="http://schemas.microsoft.com/office/drawing/2014/main" id="{E9E399EA-F25A-47E3-2ACF-CC1973C547C2}"/>
              </a:ext>
            </a:extLst>
          </p:cNvPr>
          <p:cNvPicPr>
            <a:picLocks noChangeAspect="1"/>
          </p:cNvPicPr>
          <p:nvPr/>
        </p:nvPicPr>
        <p:blipFill>
          <a:blip r:embed="rId4"/>
          <a:stretch>
            <a:fillRect/>
          </a:stretch>
        </p:blipFill>
        <p:spPr>
          <a:xfrm>
            <a:off x="0" y="1896160"/>
            <a:ext cx="9144000" cy="3927683"/>
          </a:xfrm>
          <a:prstGeom prst="rect">
            <a:avLst/>
          </a:prstGeom>
        </p:spPr>
      </p:pic>
    </p:spTree>
    <p:extLst>
      <p:ext uri="{BB962C8B-B14F-4D97-AF65-F5344CB8AC3E}">
        <p14:creationId xmlns:p14="http://schemas.microsoft.com/office/powerpoint/2010/main" val="2302104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880FC4-7902-9F47-820C-821931BC895E}"/>
              </a:ext>
            </a:extLst>
          </p:cNvPr>
          <p:cNvPicPr>
            <a:picLocks noChangeAspect="1"/>
          </p:cNvPicPr>
          <p:nvPr/>
        </p:nvPicPr>
        <p:blipFill>
          <a:blip r:embed="rId2"/>
          <a:stretch>
            <a:fillRect/>
          </a:stretch>
        </p:blipFill>
        <p:spPr>
          <a:xfrm>
            <a:off x="156082" y="48733"/>
            <a:ext cx="5245261" cy="1046126"/>
          </a:xfrm>
          <a:prstGeom prst="rect">
            <a:avLst/>
          </a:prstGeom>
        </p:spPr>
      </p:pic>
      <p:sp>
        <p:nvSpPr>
          <p:cNvPr id="6" name="Text Placeholder 19">
            <a:extLst>
              <a:ext uri="{FF2B5EF4-FFF2-40B4-BE49-F238E27FC236}">
                <a16:creationId xmlns:a16="http://schemas.microsoft.com/office/drawing/2014/main" id="{27379983-4133-4143-AD05-F608DB0F8952}"/>
              </a:ext>
            </a:extLst>
          </p:cNvPr>
          <p:cNvSpPr txBox="1">
            <a:spLocks/>
          </p:cNvSpPr>
          <p:nvPr/>
        </p:nvSpPr>
        <p:spPr>
          <a:xfrm>
            <a:off x="156082" y="1260525"/>
            <a:ext cx="5865156" cy="416094"/>
          </a:xfrm>
          <a:prstGeom prst="rect">
            <a:avLst/>
          </a:prstGeom>
        </p:spPr>
        <p:txBody>
          <a:bodyPr anchor="t"/>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379175"/>
                </a:solidFill>
              </a:rPr>
              <a:t>Langkah 2.1. </a:t>
            </a:r>
            <a:r>
              <a:rPr lang="en-GB" sz="2000" dirty="0" err="1">
                <a:solidFill>
                  <a:srgbClr val="379175"/>
                </a:solidFill>
              </a:rPr>
              <a:t>Memetakan</a:t>
            </a:r>
            <a:r>
              <a:rPr lang="en-GB" sz="2000" dirty="0">
                <a:solidFill>
                  <a:srgbClr val="379175"/>
                </a:solidFill>
              </a:rPr>
              <a:t> </a:t>
            </a:r>
            <a:r>
              <a:rPr lang="en-GB" sz="2000" dirty="0" err="1">
                <a:solidFill>
                  <a:srgbClr val="379175"/>
                </a:solidFill>
              </a:rPr>
              <a:t>Sistim</a:t>
            </a:r>
            <a:endParaRPr lang="en-GB" sz="2000" dirty="0">
              <a:solidFill>
                <a:srgbClr val="379175"/>
              </a:solidFill>
            </a:endParaRPr>
          </a:p>
        </p:txBody>
      </p:sp>
      <p:pic>
        <p:nvPicPr>
          <p:cNvPr id="3" name="Picture 2">
            <a:extLst>
              <a:ext uri="{FF2B5EF4-FFF2-40B4-BE49-F238E27FC236}">
                <a16:creationId xmlns:a16="http://schemas.microsoft.com/office/drawing/2014/main" id="{1DFF186B-4E21-5115-7156-90127A0F4111}"/>
              </a:ext>
            </a:extLst>
          </p:cNvPr>
          <p:cNvPicPr>
            <a:picLocks noChangeAspect="1"/>
          </p:cNvPicPr>
          <p:nvPr/>
        </p:nvPicPr>
        <p:blipFill>
          <a:blip r:embed="rId3"/>
          <a:stretch>
            <a:fillRect/>
          </a:stretch>
        </p:blipFill>
        <p:spPr>
          <a:xfrm>
            <a:off x="131363" y="1811482"/>
            <a:ext cx="4093552" cy="4155930"/>
          </a:xfrm>
          <a:prstGeom prst="rect">
            <a:avLst/>
          </a:prstGeom>
        </p:spPr>
      </p:pic>
      <p:pic>
        <p:nvPicPr>
          <p:cNvPr id="9" name="Picture 8">
            <a:extLst>
              <a:ext uri="{FF2B5EF4-FFF2-40B4-BE49-F238E27FC236}">
                <a16:creationId xmlns:a16="http://schemas.microsoft.com/office/drawing/2014/main" id="{FB020469-2752-786A-24F9-AAF8B0B04D47}"/>
              </a:ext>
            </a:extLst>
          </p:cNvPr>
          <p:cNvPicPr>
            <a:picLocks noChangeAspect="1"/>
          </p:cNvPicPr>
          <p:nvPr/>
        </p:nvPicPr>
        <p:blipFill>
          <a:blip r:embed="rId4"/>
          <a:stretch>
            <a:fillRect/>
          </a:stretch>
        </p:blipFill>
        <p:spPr>
          <a:xfrm>
            <a:off x="4438933" y="2392532"/>
            <a:ext cx="4573704" cy="2438776"/>
          </a:xfrm>
          <a:prstGeom prst="rect">
            <a:avLst/>
          </a:prstGeom>
        </p:spPr>
      </p:pic>
      <p:pic>
        <p:nvPicPr>
          <p:cNvPr id="10" name="Picture 9">
            <a:extLst>
              <a:ext uri="{FF2B5EF4-FFF2-40B4-BE49-F238E27FC236}">
                <a16:creationId xmlns:a16="http://schemas.microsoft.com/office/drawing/2014/main" id="{EEBD1114-1514-6096-9D6B-9914646E7CDE}"/>
              </a:ext>
            </a:extLst>
          </p:cNvPr>
          <p:cNvPicPr>
            <a:picLocks noChangeAspect="1"/>
          </p:cNvPicPr>
          <p:nvPr/>
        </p:nvPicPr>
        <p:blipFill>
          <a:blip r:embed="rId5"/>
          <a:stretch>
            <a:fillRect/>
          </a:stretch>
        </p:blipFill>
        <p:spPr>
          <a:xfrm>
            <a:off x="6282190" y="48733"/>
            <a:ext cx="2343195" cy="1038578"/>
          </a:xfrm>
          <a:prstGeom prst="rect">
            <a:avLst/>
          </a:prstGeom>
        </p:spPr>
      </p:pic>
    </p:spTree>
    <p:extLst>
      <p:ext uri="{BB962C8B-B14F-4D97-AF65-F5344CB8AC3E}">
        <p14:creationId xmlns:p14="http://schemas.microsoft.com/office/powerpoint/2010/main" val="7091564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880FC4-7902-9F47-820C-821931BC895E}"/>
              </a:ext>
            </a:extLst>
          </p:cNvPr>
          <p:cNvPicPr>
            <a:picLocks noChangeAspect="1"/>
          </p:cNvPicPr>
          <p:nvPr/>
        </p:nvPicPr>
        <p:blipFill>
          <a:blip r:embed="rId2"/>
          <a:stretch>
            <a:fillRect/>
          </a:stretch>
        </p:blipFill>
        <p:spPr>
          <a:xfrm>
            <a:off x="156082" y="48733"/>
            <a:ext cx="5245261" cy="1046126"/>
          </a:xfrm>
          <a:prstGeom prst="rect">
            <a:avLst/>
          </a:prstGeom>
        </p:spPr>
      </p:pic>
      <p:sp>
        <p:nvSpPr>
          <p:cNvPr id="6" name="Text Placeholder 19">
            <a:extLst>
              <a:ext uri="{FF2B5EF4-FFF2-40B4-BE49-F238E27FC236}">
                <a16:creationId xmlns:a16="http://schemas.microsoft.com/office/drawing/2014/main" id="{27379983-4133-4143-AD05-F608DB0F8952}"/>
              </a:ext>
            </a:extLst>
          </p:cNvPr>
          <p:cNvSpPr txBox="1">
            <a:spLocks/>
          </p:cNvSpPr>
          <p:nvPr/>
        </p:nvSpPr>
        <p:spPr>
          <a:xfrm>
            <a:off x="156082" y="1114869"/>
            <a:ext cx="8548967" cy="520861"/>
          </a:xfrm>
          <a:prstGeom prst="rect">
            <a:avLst/>
          </a:prstGeom>
        </p:spPr>
        <p:txBody>
          <a:bodyPr anchor="t"/>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379175"/>
                </a:solidFill>
              </a:rPr>
              <a:t>Langkah 2.2. </a:t>
            </a:r>
            <a:r>
              <a:rPr lang="en-GB" sz="2000" dirty="0" err="1">
                <a:solidFill>
                  <a:srgbClr val="379175"/>
                </a:solidFill>
              </a:rPr>
              <a:t>Mengkarakterisasi</a:t>
            </a:r>
            <a:r>
              <a:rPr lang="en-GB" sz="2000" dirty="0">
                <a:solidFill>
                  <a:srgbClr val="379175"/>
                </a:solidFill>
              </a:rPr>
              <a:t> </a:t>
            </a:r>
            <a:r>
              <a:rPr lang="en-GB" sz="2000" dirty="0" err="1">
                <a:solidFill>
                  <a:srgbClr val="379175"/>
                </a:solidFill>
              </a:rPr>
              <a:t>aliran</a:t>
            </a:r>
            <a:r>
              <a:rPr lang="en-GB" sz="2000" dirty="0">
                <a:solidFill>
                  <a:srgbClr val="379175"/>
                </a:solidFill>
              </a:rPr>
              <a:t> </a:t>
            </a:r>
            <a:r>
              <a:rPr lang="en-GB" sz="2000" dirty="0" err="1">
                <a:solidFill>
                  <a:srgbClr val="379175"/>
                </a:solidFill>
              </a:rPr>
              <a:t>sistem</a:t>
            </a:r>
            <a:endParaRPr lang="en-GB" sz="2000" dirty="0">
              <a:solidFill>
                <a:srgbClr val="379175"/>
              </a:solidFill>
            </a:endParaRPr>
          </a:p>
          <a:p>
            <a:endParaRPr lang="en-GB" sz="2000" dirty="0">
              <a:solidFill>
                <a:srgbClr val="379175"/>
              </a:solidFill>
            </a:endParaRPr>
          </a:p>
        </p:txBody>
      </p:sp>
      <p:pic>
        <p:nvPicPr>
          <p:cNvPr id="2" name="Picture 1">
            <a:extLst>
              <a:ext uri="{FF2B5EF4-FFF2-40B4-BE49-F238E27FC236}">
                <a16:creationId xmlns:a16="http://schemas.microsoft.com/office/drawing/2014/main" id="{95CC6B4D-1D28-BED3-A28C-7F7BB277E491}"/>
              </a:ext>
            </a:extLst>
          </p:cNvPr>
          <p:cNvPicPr>
            <a:picLocks noChangeAspect="1"/>
          </p:cNvPicPr>
          <p:nvPr/>
        </p:nvPicPr>
        <p:blipFill>
          <a:blip r:embed="rId3"/>
          <a:stretch>
            <a:fillRect/>
          </a:stretch>
        </p:blipFill>
        <p:spPr>
          <a:xfrm>
            <a:off x="6282190" y="48733"/>
            <a:ext cx="2343195" cy="1038578"/>
          </a:xfrm>
          <a:prstGeom prst="rect">
            <a:avLst/>
          </a:prstGeom>
        </p:spPr>
      </p:pic>
      <p:pic>
        <p:nvPicPr>
          <p:cNvPr id="8" name="Picture 7">
            <a:extLst>
              <a:ext uri="{FF2B5EF4-FFF2-40B4-BE49-F238E27FC236}">
                <a16:creationId xmlns:a16="http://schemas.microsoft.com/office/drawing/2014/main" id="{98BD0B7A-5FAA-7D9E-E7E1-E5460990DF00}"/>
              </a:ext>
            </a:extLst>
          </p:cNvPr>
          <p:cNvPicPr>
            <a:picLocks noChangeAspect="1"/>
          </p:cNvPicPr>
          <p:nvPr/>
        </p:nvPicPr>
        <p:blipFill>
          <a:blip r:embed="rId4"/>
          <a:stretch>
            <a:fillRect/>
          </a:stretch>
        </p:blipFill>
        <p:spPr>
          <a:xfrm>
            <a:off x="327258" y="1477022"/>
            <a:ext cx="8298127" cy="4951074"/>
          </a:xfrm>
          <a:prstGeom prst="rect">
            <a:avLst/>
          </a:prstGeom>
        </p:spPr>
      </p:pic>
    </p:spTree>
    <p:extLst>
      <p:ext uri="{BB962C8B-B14F-4D97-AF65-F5344CB8AC3E}">
        <p14:creationId xmlns:p14="http://schemas.microsoft.com/office/powerpoint/2010/main" val="3684276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texto"/>
          <p:cNvSpPr>
            <a:spLocks noGrp="1"/>
          </p:cNvSpPr>
          <p:nvPr>
            <p:ph type="body" sz="quarter" idx="10"/>
          </p:nvPr>
        </p:nvSpPr>
        <p:spPr>
          <a:xfrm>
            <a:off x="2427275" y="2046940"/>
            <a:ext cx="6582299" cy="1426408"/>
          </a:xfrm>
        </p:spPr>
        <p:txBody>
          <a:bodyPr/>
          <a:lstStyle/>
          <a:p>
            <a:r>
              <a:rPr lang="en-US" sz="2000" dirty="0">
                <a:latin typeface="Source Sans Pro" panose="020B0503030403020204" pitchFamily="34" charset="0"/>
                <a:ea typeface="Source Sans Pro" panose="020B0503030403020204" pitchFamily="34" charset="0"/>
              </a:rPr>
              <a:t>Langkah </a:t>
            </a:r>
            <a:r>
              <a:rPr lang="en-US" sz="2000" dirty="0" err="1">
                <a:latin typeface="Source Sans Pro" panose="020B0503030403020204" pitchFamily="34" charset="0"/>
                <a:ea typeface="Source Sans Pro" panose="020B0503030403020204" pitchFamily="34" charset="0"/>
              </a:rPr>
              <a:t>ini</a:t>
            </a:r>
            <a:r>
              <a:rPr lang="en-US" sz="2000" dirty="0">
                <a:latin typeface="Source Sans Pro" panose="020B0503030403020204" pitchFamily="34" charset="0"/>
                <a:ea typeface="Source Sans Pro" panose="020B0503030403020204" pitchFamily="34" charset="0"/>
              </a:rPr>
              <a:t> </a:t>
            </a:r>
            <a:r>
              <a:rPr lang="en-US" sz="2000" dirty="0" err="1">
                <a:latin typeface="Source Sans Pro" panose="020B0503030403020204" pitchFamily="34" charset="0"/>
                <a:ea typeface="Source Sans Pro" panose="020B0503030403020204" pitchFamily="34" charset="0"/>
              </a:rPr>
              <a:t>mengidentifikasi</a:t>
            </a:r>
            <a:r>
              <a:rPr lang="en-US" sz="2000" dirty="0">
                <a:latin typeface="Source Sans Pro" panose="020B0503030403020204" pitchFamily="34" charset="0"/>
                <a:ea typeface="Source Sans Pro" panose="020B0503030403020204" pitchFamily="34" charset="0"/>
              </a:rPr>
              <a:t> dan </a:t>
            </a:r>
            <a:r>
              <a:rPr lang="en-US" sz="2000" dirty="0" err="1">
                <a:latin typeface="Source Sans Pro" panose="020B0503030403020204" pitchFamily="34" charset="0"/>
                <a:ea typeface="Source Sans Pro" panose="020B0503030403020204" pitchFamily="34" charset="0"/>
              </a:rPr>
              <a:t>mengkarakterisasikan</a:t>
            </a:r>
            <a:r>
              <a:rPr lang="en-US" sz="2000" dirty="0">
                <a:latin typeface="Source Sans Pro" panose="020B0503030403020204" pitchFamily="34" charset="0"/>
                <a:ea typeface="Source Sans Pro" panose="020B0503030403020204" pitchFamily="34" charset="0"/>
              </a:rPr>
              <a:t> </a:t>
            </a:r>
            <a:r>
              <a:rPr lang="en-US" sz="2000" dirty="0" err="1">
                <a:latin typeface="Source Sans Pro" panose="020B0503030403020204" pitchFamily="34" charset="0"/>
                <a:ea typeface="Source Sans Pro" panose="020B0503030403020204" pitchFamily="34" charset="0"/>
              </a:rPr>
              <a:t>kelompok</a:t>
            </a:r>
            <a:r>
              <a:rPr lang="en-US" sz="2000" dirty="0">
                <a:latin typeface="Source Sans Pro" panose="020B0503030403020204" pitchFamily="34" charset="0"/>
                <a:ea typeface="Source Sans Pro" panose="020B0503030403020204" pitchFamily="34" charset="0"/>
              </a:rPr>
              <a:t> yang </a:t>
            </a:r>
            <a:r>
              <a:rPr lang="en-US" sz="2000" dirty="0" err="1">
                <a:latin typeface="Source Sans Pro" panose="020B0503030403020204" pitchFamily="34" charset="0"/>
                <a:ea typeface="Source Sans Pro" panose="020B0503030403020204" pitchFamily="34" charset="0"/>
              </a:rPr>
              <a:t>terpapar</a:t>
            </a:r>
            <a:r>
              <a:rPr lang="en-US" sz="2000" dirty="0">
                <a:latin typeface="Source Sans Pro" panose="020B0503030403020204" pitchFamily="34" charset="0"/>
                <a:ea typeface="Source Sans Pro" panose="020B0503030403020204" pitchFamily="34" charset="0"/>
              </a:rPr>
              <a:t> </a:t>
            </a:r>
            <a:r>
              <a:rPr lang="en-US" sz="2000" dirty="0" err="1">
                <a:latin typeface="Source Sans Pro" panose="020B0503030403020204" pitchFamily="34" charset="0"/>
                <a:ea typeface="Source Sans Pro" panose="020B0503030403020204" pitchFamily="34" charset="0"/>
              </a:rPr>
              <a:t>dalam</a:t>
            </a:r>
            <a:r>
              <a:rPr lang="en-US" sz="2000" dirty="0">
                <a:latin typeface="Source Sans Pro" panose="020B0503030403020204" pitchFamily="34" charset="0"/>
                <a:ea typeface="Source Sans Pro" panose="020B0503030403020204" pitchFamily="34" charset="0"/>
              </a:rPr>
              <a:t> </a:t>
            </a:r>
            <a:r>
              <a:rPr lang="en-US" sz="2000" dirty="0" err="1">
                <a:latin typeface="Source Sans Pro" panose="020B0503030403020204" pitchFamily="34" charset="0"/>
                <a:ea typeface="Source Sans Pro" panose="020B0503030403020204" pitchFamily="34" charset="0"/>
              </a:rPr>
              <a:t>hal</a:t>
            </a:r>
            <a:r>
              <a:rPr lang="en-US" sz="2000" dirty="0">
                <a:latin typeface="Source Sans Pro" panose="020B0503030403020204" pitchFamily="34" charset="0"/>
                <a:ea typeface="Source Sans Pro" panose="020B0503030403020204" pitchFamily="34" charset="0"/>
              </a:rPr>
              <a:t> </a:t>
            </a:r>
            <a:r>
              <a:rPr lang="en-US" sz="2000" dirty="0" err="1">
                <a:latin typeface="Source Sans Pro" panose="020B0503030403020204" pitchFamily="34" charset="0"/>
                <a:ea typeface="Source Sans Pro" panose="020B0503030403020204" pitchFamily="34" charset="0"/>
              </a:rPr>
              <a:t>siapa</a:t>
            </a:r>
            <a:r>
              <a:rPr lang="en-US" sz="2000" dirty="0">
                <a:latin typeface="Source Sans Pro" panose="020B0503030403020204" pitchFamily="34" charset="0"/>
                <a:ea typeface="Source Sans Pro" panose="020B0503030403020204" pitchFamily="34" charset="0"/>
              </a:rPr>
              <a:t> </a:t>
            </a:r>
            <a:r>
              <a:rPr lang="en-US" sz="2000" dirty="0" err="1">
                <a:latin typeface="Source Sans Pro" panose="020B0503030403020204" pitchFamily="34" charset="0"/>
                <a:ea typeface="Source Sans Pro" panose="020B0503030403020204" pitchFamily="34" charset="0"/>
              </a:rPr>
              <a:t>mereka</a:t>
            </a:r>
            <a:r>
              <a:rPr lang="en-US" sz="2000" dirty="0">
                <a:latin typeface="Source Sans Pro" panose="020B0503030403020204" pitchFamily="34" charset="0"/>
                <a:ea typeface="Source Sans Pro" panose="020B0503030403020204" pitchFamily="34" charset="0"/>
              </a:rPr>
              <a:t>, </a:t>
            </a:r>
            <a:r>
              <a:rPr lang="en-US" sz="2000" dirty="0" err="1">
                <a:latin typeface="Source Sans Pro" panose="020B0503030403020204" pitchFamily="34" charset="0"/>
                <a:ea typeface="Source Sans Pro" panose="020B0503030403020204" pitchFamily="34" charset="0"/>
              </a:rPr>
              <a:t>berapa</a:t>
            </a:r>
            <a:r>
              <a:rPr lang="en-US" sz="2000" dirty="0">
                <a:latin typeface="Source Sans Pro" panose="020B0503030403020204" pitchFamily="34" charset="0"/>
                <a:ea typeface="Source Sans Pro" panose="020B0503030403020204" pitchFamily="34" charset="0"/>
              </a:rPr>
              <a:t> </a:t>
            </a:r>
            <a:r>
              <a:rPr lang="en-US" sz="2000" dirty="0" err="1">
                <a:latin typeface="Source Sans Pro" panose="020B0503030403020204" pitchFamily="34" charset="0"/>
                <a:ea typeface="Source Sans Pro" panose="020B0503030403020204" pitchFamily="34" charset="0"/>
              </a:rPr>
              <a:t>jumlahnya</a:t>
            </a:r>
            <a:r>
              <a:rPr lang="en-US" sz="2000" dirty="0">
                <a:latin typeface="Source Sans Pro" panose="020B0503030403020204" pitchFamily="34" charset="0"/>
                <a:ea typeface="Source Sans Pro" panose="020B0503030403020204" pitchFamily="34" charset="0"/>
              </a:rPr>
              <a:t>, di mana </a:t>
            </a:r>
            <a:r>
              <a:rPr lang="en-US" sz="2000" dirty="0" err="1">
                <a:latin typeface="Source Sans Pro" panose="020B0503030403020204" pitchFamily="34" charset="0"/>
                <a:ea typeface="Source Sans Pro" panose="020B0503030403020204" pitchFamily="34" charset="0"/>
              </a:rPr>
              <a:t>mereka</a:t>
            </a:r>
            <a:r>
              <a:rPr lang="en-US" sz="2000" dirty="0">
                <a:latin typeface="Source Sans Pro" panose="020B0503030403020204" pitchFamily="34" charset="0"/>
                <a:ea typeface="Source Sans Pro" panose="020B0503030403020204" pitchFamily="34" charset="0"/>
              </a:rPr>
              <a:t> </a:t>
            </a:r>
            <a:r>
              <a:rPr lang="en-US" sz="2000" dirty="0" err="1">
                <a:latin typeface="Source Sans Pro" panose="020B0503030403020204" pitchFamily="34" charset="0"/>
                <a:ea typeface="Source Sans Pro" panose="020B0503030403020204" pitchFamily="34" charset="0"/>
              </a:rPr>
              <a:t>dalam</a:t>
            </a:r>
            <a:r>
              <a:rPr lang="en-US" sz="2000" dirty="0">
                <a:latin typeface="Source Sans Pro" panose="020B0503030403020204" pitchFamily="34" charset="0"/>
                <a:ea typeface="Source Sans Pro" panose="020B0503030403020204" pitchFamily="34" charset="0"/>
              </a:rPr>
              <a:t> </a:t>
            </a:r>
            <a:r>
              <a:rPr lang="en-US" sz="2000" dirty="0" err="1">
                <a:latin typeface="Source Sans Pro" panose="020B0503030403020204" pitchFamily="34" charset="0"/>
                <a:ea typeface="Source Sans Pro" panose="020B0503030403020204" pitchFamily="34" charset="0"/>
              </a:rPr>
              <a:t>sistem</a:t>
            </a:r>
            <a:r>
              <a:rPr lang="en-US" sz="2000" dirty="0">
                <a:latin typeface="Source Sans Pro" panose="020B0503030403020204" pitchFamily="34" charset="0"/>
                <a:ea typeface="Source Sans Pro" panose="020B0503030403020204" pitchFamily="34" charset="0"/>
              </a:rPr>
              <a:t> dan </a:t>
            </a:r>
            <a:r>
              <a:rPr lang="en-US" sz="2000" dirty="0" err="1">
                <a:latin typeface="Source Sans Pro" panose="020B0503030403020204" pitchFamily="34" charset="0"/>
                <a:ea typeface="Source Sans Pro" panose="020B0503030403020204" pitchFamily="34" charset="0"/>
              </a:rPr>
              <a:t>bagaimana</a:t>
            </a:r>
            <a:r>
              <a:rPr lang="en-US" sz="2000" dirty="0">
                <a:latin typeface="Source Sans Pro" panose="020B0503030403020204" pitchFamily="34" charset="0"/>
                <a:ea typeface="Source Sans Pro" panose="020B0503030403020204" pitchFamily="34" charset="0"/>
              </a:rPr>
              <a:t> </a:t>
            </a:r>
            <a:r>
              <a:rPr lang="en-US" sz="2000" dirty="0" err="1">
                <a:latin typeface="Source Sans Pro" panose="020B0503030403020204" pitchFamily="34" charset="0"/>
                <a:ea typeface="Source Sans Pro" panose="020B0503030403020204" pitchFamily="34" charset="0"/>
              </a:rPr>
              <a:t>paparan</a:t>
            </a:r>
            <a:r>
              <a:rPr lang="en-US" sz="2000" dirty="0">
                <a:latin typeface="Source Sans Pro" panose="020B0503030403020204" pitchFamily="34" charset="0"/>
                <a:ea typeface="Source Sans Pro" panose="020B0503030403020204" pitchFamily="34" charset="0"/>
              </a:rPr>
              <a:t> </a:t>
            </a:r>
            <a:r>
              <a:rPr lang="en-US" sz="2000" dirty="0" err="1">
                <a:latin typeface="Source Sans Pro" panose="020B0503030403020204" pitchFamily="34" charset="0"/>
                <a:ea typeface="Source Sans Pro" panose="020B0503030403020204" pitchFamily="34" charset="0"/>
              </a:rPr>
              <a:t>terjadi</a:t>
            </a:r>
            <a:r>
              <a:rPr lang="en-US" sz="2000" dirty="0">
                <a:latin typeface="Source Sans Pro" panose="020B0503030403020204" pitchFamily="34" charset="0"/>
                <a:ea typeface="Source Sans Pro" panose="020B0503030403020204" pitchFamily="34" charset="0"/>
              </a:rPr>
              <a:t>.</a:t>
            </a:r>
            <a:endParaRPr lang="es-VE" sz="2000" dirty="0">
              <a:latin typeface="Source Sans Pro" panose="020B0503030403020204" pitchFamily="34" charset="0"/>
              <a:ea typeface="Source Sans Pro" panose="020B0503030403020204" pitchFamily="34" charset="0"/>
            </a:endParaRPr>
          </a:p>
        </p:txBody>
      </p:sp>
      <p:sp>
        <p:nvSpPr>
          <p:cNvPr id="10" name="Text Placeholder 19">
            <a:extLst>
              <a:ext uri="{FF2B5EF4-FFF2-40B4-BE49-F238E27FC236}">
                <a16:creationId xmlns:a16="http://schemas.microsoft.com/office/drawing/2014/main" id="{01E82536-6984-2746-BB7C-9969563A2BA6}"/>
              </a:ext>
            </a:extLst>
          </p:cNvPr>
          <p:cNvSpPr txBox="1">
            <a:spLocks/>
          </p:cNvSpPr>
          <p:nvPr/>
        </p:nvSpPr>
        <p:spPr>
          <a:xfrm>
            <a:off x="224901" y="772275"/>
            <a:ext cx="658229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spc="0" dirty="0" err="1">
                <a:solidFill>
                  <a:schemeClr val="tx2"/>
                </a:solidFill>
                <a:latin typeface="Source Sans Pro" panose="020B0503030403020204" pitchFamily="34" charset="0"/>
                <a:ea typeface="Source Sans Pro" panose="020B0503030403020204" pitchFamily="34" charset="0"/>
              </a:rPr>
              <a:t>Mengidentifikasi</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kelompok</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paparan</a:t>
            </a:r>
            <a:endParaRPr lang="x-none" sz="2000" spc="0" dirty="0">
              <a:solidFill>
                <a:schemeClr val="tx2"/>
              </a:solidFill>
              <a:ea typeface="Source Sans Pro" panose="020B0503030403020204" pitchFamily="34" charset="0"/>
            </a:endParaRPr>
          </a:p>
        </p:txBody>
      </p:sp>
      <p:sp>
        <p:nvSpPr>
          <p:cNvPr id="11" name="Text Placeholder 19">
            <a:extLst>
              <a:ext uri="{FF2B5EF4-FFF2-40B4-BE49-F238E27FC236}">
                <a16:creationId xmlns:a16="http://schemas.microsoft.com/office/drawing/2014/main" id="{C25824D6-5814-5640-AD51-E89ADF85C07C}"/>
              </a:ext>
            </a:extLst>
          </p:cNvPr>
          <p:cNvSpPr txBox="1">
            <a:spLocks/>
          </p:cNvSpPr>
          <p:nvPr/>
        </p:nvSpPr>
        <p:spPr>
          <a:xfrm>
            <a:off x="224901" y="283385"/>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26676"/>
                </a:solidFill>
              </a:rPr>
              <a:t>Langkah 2.3</a:t>
            </a:r>
          </a:p>
        </p:txBody>
      </p:sp>
      <p:sp>
        <p:nvSpPr>
          <p:cNvPr id="16" name="3 Marcador de texto">
            <a:extLst>
              <a:ext uri="{FF2B5EF4-FFF2-40B4-BE49-F238E27FC236}">
                <a16:creationId xmlns:a16="http://schemas.microsoft.com/office/drawing/2014/main" id="{7CCD4ACB-0B5B-DD41-9A29-DF4682A69762}"/>
              </a:ext>
            </a:extLst>
          </p:cNvPr>
          <p:cNvSpPr txBox="1">
            <a:spLocks/>
          </p:cNvSpPr>
          <p:nvPr/>
        </p:nvSpPr>
        <p:spPr>
          <a:xfrm>
            <a:off x="2427275" y="3747595"/>
            <a:ext cx="6716725" cy="360073"/>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defRPr/>
            </a:pPr>
            <a:r>
              <a:rPr lang="en-AU" sz="2000" dirty="0">
                <a:solidFill>
                  <a:schemeClr val="tx2"/>
                </a:solidFill>
                <a:latin typeface="Source Sans Pro" panose="020B0503030403020204" pitchFamily="34" charset="0"/>
                <a:ea typeface="Source Sans Pro" panose="020B0503030403020204" pitchFamily="34" charset="0"/>
              </a:rPr>
              <a:t>Orang-orang yang </a:t>
            </a:r>
            <a:r>
              <a:rPr lang="en-AU" sz="2000" dirty="0" err="1">
                <a:solidFill>
                  <a:schemeClr val="tx2"/>
                </a:solidFill>
                <a:latin typeface="Source Sans Pro" panose="020B0503030403020204" pitchFamily="34" charset="0"/>
                <a:ea typeface="Source Sans Pro" panose="020B0503030403020204" pitchFamily="34" charset="0"/>
              </a:rPr>
              <a:t>mungkin</a:t>
            </a:r>
            <a:r>
              <a:rPr lang="en-AU" sz="2000" dirty="0">
                <a:solidFill>
                  <a:schemeClr val="tx2"/>
                </a:solidFill>
                <a:latin typeface="Source Sans Pro" panose="020B0503030403020204" pitchFamily="34" charset="0"/>
                <a:ea typeface="Source Sans Pro" panose="020B0503030403020204" pitchFamily="34" charset="0"/>
              </a:rPr>
              <a:t> </a:t>
            </a:r>
            <a:r>
              <a:rPr lang="en-AU" sz="2000" dirty="0" err="1">
                <a:solidFill>
                  <a:schemeClr val="tx2"/>
                </a:solidFill>
                <a:latin typeface="Source Sans Pro" panose="020B0503030403020204" pitchFamily="34" charset="0"/>
                <a:ea typeface="Source Sans Pro" panose="020B0503030403020204" pitchFamily="34" charset="0"/>
              </a:rPr>
              <a:t>terpapar</a:t>
            </a:r>
            <a:r>
              <a:rPr lang="en-AU" sz="2000" dirty="0">
                <a:solidFill>
                  <a:schemeClr val="tx2"/>
                </a:solidFill>
                <a:latin typeface="Source Sans Pro" panose="020B0503030403020204" pitchFamily="34" charset="0"/>
                <a:ea typeface="Source Sans Pro" panose="020B0503030403020204" pitchFamily="34" charset="0"/>
              </a:rPr>
              <a:t> </a:t>
            </a:r>
            <a:r>
              <a:rPr lang="en-AU" sz="2000" dirty="0" err="1">
                <a:solidFill>
                  <a:schemeClr val="tx2"/>
                </a:solidFill>
                <a:latin typeface="Source Sans Pro" panose="020B0503030403020204" pitchFamily="34" charset="0"/>
                <a:ea typeface="Source Sans Pro" panose="020B0503030403020204" pitchFamily="34" charset="0"/>
              </a:rPr>
              <a:t>bahaya</a:t>
            </a:r>
            <a:r>
              <a:rPr lang="en-AU" sz="2000" dirty="0">
                <a:solidFill>
                  <a:schemeClr val="tx2"/>
                </a:solidFill>
                <a:latin typeface="Source Sans Pro" panose="020B0503030403020204" pitchFamily="34" charset="0"/>
                <a:ea typeface="Source Sans Pro" panose="020B0503030403020204" pitchFamily="34" charset="0"/>
              </a:rPr>
              <a:t> </a:t>
            </a:r>
            <a:r>
              <a:rPr lang="en-AU" sz="2000" dirty="0" err="1">
                <a:solidFill>
                  <a:schemeClr val="tx2"/>
                </a:solidFill>
                <a:latin typeface="Source Sans Pro" panose="020B0503030403020204" pitchFamily="34" charset="0"/>
                <a:ea typeface="Source Sans Pro" panose="020B0503030403020204" pitchFamily="34" charset="0"/>
              </a:rPr>
              <a:t>kesehatan</a:t>
            </a:r>
            <a:r>
              <a:rPr lang="en-AU" sz="2000" dirty="0">
                <a:solidFill>
                  <a:schemeClr val="tx2"/>
                </a:solidFill>
                <a:latin typeface="Source Sans Pro" panose="020B0503030403020204" pitchFamily="34" charset="0"/>
                <a:ea typeface="Source Sans Pro" panose="020B0503030403020204" pitchFamily="34" charset="0"/>
              </a:rPr>
              <a:t> </a:t>
            </a:r>
            <a:r>
              <a:rPr lang="en-AU" sz="2000" dirty="0" err="1">
                <a:solidFill>
                  <a:schemeClr val="tx2"/>
                </a:solidFill>
                <a:latin typeface="Source Sans Pro" panose="020B0503030403020204" pitchFamily="34" charset="0"/>
                <a:ea typeface="Source Sans Pro" panose="020B0503030403020204" pitchFamily="34" charset="0"/>
              </a:rPr>
              <a:t>terkait</a:t>
            </a:r>
            <a:r>
              <a:rPr lang="en-AU" sz="2000" dirty="0">
                <a:solidFill>
                  <a:schemeClr val="tx2"/>
                </a:solidFill>
                <a:latin typeface="Source Sans Pro" panose="020B0503030403020204" pitchFamily="34" charset="0"/>
                <a:ea typeface="Source Sans Pro" panose="020B0503030403020204" pitchFamily="34" charset="0"/>
              </a:rPr>
              <a:t> </a:t>
            </a:r>
            <a:r>
              <a:rPr lang="en-AU" sz="2000" dirty="0" err="1">
                <a:solidFill>
                  <a:schemeClr val="tx2"/>
                </a:solidFill>
                <a:latin typeface="Source Sans Pro" panose="020B0503030403020204" pitchFamily="34" charset="0"/>
                <a:ea typeface="Source Sans Pro" panose="020B0503030403020204" pitchFamily="34" charset="0"/>
              </a:rPr>
              <a:t>sanitasi</a:t>
            </a:r>
            <a:r>
              <a:rPr lang="en-AU" sz="2000" dirty="0">
                <a:solidFill>
                  <a:schemeClr val="tx2"/>
                </a:solidFill>
                <a:latin typeface="Source Sans Pro" panose="020B0503030403020204" pitchFamily="34" charset="0"/>
                <a:ea typeface="Source Sans Pro" panose="020B0503030403020204" pitchFamily="34" charset="0"/>
              </a:rPr>
              <a:t>.</a:t>
            </a:r>
          </a:p>
        </p:txBody>
      </p:sp>
      <p:sp>
        <p:nvSpPr>
          <p:cNvPr id="17" name="Text Placeholder 7">
            <a:extLst>
              <a:ext uri="{FF2B5EF4-FFF2-40B4-BE49-F238E27FC236}">
                <a16:creationId xmlns:a16="http://schemas.microsoft.com/office/drawing/2014/main" id="{EDE6CA41-5538-A14E-8523-45643E47A4C1}"/>
              </a:ext>
            </a:extLst>
          </p:cNvPr>
          <p:cNvSpPr txBox="1">
            <a:spLocks/>
          </p:cNvSpPr>
          <p:nvPr/>
        </p:nvSpPr>
        <p:spPr>
          <a:xfrm>
            <a:off x="48219" y="3737886"/>
            <a:ext cx="2491781" cy="663219"/>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463" indent="-17463" algn="ctr">
              <a:lnSpc>
                <a:spcPct val="100000"/>
              </a:lnSpc>
              <a:spcBef>
                <a:spcPts val="0"/>
              </a:spcBef>
            </a:pPr>
            <a:r>
              <a:rPr lang="en-GB" sz="2200" b="1" dirty="0" err="1">
                <a:solidFill>
                  <a:schemeClr val="tx2"/>
                </a:solidFill>
                <a:latin typeface="Source Sans Pro" panose="020B0503030403020204" pitchFamily="34" charset="0"/>
                <a:ea typeface="Source Sans Pro" panose="020B0503030403020204" pitchFamily="34" charset="0"/>
              </a:rPr>
              <a:t>Kategori</a:t>
            </a:r>
            <a:r>
              <a:rPr lang="en-GB" sz="2200" b="1" dirty="0">
                <a:solidFill>
                  <a:schemeClr val="tx2"/>
                </a:solidFill>
                <a:latin typeface="Source Sans Pro" panose="020B0503030403020204" pitchFamily="34" charset="0"/>
                <a:ea typeface="Source Sans Pro" panose="020B0503030403020204" pitchFamily="34" charset="0"/>
              </a:rPr>
              <a:t> </a:t>
            </a:r>
            <a:r>
              <a:rPr lang="en-GB" sz="2200" b="1" dirty="0" err="1">
                <a:solidFill>
                  <a:schemeClr val="tx2"/>
                </a:solidFill>
                <a:latin typeface="Source Sans Pro" panose="020B0503030403020204" pitchFamily="34" charset="0"/>
                <a:ea typeface="Source Sans Pro" panose="020B0503030403020204" pitchFamily="34" charset="0"/>
              </a:rPr>
              <a:t>kelompok</a:t>
            </a:r>
            <a:r>
              <a:rPr lang="en-GB" sz="2200" b="1" dirty="0">
                <a:solidFill>
                  <a:schemeClr val="tx2"/>
                </a:solidFill>
                <a:latin typeface="Source Sans Pro" panose="020B0503030403020204" pitchFamily="34" charset="0"/>
                <a:ea typeface="Source Sans Pro" panose="020B0503030403020204" pitchFamily="34" charset="0"/>
              </a:rPr>
              <a:t> </a:t>
            </a:r>
            <a:r>
              <a:rPr lang="en-GB" sz="2200" b="1" dirty="0" err="1">
                <a:solidFill>
                  <a:schemeClr val="tx2"/>
                </a:solidFill>
                <a:latin typeface="Source Sans Pro" panose="020B0503030403020204" pitchFamily="34" charset="0"/>
                <a:ea typeface="Source Sans Pro" panose="020B0503030403020204" pitchFamily="34" charset="0"/>
              </a:rPr>
              <a:t>paparan</a:t>
            </a:r>
            <a:r>
              <a:rPr lang="en-GB" sz="2200" b="1" dirty="0">
                <a:solidFill>
                  <a:schemeClr val="tx2"/>
                </a:solidFill>
                <a:latin typeface="Source Sans Pro" panose="020B0503030403020204" pitchFamily="34" charset="0"/>
                <a:ea typeface="Source Sans Pro" panose="020B0503030403020204" pitchFamily="34" charset="0"/>
              </a:rPr>
              <a:t>:</a:t>
            </a:r>
          </a:p>
        </p:txBody>
      </p:sp>
      <p:sp>
        <p:nvSpPr>
          <p:cNvPr id="23" name="4 Marcador de texto">
            <a:extLst>
              <a:ext uri="{FF2B5EF4-FFF2-40B4-BE49-F238E27FC236}">
                <a16:creationId xmlns:a16="http://schemas.microsoft.com/office/drawing/2014/main" id="{BF8B1759-6E4C-8A48-8962-FE450742501B}"/>
              </a:ext>
            </a:extLst>
          </p:cNvPr>
          <p:cNvSpPr txBox="1">
            <a:spLocks/>
          </p:cNvSpPr>
          <p:nvPr/>
        </p:nvSpPr>
        <p:spPr>
          <a:xfrm>
            <a:off x="3712279" y="5065965"/>
            <a:ext cx="2489724" cy="59177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2000" b="1" dirty="0">
                <a:solidFill>
                  <a:srgbClr val="8ECAE3"/>
                </a:solidFill>
                <a:latin typeface="Source Sans Pro" panose="020B0503030403020204" pitchFamily="34" charset="0"/>
                <a:ea typeface="Source Sans Pro" panose="020B0503030403020204" pitchFamily="34" charset="0"/>
              </a:rPr>
              <a:t>L= Local community</a:t>
            </a:r>
            <a:endParaRPr lang="es-VE" sz="2000" b="1" dirty="0">
              <a:solidFill>
                <a:srgbClr val="8ECAE3"/>
              </a:solidFill>
              <a:latin typeface="Source Sans Pro" panose="020B0503030403020204" pitchFamily="34" charset="0"/>
              <a:ea typeface="Source Sans Pro" panose="020B0503030403020204" pitchFamily="34" charset="0"/>
            </a:endParaRPr>
          </a:p>
        </p:txBody>
      </p:sp>
      <p:sp>
        <p:nvSpPr>
          <p:cNvPr id="24" name="4 Marcador de texto">
            <a:extLst>
              <a:ext uri="{FF2B5EF4-FFF2-40B4-BE49-F238E27FC236}">
                <a16:creationId xmlns:a16="http://schemas.microsoft.com/office/drawing/2014/main" id="{22F95517-D56E-5E40-B22F-F693DB7A23C6}"/>
              </a:ext>
            </a:extLst>
          </p:cNvPr>
          <p:cNvSpPr txBox="1">
            <a:spLocks/>
          </p:cNvSpPr>
          <p:nvPr/>
        </p:nvSpPr>
        <p:spPr>
          <a:xfrm>
            <a:off x="3639506" y="4374306"/>
            <a:ext cx="2789871" cy="66321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2000" b="1" dirty="0">
                <a:solidFill>
                  <a:srgbClr val="D9882D"/>
                </a:solidFill>
                <a:latin typeface="Source Sans Pro" panose="020B0503030403020204" pitchFamily="34" charset="0"/>
                <a:ea typeface="Source Sans Pro" panose="020B0503030403020204" pitchFamily="34" charset="0"/>
              </a:rPr>
              <a:t>U= User (</a:t>
            </a:r>
            <a:r>
              <a:rPr lang="en-US" sz="2000" b="1" dirty="0" err="1">
                <a:solidFill>
                  <a:srgbClr val="D9882D"/>
                </a:solidFill>
                <a:latin typeface="Source Sans Pro" panose="020B0503030403020204" pitchFamily="34" charset="0"/>
                <a:ea typeface="Source Sans Pro" panose="020B0503030403020204" pitchFamily="34" charset="0"/>
              </a:rPr>
              <a:t>Pengguna</a:t>
            </a:r>
            <a:r>
              <a:rPr lang="en-US" sz="2000" b="1" dirty="0">
                <a:solidFill>
                  <a:srgbClr val="D9882D"/>
                </a:solidFill>
                <a:latin typeface="Source Sans Pro" panose="020B0503030403020204" pitchFamily="34" charset="0"/>
                <a:ea typeface="Source Sans Pro" panose="020B0503030403020204" pitchFamily="34" charset="0"/>
              </a:rPr>
              <a:t> </a:t>
            </a:r>
            <a:r>
              <a:rPr lang="en-US" sz="2000" b="1" dirty="0" err="1">
                <a:solidFill>
                  <a:srgbClr val="D9882D"/>
                </a:solidFill>
                <a:latin typeface="Source Sans Pro" panose="020B0503030403020204" pitchFamily="34" charset="0"/>
                <a:ea typeface="Source Sans Pro" panose="020B0503030403020204" pitchFamily="34" charset="0"/>
              </a:rPr>
              <a:t>Sistim</a:t>
            </a:r>
            <a:r>
              <a:rPr lang="en-US" sz="2000" b="1" dirty="0">
                <a:solidFill>
                  <a:srgbClr val="D9882D"/>
                </a:solidFill>
                <a:latin typeface="Source Sans Pro" panose="020B0503030403020204" pitchFamily="34" charset="0"/>
                <a:ea typeface="Source Sans Pro" panose="020B0503030403020204" pitchFamily="34" charset="0"/>
              </a:rPr>
              <a:t> </a:t>
            </a:r>
            <a:r>
              <a:rPr lang="en-US" sz="2000" b="1" dirty="0" err="1">
                <a:solidFill>
                  <a:srgbClr val="D9882D"/>
                </a:solidFill>
                <a:latin typeface="Source Sans Pro" panose="020B0503030403020204" pitchFamily="34" charset="0"/>
                <a:ea typeface="Source Sans Pro" panose="020B0503030403020204" pitchFamily="34" charset="0"/>
              </a:rPr>
              <a:t>Sanitasi</a:t>
            </a:r>
            <a:r>
              <a:rPr lang="en-US" sz="2000" b="1" dirty="0">
                <a:solidFill>
                  <a:srgbClr val="D9882D"/>
                </a:solidFill>
                <a:latin typeface="Source Sans Pro" panose="020B0503030403020204" pitchFamily="34" charset="0"/>
                <a:ea typeface="Source Sans Pro" panose="020B0503030403020204" pitchFamily="34" charset="0"/>
              </a:rPr>
              <a:t>)</a:t>
            </a:r>
          </a:p>
        </p:txBody>
      </p:sp>
      <p:sp>
        <p:nvSpPr>
          <p:cNvPr id="19" name="Rectangular Callout 18">
            <a:extLst>
              <a:ext uri="{FF2B5EF4-FFF2-40B4-BE49-F238E27FC236}">
                <a16:creationId xmlns:a16="http://schemas.microsoft.com/office/drawing/2014/main" id="{E3270079-6681-DC4C-AB25-D6520F6AF316}"/>
              </a:ext>
            </a:extLst>
          </p:cNvPr>
          <p:cNvSpPr/>
          <p:nvPr/>
        </p:nvSpPr>
        <p:spPr>
          <a:xfrm>
            <a:off x="1236407" y="4851215"/>
            <a:ext cx="1800223"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err="1">
                <a:solidFill>
                  <a:schemeClr val="bg1"/>
                </a:solidFill>
                <a:latin typeface="Source Sans Pro" panose="020B0503030403020204" pitchFamily="34" charset="0"/>
                <a:ea typeface="Source Sans Pro" panose="020B0503030403020204" pitchFamily="34" charset="0"/>
              </a:rPr>
              <a:t>Catatan</a:t>
            </a:r>
            <a:r>
              <a:rPr lang="en-GB" sz="1500" dirty="0">
                <a:solidFill>
                  <a:schemeClr val="bg1"/>
                </a:solidFill>
                <a:latin typeface="Source Sans Pro" panose="020B0503030403020204" pitchFamily="34" charset="0"/>
                <a:ea typeface="Source Sans Pro" panose="020B0503030403020204" pitchFamily="34" charset="0"/>
              </a:rPr>
              <a:t> </a:t>
            </a:r>
            <a:r>
              <a:rPr lang="en-GB" sz="1500" dirty="0" err="1">
                <a:solidFill>
                  <a:schemeClr val="bg1"/>
                </a:solidFill>
                <a:latin typeface="Source Sans Pro" panose="020B0503030403020204" pitchFamily="34" charset="0"/>
                <a:ea typeface="Source Sans Pro" panose="020B0503030403020204" pitchFamily="34" charset="0"/>
              </a:rPr>
              <a:t>panduan</a:t>
            </a: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 2.3</a:t>
            </a: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 </a:t>
            </a: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Hal 30</a:t>
            </a:r>
          </a:p>
        </p:txBody>
      </p:sp>
      <p:sp>
        <p:nvSpPr>
          <p:cNvPr id="30" name="4 Marcador de texto">
            <a:extLst>
              <a:ext uri="{FF2B5EF4-FFF2-40B4-BE49-F238E27FC236}">
                <a16:creationId xmlns:a16="http://schemas.microsoft.com/office/drawing/2014/main" id="{DAD7C327-95F6-3D41-A166-C1DFF8D81F19}"/>
              </a:ext>
            </a:extLst>
          </p:cNvPr>
          <p:cNvSpPr txBox="1">
            <a:spLocks/>
          </p:cNvSpPr>
          <p:nvPr/>
        </p:nvSpPr>
        <p:spPr>
          <a:xfrm>
            <a:off x="6429377" y="4223152"/>
            <a:ext cx="2580197" cy="66322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2000" b="1" dirty="0">
                <a:solidFill>
                  <a:srgbClr val="379275"/>
                </a:solidFill>
                <a:latin typeface="Source Sans Pro" panose="020B0503030403020204" pitchFamily="34" charset="0"/>
                <a:ea typeface="Source Sans Pro" panose="020B0503030403020204" pitchFamily="34" charset="0"/>
              </a:rPr>
              <a:t>WC= Wider community (Masyarakat </a:t>
            </a:r>
            <a:r>
              <a:rPr lang="en-US" sz="2000" b="1" dirty="0" err="1">
                <a:solidFill>
                  <a:srgbClr val="379275"/>
                </a:solidFill>
                <a:latin typeface="Source Sans Pro" panose="020B0503030403020204" pitchFamily="34" charset="0"/>
                <a:ea typeface="Source Sans Pro" panose="020B0503030403020204" pitchFamily="34" charset="0"/>
              </a:rPr>
              <a:t>luas</a:t>
            </a:r>
            <a:r>
              <a:rPr lang="en-US" sz="2000" b="1" dirty="0">
                <a:solidFill>
                  <a:srgbClr val="379275"/>
                </a:solidFill>
                <a:latin typeface="Source Sans Pro" panose="020B0503030403020204" pitchFamily="34" charset="0"/>
                <a:ea typeface="Source Sans Pro" panose="020B0503030403020204" pitchFamily="34" charset="0"/>
              </a:rPr>
              <a:t>)</a:t>
            </a:r>
          </a:p>
        </p:txBody>
      </p:sp>
      <p:sp>
        <p:nvSpPr>
          <p:cNvPr id="31" name="4 Marcador de texto">
            <a:extLst>
              <a:ext uri="{FF2B5EF4-FFF2-40B4-BE49-F238E27FC236}">
                <a16:creationId xmlns:a16="http://schemas.microsoft.com/office/drawing/2014/main" id="{68B585C9-CD24-5B43-B945-AC3E15601B51}"/>
              </a:ext>
            </a:extLst>
          </p:cNvPr>
          <p:cNvSpPr txBox="1">
            <a:spLocks/>
          </p:cNvSpPr>
          <p:nvPr/>
        </p:nvSpPr>
        <p:spPr>
          <a:xfrm>
            <a:off x="6474613" y="5186545"/>
            <a:ext cx="2489724" cy="36007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2000" b="1" dirty="0">
                <a:solidFill>
                  <a:srgbClr val="A9C748"/>
                </a:solidFill>
                <a:latin typeface="Source Sans Pro" panose="020B0503030403020204" pitchFamily="34" charset="0"/>
                <a:ea typeface="Source Sans Pro" panose="020B0503030403020204" pitchFamily="34" charset="0"/>
              </a:rPr>
              <a:t>F= Farmers (</a:t>
            </a:r>
            <a:r>
              <a:rPr lang="en-US" sz="2000" b="1" dirty="0" err="1">
                <a:solidFill>
                  <a:srgbClr val="A9C748"/>
                </a:solidFill>
                <a:latin typeface="Source Sans Pro" panose="020B0503030403020204" pitchFamily="34" charset="0"/>
                <a:ea typeface="Source Sans Pro" panose="020B0503030403020204" pitchFamily="34" charset="0"/>
              </a:rPr>
              <a:t>Petani</a:t>
            </a:r>
            <a:r>
              <a:rPr lang="en-US" sz="2000" b="1" dirty="0">
                <a:solidFill>
                  <a:srgbClr val="A9C748"/>
                </a:solidFill>
                <a:latin typeface="Source Sans Pro" panose="020B0503030403020204" pitchFamily="34" charset="0"/>
                <a:ea typeface="Source Sans Pro" panose="020B0503030403020204" pitchFamily="34" charset="0"/>
              </a:rPr>
              <a:t>)</a:t>
            </a:r>
            <a:endParaRPr lang="es-VE" sz="2000" b="1" dirty="0">
              <a:solidFill>
                <a:srgbClr val="A9C748"/>
              </a:solidFill>
              <a:latin typeface="Source Sans Pro" panose="020B0503030403020204" pitchFamily="34" charset="0"/>
              <a:ea typeface="Source Sans Pro" panose="020B0503030403020204" pitchFamily="34" charset="0"/>
            </a:endParaRPr>
          </a:p>
        </p:txBody>
      </p:sp>
      <p:sp>
        <p:nvSpPr>
          <p:cNvPr id="32" name="4 Marcador de texto">
            <a:extLst>
              <a:ext uri="{FF2B5EF4-FFF2-40B4-BE49-F238E27FC236}">
                <a16:creationId xmlns:a16="http://schemas.microsoft.com/office/drawing/2014/main" id="{415A2E86-AA55-9F45-9EC8-BBA454AEE758}"/>
              </a:ext>
            </a:extLst>
          </p:cNvPr>
          <p:cNvSpPr txBox="1">
            <a:spLocks/>
          </p:cNvSpPr>
          <p:nvPr/>
        </p:nvSpPr>
        <p:spPr>
          <a:xfrm>
            <a:off x="3639506" y="5700744"/>
            <a:ext cx="2489724" cy="59177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2000" b="1" dirty="0">
                <a:solidFill>
                  <a:srgbClr val="E9BB20"/>
                </a:solidFill>
                <a:latin typeface="Source Sans Pro" panose="020B0503030403020204" pitchFamily="34" charset="0"/>
                <a:ea typeface="Source Sans Pro" panose="020B0503030403020204" pitchFamily="34" charset="0"/>
              </a:rPr>
              <a:t>W= Sanitation workers (</a:t>
            </a:r>
            <a:r>
              <a:rPr lang="en-US" sz="2000" b="1" dirty="0" err="1">
                <a:solidFill>
                  <a:srgbClr val="E9BB20"/>
                </a:solidFill>
                <a:latin typeface="Source Sans Pro" panose="020B0503030403020204" pitchFamily="34" charset="0"/>
                <a:ea typeface="Source Sans Pro" panose="020B0503030403020204" pitchFamily="34" charset="0"/>
              </a:rPr>
              <a:t>Pekerja</a:t>
            </a:r>
            <a:r>
              <a:rPr lang="en-US" sz="2000" b="1" dirty="0">
                <a:solidFill>
                  <a:srgbClr val="E9BB20"/>
                </a:solidFill>
                <a:latin typeface="Source Sans Pro" panose="020B0503030403020204" pitchFamily="34" charset="0"/>
                <a:ea typeface="Source Sans Pro" panose="020B0503030403020204" pitchFamily="34" charset="0"/>
              </a:rPr>
              <a:t>)</a:t>
            </a:r>
            <a:endParaRPr lang="es-VE" sz="2000" b="1" dirty="0">
              <a:solidFill>
                <a:srgbClr val="E9BB20"/>
              </a:solidFill>
              <a:latin typeface="Source Sans Pro" panose="020B0503030403020204" pitchFamily="34" charset="0"/>
              <a:ea typeface="Source Sans Pro" panose="020B0503030403020204" pitchFamily="34" charset="0"/>
            </a:endParaRPr>
          </a:p>
        </p:txBody>
      </p:sp>
      <p:sp>
        <p:nvSpPr>
          <p:cNvPr id="33" name="4 Marcador de texto">
            <a:extLst>
              <a:ext uri="{FF2B5EF4-FFF2-40B4-BE49-F238E27FC236}">
                <a16:creationId xmlns:a16="http://schemas.microsoft.com/office/drawing/2014/main" id="{8376D895-77FC-DF40-ABB1-70A57D5940A2}"/>
              </a:ext>
            </a:extLst>
          </p:cNvPr>
          <p:cNvSpPr txBox="1">
            <a:spLocks/>
          </p:cNvSpPr>
          <p:nvPr/>
        </p:nvSpPr>
        <p:spPr>
          <a:xfrm>
            <a:off x="6439820" y="5805997"/>
            <a:ext cx="2489724" cy="55945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2000" b="1" dirty="0">
                <a:solidFill>
                  <a:srgbClr val="EF9C7C"/>
                </a:solidFill>
                <a:latin typeface="Source Sans Pro" panose="020B0503030403020204" pitchFamily="34" charset="0"/>
                <a:ea typeface="Source Sans Pro" panose="020B0503030403020204" pitchFamily="34" charset="0"/>
              </a:rPr>
              <a:t>WC= Consumers (</a:t>
            </a:r>
            <a:r>
              <a:rPr lang="en-US" sz="2000" b="1" dirty="0" err="1">
                <a:solidFill>
                  <a:srgbClr val="EF9C7C"/>
                </a:solidFill>
                <a:latin typeface="Source Sans Pro" panose="020B0503030403020204" pitchFamily="34" charset="0"/>
                <a:ea typeface="Source Sans Pro" panose="020B0503030403020204" pitchFamily="34" charset="0"/>
              </a:rPr>
              <a:t>Konsumen</a:t>
            </a:r>
            <a:r>
              <a:rPr lang="en-US" sz="2000" b="1" dirty="0">
                <a:solidFill>
                  <a:srgbClr val="EF9C7C"/>
                </a:solidFill>
                <a:latin typeface="Source Sans Pro" panose="020B0503030403020204" pitchFamily="34" charset="0"/>
                <a:ea typeface="Source Sans Pro" panose="020B0503030403020204" pitchFamily="34" charset="0"/>
              </a:rPr>
              <a:t>)</a:t>
            </a:r>
          </a:p>
          <a:p>
            <a:endParaRPr lang="es-VE" sz="2000" b="1" dirty="0">
              <a:solidFill>
                <a:srgbClr val="EF9C7C"/>
              </a:solidFill>
              <a:latin typeface="Source Sans Pro" panose="020B0503030403020204" pitchFamily="34" charset="0"/>
              <a:ea typeface="Source Sans Pro" panose="020B0503030403020204" pitchFamily="34" charset="0"/>
            </a:endParaRPr>
          </a:p>
        </p:txBody>
      </p:sp>
      <p:pic>
        <p:nvPicPr>
          <p:cNvPr id="2" name="Picture 1">
            <a:extLst>
              <a:ext uri="{FF2B5EF4-FFF2-40B4-BE49-F238E27FC236}">
                <a16:creationId xmlns:a16="http://schemas.microsoft.com/office/drawing/2014/main" id="{591FF565-1847-289B-4EDD-BEBC4CFE5830}"/>
              </a:ext>
            </a:extLst>
          </p:cNvPr>
          <p:cNvPicPr>
            <a:picLocks noChangeAspect="1"/>
          </p:cNvPicPr>
          <p:nvPr/>
        </p:nvPicPr>
        <p:blipFill>
          <a:blip r:embed="rId3"/>
          <a:stretch>
            <a:fillRect/>
          </a:stretch>
        </p:blipFill>
        <p:spPr>
          <a:xfrm>
            <a:off x="648609" y="5361850"/>
            <a:ext cx="732813" cy="520861"/>
          </a:xfrm>
          <a:prstGeom prst="rect">
            <a:avLst/>
          </a:prstGeom>
        </p:spPr>
      </p:pic>
    </p:spTree>
    <p:extLst>
      <p:ext uri="{BB962C8B-B14F-4D97-AF65-F5344CB8AC3E}">
        <p14:creationId xmlns:p14="http://schemas.microsoft.com/office/powerpoint/2010/main" val="36881884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CD2AB7-071D-58D5-F541-B3FDF3FB8FDB}"/>
              </a:ext>
            </a:extLst>
          </p:cNvPr>
          <p:cNvPicPr>
            <a:picLocks noChangeAspect="1"/>
          </p:cNvPicPr>
          <p:nvPr/>
        </p:nvPicPr>
        <p:blipFill>
          <a:blip r:embed="rId2"/>
          <a:stretch>
            <a:fillRect/>
          </a:stretch>
        </p:blipFill>
        <p:spPr>
          <a:xfrm>
            <a:off x="-458537" y="1282899"/>
            <a:ext cx="9452412" cy="4937309"/>
          </a:xfrm>
          <a:prstGeom prst="rect">
            <a:avLst/>
          </a:prstGeom>
        </p:spPr>
      </p:pic>
      <p:sp>
        <p:nvSpPr>
          <p:cNvPr id="42" name="Text Placeholder 19">
            <a:extLst>
              <a:ext uri="{FF2B5EF4-FFF2-40B4-BE49-F238E27FC236}">
                <a16:creationId xmlns:a16="http://schemas.microsoft.com/office/drawing/2014/main" id="{DE64011C-1026-5049-BFA9-4D596775EE4D}"/>
              </a:ext>
            </a:extLst>
          </p:cNvPr>
          <p:cNvSpPr txBox="1">
            <a:spLocks/>
          </p:cNvSpPr>
          <p:nvPr/>
        </p:nvSpPr>
        <p:spPr>
          <a:xfrm>
            <a:off x="224901" y="772275"/>
            <a:ext cx="658229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spc="0" dirty="0" err="1">
                <a:solidFill>
                  <a:schemeClr val="tx2"/>
                </a:solidFill>
                <a:latin typeface="Source Sans Pro" panose="020B0503030403020204" pitchFamily="34" charset="0"/>
                <a:ea typeface="Source Sans Pro" panose="020B0503030403020204" pitchFamily="34" charset="0"/>
              </a:rPr>
              <a:t>Mengidentifikasi</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kelompok</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paparan</a:t>
            </a:r>
            <a:endParaRPr lang="x-none" sz="2000" spc="0" dirty="0">
              <a:solidFill>
                <a:schemeClr val="tx2"/>
              </a:solidFill>
              <a:ea typeface="Source Sans Pro" panose="020B0503030403020204" pitchFamily="34" charset="0"/>
            </a:endParaRPr>
          </a:p>
        </p:txBody>
      </p:sp>
      <p:sp>
        <p:nvSpPr>
          <p:cNvPr id="43" name="Text Placeholder 19">
            <a:extLst>
              <a:ext uri="{FF2B5EF4-FFF2-40B4-BE49-F238E27FC236}">
                <a16:creationId xmlns:a16="http://schemas.microsoft.com/office/drawing/2014/main" id="{838FDB2E-5E30-4943-878B-EB8DBF029E4E}"/>
              </a:ext>
            </a:extLst>
          </p:cNvPr>
          <p:cNvSpPr txBox="1">
            <a:spLocks/>
          </p:cNvSpPr>
          <p:nvPr/>
        </p:nvSpPr>
        <p:spPr>
          <a:xfrm>
            <a:off x="224901" y="283385"/>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26676"/>
                </a:solidFill>
              </a:rPr>
              <a:t>Langkah 2.3</a:t>
            </a:r>
          </a:p>
        </p:txBody>
      </p:sp>
      <p:sp>
        <p:nvSpPr>
          <p:cNvPr id="45" name="Rectangular Callout 44">
            <a:extLst>
              <a:ext uri="{FF2B5EF4-FFF2-40B4-BE49-F238E27FC236}">
                <a16:creationId xmlns:a16="http://schemas.microsoft.com/office/drawing/2014/main" id="{0DC8D25B-869D-714D-A9F1-D4616DFB9B62}"/>
              </a:ext>
            </a:extLst>
          </p:cNvPr>
          <p:cNvSpPr/>
          <p:nvPr/>
        </p:nvSpPr>
        <p:spPr>
          <a:xfrm>
            <a:off x="4874827" y="5080228"/>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err="1">
                <a:solidFill>
                  <a:schemeClr val="bg1"/>
                </a:solidFill>
                <a:latin typeface="Source Sans Pro" panose="020B0503030403020204" pitchFamily="34" charset="0"/>
                <a:ea typeface="Source Sans Pro" panose="020B0503030403020204" pitchFamily="34" charset="0"/>
              </a:rPr>
              <a:t>Contoh</a:t>
            </a:r>
            <a:r>
              <a:rPr lang="en-GB" sz="1500" dirty="0">
                <a:solidFill>
                  <a:schemeClr val="bg1"/>
                </a:solidFill>
                <a:latin typeface="Source Sans Pro" panose="020B0503030403020204" pitchFamily="34" charset="0"/>
                <a:ea typeface="Source Sans Pro" panose="020B0503030403020204" pitchFamily="34" charset="0"/>
              </a:rPr>
              <a:t> 2.4</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 </a:t>
            </a: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 29</a:t>
            </a:r>
          </a:p>
        </p:txBody>
      </p:sp>
      <p:pic>
        <p:nvPicPr>
          <p:cNvPr id="3" name="Picture 2">
            <a:extLst>
              <a:ext uri="{FF2B5EF4-FFF2-40B4-BE49-F238E27FC236}">
                <a16:creationId xmlns:a16="http://schemas.microsoft.com/office/drawing/2014/main" id="{1F88EAC7-F9DA-E093-AEBC-AFE2E4BD7484}"/>
              </a:ext>
            </a:extLst>
          </p:cNvPr>
          <p:cNvPicPr>
            <a:picLocks noChangeAspect="1"/>
          </p:cNvPicPr>
          <p:nvPr/>
        </p:nvPicPr>
        <p:blipFill>
          <a:blip r:embed="rId3"/>
          <a:stretch>
            <a:fillRect/>
          </a:stretch>
        </p:blipFill>
        <p:spPr>
          <a:xfrm>
            <a:off x="4269174" y="5649572"/>
            <a:ext cx="732813" cy="520861"/>
          </a:xfrm>
          <a:prstGeom prst="rect">
            <a:avLst/>
          </a:prstGeom>
        </p:spPr>
      </p:pic>
    </p:spTree>
    <p:extLst>
      <p:ext uri="{BB962C8B-B14F-4D97-AF65-F5344CB8AC3E}">
        <p14:creationId xmlns:p14="http://schemas.microsoft.com/office/powerpoint/2010/main" val="25284835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9">
            <a:extLst>
              <a:ext uri="{FF2B5EF4-FFF2-40B4-BE49-F238E27FC236}">
                <a16:creationId xmlns:a16="http://schemas.microsoft.com/office/drawing/2014/main" id="{02991C95-DA3C-B642-802B-655CEDAD705B}"/>
              </a:ext>
            </a:extLst>
          </p:cNvPr>
          <p:cNvSpPr txBox="1">
            <a:spLocks/>
          </p:cNvSpPr>
          <p:nvPr/>
        </p:nvSpPr>
        <p:spPr>
          <a:xfrm>
            <a:off x="224901" y="772275"/>
            <a:ext cx="658229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spc="0" dirty="0" err="1">
                <a:solidFill>
                  <a:schemeClr val="tx2"/>
                </a:solidFill>
                <a:latin typeface="Source Sans Pro" panose="020B0503030403020204" pitchFamily="34" charset="0"/>
                <a:ea typeface="Source Sans Pro" panose="020B0503030403020204" pitchFamily="34" charset="0"/>
              </a:rPr>
              <a:t>Mengidentifikasi</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kelompok</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paparan</a:t>
            </a:r>
            <a:endParaRPr lang="x-none" sz="2000" spc="0" dirty="0">
              <a:solidFill>
                <a:schemeClr val="tx2"/>
              </a:solidFill>
              <a:ea typeface="Source Sans Pro" panose="020B0503030403020204" pitchFamily="34" charset="0"/>
            </a:endParaRPr>
          </a:p>
        </p:txBody>
      </p:sp>
      <p:sp>
        <p:nvSpPr>
          <p:cNvPr id="8" name="Text Placeholder 19">
            <a:extLst>
              <a:ext uri="{FF2B5EF4-FFF2-40B4-BE49-F238E27FC236}">
                <a16:creationId xmlns:a16="http://schemas.microsoft.com/office/drawing/2014/main" id="{6D73F305-724E-1948-9065-24DD9E48E23D}"/>
              </a:ext>
            </a:extLst>
          </p:cNvPr>
          <p:cNvSpPr txBox="1">
            <a:spLocks/>
          </p:cNvSpPr>
          <p:nvPr/>
        </p:nvSpPr>
        <p:spPr>
          <a:xfrm>
            <a:off x="224901" y="283385"/>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26676"/>
                </a:solidFill>
              </a:rPr>
              <a:t>Langkah 2.3</a:t>
            </a:r>
          </a:p>
        </p:txBody>
      </p:sp>
      <p:sp>
        <p:nvSpPr>
          <p:cNvPr id="10" name="Rectangular Callout 9">
            <a:extLst>
              <a:ext uri="{FF2B5EF4-FFF2-40B4-BE49-F238E27FC236}">
                <a16:creationId xmlns:a16="http://schemas.microsoft.com/office/drawing/2014/main" id="{8B9FEE35-11FE-2D49-A424-8E03A396DFC8}"/>
              </a:ext>
            </a:extLst>
          </p:cNvPr>
          <p:cNvSpPr/>
          <p:nvPr/>
        </p:nvSpPr>
        <p:spPr>
          <a:xfrm>
            <a:off x="6807200" y="5113725"/>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err="1">
                <a:solidFill>
                  <a:schemeClr val="bg1"/>
                </a:solidFill>
                <a:latin typeface="Source Sans Pro" panose="020B0503030403020204" pitchFamily="34" charset="0"/>
                <a:ea typeface="Source Sans Pro" panose="020B0503030403020204" pitchFamily="34" charset="0"/>
              </a:rPr>
              <a:t>Perangkat</a:t>
            </a:r>
            <a:r>
              <a:rPr lang="en-GB" sz="1500" dirty="0">
                <a:solidFill>
                  <a:schemeClr val="bg1"/>
                </a:solidFill>
                <a:latin typeface="Source Sans Pro" panose="020B0503030403020204" pitchFamily="34" charset="0"/>
                <a:ea typeface="Source Sans Pro" panose="020B0503030403020204" pitchFamily="34" charset="0"/>
              </a:rPr>
              <a:t> 2.2</a:t>
            </a: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 </a:t>
            </a: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Hal 30</a:t>
            </a:r>
          </a:p>
        </p:txBody>
      </p:sp>
      <p:sp>
        <p:nvSpPr>
          <p:cNvPr id="11" name="3 Marcador de texto">
            <a:extLst>
              <a:ext uri="{FF2B5EF4-FFF2-40B4-BE49-F238E27FC236}">
                <a16:creationId xmlns:a16="http://schemas.microsoft.com/office/drawing/2014/main" id="{6497A4E1-15D8-6042-B026-11394FC65A36}"/>
              </a:ext>
            </a:extLst>
          </p:cNvPr>
          <p:cNvSpPr txBox="1">
            <a:spLocks/>
          </p:cNvSpPr>
          <p:nvPr/>
        </p:nvSpPr>
        <p:spPr>
          <a:xfrm>
            <a:off x="224901" y="1605215"/>
            <a:ext cx="8755813" cy="398013"/>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defRPr/>
            </a:pPr>
            <a:r>
              <a:rPr lang="fi-FI" sz="2000" dirty="0">
                <a:solidFill>
                  <a:schemeClr val="tx2"/>
                </a:solidFill>
                <a:latin typeface="Source Sans Pro" panose="020B0503030403020204" pitchFamily="34" charset="0"/>
                <a:ea typeface="Source Sans Pro" panose="020B0503030403020204" pitchFamily="34" charset="0"/>
              </a:rPr>
              <a:t>Gunakan perangkat 2.2 untuk mengkarakterisasi kelompok paparan</a:t>
            </a:r>
            <a:endParaRPr lang="en-AU" sz="2000" dirty="0">
              <a:solidFill>
                <a:schemeClr val="tx2"/>
              </a:solidFill>
              <a:latin typeface="Source Sans Pro" panose="020B0503030403020204" pitchFamily="34" charset="0"/>
              <a:ea typeface="Source Sans Pro" panose="020B0503030403020204" pitchFamily="34" charset="0"/>
            </a:endParaRPr>
          </a:p>
        </p:txBody>
      </p:sp>
      <p:pic>
        <p:nvPicPr>
          <p:cNvPr id="2" name="Picture 1">
            <a:extLst>
              <a:ext uri="{FF2B5EF4-FFF2-40B4-BE49-F238E27FC236}">
                <a16:creationId xmlns:a16="http://schemas.microsoft.com/office/drawing/2014/main" id="{8856A0B4-E213-F5FA-27AE-4FF434572F12}"/>
              </a:ext>
            </a:extLst>
          </p:cNvPr>
          <p:cNvPicPr>
            <a:picLocks noChangeAspect="1"/>
          </p:cNvPicPr>
          <p:nvPr/>
        </p:nvPicPr>
        <p:blipFill>
          <a:blip r:embed="rId3"/>
          <a:stretch>
            <a:fillRect/>
          </a:stretch>
        </p:blipFill>
        <p:spPr>
          <a:xfrm>
            <a:off x="6074387" y="5656170"/>
            <a:ext cx="732813" cy="520861"/>
          </a:xfrm>
          <a:prstGeom prst="rect">
            <a:avLst/>
          </a:prstGeom>
        </p:spPr>
      </p:pic>
      <p:pic>
        <p:nvPicPr>
          <p:cNvPr id="5" name="Picture 4">
            <a:extLst>
              <a:ext uri="{FF2B5EF4-FFF2-40B4-BE49-F238E27FC236}">
                <a16:creationId xmlns:a16="http://schemas.microsoft.com/office/drawing/2014/main" id="{45281EA7-DBED-7304-1335-AC6D8DBAFA79}"/>
              </a:ext>
            </a:extLst>
          </p:cNvPr>
          <p:cNvPicPr>
            <a:picLocks noChangeAspect="1"/>
          </p:cNvPicPr>
          <p:nvPr/>
        </p:nvPicPr>
        <p:blipFill>
          <a:blip r:embed="rId4"/>
          <a:stretch>
            <a:fillRect/>
          </a:stretch>
        </p:blipFill>
        <p:spPr>
          <a:xfrm>
            <a:off x="0" y="2088326"/>
            <a:ext cx="9144000" cy="2934093"/>
          </a:xfrm>
          <a:prstGeom prst="rect">
            <a:avLst/>
          </a:prstGeom>
        </p:spPr>
      </p:pic>
    </p:spTree>
    <p:extLst>
      <p:ext uri="{BB962C8B-B14F-4D97-AF65-F5344CB8AC3E}">
        <p14:creationId xmlns:p14="http://schemas.microsoft.com/office/powerpoint/2010/main" val="41681221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880FC4-7902-9F47-820C-821931BC895E}"/>
              </a:ext>
            </a:extLst>
          </p:cNvPr>
          <p:cNvPicPr>
            <a:picLocks noChangeAspect="1"/>
          </p:cNvPicPr>
          <p:nvPr/>
        </p:nvPicPr>
        <p:blipFill>
          <a:blip r:embed="rId2"/>
          <a:stretch>
            <a:fillRect/>
          </a:stretch>
        </p:blipFill>
        <p:spPr>
          <a:xfrm>
            <a:off x="156082" y="48733"/>
            <a:ext cx="5245261" cy="1046126"/>
          </a:xfrm>
          <a:prstGeom prst="rect">
            <a:avLst/>
          </a:prstGeom>
        </p:spPr>
      </p:pic>
      <p:sp>
        <p:nvSpPr>
          <p:cNvPr id="6" name="Text Placeholder 19">
            <a:extLst>
              <a:ext uri="{FF2B5EF4-FFF2-40B4-BE49-F238E27FC236}">
                <a16:creationId xmlns:a16="http://schemas.microsoft.com/office/drawing/2014/main" id="{3B99340F-2602-4B46-87B3-2BAEEBFDF7BC}"/>
              </a:ext>
            </a:extLst>
          </p:cNvPr>
          <p:cNvSpPr txBox="1">
            <a:spLocks/>
          </p:cNvSpPr>
          <p:nvPr/>
        </p:nvSpPr>
        <p:spPr>
          <a:xfrm>
            <a:off x="272807" y="1308393"/>
            <a:ext cx="3152781" cy="520861"/>
          </a:xfrm>
          <a:prstGeom prst="rect">
            <a:avLst/>
          </a:prstGeom>
        </p:spPr>
        <p:txBody>
          <a:bodyPr anchor="t"/>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379175"/>
                </a:solidFill>
              </a:rPr>
              <a:t>Step 2.3. </a:t>
            </a:r>
            <a:r>
              <a:rPr lang="en-GB" sz="2000" dirty="0" err="1">
                <a:solidFill>
                  <a:srgbClr val="379175"/>
                </a:solidFill>
              </a:rPr>
              <a:t>Mengidentifikasi</a:t>
            </a:r>
            <a:r>
              <a:rPr lang="en-GB" sz="2000" dirty="0">
                <a:solidFill>
                  <a:srgbClr val="379175"/>
                </a:solidFill>
              </a:rPr>
              <a:t> </a:t>
            </a:r>
            <a:r>
              <a:rPr lang="en-GB" sz="2000" dirty="0" err="1">
                <a:solidFill>
                  <a:srgbClr val="379175"/>
                </a:solidFill>
              </a:rPr>
              <a:t>kelompok</a:t>
            </a:r>
            <a:r>
              <a:rPr lang="en-GB" sz="2000" dirty="0">
                <a:solidFill>
                  <a:srgbClr val="379175"/>
                </a:solidFill>
              </a:rPr>
              <a:t> </a:t>
            </a:r>
            <a:r>
              <a:rPr lang="en-GB" sz="2000" dirty="0" err="1">
                <a:solidFill>
                  <a:srgbClr val="379175"/>
                </a:solidFill>
              </a:rPr>
              <a:t>paparan</a:t>
            </a:r>
            <a:endParaRPr lang="en-GB" sz="2000" dirty="0">
              <a:solidFill>
                <a:srgbClr val="379175"/>
              </a:solidFill>
            </a:endParaRPr>
          </a:p>
        </p:txBody>
      </p:sp>
      <p:pic>
        <p:nvPicPr>
          <p:cNvPr id="7" name="Picture 6">
            <a:extLst>
              <a:ext uri="{FF2B5EF4-FFF2-40B4-BE49-F238E27FC236}">
                <a16:creationId xmlns:a16="http://schemas.microsoft.com/office/drawing/2014/main" id="{16FA3560-BE8F-E49D-56AB-618B7883633A}"/>
              </a:ext>
            </a:extLst>
          </p:cNvPr>
          <p:cNvPicPr>
            <a:picLocks noChangeAspect="1"/>
          </p:cNvPicPr>
          <p:nvPr/>
        </p:nvPicPr>
        <p:blipFill>
          <a:blip r:embed="rId3"/>
          <a:stretch>
            <a:fillRect/>
          </a:stretch>
        </p:blipFill>
        <p:spPr>
          <a:xfrm>
            <a:off x="6282190" y="48733"/>
            <a:ext cx="2343195" cy="1038578"/>
          </a:xfrm>
          <a:prstGeom prst="rect">
            <a:avLst/>
          </a:prstGeom>
        </p:spPr>
      </p:pic>
      <p:pic>
        <p:nvPicPr>
          <p:cNvPr id="11" name="Picture 10">
            <a:extLst>
              <a:ext uri="{FF2B5EF4-FFF2-40B4-BE49-F238E27FC236}">
                <a16:creationId xmlns:a16="http://schemas.microsoft.com/office/drawing/2014/main" id="{5EC1A96D-04D9-0A81-23D2-F8E9D35232C2}"/>
              </a:ext>
            </a:extLst>
          </p:cNvPr>
          <p:cNvPicPr>
            <a:picLocks noChangeAspect="1"/>
          </p:cNvPicPr>
          <p:nvPr/>
        </p:nvPicPr>
        <p:blipFill>
          <a:blip r:embed="rId4"/>
          <a:stretch>
            <a:fillRect/>
          </a:stretch>
        </p:blipFill>
        <p:spPr>
          <a:xfrm>
            <a:off x="3558085" y="1448581"/>
            <a:ext cx="5067300" cy="4943475"/>
          </a:xfrm>
          <a:prstGeom prst="rect">
            <a:avLst/>
          </a:prstGeom>
        </p:spPr>
      </p:pic>
    </p:spTree>
    <p:extLst>
      <p:ext uri="{BB962C8B-B14F-4D97-AF65-F5344CB8AC3E}">
        <p14:creationId xmlns:p14="http://schemas.microsoft.com/office/powerpoint/2010/main" val="2579622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8F2CEBE-F120-0E30-3B13-D82A86CACF99}"/>
              </a:ext>
            </a:extLst>
          </p:cNvPr>
          <p:cNvPicPr>
            <a:picLocks noChangeAspect="1"/>
          </p:cNvPicPr>
          <p:nvPr/>
        </p:nvPicPr>
        <p:blipFill>
          <a:blip r:embed="rId3"/>
          <a:stretch>
            <a:fillRect/>
          </a:stretch>
        </p:blipFill>
        <p:spPr>
          <a:xfrm>
            <a:off x="1922948" y="761628"/>
            <a:ext cx="5125165" cy="5334744"/>
          </a:xfrm>
          <a:prstGeom prst="rect">
            <a:avLst/>
          </a:prstGeom>
        </p:spPr>
      </p:pic>
      <p:sp>
        <p:nvSpPr>
          <p:cNvPr id="5" name="Text Placeholder 19">
            <a:extLst>
              <a:ext uri="{FF2B5EF4-FFF2-40B4-BE49-F238E27FC236}">
                <a16:creationId xmlns:a16="http://schemas.microsoft.com/office/drawing/2014/main" id="{35AD2614-9BA8-3B4D-A762-CE55C7632524}"/>
              </a:ext>
            </a:extLst>
          </p:cNvPr>
          <p:cNvSpPr txBox="1">
            <a:spLocks/>
          </p:cNvSpPr>
          <p:nvPr/>
        </p:nvSpPr>
        <p:spPr>
          <a:xfrm>
            <a:off x="224901" y="283385"/>
            <a:ext cx="8622216"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379175"/>
                </a:solidFill>
              </a:rPr>
              <a:t>Modul SSP</a:t>
            </a:r>
          </a:p>
        </p:txBody>
      </p:sp>
      <p:sp>
        <p:nvSpPr>
          <p:cNvPr id="7" name="Title 1">
            <a:extLst>
              <a:ext uri="{FF2B5EF4-FFF2-40B4-BE49-F238E27FC236}">
                <a16:creationId xmlns:a16="http://schemas.microsoft.com/office/drawing/2014/main" id="{F1EB1E28-3AB0-DC4F-B2AE-045324C14110}"/>
              </a:ext>
            </a:extLst>
          </p:cNvPr>
          <p:cNvSpPr txBox="1">
            <a:spLocks/>
          </p:cNvSpPr>
          <p:nvPr/>
        </p:nvSpPr>
        <p:spPr bwMode="auto">
          <a:xfrm>
            <a:off x="5510439" y="1222713"/>
            <a:ext cx="3503009" cy="57397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ヒラギノ角ゴ Pro W3" charset="0"/>
                <a:cs typeface="+mj-cs"/>
              </a:defRPr>
            </a:lvl1pPr>
            <a:lvl2pPr algn="ctr" defTabSz="457200" rtl="0" fontAlgn="base">
              <a:spcBef>
                <a:spcPct val="0"/>
              </a:spcBef>
              <a:spcAft>
                <a:spcPct val="0"/>
              </a:spcAft>
              <a:defRPr sz="4400">
                <a:solidFill>
                  <a:schemeClr val="tx1"/>
                </a:solidFill>
                <a:latin typeface="Calibri" charset="0"/>
                <a:ea typeface="ヒラギノ角ゴ Pro W3" charset="0"/>
              </a:defRPr>
            </a:lvl2pPr>
            <a:lvl3pPr algn="ctr" defTabSz="457200" rtl="0" fontAlgn="base">
              <a:spcBef>
                <a:spcPct val="0"/>
              </a:spcBef>
              <a:spcAft>
                <a:spcPct val="0"/>
              </a:spcAft>
              <a:defRPr sz="4400">
                <a:solidFill>
                  <a:schemeClr val="tx1"/>
                </a:solidFill>
                <a:latin typeface="Calibri" charset="0"/>
                <a:ea typeface="ヒラギノ角ゴ Pro W3" charset="0"/>
              </a:defRPr>
            </a:lvl3pPr>
            <a:lvl4pPr algn="ctr" defTabSz="457200" rtl="0" fontAlgn="base">
              <a:spcBef>
                <a:spcPct val="0"/>
              </a:spcBef>
              <a:spcAft>
                <a:spcPct val="0"/>
              </a:spcAft>
              <a:defRPr sz="4400">
                <a:solidFill>
                  <a:schemeClr val="tx1"/>
                </a:solidFill>
                <a:latin typeface="Calibri" charset="0"/>
                <a:ea typeface="ヒラギノ角ゴ Pro W3" charset="0"/>
              </a:defRPr>
            </a:lvl4pPr>
            <a:lvl5pPr algn="ctr" defTabSz="457200" rtl="0" fontAlgn="base">
              <a:spcBef>
                <a:spcPct val="0"/>
              </a:spcBef>
              <a:spcAft>
                <a:spcPct val="0"/>
              </a:spcAft>
              <a:defRPr sz="4400">
                <a:solidFill>
                  <a:schemeClr val="tx1"/>
                </a:solidFill>
                <a:latin typeface="Calibri" charset="0"/>
                <a:ea typeface="ヒラギノ角ゴ Pro W3" charset="0"/>
              </a:defRPr>
            </a:lvl5pPr>
            <a:lvl6pPr marL="457200" algn="ctr" defTabSz="457200" rtl="0" fontAlgn="base">
              <a:spcBef>
                <a:spcPct val="0"/>
              </a:spcBef>
              <a:spcAft>
                <a:spcPct val="0"/>
              </a:spcAft>
              <a:defRPr sz="4400">
                <a:solidFill>
                  <a:schemeClr val="tx1"/>
                </a:solidFill>
                <a:latin typeface="Calibri" charset="0"/>
                <a:ea typeface="ヒラギノ角ゴ Pro W3" charset="0"/>
              </a:defRPr>
            </a:lvl6pPr>
            <a:lvl7pPr marL="914400" algn="ctr" defTabSz="457200" rtl="0" fontAlgn="base">
              <a:spcBef>
                <a:spcPct val="0"/>
              </a:spcBef>
              <a:spcAft>
                <a:spcPct val="0"/>
              </a:spcAft>
              <a:defRPr sz="4400">
                <a:solidFill>
                  <a:schemeClr val="tx1"/>
                </a:solidFill>
                <a:latin typeface="Calibri" charset="0"/>
                <a:ea typeface="ヒラギノ角ゴ Pro W3" charset="0"/>
              </a:defRPr>
            </a:lvl7pPr>
            <a:lvl8pPr marL="1371600" algn="ctr" defTabSz="457200" rtl="0" fontAlgn="base">
              <a:spcBef>
                <a:spcPct val="0"/>
              </a:spcBef>
              <a:spcAft>
                <a:spcPct val="0"/>
              </a:spcAft>
              <a:defRPr sz="4400">
                <a:solidFill>
                  <a:schemeClr val="tx1"/>
                </a:solidFill>
                <a:latin typeface="Calibri" charset="0"/>
                <a:ea typeface="ヒラギノ角ゴ Pro W3" charset="0"/>
              </a:defRPr>
            </a:lvl8pPr>
            <a:lvl9pPr marL="1828800" algn="ctr" defTabSz="457200" rtl="0" fontAlgn="base">
              <a:spcBef>
                <a:spcPct val="0"/>
              </a:spcBef>
              <a:spcAft>
                <a:spcPct val="0"/>
              </a:spcAft>
              <a:defRPr sz="4400">
                <a:solidFill>
                  <a:schemeClr val="tx1"/>
                </a:solidFill>
                <a:latin typeface="Calibri" charset="0"/>
                <a:ea typeface="ヒラギノ角ゴ Pro W3" charset="0"/>
              </a:defRPr>
            </a:lvl9pPr>
          </a:lstStyle>
          <a:p>
            <a:pPr algn="l">
              <a:lnSpc>
                <a:spcPct val="80000"/>
              </a:lnSpc>
            </a:pPr>
            <a:r>
              <a:rPr lang="fi-FI" sz="1800" i="1" dirty="0" err="1">
                <a:solidFill>
                  <a:srgbClr val="212121"/>
                </a:solidFill>
                <a:latin typeface="Source Sans Pro" panose="020B0503030403020204" pitchFamily="34" charset="0"/>
                <a:ea typeface="Source Sans Pro" panose="020B0503030403020204" pitchFamily="34" charset="0"/>
              </a:rPr>
              <a:t>Apa</a:t>
            </a:r>
            <a:r>
              <a:rPr lang="fi-FI" sz="1800" i="1" dirty="0">
                <a:solidFill>
                  <a:srgbClr val="212121"/>
                </a:solidFill>
                <a:latin typeface="Source Sans Pro" panose="020B0503030403020204" pitchFamily="34" charset="0"/>
                <a:ea typeface="Source Sans Pro" panose="020B0503030403020204" pitchFamily="34" charset="0"/>
              </a:rPr>
              <a:t> </a:t>
            </a:r>
            <a:r>
              <a:rPr lang="fi-FI" sz="1800" i="1" dirty="0" err="1">
                <a:solidFill>
                  <a:srgbClr val="212121"/>
                </a:solidFill>
                <a:latin typeface="Source Sans Pro" panose="020B0503030403020204" pitchFamily="34" charset="0"/>
                <a:ea typeface="Source Sans Pro" panose="020B0503030403020204" pitchFamily="34" charset="0"/>
              </a:rPr>
              <a:t>sistemnya</a:t>
            </a:r>
            <a:r>
              <a:rPr lang="fi-FI" sz="1800" i="1" dirty="0">
                <a:solidFill>
                  <a:srgbClr val="212121"/>
                </a:solidFill>
                <a:latin typeface="Source Sans Pro" panose="020B0503030403020204" pitchFamily="34" charset="0"/>
                <a:ea typeface="Source Sans Pro" panose="020B0503030403020204" pitchFamily="34" charset="0"/>
              </a:rPr>
              <a:t>; </a:t>
            </a:r>
            <a:r>
              <a:rPr lang="fi-FI" sz="1800" i="1" dirty="0" err="1">
                <a:solidFill>
                  <a:srgbClr val="212121"/>
                </a:solidFill>
                <a:latin typeface="Source Sans Pro" panose="020B0503030403020204" pitchFamily="34" charset="0"/>
                <a:ea typeface="Source Sans Pro" panose="020B0503030403020204" pitchFamily="34" charset="0"/>
              </a:rPr>
              <a:t>siapa</a:t>
            </a:r>
            <a:r>
              <a:rPr lang="fi-FI" sz="1800" i="1" dirty="0">
                <a:solidFill>
                  <a:srgbClr val="212121"/>
                </a:solidFill>
                <a:latin typeface="Source Sans Pro" panose="020B0503030403020204" pitchFamily="34" charset="0"/>
                <a:ea typeface="Source Sans Pro" panose="020B0503030403020204" pitchFamily="34" charset="0"/>
              </a:rPr>
              <a:t> </a:t>
            </a:r>
            <a:r>
              <a:rPr lang="fi-FI" sz="1800" i="1" dirty="0" err="1">
                <a:solidFill>
                  <a:srgbClr val="212121"/>
                </a:solidFill>
                <a:latin typeface="Source Sans Pro" panose="020B0503030403020204" pitchFamily="34" charset="0"/>
                <a:ea typeface="Source Sans Pro" panose="020B0503030403020204" pitchFamily="34" charset="0"/>
              </a:rPr>
              <a:t>yang</a:t>
            </a:r>
            <a:r>
              <a:rPr lang="fi-FI" sz="1800" i="1" dirty="0">
                <a:solidFill>
                  <a:srgbClr val="212121"/>
                </a:solidFill>
                <a:latin typeface="Source Sans Pro" panose="020B0503030403020204" pitchFamily="34" charset="0"/>
                <a:ea typeface="Source Sans Pro" panose="020B0503030403020204" pitchFamily="34" charset="0"/>
              </a:rPr>
              <a:t> </a:t>
            </a:r>
            <a:r>
              <a:rPr lang="fi-FI" sz="1800" i="1" dirty="0" err="1">
                <a:solidFill>
                  <a:srgbClr val="212121"/>
                </a:solidFill>
                <a:latin typeface="Source Sans Pro" panose="020B0503030403020204" pitchFamily="34" charset="0"/>
                <a:ea typeface="Source Sans Pro" panose="020B0503030403020204" pitchFamily="34" charset="0"/>
              </a:rPr>
              <a:t>berisiko</a:t>
            </a:r>
            <a:r>
              <a:rPr lang="fi-FI" sz="1800" i="1" dirty="0">
                <a:solidFill>
                  <a:srgbClr val="212121"/>
                </a:solidFill>
                <a:latin typeface="Source Sans Pro" panose="020B0503030403020204" pitchFamily="34" charset="0"/>
                <a:ea typeface="Source Sans Pro" panose="020B0503030403020204" pitchFamily="34" charset="0"/>
              </a:rPr>
              <a:t>?</a:t>
            </a:r>
            <a:endParaRPr lang="en-GB" sz="1800" i="1" dirty="0">
              <a:solidFill>
                <a:srgbClr val="212121"/>
              </a:solidFill>
              <a:latin typeface="Source Sans Pro" panose="020B0503030403020204" pitchFamily="34" charset="0"/>
              <a:ea typeface="Source Sans Pro" panose="020B0503030403020204" pitchFamily="34" charset="0"/>
            </a:endParaRPr>
          </a:p>
        </p:txBody>
      </p:sp>
      <p:sp>
        <p:nvSpPr>
          <p:cNvPr id="4" name="TextBox 3">
            <a:extLst>
              <a:ext uri="{FF2B5EF4-FFF2-40B4-BE49-F238E27FC236}">
                <a16:creationId xmlns:a16="http://schemas.microsoft.com/office/drawing/2014/main" id="{C4CE2178-BFA4-21D2-5520-C76978AD2B4D}"/>
              </a:ext>
            </a:extLst>
          </p:cNvPr>
          <p:cNvSpPr txBox="1"/>
          <p:nvPr/>
        </p:nvSpPr>
        <p:spPr>
          <a:xfrm>
            <a:off x="5583177" y="1896828"/>
            <a:ext cx="3357535" cy="430887"/>
          </a:xfrm>
          <a:prstGeom prst="rect">
            <a:avLst/>
          </a:prstGeom>
          <a:solidFill>
            <a:srgbClr val="359275"/>
          </a:solidFill>
        </p:spPr>
        <p:txBody>
          <a:bodyPr wrap="square" rtlCol="0" anchor="t">
            <a:spAutoFit/>
          </a:bodyPr>
          <a:lstStyle/>
          <a:p>
            <a:pPr algn="ctr"/>
            <a:r>
              <a:rPr lang="en-GB" sz="2200" b="1" dirty="0">
                <a:solidFill>
                  <a:schemeClr val="bg1"/>
                </a:solidFill>
                <a:latin typeface="Quire Sans" panose="020B0502040400020003" pitchFamily="34" charset="0"/>
                <a:ea typeface="Source Sans Pro" panose="020B0503030403020204" pitchFamily="34" charset="0"/>
                <a:cs typeface="Quire Sans" panose="020B0502040400020003" pitchFamily="34" charset="0"/>
              </a:rPr>
              <a:t>SSP manual Hal 18</a:t>
            </a:r>
          </a:p>
        </p:txBody>
      </p:sp>
      <p:sp>
        <p:nvSpPr>
          <p:cNvPr id="6" name="TextBox 5">
            <a:extLst>
              <a:ext uri="{FF2B5EF4-FFF2-40B4-BE49-F238E27FC236}">
                <a16:creationId xmlns:a16="http://schemas.microsoft.com/office/drawing/2014/main" id="{03FDEA3B-EE25-F00D-88AD-7F076374EDF1}"/>
              </a:ext>
            </a:extLst>
          </p:cNvPr>
          <p:cNvSpPr txBox="1"/>
          <p:nvPr/>
        </p:nvSpPr>
        <p:spPr>
          <a:xfrm>
            <a:off x="114724" y="6496216"/>
            <a:ext cx="915635" cy="307777"/>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 2:</a:t>
            </a:r>
          </a:p>
        </p:txBody>
      </p:sp>
      <p:pic>
        <p:nvPicPr>
          <p:cNvPr id="9" name="Picture 8">
            <a:extLst>
              <a:ext uri="{FF2B5EF4-FFF2-40B4-BE49-F238E27FC236}">
                <a16:creationId xmlns:a16="http://schemas.microsoft.com/office/drawing/2014/main" id="{2497D263-DB98-022C-BB72-24493F18AC58}"/>
              </a:ext>
            </a:extLst>
          </p:cNvPr>
          <p:cNvPicPr>
            <a:picLocks noChangeAspect="1"/>
          </p:cNvPicPr>
          <p:nvPr/>
        </p:nvPicPr>
        <p:blipFill>
          <a:blip r:embed="rId4"/>
          <a:stretch>
            <a:fillRect/>
          </a:stretch>
        </p:blipFill>
        <p:spPr>
          <a:xfrm>
            <a:off x="868934" y="6491354"/>
            <a:ext cx="5321300" cy="393700"/>
          </a:xfrm>
          <a:prstGeom prst="rect">
            <a:avLst/>
          </a:prstGeom>
        </p:spPr>
      </p:pic>
      <p:sp>
        <p:nvSpPr>
          <p:cNvPr id="3" name="Oval 2">
            <a:extLst>
              <a:ext uri="{FF2B5EF4-FFF2-40B4-BE49-F238E27FC236}">
                <a16:creationId xmlns:a16="http://schemas.microsoft.com/office/drawing/2014/main" id="{816BC92F-AB56-14CD-7657-EB820EF21F41}"/>
              </a:ext>
            </a:extLst>
          </p:cNvPr>
          <p:cNvSpPr/>
          <p:nvPr/>
        </p:nvSpPr>
        <p:spPr>
          <a:xfrm rot="987607">
            <a:off x="3684503" y="1319307"/>
            <a:ext cx="1982811" cy="1867038"/>
          </a:xfrm>
          <a:prstGeom prst="ellipse">
            <a:avLst/>
          </a:prstGeom>
          <a:solidFill>
            <a:srgbClr val="359275">
              <a:alpha val="42000"/>
            </a:srgbClr>
          </a:solidFill>
          <a:ln>
            <a:solidFill>
              <a:srgbClr val="3592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4052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880FC4-7902-9F47-820C-821931BC895E}"/>
              </a:ext>
            </a:extLst>
          </p:cNvPr>
          <p:cNvPicPr>
            <a:picLocks noChangeAspect="1"/>
          </p:cNvPicPr>
          <p:nvPr/>
        </p:nvPicPr>
        <p:blipFill>
          <a:blip r:embed="rId2"/>
          <a:stretch>
            <a:fillRect/>
          </a:stretch>
        </p:blipFill>
        <p:spPr>
          <a:xfrm>
            <a:off x="156082" y="48733"/>
            <a:ext cx="5245261" cy="1046126"/>
          </a:xfrm>
          <a:prstGeom prst="rect">
            <a:avLst/>
          </a:prstGeom>
        </p:spPr>
      </p:pic>
      <p:pic>
        <p:nvPicPr>
          <p:cNvPr id="2" name="Picture 1">
            <a:extLst>
              <a:ext uri="{FF2B5EF4-FFF2-40B4-BE49-F238E27FC236}">
                <a16:creationId xmlns:a16="http://schemas.microsoft.com/office/drawing/2014/main" id="{450AC210-EC05-EDDD-987F-ED3B0EE41B2C}"/>
              </a:ext>
            </a:extLst>
          </p:cNvPr>
          <p:cNvPicPr>
            <a:picLocks noChangeAspect="1"/>
          </p:cNvPicPr>
          <p:nvPr/>
        </p:nvPicPr>
        <p:blipFill>
          <a:blip r:embed="rId3"/>
          <a:stretch>
            <a:fillRect/>
          </a:stretch>
        </p:blipFill>
        <p:spPr>
          <a:xfrm>
            <a:off x="6282190" y="48733"/>
            <a:ext cx="2631275" cy="1166264"/>
          </a:xfrm>
          <a:prstGeom prst="rect">
            <a:avLst/>
          </a:prstGeom>
        </p:spPr>
      </p:pic>
      <p:pic>
        <p:nvPicPr>
          <p:cNvPr id="7" name="Picture 6">
            <a:extLst>
              <a:ext uri="{FF2B5EF4-FFF2-40B4-BE49-F238E27FC236}">
                <a16:creationId xmlns:a16="http://schemas.microsoft.com/office/drawing/2014/main" id="{82DF62E4-BAC0-46C2-20C8-7A4570BF7989}"/>
              </a:ext>
            </a:extLst>
          </p:cNvPr>
          <p:cNvPicPr>
            <a:picLocks noChangeAspect="1"/>
          </p:cNvPicPr>
          <p:nvPr/>
        </p:nvPicPr>
        <p:blipFill>
          <a:blip r:embed="rId4"/>
          <a:stretch>
            <a:fillRect/>
          </a:stretch>
        </p:blipFill>
        <p:spPr>
          <a:xfrm>
            <a:off x="394470" y="1163501"/>
            <a:ext cx="8355060" cy="5471905"/>
          </a:xfrm>
          <a:prstGeom prst="rect">
            <a:avLst/>
          </a:prstGeom>
        </p:spPr>
      </p:pic>
    </p:spTree>
    <p:extLst>
      <p:ext uri="{BB962C8B-B14F-4D97-AF65-F5344CB8AC3E}">
        <p14:creationId xmlns:p14="http://schemas.microsoft.com/office/powerpoint/2010/main" val="38655055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quarter" idx="10"/>
          </p:nvPr>
        </p:nvSpPr>
        <p:spPr>
          <a:xfrm>
            <a:off x="2293836" y="1923653"/>
            <a:ext cx="6703979" cy="1346155"/>
          </a:xfrm>
        </p:spPr>
        <p:txBody>
          <a:bodyPr/>
          <a:lstStyle/>
          <a:p>
            <a:pPr>
              <a:lnSpc>
                <a:spcPct val="100000"/>
              </a:lnSpc>
            </a:pPr>
            <a:r>
              <a:rPr lang="en-US" sz="2000" dirty="0" err="1">
                <a:latin typeface="Source Sans Pro" panose="020B0503030403020204" pitchFamily="34" charset="0"/>
                <a:ea typeface="Source Sans Pro" panose="020B0503030403020204" pitchFamily="34" charset="0"/>
              </a:rPr>
              <a:t>Untuk</a:t>
            </a:r>
            <a:r>
              <a:rPr lang="en-US" sz="2000" dirty="0">
                <a:latin typeface="Source Sans Pro" panose="020B0503030403020204" pitchFamily="34" charset="0"/>
                <a:ea typeface="Source Sans Pro" panose="020B0503030403020204" pitchFamily="34" charset="0"/>
              </a:rPr>
              <a:t> </a:t>
            </a:r>
            <a:r>
              <a:rPr lang="en-US" sz="2000" dirty="0" err="1">
                <a:latin typeface="Source Sans Pro" panose="020B0503030403020204" pitchFamily="34" charset="0"/>
                <a:ea typeface="Source Sans Pro" panose="020B0503030403020204" pitchFamily="34" charset="0"/>
              </a:rPr>
              <a:t>mengidentifikasi</a:t>
            </a:r>
            <a:r>
              <a:rPr lang="en-US" sz="2000" dirty="0">
                <a:latin typeface="Source Sans Pro" panose="020B0503030403020204" pitchFamily="34" charset="0"/>
                <a:ea typeface="Source Sans Pro" panose="020B0503030403020204" pitchFamily="34" charset="0"/>
              </a:rPr>
              <a:t> </a:t>
            </a:r>
            <a:r>
              <a:rPr lang="en-US" sz="2000" dirty="0" err="1">
                <a:latin typeface="Source Sans Pro" panose="020B0503030403020204" pitchFamily="34" charset="0"/>
                <a:ea typeface="Source Sans Pro" panose="020B0503030403020204" pitchFamily="34" charset="0"/>
              </a:rPr>
              <a:t>bahaya</a:t>
            </a:r>
            <a:r>
              <a:rPr lang="en-US" sz="2000" dirty="0">
                <a:latin typeface="Source Sans Pro" panose="020B0503030403020204" pitchFamily="34" charset="0"/>
                <a:ea typeface="Source Sans Pro" panose="020B0503030403020204" pitchFamily="34" charset="0"/>
              </a:rPr>
              <a:t> </a:t>
            </a:r>
            <a:r>
              <a:rPr lang="en-US" sz="2000" dirty="0" err="1">
                <a:latin typeface="Source Sans Pro" panose="020B0503030403020204" pitchFamily="34" charset="0"/>
                <a:ea typeface="Source Sans Pro" panose="020B0503030403020204" pitchFamily="34" charset="0"/>
              </a:rPr>
              <a:t>kesehatan</a:t>
            </a:r>
            <a:r>
              <a:rPr lang="en-US" sz="2000" dirty="0">
                <a:latin typeface="Source Sans Pro" panose="020B0503030403020204" pitchFamily="34" charset="0"/>
                <a:ea typeface="Source Sans Pro" panose="020B0503030403020204" pitchFamily="34" charset="0"/>
              </a:rPr>
              <a:t> yang </a:t>
            </a:r>
            <a:r>
              <a:rPr lang="en-US" sz="2000" u="sng" dirty="0" err="1">
                <a:latin typeface="Source Sans Pro" panose="020B0503030403020204" pitchFamily="34" charset="0"/>
                <a:ea typeface="Source Sans Pro" panose="020B0503030403020204" pitchFamily="34" charset="0"/>
              </a:rPr>
              <a:t>relevan</a:t>
            </a:r>
            <a:r>
              <a:rPr lang="en-US" sz="2000" dirty="0">
                <a:latin typeface="Source Sans Pro" panose="020B0503030403020204" pitchFamily="34" charset="0"/>
                <a:ea typeface="Source Sans Pro" panose="020B0503030403020204" pitchFamily="34" charset="0"/>
              </a:rPr>
              <a:t> yang </a:t>
            </a:r>
            <a:r>
              <a:rPr lang="en-US" sz="2000" dirty="0" err="1">
                <a:latin typeface="Source Sans Pro" panose="020B0503030403020204" pitchFamily="34" charset="0"/>
                <a:ea typeface="Source Sans Pro" panose="020B0503030403020204" pitchFamily="34" charset="0"/>
              </a:rPr>
              <a:t>dihadapi</a:t>
            </a:r>
            <a:r>
              <a:rPr lang="en-US" sz="2000" dirty="0">
                <a:latin typeface="Source Sans Pro" panose="020B0503030403020204" pitchFamily="34" charset="0"/>
                <a:ea typeface="Source Sans Pro" panose="020B0503030403020204" pitchFamily="34" charset="0"/>
              </a:rPr>
              <a:t> oleh </a:t>
            </a:r>
            <a:r>
              <a:rPr lang="en-US" sz="2000" dirty="0" err="1">
                <a:latin typeface="Source Sans Pro" panose="020B0503030403020204" pitchFamily="34" charset="0"/>
                <a:ea typeface="Source Sans Pro" panose="020B0503030403020204" pitchFamily="34" charset="0"/>
              </a:rPr>
              <a:t>kelompok</a:t>
            </a:r>
            <a:r>
              <a:rPr lang="en-US" sz="2000" dirty="0">
                <a:latin typeface="Source Sans Pro" panose="020B0503030403020204" pitchFamily="34" charset="0"/>
                <a:ea typeface="Source Sans Pro" panose="020B0503030403020204" pitchFamily="34" charset="0"/>
              </a:rPr>
              <a:t> </a:t>
            </a:r>
            <a:r>
              <a:rPr lang="en-US" sz="2000" dirty="0" err="1">
                <a:latin typeface="Source Sans Pro" panose="020B0503030403020204" pitchFamily="34" charset="0"/>
                <a:ea typeface="Source Sans Pro" panose="020B0503030403020204" pitchFamily="34" charset="0"/>
              </a:rPr>
              <a:t>paparan</a:t>
            </a:r>
            <a:r>
              <a:rPr lang="en-US" sz="2000" dirty="0">
                <a:latin typeface="Source Sans Pro" panose="020B0503030403020204" pitchFamily="34" charset="0"/>
                <a:ea typeface="Source Sans Pro" panose="020B0503030403020204" pitchFamily="34" charset="0"/>
              </a:rPr>
              <a:t> kami.</a:t>
            </a:r>
          </a:p>
          <a:p>
            <a:pPr>
              <a:lnSpc>
                <a:spcPct val="100000"/>
              </a:lnSpc>
            </a:pPr>
            <a:r>
              <a:rPr lang="en-US" sz="2000" dirty="0" err="1">
                <a:latin typeface="Source Sans Pro" panose="020B0503030403020204" pitchFamily="34" charset="0"/>
                <a:ea typeface="Source Sans Pro" panose="020B0503030403020204" pitchFamily="34" charset="0"/>
              </a:rPr>
              <a:t>Untuk</a:t>
            </a:r>
            <a:r>
              <a:rPr lang="en-US" sz="2000" dirty="0">
                <a:latin typeface="Source Sans Pro" panose="020B0503030403020204" pitchFamily="34" charset="0"/>
                <a:ea typeface="Source Sans Pro" panose="020B0503030403020204" pitchFamily="34" charset="0"/>
              </a:rPr>
              <a:t> </a:t>
            </a:r>
            <a:r>
              <a:rPr lang="en-US" sz="2000" dirty="0" err="1">
                <a:latin typeface="Source Sans Pro" panose="020B0503030403020204" pitchFamily="34" charset="0"/>
                <a:ea typeface="Source Sans Pro" panose="020B0503030403020204" pitchFamily="34" charset="0"/>
              </a:rPr>
              <a:t>itu</a:t>
            </a:r>
            <a:r>
              <a:rPr lang="en-US" sz="2000" dirty="0">
                <a:latin typeface="Source Sans Pro" panose="020B0503030403020204" pitchFamily="34" charset="0"/>
                <a:ea typeface="Source Sans Pro" panose="020B0503030403020204" pitchFamily="34" charset="0"/>
              </a:rPr>
              <a:t>, kami </a:t>
            </a:r>
            <a:r>
              <a:rPr lang="en-US" sz="2000" dirty="0" err="1">
                <a:latin typeface="Source Sans Pro" panose="020B0503030403020204" pitchFamily="34" charset="0"/>
                <a:ea typeface="Source Sans Pro" panose="020B0503030403020204" pitchFamily="34" charset="0"/>
              </a:rPr>
              <a:t>mengumpulkan</a:t>
            </a:r>
            <a:r>
              <a:rPr lang="en-US" sz="2000" dirty="0">
                <a:latin typeface="Source Sans Pro" panose="020B0503030403020204" pitchFamily="34" charset="0"/>
                <a:ea typeface="Source Sans Pro" panose="020B0503030403020204" pitchFamily="34" charset="0"/>
              </a:rPr>
              <a:t> dan </a:t>
            </a:r>
            <a:r>
              <a:rPr lang="en-US" sz="2000" dirty="0" err="1">
                <a:latin typeface="Source Sans Pro" panose="020B0503030403020204" pitchFamily="34" charset="0"/>
                <a:ea typeface="Source Sans Pro" panose="020B0503030403020204" pitchFamily="34" charset="0"/>
              </a:rPr>
              <a:t>mendokumentasikan</a:t>
            </a:r>
            <a:r>
              <a:rPr lang="en-US" sz="2000" dirty="0">
                <a:latin typeface="Source Sans Pro" panose="020B0503030403020204" pitchFamily="34" charset="0"/>
                <a:ea typeface="Source Sans Pro" panose="020B0503030403020204" pitchFamily="34" charset="0"/>
              </a:rPr>
              <a:t> </a:t>
            </a:r>
            <a:r>
              <a:rPr lang="en-US" sz="2000" dirty="0" err="1">
                <a:latin typeface="Source Sans Pro" panose="020B0503030403020204" pitchFamily="34" charset="0"/>
                <a:ea typeface="Source Sans Pro" panose="020B0503030403020204" pitchFamily="34" charset="0"/>
              </a:rPr>
              <a:t>informasi</a:t>
            </a:r>
            <a:r>
              <a:rPr lang="en-US" sz="2000" dirty="0">
                <a:latin typeface="Source Sans Pro" panose="020B0503030403020204" pitchFamily="34" charset="0"/>
                <a:ea typeface="Source Sans Pro" panose="020B0503030403020204" pitchFamily="34" charset="0"/>
              </a:rPr>
              <a:t> </a:t>
            </a:r>
            <a:r>
              <a:rPr lang="en-US" sz="2000" dirty="0" err="1">
                <a:latin typeface="Source Sans Pro" panose="020B0503030403020204" pitchFamily="34" charset="0"/>
                <a:ea typeface="Source Sans Pro" panose="020B0503030403020204" pitchFamily="34" charset="0"/>
              </a:rPr>
              <a:t>tentang</a:t>
            </a:r>
            <a:r>
              <a:rPr lang="en-US" sz="2000" dirty="0">
                <a:latin typeface="Source Sans Pro" panose="020B0503030403020204" pitchFamily="34" charset="0"/>
                <a:ea typeface="Source Sans Pro" panose="020B0503030403020204" pitchFamily="34" charset="0"/>
              </a:rPr>
              <a:t> </a:t>
            </a:r>
            <a:r>
              <a:rPr lang="en-US" sz="2000" dirty="0" err="1">
                <a:latin typeface="Source Sans Pro" panose="020B0503030403020204" pitchFamily="34" charset="0"/>
                <a:ea typeface="Source Sans Pro" panose="020B0503030403020204" pitchFamily="34" charset="0"/>
              </a:rPr>
              <a:t>konteks</a:t>
            </a:r>
            <a:r>
              <a:rPr lang="en-US" sz="2000" dirty="0">
                <a:latin typeface="Source Sans Pro" panose="020B0503030403020204" pitchFamily="34" charset="0"/>
                <a:ea typeface="Source Sans Pro" panose="020B0503030403020204" pitchFamily="34" charset="0"/>
              </a:rPr>
              <a:t> (</a:t>
            </a:r>
            <a:r>
              <a:rPr lang="en-US" sz="2000" u="sng" dirty="0" err="1">
                <a:latin typeface="Source Sans Pro" panose="020B0503030403020204" pitchFamily="34" charset="0"/>
                <a:ea typeface="Source Sans Pro" panose="020B0503030403020204" pitchFamily="34" charset="0"/>
              </a:rPr>
              <a:t>realitas</a:t>
            </a:r>
            <a:r>
              <a:rPr lang="en-US" sz="2000" dirty="0">
                <a:latin typeface="Source Sans Pro" panose="020B0503030403020204" pitchFamily="34" charset="0"/>
                <a:ea typeface="Source Sans Pro" panose="020B0503030403020204" pitchFamily="34" charset="0"/>
              </a:rPr>
              <a:t>) di mana </a:t>
            </a:r>
            <a:r>
              <a:rPr lang="en-US" sz="2000" dirty="0" err="1">
                <a:latin typeface="Source Sans Pro" panose="020B0503030403020204" pitchFamily="34" charset="0"/>
                <a:ea typeface="Source Sans Pro" panose="020B0503030403020204" pitchFamily="34" charset="0"/>
              </a:rPr>
              <a:t>sistem</a:t>
            </a:r>
            <a:r>
              <a:rPr lang="en-US" sz="2000" dirty="0">
                <a:latin typeface="Source Sans Pro" panose="020B0503030403020204" pitchFamily="34" charset="0"/>
                <a:ea typeface="Source Sans Pro" panose="020B0503030403020204" pitchFamily="34" charset="0"/>
              </a:rPr>
              <a:t> </a:t>
            </a:r>
            <a:r>
              <a:rPr lang="en-US" sz="2000" dirty="0" err="1">
                <a:latin typeface="Source Sans Pro" panose="020B0503030403020204" pitchFamily="34" charset="0"/>
                <a:ea typeface="Source Sans Pro" panose="020B0503030403020204" pitchFamily="34" charset="0"/>
              </a:rPr>
              <a:t>sanitasi</a:t>
            </a:r>
            <a:r>
              <a:rPr lang="en-US" sz="2000" dirty="0">
                <a:latin typeface="Source Sans Pro" panose="020B0503030403020204" pitchFamily="34" charset="0"/>
                <a:ea typeface="Source Sans Pro" panose="020B0503030403020204" pitchFamily="34" charset="0"/>
              </a:rPr>
              <a:t> </a:t>
            </a:r>
            <a:r>
              <a:rPr lang="en-US" sz="2000" dirty="0" err="1">
                <a:latin typeface="Source Sans Pro" panose="020B0503030403020204" pitchFamily="34" charset="0"/>
                <a:ea typeface="Source Sans Pro" panose="020B0503030403020204" pitchFamily="34" charset="0"/>
              </a:rPr>
              <a:t>berada</a:t>
            </a:r>
            <a:r>
              <a:rPr lang="en-US" sz="2000" dirty="0">
                <a:latin typeface="Source Sans Pro" panose="020B0503030403020204" pitchFamily="34" charset="0"/>
                <a:ea typeface="Source Sans Pro" panose="020B0503030403020204" pitchFamily="34" charset="0"/>
              </a:rPr>
              <a:t>.</a:t>
            </a:r>
          </a:p>
        </p:txBody>
      </p:sp>
      <p:sp>
        <p:nvSpPr>
          <p:cNvPr id="8" name="Text Placeholder 19">
            <a:extLst>
              <a:ext uri="{FF2B5EF4-FFF2-40B4-BE49-F238E27FC236}">
                <a16:creationId xmlns:a16="http://schemas.microsoft.com/office/drawing/2014/main" id="{69B307A9-EED9-8946-93EC-B4B408DC37B5}"/>
              </a:ext>
            </a:extLst>
          </p:cNvPr>
          <p:cNvSpPr txBox="1">
            <a:spLocks/>
          </p:cNvSpPr>
          <p:nvPr/>
        </p:nvSpPr>
        <p:spPr>
          <a:xfrm>
            <a:off x="224901" y="772275"/>
            <a:ext cx="658229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spc="0" dirty="0" err="1">
                <a:solidFill>
                  <a:schemeClr val="tx2"/>
                </a:solidFill>
                <a:latin typeface="Source Sans Pro" panose="020B0503030403020204" pitchFamily="34" charset="0"/>
                <a:ea typeface="Source Sans Pro" panose="020B0503030403020204" pitchFamily="34" charset="0"/>
              </a:rPr>
              <a:t>Kumpulkan</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informasi</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pendukung</a:t>
            </a:r>
            <a:endParaRPr lang="x-none" sz="2000" spc="0" dirty="0">
              <a:solidFill>
                <a:schemeClr val="tx2"/>
              </a:solidFill>
              <a:ea typeface="Source Sans Pro" panose="020B0503030403020204" pitchFamily="34" charset="0"/>
            </a:endParaRPr>
          </a:p>
        </p:txBody>
      </p:sp>
      <p:sp>
        <p:nvSpPr>
          <p:cNvPr id="11" name="Text Placeholder 7">
            <a:extLst>
              <a:ext uri="{FF2B5EF4-FFF2-40B4-BE49-F238E27FC236}">
                <a16:creationId xmlns:a16="http://schemas.microsoft.com/office/drawing/2014/main" id="{9C298FEB-1DB1-4442-8FDA-F774A3C7CE89}"/>
              </a:ext>
            </a:extLst>
          </p:cNvPr>
          <p:cNvSpPr txBox="1">
            <a:spLocks/>
          </p:cNvSpPr>
          <p:nvPr/>
        </p:nvSpPr>
        <p:spPr>
          <a:xfrm>
            <a:off x="1190323" y="3602629"/>
            <a:ext cx="2843708" cy="663219"/>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463" indent="-17463" algn="ctr">
              <a:lnSpc>
                <a:spcPct val="100000"/>
              </a:lnSpc>
              <a:spcBef>
                <a:spcPts val="0"/>
              </a:spcBef>
            </a:pPr>
            <a:r>
              <a:rPr lang="en-GB" sz="2200" dirty="0" err="1">
                <a:solidFill>
                  <a:srgbClr val="226676"/>
                </a:solidFill>
                <a:latin typeface="Source Sans Pro" panose="020B0503030403020204" pitchFamily="34" charset="0"/>
                <a:ea typeface="Source Sans Pro" panose="020B0503030403020204" pitchFamily="34" charset="0"/>
              </a:rPr>
              <a:t>Potensi</a:t>
            </a:r>
            <a:r>
              <a:rPr lang="en-GB" sz="2200" dirty="0">
                <a:solidFill>
                  <a:srgbClr val="226676"/>
                </a:solidFill>
                <a:latin typeface="Source Sans Pro" panose="020B0503030403020204" pitchFamily="34" charset="0"/>
                <a:ea typeface="Source Sans Pro" panose="020B0503030403020204" pitchFamily="34" charset="0"/>
              </a:rPr>
              <a:t> </a:t>
            </a:r>
            <a:r>
              <a:rPr lang="en-GB" sz="2200" dirty="0" err="1">
                <a:solidFill>
                  <a:srgbClr val="226676"/>
                </a:solidFill>
                <a:latin typeface="Source Sans Pro" panose="020B0503030403020204" pitchFamily="34" charset="0"/>
                <a:ea typeface="Source Sans Pro" panose="020B0503030403020204" pitchFamily="34" charset="0"/>
              </a:rPr>
              <a:t>bahaya</a:t>
            </a:r>
            <a:r>
              <a:rPr lang="en-GB" sz="2200" dirty="0">
                <a:solidFill>
                  <a:srgbClr val="226676"/>
                </a:solidFill>
                <a:latin typeface="Source Sans Pro" panose="020B0503030403020204" pitchFamily="34" charset="0"/>
                <a:ea typeface="Source Sans Pro" panose="020B0503030403020204" pitchFamily="34" charset="0"/>
              </a:rPr>
              <a:t>:</a:t>
            </a:r>
          </a:p>
        </p:txBody>
      </p:sp>
      <p:sp>
        <p:nvSpPr>
          <p:cNvPr id="12" name="Text Placeholder 7">
            <a:extLst>
              <a:ext uri="{FF2B5EF4-FFF2-40B4-BE49-F238E27FC236}">
                <a16:creationId xmlns:a16="http://schemas.microsoft.com/office/drawing/2014/main" id="{9A692532-47A1-3C4A-97CA-1D20DBAA3E71}"/>
              </a:ext>
            </a:extLst>
          </p:cNvPr>
          <p:cNvSpPr txBox="1">
            <a:spLocks/>
          </p:cNvSpPr>
          <p:nvPr/>
        </p:nvSpPr>
        <p:spPr>
          <a:xfrm>
            <a:off x="5926005" y="3725551"/>
            <a:ext cx="2843708" cy="703170"/>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463" indent="-17463" algn="ctr">
              <a:lnSpc>
                <a:spcPct val="100000"/>
              </a:lnSpc>
              <a:spcBef>
                <a:spcPts val="0"/>
              </a:spcBef>
            </a:pPr>
            <a:r>
              <a:rPr lang="en-GB" sz="2200" dirty="0" err="1">
                <a:solidFill>
                  <a:srgbClr val="226676"/>
                </a:solidFill>
                <a:latin typeface="Source Sans Pro" panose="020B0503030403020204" pitchFamily="34" charset="0"/>
                <a:ea typeface="Source Sans Pro" panose="020B0503030403020204" pitchFamily="34" charset="0"/>
              </a:rPr>
              <a:t>Bahaya</a:t>
            </a:r>
            <a:r>
              <a:rPr lang="en-GB" sz="2200" dirty="0">
                <a:solidFill>
                  <a:srgbClr val="226676"/>
                </a:solidFill>
                <a:latin typeface="Source Sans Pro" panose="020B0503030403020204" pitchFamily="34" charset="0"/>
                <a:ea typeface="Source Sans Pro" panose="020B0503030403020204" pitchFamily="34" charset="0"/>
              </a:rPr>
              <a:t> yang </a:t>
            </a:r>
            <a:r>
              <a:rPr lang="en-GB" sz="2200" dirty="0" err="1">
                <a:solidFill>
                  <a:srgbClr val="226676"/>
                </a:solidFill>
                <a:latin typeface="Source Sans Pro" panose="020B0503030403020204" pitchFamily="34" charset="0"/>
                <a:ea typeface="Source Sans Pro" panose="020B0503030403020204" pitchFamily="34" charset="0"/>
              </a:rPr>
              <a:t>relevan</a:t>
            </a:r>
            <a:r>
              <a:rPr lang="en-GB" sz="2200" dirty="0">
                <a:solidFill>
                  <a:srgbClr val="226676"/>
                </a:solidFill>
                <a:latin typeface="Source Sans Pro" panose="020B0503030403020204" pitchFamily="34" charset="0"/>
                <a:ea typeface="Source Sans Pro" panose="020B0503030403020204" pitchFamily="34" charset="0"/>
              </a:rPr>
              <a:t>:</a:t>
            </a:r>
          </a:p>
        </p:txBody>
      </p:sp>
      <p:sp>
        <p:nvSpPr>
          <p:cNvPr id="13" name="2 Marcador de texto">
            <a:extLst>
              <a:ext uri="{FF2B5EF4-FFF2-40B4-BE49-F238E27FC236}">
                <a16:creationId xmlns:a16="http://schemas.microsoft.com/office/drawing/2014/main" id="{B92B01B0-9B69-9E41-BBFA-63A18DB07514}"/>
              </a:ext>
            </a:extLst>
          </p:cNvPr>
          <p:cNvSpPr txBox="1">
            <a:spLocks/>
          </p:cNvSpPr>
          <p:nvPr/>
        </p:nvSpPr>
        <p:spPr>
          <a:xfrm>
            <a:off x="5394069" y="4348877"/>
            <a:ext cx="3933842" cy="134615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r>
              <a:rPr lang="en-US" sz="2000" dirty="0" err="1">
                <a:solidFill>
                  <a:schemeClr val="tx2"/>
                </a:solidFill>
                <a:latin typeface="Source Sans Pro" panose="020B0503030403020204" pitchFamily="34" charset="0"/>
                <a:ea typeface="Source Sans Pro" panose="020B0503030403020204" pitchFamily="34" charset="0"/>
              </a:rPr>
              <a:t>Keberadaan</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patogen</a:t>
            </a:r>
            <a:r>
              <a:rPr lang="en-US" sz="2000" dirty="0">
                <a:solidFill>
                  <a:schemeClr val="tx2"/>
                </a:solidFill>
                <a:latin typeface="Source Sans Pro" panose="020B0503030403020204" pitchFamily="34" charset="0"/>
                <a:ea typeface="Source Sans Pro" panose="020B0503030403020204" pitchFamily="34" charset="0"/>
              </a:rPr>
              <a:t> yang </a:t>
            </a:r>
            <a:r>
              <a:rPr lang="en-US" sz="2000" dirty="0" err="1">
                <a:solidFill>
                  <a:schemeClr val="tx2"/>
                </a:solidFill>
                <a:latin typeface="Source Sans Pro" panose="020B0503030403020204" pitchFamily="34" charset="0"/>
                <a:ea typeface="Source Sans Pro" panose="020B0503030403020204" pitchFamily="34" charset="0"/>
              </a:rPr>
              <a:t>sebenarnya</a:t>
            </a:r>
            <a:r>
              <a:rPr lang="en-US" sz="2000" dirty="0">
                <a:solidFill>
                  <a:schemeClr val="tx2"/>
                </a:solidFill>
                <a:latin typeface="Source Sans Pro" panose="020B0503030403020204" pitchFamily="34" charset="0"/>
                <a:ea typeface="Source Sans Pro" panose="020B0503030403020204" pitchFamily="34" charset="0"/>
              </a:rPr>
              <a:t> di </a:t>
            </a:r>
            <a:r>
              <a:rPr lang="en-US" sz="2000" dirty="0" err="1">
                <a:solidFill>
                  <a:schemeClr val="tx2"/>
                </a:solidFill>
                <a:latin typeface="Source Sans Pro" panose="020B0503030403020204" pitchFamily="34" charset="0"/>
                <a:ea typeface="Source Sans Pro" panose="020B0503030403020204" pitchFamily="34" charset="0"/>
              </a:rPr>
              <a:t>masyarakat</a:t>
            </a:r>
            <a:endParaRPr lang="en-US" sz="2000" dirty="0">
              <a:solidFill>
                <a:schemeClr val="tx2"/>
              </a:solidFill>
              <a:latin typeface="Source Sans Pro" panose="020B0503030403020204" pitchFamily="34" charset="0"/>
              <a:ea typeface="Source Sans Pro" panose="020B0503030403020204" pitchFamily="34" charset="0"/>
            </a:endParaRPr>
          </a:p>
          <a:p>
            <a:pPr marL="285750" indent="-285750">
              <a:lnSpc>
                <a:spcPct val="100000"/>
              </a:lnSpc>
              <a:buFont typeface="Arial" panose="020B0604020202020204" pitchFamily="34" charset="0"/>
              <a:buChar char="•"/>
            </a:pPr>
            <a:r>
              <a:rPr lang="en-US" sz="2000" dirty="0">
                <a:solidFill>
                  <a:schemeClr val="tx2"/>
                </a:solidFill>
                <a:latin typeface="Source Sans Pro" panose="020B0503030403020204" pitchFamily="34" charset="0"/>
                <a:ea typeface="Source Sans Pro" panose="020B0503030403020204" pitchFamily="34" charset="0"/>
              </a:rPr>
              <a:t>Kinerja </a:t>
            </a:r>
            <a:r>
              <a:rPr lang="en-US" sz="2000" dirty="0" err="1">
                <a:solidFill>
                  <a:schemeClr val="tx2"/>
                </a:solidFill>
                <a:latin typeface="Source Sans Pro" panose="020B0503030403020204" pitchFamily="34" charset="0"/>
                <a:ea typeface="Source Sans Pro" panose="020B0503030403020204" pitchFamily="34" charset="0"/>
              </a:rPr>
              <a:t>sebenarnya</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dari</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sistem</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pengolahan</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dll</a:t>
            </a:r>
            <a:r>
              <a:rPr lang="en-US" sz="2000" dirty="0">
                <a:solidFill>
                  <a:schemeClr val="tx2"/>
                </a:solidFill>
                <a:latin typeface="Source Sans Pro" panose="020B0503030403020204" pitchFamily="34" charset="0"/>
                <a:ea typeface="Source Sans Pro" panose="020B0503030403020204" pitchFamily="34" charset="0"/>
              </a:rPr>
              <a:t>.</a:t>
            </a:r>
          </a:p>
        </p:txBody>
      </p:sp>
      <p:sp>
        <p:nvSpPr>
          <p:cNvPr id="17" name="Text Placeholder 19">
            <a:extLst>
              <a:ext uri="{FF2B5EF4-FFF2-40B4-BE49-F238E27FC236}">
                <a16:creationId xmlns:a16="http://schemas.microsoft.com/office/drawing/2014/main" id="{413100AC-F06D-DB43-BCD6-1E7C0E908FC9}"/>
              </a:ext>
            </a:extLst>
          </p:cNvPr>
          <p:cNvSpPr txBox="1">
            <a:spLocks/>
          </p:cNvSpPr>
          <p:nvPr/>
        </p:nvSpPr>
        <p:spPr>
          <a:xfrm>
            <a:off x="224901" y="283385"/>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26676"/>
                </a:solidFill>
              </a:rPr>
              <a:t>Langkah 2.4</a:t>
            </a:r>
          </a:p>
        </p:txBody>
      </p:sp>
      <p:pic>
        <p:nvPicPr>
          <p:cNvPr id="4" name="Picture 3">
            <a:extLst>
              <a:ext uri="{FF2B5EF4-FFF2-40B4-BE49-F238E27FC236}">
                <a16:creationId xmlns:a16="http://schemas.microsoft.com/office/drawing/2014/main" id="{FDF45CC5-C44C-0445-AA60-853D26DDD500}"/>
              </a:ext>
            </a:extLst>
          </p:cNvPr>
          <p:cNvPicPr>
            <a:picLocks noChangeAspect="1"/>
          </p:cNvPicPr>
          <p:nvPr/>
        </p:nvPicPr>
        <p:blipFill>
          <a:blip r:embed="rId3"/>
          <a:stretch>
            <a:fillRect/>
          </a:stretch>
        </p:blipFill>
        <p:spPr>
          <a:xfrm>
            <a:off x="298965" y="4071148"/>
            <a:ext cx="4822292" cy="2164921"/>
          </a:xfrm>
          <a:prstGeom prst="rect">
            <a:avLst/>
          </a:prstGeom>
        </p:spPr>
      </p:pic>
    </p:spTree>
    <p:extLst>
      <p:ext uri="{BB962C8B-B14F-4D97-AF65-F5344CB8AC3E}">
        <p14:creationId xmlns:p14="http://schemas.microsoft.com/office/powerpoint/2010/main" val="26945247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07CAF193-A9A2-7041-8EFD-163AD6BD5A75}"/>
              </a:ext>
            </a:extLst>
          </p:cNvPr>
          <p:cNvSpPr txBox="1">
            <a:spLocks/>
          </p:cNvSpPr>
          <p:nvPr/>
        </p:nvSpPr>
        <p:spPr>
          <a:xfrm>
            <a:off x="340489" y="2750833"/>
            <a:ext cx="2136185" cy="1418879"/>
          </a:xfrm>
          <a:prstGeom prst="rect">
            <a:avLst/>
          </a:prstGeom>
        </p:spPr>
        <p:txBody>
          <a:bodyPr anchor="ct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it-IT" sz="2000" dirty="0">
                <a:solidFill>
                  <a:schemeClr val="tx2"/>
                </a:solidFill>
                <a:latin typeface="Source Sans Pro" panose="020B0503030403020204" pitchFamily="34" charset="0"/>
                <a:ea typeface="Source Sans Pro" panose="020B0503030403020204" pitchFamily="34" charset="0"/>
              </a:rPr>
              <a:t>Cabang / Fraksi limbah dari Langkah 2.2</a:t>
            </a:r>
            <a:endParaRPr lang="en-GB" sz="2000" dirty="0">
              <a:solidFill>
                <a:schemeClr val="tx2"/>
              </a:solidFill>
              <a:latin typeface="Source Sans Pro" panose="020B0503030403020204" pitchFamily="34" charset="0"/>
              <a:ea typeface="Source Sans Pro" panose="020B0503030403020204" pitchFamily="34" charset="0"/>
            </a:endParaRPr>
          </a:p>
        </p:txBody>
      </p:sp>
      <p:sp>
        <p:nvSpPr>
          <p:cNvPr id="4" name="Text Placeholder 7">
            <a:extLst>
              <a:ext uri="{FF2B5EF4-FFF2-40B4-BE49-F238E27FC236}">
                <a16:creationId xmlns:a16="http://schemas.microsoft.com/office/drawing/2014/main" id="{76D82F74-9B45-F54F-BE96-D8376932D697}"/>
              </a:ext>
            </a:extLst>
          </p:cNvPr>
          <p:cNvSpPr txBox="1">
            <a:spLocks/>
          </p:cNvSpPr>
          <p:nvPr/>
        </p:nvSpPr>
        <p:spPr>
          <a:xfrm>
            <a:off x="2673828" y="3006430"/>
            <a:ext cx="1951069" cy="1418879"/>
          </a:xfrm>
          <a:prstGeom prst="rect">
            <a:avLst/>
          </a:prstGeom>
        </p:spPr>
        <p:txBody>
          <a:bodyPr anchor="ct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err="1">
                <a:solidFill>
                  <a:schemeClr val="tx2"/>
                </a:solidFill>
                <a:latin typeface="Source Sans Pro" panose="020B0503030403020204" pitchFamily="34" charset="0"/>
                <a:ea typeface="Source Sans Pro" panose="020B0503030403020204" pitchFamily="34" charset="0"/>
              </a:rPr>
              <a:t>Potensi</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bahaya</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kesehatan</a:t>
            </a:r>
            <a:endParaRPr lang="en-GB" sz="2000" dirty="0">
              <a:solidFill>
                <a:schemeClr val="tx2"/>
              </a:solidFill>
              <a:latin typeface="Source Sans Pro" panose="020B0503030403020204" pitchFamily="34" charset="0"/>
              <a:ea typeface="Source Sans Pro" panose="020B0503030403020204" pitchFamily="34" charset="0"/>
            </a:endParaRPr>
          </a:p>
        </p:txBody>
      </p:sp>
      <p:sp>
        <p:nvSpPr>
          <p:cNvPr id="5" name="Text Placeholder 7">
            <a:extLst>
              <a:ext uri="{FF2B5EF4-FFF2-40B4-BE49-F238E27FC236}">
                <a16:creationId xmlns:a16="http://schemas.microsoft.com/office/drawing/2014/main" id="{4070140E-5281-7B48-86E6-4137094B29FC}"/>
              </a:ext>
            </a:extLst>
          </p:cNvPr>
          <p:cNvSpPr txBox="1">
            <a:spLocks/>
          </p:cNvSpPr>
          <p:nvPr/>
        </p:nvSpPr>
        <p:spPr>
          <a:xfrm>
            <a:off x="5007425" y="2816643"/>
            <a:ext cx="1636340" cy="1418879"/>
          </a:xfrm>
          <a:prstGeom prst="rect">
            <a:avLst/>
          </a:prstGeom>
        </p:spPr>
        <p:txBody>
          <a:bodyPr anchor="ct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Data </a:t>
            </a:r>
            <a:r>
              <a:rPr lang="en-GB" sz="2000" dirty="0" err="1">
                <a:solidFill>
                  <a:schemeClr val="tx2"/>
                </a:solidFill>
                <a:latin typeface="Source Sans Pro" panose="020B0503030403020204" pitchFamily="34" charset="0"/>
                <a:ea typeface="Source Sans Pro" panose="020B0503030403020204" pitchFamily="34" charset="0"/>
              </a:rPr>
              <a:t>kontekstual</a:t>
            </a:r>
            <a:r>
              <a:rPr lang="en-GB" sz="2000" dirty="0">
                <a:solidFill>
                  <a:schemeClr val="tx2"/>
                </a:solidFill>
                <a:latin typeface="Source Sans Pro" panose="020B0503030403020204" pitchFamily="34" charset="0"/>
                <a:ea typeface="Source Sans Pro" panose="020B0503030403020204" pitchFamily="34" charset="0"/>
              </a:rPr>
              <a:t> dan </a:t>
            </a:r>
            <a:r>
              <a:rPr lang="en-GB" sz="2000" dirty="0" err="1">
                <a:solidFill>
                  <a:schemeClr val="tx2"/>
                </a:solidFill>
                <a:latin typeface="Source Sans Pro" panose="020B0503030403020204" pitchFamily="34" charset="0"/>
                <a:ea typeface="Source Sans Pro" panose="020B0503030403020204" pitchFamily="34" charset="0"/>
              </a:rPr>
              <a:t>kesehatan</a:t>
            </a:r>
            <a:endParaRPr lang="en-GB" sz="2000" dirty="0">
              <a:solidFill>
                <a:schemeClr val="tx2"/>
              </a:solidFill>
              <a:latin typeface="Source Sans Pro" panose="020B0503030403020204" pitchFamily="34" charset="0"/>
              <a:ea typeface="Source Sans Pro" panose="020B0503030403020204" pitchFamily="34" charset="0"/>
            </a:endParaRPr>
          </a:p>
        </p:txBody>
      </p:sp>
      <p:sp>
        <p:nvSpPr>
          <p:cNvPr id="6" name="Text Placeholder 7">
            <a:extLst>
              <a:ext uri="{FF2B5EF4-FFF2-40B4-BE49-F238E27FC236}">
                <a16:creationId xmlns:a16="http://schemas.microsoft.com/office/drawing/2014/main" id="{696785FE-41CD-E04F-9809-3F8A709ED505}"/>
              </a:ext>
            </a:extLst>
          </p:cNvPr>
          <p:cNvSpPr txBox="1">
            <a:spLocks/>
          </p:cNvSpPr>
          <p:nvPr/>
        </p:nvSpPr>
        <p:spPr>
          <a:xfrm>
            <a:off x="6918830" y="2686901"/>
            <a:ext cx="2237379" cy="1418879"/>
          </a:xfrm>
          <a:prstGeom prst="rect">
            <a:avLst/>
          </a:prstGeom>
        </p:spPr>
        <p:txBody>
          <a:bodyPr anchor="ct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nn-NO" sz="2000" dirty="0">
                <a:solidFill>
                  <a:schemeClr val="tx2"/>
                </a:solidFill>
                <a:latin typeface="Source Sans Pro" panose="020B0503030403020204" pitchFamily="34" charset="0"/>
                <a:ea typeface="Source Sans Pro" panose="020B0503030403020204" pitchFamily="34" charset="0"/>
              </a:rPr>
              <a:t>Mengidentifikasi bahaya kesehatan yang relevan</a:t>
            </a:r>
            <a:endParaRPr lang="en-GB" sz="2000" dirty="0">
              <a:solidFill>
                <a:schemeClr val="tx2"/>
              </a:solidFill>
              <a:latin typeface="Source Sans Pro" panose="020B0503030403020204" pitchFamily="34" charset="0"/>
              <a:ea typeface="Source Sans Pro" panose="020B0503030403020204" pitchFamily="34" charset="0"/>
            </a:endParaRPr>
          </a:p>
        </p:txBody>
      </p:sp>
      <p:cxnSp>
        <p:nvCxnSpPr>
          <p:cNvPr id="7" name="Gerade Verbindung mit Pfeil 6">
            <a:extLst>
              <a:ext uri="{FF2B5EF4-FFF2-40B4-BE49-F238E27FC236}">
                <a16:creationId xmlns:a16="http://schemas.microsoft.com/office/drawing/2014/main" id="{84FE66D4-ADC2-F74A-AB1B-A06BDE3D0B30}"/>
              </a:ext>
            </a:extLst>
          </p:cNvPr>
          <p:cNvCxnSpPr/>
          <p:nvPr/>
        </p:nvCxnSpPr>
        <p:spPr>
          <a:xfrm>
            <a:off x="2075544" y="3526083"/>
            <a:ext cx="261255" cy="0"/>
          </a:xfrm>
          <a:prstGeom prst="straightConnector1">
            <a:avLst/>
          </a:prstGeom>
          <a:ln>
            <a:solidFill>
              <a:schemeClr val="tx2"/>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8" name="Gerade Verbindung mit Pfeil 7">
            <a:extLst>
              <a:ext uri="{FF2B5EF4-FFF2-40B4-BE49-F238E27FC236}">
                <a16:creationId xmlns:a16="http://schemas.microsoft.com/office/drawing/2014/main" id="{8FCC96CA-BFAD-3E49-8580-B1098628FC16}"/>
              </a:ext>
            </a:extLst>
          </p:cNvPr>
          <p:cNvCxnSpPr/>
          <p:nvPr/>
        </p:nvCxnSpPr>
        <p:spPr>
          <a:xfrm>
            <a:off x="4468602" y="3574574"/>
            <a:ext cx="261255" cy="0"/>
          </a:xfrm>
          <a:prstGeom prst="straightConnector1">
            <a:avLst/>
          </a:prstGeom>
          <a:ln>
            <a:solidFill>
              <a:schemeClr val="tx2"/>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9" name="Gerade Verbindung mit Pfeil 8">
            <a:extLst>
              <a:ext uri="{FF2B5EF4-FFF2-40B4-BE49-F238E27FC236}">
                <a16:creationId xmlns:a16="http://schemas.microsoft.com/office/drawing/2014/main" id="{FC7FB37F-1476-0044-A8A3-E830204FB152}"/>
              </a:ext>
            </a:extLst>
          </p:cNvPr>
          <p:cNvCxnSpPr/>
          <p:nvPr/>
        </p:nvCxnSpPr>
        <p:spPr>
          <a:xfrm>
            <a:off x="6643765" y="3579244"/>
            <a:ext cx="261255" cy="0"/>
          </a:xfrm>
          <a:prstGeom prst="straightConnector1">
            <a:avLst/>
          </a:prstGeom>
          <a:ln>
            <a:solidFill>
              <a:schemeClr val="tx2"/>
            </a:solidFill>
            <a:tailEnd type="triangle" w="lg" len="med"/>
          </a:ln>
        </p:spPr>
        <p:style>
          <a:lnRef idx="1">
            <a:schemeClr val="accent1"/>
          </a:lnRef>
          <a:fillRef idx="0">
            <a:schemeClr val="accent1"/>
          </a:fillRef>
          <a:effectRef idx="0">
            <a:schemeClr val="accent1"/>
          </a:effectRef>
          <a:fontRef idx="minor">
            <a:schemeClr val="tx1"/>
          </a:fontRef>
        </p:style>
      </p:cxnSp>
      <p:sp>
        <p:nvSpPr>
          <p:cNvPr id="12" name="Text Placeholder 7">
            <a:extLst>
              <a:ext uri="{FF2B5EF4-FFF2-40B4-BE49-F238E27FC236}">
                <a16:creationId xmlns:a16="http://schemas.microsoft.com/office/drawing/2014/main" id="{79FB1864-A112-4943-8246-750E2C397AC6}"/>
              </a:ext>
            </a:extLst>
          </p:cNvPr>
          <p:cNvSpPr txBox="1">
            <a:spLocks/>
          </p:cNvSpPr>
          <p:nvPr/>
        </p:nvSpPr>
        <p:spPr>
          <a:xfrm>
            <a:off x="3898702" y="4138957"/>
            <a:ext cx="3853786" cy="1043864"/>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GB" sz="2000" dirty="0" err="1">
                <a:solidFill>
                  <a:srgbClr val="226676"/>
                </a:solidFill>
                <a:latin typeface="Source Sans Pro" panose="020B0503030403020204" pitchFamily="34" charset="0"/>
                <a:ea typeface="Source Sans Pro" panose="020B0503030403020204" pitchFamily="34" charset="0"/>
              </a:rPr>
              <a:t>Gunakan</a:t>
            </a:r>
            <a:r>
              <a:rPr lang="en-GB" sz="2000" dirty="0">
                <a:solidFill>
                  <a:srgbClr val="226676"/>
                </a:solidFill>
                <a:latin typeface="Source Sans Pro" panose="020B0503030403020204" pitchFamily="34" charset="0"/>
                <a:ea typeface="Source Sans Pro" panose="020B0503030403020204" pitchFamily="34" charset="0"/>
              </a:rPr>
              <a:t> data </a:t>
            </a:r>
            <a:r>
              <a:rPr lang="en-GB" sz="2000" dirty="0" err="1">
                <a:solidFill>
                  <a:srgbClr val="226676"/>
                </a:solidFill>
                <a:latin typeface="Source Sans Pro" panose="020B0503030403020204" pitchFamily="34" charset="0"/>
                <a:ea typeface="Source Sans Pro" panose="020B0503030403020204" pitchFamily="34" charset="0"/>
              </a:rPr>
              <a:t>epidemiologi</a:t>
            </a:r>
            <a:r>
              <a:rPr lang="en-GB" sz="2000" dirty="0">
                <a:solidFill>
                  <a:srgbClr val="226676"/>
                </a:solidFill>
                <a:latin typeface="Source Sans Pro" panose="020B0503030403020204" pitchFamily="34" charset="0"/>
                <a:ea typeface="Source Sans Pro" panose="020B0503030403020204" pitchFamily="34" charset="0"/>
              </a:rPr>
              <a:t> dan </a:t>
            </a:r>
            <a:r>
              <a:rPr lang="en-GB" sz="2000" dirty="0" err="1">
                <a:solidFill>
                  <a:srgbClr val="226676"/>
                </a:solidFill>
                <a:latin typeface="Source Sans Pro" panose="020B0503030403020204" pitchFamily="34" charset="0"/>
                <a:ea typeface="Source Sans Pro" panose="020B0503030403020204" pitchFamily="34" charset="0"/>
              </a:rPr>
              <a:t>lingkungan</a:t>
            </a:r>
            <a:r>
              <a:rPr lang="en-GB" sz="2000" dirty="0">
                <a:solidFill>
                  <a:srgbClr val="226676"/>
                </a:solidFill>
                <a:latin typeface="Source Sans Pro" panose="020B0503030403020204" pitchFamily="34" charset="0"/>
                <a:ea typeface="Source Sans Pro" panose="020B0503030403020204" pitchFamily="34" charset="0"/>
              </a:rPr>
              <a:t> </a:t>
            </a:r>
            <a:r>
              <a:rPr lang="en-GB" sz="2000" dirty="0" err="1">
                <a:solidFill>
                  <a:srgbClr val="226676"/>
                </a:solidFill>
                <a:latin typeface="Source Sans Pro" panose="020B0503030403020204" pitchFamily="34" charset="0"/>
                <a:ea typeface="Source Sans Pro" panose="020B0503030403020204" pitchFamily="34" charset="0"/>
              </a:rPr>
              <a:t>jika</a:t>
            </a:r>
            <a:r>
              <a:rPr lang="en-GB" sz="2000" dirty="0">
                <a:solidFill>
                  <a:srgbClr val="226676"/>
                </a:solidFill>
                <a:latin typeface="Source Sans Pro" panose="020B0503030403020204" pitchFamily="34" charset="0"/>
                <a:ea typeface="Source Sans Pro" panose="020B0503030403020204" pitchFamily="34" charset="0"/>
              </a:rPr>
              <a:t> </a:t>
            </a:r>
            <a:r>
              <a:rPr lang="en-GB" sz="2000" dirty="0" err="1">
                <a:solidFill>
                  <a:srgbClr val="226676"/>
                </a:solidFill>
                <a:latin typeface="Source Sans Pro" panose="020B0503030403020204" pitchFamily="34" charset="0"/>
                <a:ea typeface="Source Sans Pro" panose="020B0503030403020204" pitchFamily="34" charset="0"/>
              </a:rPr>
              <a:t>tersedia</a:t>
            </a:r>
            <a:r>
              <a:rPr lang="en-GB" sz="2000" dirty="0">
                <a:solidFill>
                  <a:srgbClr val="226676"/>
                </a:solidFill>
                <a:latin typeface="Source Sans Pro" panose="020B0503030403020204" pitchFamily="34" charset="0"/>
                <a:ea typeface="Source Sans Pro" panose="020B0503030403020204" pitchFamily="34" charset="0"/>
              </a:rPr>
              <a:t>.</a:t>
            </a:r>
          </a:p>
        </p:txBody>
      </p:sp>
      <p:sp>
        <p:nvSpPr>
          <p:cNvPr id="13" name="Text Placeholder 7">
            <a:extLst>
              <a:ext uri="{FF2B5EF4-FFF2-40B4-BE49-F238E27FC236}">
                <a16:creationId xmlns:a16="http://schemas.microsoft.com/office/drawing/2014/main" id="{A19A1B85-DFDF-2846-9676-9E966B0566C7}"/>
              </a:ext>
            </a:extLst>
          </p:cNvPr>
          <p:cNvSpPr txBox="1">
            <a:spLocks/>
          </p:cNvSpPr>
          <p:nvPr/>
        </p:nvSpPr>
        <p:spPr>
          <a:xfrm rot="20750886">
            <a:off x="737553" y="1628423"/>
            <a:ext cx="3853786" cy="1043864"/>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GB" sz="3400" dirty="0">
                <a:solidFill>
                  <a:srgbClr val="226676"/>
                </a:solidFill>
                <a:latin typeface="Source Sans Pro" panose="020B0503030403020204" pitchFamily="34" charset="0"/>
                <a:ea typeface="Source Sans Pro" panose="020B0503030403020204" pitchFamily="34" charset="0"/>
              </a:rPr>
              <a:t>Mari </a:t>
            </a:r>
            <a:r>
              <a:rPr lang="en-GB" sz="3400" dirty="0" err="1">
                <a:solidFill>
                  <a:srgbClr val="226676"/>
                </a:solidFill>
                <a:latin typeface="Source Sans Pro" panose="020B0503030403020204" pitchFamily="34" charset="0"/>
                <a:ea typeface="Source Sans Pro" panose="020B0503030403020204" pitchFamily="34" charset="0"/>
              </a:rPr>
              <a:t>kita</a:t>
            </a:r>
            <a:r>
              <a:rPr lang="en-GB" sz="3400" dirty="0">
                <a:solidFill>
                  <a:srgbClr val="226676"/>
                </a:solidFill>
                <a:latin typeface="Source Sans Pro" panose="020B0503030403020204" pitchFamily="34" charset="0"/>
                <a:ea typeface="Source Sans Pro" panose="020B0503030403020204" pitchFamily="34" charset="0"/>
              </a:rPr>
              <a:t> </a:t>
            </a:r>
            <a:r>
              <a:rPr lang="en-GB" sz="3400" dirty="0" err="1">
                <a:solidFill>
                  <a:srgbClr val="226676"/>
                </a:solidFill>
                <a:latin typeface="Source Sans Pro" panose="020B0503030403020204" pitchFamily="34" charset="0"/>
                <a:ea typeface="Source Sans Pro" panose="020B0503030403020204" pitchFamily="34" charset="0"/>
              </a:rPr>
              <a:t>rekap</a:t>
            </a:r>
            <a:r>
              <a:rPr lang="en-GB" sz="3400" dirty="0">
                <a:solidFill>
                  <a:srgbClr val="226676"/>
                </a:solidFill>
                <a:latin typeface="Source Sans Pro" panose="020B0503030403020204" pitchFamily="34" charset="0"/>
                <a:ea typeface="Source Sans Pro" panose="020B0503030403020204" pitchFamily="34" charset="0"/>
              </a:rPr>
              <a:t>:</a:t>
            </a:r>
          </a:p>
        </p:txBody>
      </p:sp>
      <p:sp>
        <p:nvSpPr>
          <p:cNvPr id="14" name="TextBox 11">
            <a:extLst>
              <a:ext uri="{FF2B5EF4-FFF2-40B4-BE49-F238E27FC236}">
                <a16:creationId xmlns:a16="http://schemas.microsoft.com/office/drawing/2014/main" id="{AE112F16-8839-4441-A54E-B2357AD15669}"/>
              </a:ext>
            </a:extLst>
          </p:cNvPr>
          <p:cNvSpPr txBox="1">
            <a:spLocks noChangeArrowheads="1"/>
          </p:cNvSpPr>
          <p:nvPr/>
        </p:nvSpPr>
        <p:spPr bwMode="auto">
          <a:xfrm>
            <a:off x="677804" y="5344392"/>
            <a:ext cx="805815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charset="0"/>
                <a:ea typeface="ヒラギノ角ゴ Pro W3" charset="0"/>
              </a:defRPr>
            </a:lvl1pPr>
            <a:lvl2pPr marL="742950" indent="-285750">
              <a:defRPr>
                <a:solidFill>
                  <a:schemeClr val="tx1"/>
                </a:solidFill>
                <a:latin typeface="Calibri" charset="0"/>
                <a:ea typeface="ヒラギノ角ゴ Pro W3" charset="0"/>
              </a:defRPr>
            </a:lvl2pPr>
            <a:lvl3pPr marL="1143000" indent="-228600">
              <a:defRPr>
                <a:solidFill>
                  <a:schemeClr val="tx1"/>
                </a:solidFill>
                <a:latin typeface="Calibri" charset="0"/>
                <a:ea typeface="ヒラギノ角ゴ Pro W3" charset="0"/>
              </a:defRPr>
            </a:lvl3pPr>
            <a:lvl4pPr marL="1600200" indent="-228600">
              <a:defRPr>
                <a:solidFill>
                  <a:schemeClr val="tx1"/>
                </a:solidFill>
                <a:latin typeface="Calibri" charset="0"/>
                <a:ea typeface="ヒラギノ角ゴ Pro W3" charset="0"/>
              </a:defRPr>
            </a:lvl4pPr>
            <a:lvl5pPr marL="2057400" indent="-228600">
              <a:defRPr>
                <a:solidFill>
                  <a:schemeClr val="tx1"/>
                </a:solidFill>
                <a:latin typeface="Calibri" charset="0"/>
                <a:ea typeface="ヒラギノ角ゴ Pro W3" charset="0"/>
              </a:defRPr>
            </a:lvl5pPr>
            <a:lvl6pPr marL="2514600" indent="-228600" fontAlgn="base">
              <a:spcBef>
                <a:spcPct val="0"/>
              </a:spcBef>
              <a:spcAft>
                <a:spcPct val="0"/>
              </a:spcAft>
              <a:defRPr>
                <a:solidFill>
                  <a:schemeClr val="tx1"/>
                </a:solidFill>
                <a:latin typeface="Calibri" charset="0"/>
                <a:ea typeface="ヒラギノ角ゴ Pro W3" charset="0"/>
              </a:defRPr>
            </a:lvl6pPr>
            <a:lvl7pPr marL="2971800" indent="-228600" fontAlgn="base">
              <a:spcBef>
                <a:spcPct val="0"/>
              </a:spcBef>
              <a:spcAft>
                <a:spcPct val="0"/>
              </a:spcAft>
              <a:defRPr>
                <a:solidFill>
                  <a:schemeClr val="tx1"/>
                </a:solidFill>
                <a:latin typeface="Calibri" charset="0"/>
                <a:ea typeface="ヒラギノ角ゴ Pro W3" charset="0"/>
              </a:defRPr>
            </a:lvl7pPr>
            <a:lvl8pPr marL="3429000" indent="-228600" fontAlgn="base">
              <a:spcBef>
                <a:spcPct val="0"/>
              </a:spcBef>
              <a:spcAft>
                <a:spcPct val="0"/>
              </a:spcAft>
              <a:defRPr>
                <a:solidFill>
                  <a:schemeClr val="tx1"/>
                </a:solidFill>
                <a:latin typeface="Calibri" charset="0"/>
                <a:ea typeface="ヒラギノ角ゴ Pro W3" charset="0"/>
              </a:defRPr>
            </a:lvl8pPr>
            <a:lvl9pPr marL="3886200" indent="-228600" fontAlgn="base">
              <a:spcBef>
                <a:spcPct val="0"/>
              </a:spcBef>
              <a:spcAft>
                <a:spcPct val="0"/>
              </a:spcAft>
              <a:defRPr>
                <a:solidFill>
                  <a:schemeClr val="tx1"/>
                </a:solidFill>
                <a:latin typeface="Calibri" charset="0"/>
                <a:ea typeface="ヒラギノ角ゴ Pro W3" charset="0"/>
              </a:defRPr>
            </a:lvl9pPr>
          </a:lstStyle>
          <a:p>
            <a:pPr algn="ctr"/>
            <a:r>
              <a:rPr lang="en-AU" sz="2000" dirty="0" err="1">
                <a:solidFill>
                  <a:schemeClr val="tx2"/>
                </a:solidFill>
                <a:latin typeface="Source Sans Pro" panose="020B0503030403020204" pitchFamily="34" charset="0"/>
                <a:ea typeface="Source Sans Pro" panose="020B0503030403020204" pitchFamily="34" charset="0"/>
              </a:rPr>
              <a:t>Misalnya</a:t>
            </a:r>
            <a:r>
              <a:rPr lang="en-AU" sz="2000" dirty="0">
                <a:solidFill>
                  <a:schemeClr val="tx2"/>
                </a:solidFill>
                <a:latin typeface="Source Sans Pro" panose="020B0503030403020204" pitchFamily="34" charset="0"/>
                <a:ea typeface="Source Sans Pro" panose="020B0503030403020204" pitchFamily="34" charset="0"/>
              </a:rPr>
              <a:t>, </a:t>
            </a:r>
            <a:r>
              <a:rPr lang="en-AU" sz="2000" dirty="0" err="1">
                <a:solidFill>
                  <a:schemeClr val="tx2"/>
                </a:solidFill>
                <a:latin typeface="Source Sans Pro" panose="020B0503030403020204" pitchFamily="34" charset="0"/>
                <a:ea typeface="Source Sans Pro" panose="020B0503030403020204" pitchFamily="34" charset="0"/>
              </a:rPr>
              <a:t>jika</a:t>
            </a:r>
            <a:r>
              <a:rPr lang="en-AU" sz="2000" dirty="0">
                <a:solidFill>
                  <a:schemeClr val="tx2"/>
                </a:solidFill>
                <a:latin typeface="Source Sans Pro" panose="020B0503030403020204" pitchFamily="34" charset="0"/>
                <a:ea typeface="Source Sans Pro" panose="020B0503030403020204" pitchFamily="34" charset="0"/>
              </a:rPr>
              <a:t> </a:t>
            </a:r>
            <a:r>
              <a:rPr lang="en-AU" sz="2000" dirty="0" err="1">
                <a:solidFill>
                  <a:schemeClr val="tx2"/>
                </a:solidFill>
                <a:latin typeface="Source Sans Pro" panose="020B0503030403020204" pitchFamily="34" charset="0"/>
                <a:ea typeface="Source Sans Pro" panose="020B0503030403020204" pitchFamily="34" charset="0"/>
              </a:rPr>
              <a:t>cacing</a:t>
            </a:r>
            <a:r>
              <a:rPr lang="en-AU" sz="2000" dirty="0">
                <a:solidFill>
                  <a:schemeClr val="tx2"/>
                </a:solidFill>
                <a:latin typeface="Source Sans Pro" panose="020B0503030403020204" pitchFamily="34" charset="0"/>
                <a:ea typeface="Source Sans Pro" panose="020B0503030403020204" pitchFamily="34" charset="0"/>
              </a:rPr>
              <a:t> </a:t>
            </a:r>
            <a:r>
              <a:rPr lang="en-AU" sz="2000" dirty="0" err="1">
                <a:solidFill>
                  <a:schemeClr val="tx2"/>
                </a:solidFill>
                <a:latin typeface="Source Sans Pro" panose="020B0503030403020204" pitchFamily="34" charset="0"/>
                <a:ea typeface="Source Sans Pro" panose="020B0503030403020204" pitchFamily="34" charset="0"/>
              </a:rPr>
              <a:t>gelang</a:t>
            </a:r>
            <a:r>
              <a:rPr lang="en-AU" sz="2000" dirty="0">
                <a:solidFill>
                  <a:schemeClr val="tx2"/>
                </a:solidFill>
                <a:latin typeface="Source Sans Pro" panose="020B0503030403020204" pitchFamily="34" charset="0"/>
                <a:ea typeface="Source Sans Pro" panose="020B0503030403020204" pitchFamily="34" charset="0"/>
              </a:rPr>
              <a:t> </a:t>
            </a:r>
            <a:r>
              <a:rPr lang="en-AU" sz="2000" dirty="0" err="1">
                <a:solidFill>
                  <a:schemeClr val="tx2"/>
                </a:solidFill>
                <a:latin typeface="Source Sans Pro" panose="020B0503030403020204" pitchFamily="34" charset="0"/>
                <a:ea typeface="Source Sans Pro" panose="020B0503030403020204" pitchFamily="34" charset="0"/>
              </a:rPr>
              <a:t>telah</a:t>
            </a:r>
            <a:r>
              <a:rPr lang="en-AU" sz="2000" dirty="0">
                <a:solidFill>
                  <a:schemeClr val="tx2"/>
                </a:solidFill>
                <a:latin typeface="Source Sans Pro" panose="020B0503030403020204" pitchFamily="34" charset="0"/>
                <a:ea typeface="Source Sans Pro" panose="020B0503030403020204" pitchFamily="34" charset="0"/>
              </a:rPr>
              <a:t> </a:t>
            </a:r>
            <a:r>
              <a:rPr lang="en-AU" sz="2000" dirty="0" err="1">
                <a:solidFill>
                  <a:schemeClr val="tx2"/>
                </a:solidFill>
                <a:latin typeface="Source Sans Pro" panose="020B0503030403020204" pitchFamily="34" charset="0"/>
                <a:ea typeface="Source Sans Pro" panose="020B0503030403020204" pitchFamily="34" charset="0"/>
              </a:rPr>
              <a:t>diidentifikasi</a:t>
            </a:r>
            <a:r>
              <a:rPr lang="en-AU" sz="2000" dirty="0">
                <a:solidFill>
                  <a:schemeClr val="tx2"/>
                </a:solidFill>
                <a:latin typeface="Source Sans Pro" panose="020B0503030403020204" pitchFamily="34" charset="0"/>
                <a:ea typeface="Source Sans Pro" panose="020B0503030403020204" pitchFamily="34" charset="0"/>
              </a:rPr>
              <a:t> </a:t>
            </a:r>
            <a:r>
              <a:rPr lang="en-AU" sz="2000" dirty="0" err="1">
                <a:solidFill>
                  <a:schemeClr val="tx2"/>
                </a:solidFill>
                <a:latin typeface="Source Sans Pro" panose="020B0503030403020204" pitchFamily="34" charset="0"/>
                <a:ea typeface="Source Sans Pro" panose="020B0503030403020204" pitchFamily="34" charset="0"/>
              </a:rPr>
              <a:t>sebagai</a:t>
            </a:r>
            <a:r>
              <a:rPr lang="en-AU" sz="2000" dirty="0">
                <a:solidFill>
                  <a:schemeClr val="tx2"/>
                </a:solidFill>
                <a:latin typeface="Source Sans Pro" panose="020B0503030403020204" pitchFamily="34" charset="0"/>
                <a:ea typeface="Source Sans Pro" panose="020B0503030403020204" pitchFamily="34" charset="0"/>
              </a:rPr>
              <a:t> </a:t>
            </a:r>
            <a:r>
              <a:rPr lang="en-AU" sz="2000" dirty="0" err="1">
                <a:solidFill>
                  <a:schemeClr val="tx2"/>
                </a:solidFill>
                <a:latin typeface="Source Sans Pro" panose="020B0503030403020204" pitchFamily="34" charset="0"/>
                <a:ea typeface="Source Sans Pro" panose="020B0503030403020204" pitchFamily="34" charset="0"/>
              </a:rPr>
              <a:t>potensi</a:t>
            </a:r>
            <a:r>
              <a:rPr lang="en-AU" sz="2000" dirty="0">
                <a:solidFill>
                  <a:schemeClr val="tx2"/>
                </a:solidFill>
                <a:latin typeface="Source Sans Pro" panose="020B0503030403020204" pitchFamily="34" charset="0"/>
                <a:ea typeface="Source Sans Pro" panose="020B0503030403020204" pitchFamily="34" charset="0"/>
              </a:rPr>
              <a:t> </a:t>
            </a:r>
            <a:r>
              <a:rPr lang="en-AU" sz="2000" dirty="0" err="1">
                <a:solidFill>
                  <a:schemeClr val="tx2"/>
                </a:solidFill>
                <a:latin typeface="Source Sans Pro" panose="020B0503030403020204" pitchFamily="34" charset="0"/>
                <a:ea typeface="Source Sans Pro" panose="020B0503030403020204" pitchFamily="34" charset="0"/>
              </a:rPr>
              <a:t>bahaya</a:t>
            </a:r>
            <a:r>
              <a:rPr lang="en-AU" sz="2000" dirty="0">
                <a:solidFill>
                  <a:schemeClr val="tx2"/>
                </a:solidFill>
                <a:latin typeface="Source Sans Pro" panose="020B0503030403020204" pitchFamily="34" charset="0"/>
                <a:ea typeface="Source Sans Pro" panose="020B0503030403020204" pitchFamily="34" charset="0"/>
              </a:rPr>
              <a:t> </a:t>
            </a:r>
            <a:r>
              <a:rPr lang="en-AU" sz="2000" dirty="0" err="1">
                <a:solidFill>
                  <a:schemeClr val="tx2"/>
                </a:solidFill>
                <a:latin typeface="Source Sans Pro" panose="020B0503030403020204" pitchFamily="34" charset="0"/>
                <a:ea typeface="Source Sans Pro" panose="020B0503030403020204" pitchFamily="34" charset="0"/>
              </a:rPr>
              <a:t>kesehatan</a:t>
            </a:r>
            <a:r>
              <a:rPr lang="en-AU" sz="2000" dirty="0">
                <a:solidFill>
                  <a:schemeClr val="tx2"/>
                </a:solidFill>
                <a:latin typeface="Source Sans Pro" panose="020B0503030403020204" pitchFamily="34" charset="0"/>
                <a:ea typeface="Source Sans Pro" panose="020B0503030403020204" pitchFamily="34" charset="0"/>
              </a:rPr>
              <a:t>, </a:t>
            </a:r>
            <a:r>
              <a:rPr lang="en-AU" sz="2000" dirty="0" err="1">
                <a:solidFill>
                  <a:schemeClr val="tx2"/>
                </a:solidFill>
                <a:latin typeface="Source Sans Pro" panose="020B0503030403020204" pitchFamily="34" charset="0"/>
                <a:ea typeface="Source Sans Pro" panose="020B0503030403020204" pitchFamily="34" charset="0"/>
              </a:rPr>
              <a:t>karakterisasi</a:t>
            </a:r>
            <a:r>
              <a:rPr lang="en-AU" sz="2000" dirty="0">
                <a:solidFill>
                  <a:schemeClr val="tx2"/>
                </a:solidFill>
                <a:latin typeface="Source Sans Pro" panose="020B0503030403020204" pitchFamily="34" charset="0"/>
                <a:ea typeface="Source Sans Pro" panose="020B0503030403020204" pitchFamily="34" charset="0"/>
              </a:rPr>
              <a:t> </a:t>
            </a:r>
            <a:r>
              <a:rPr lang="en-AU" sz="2000" dirty="0" err="1">
                <a:solidFill>
                  <a:schemeClr val="tx2"/>
                </a:solidFill>
                <a:latin typeface="Source Sans Pro" panose="020B0503030403020204" pitchFamily="34" charset="0"/>
                <a:ea typeface="Source Sans Pro" panose="020B0503030403020204" pitchFamily="34" charset="0"/>
              </a:rPr>
              <a:t>bertujuan</a:t>
            </a:r>
            <a:r>
              <a:rPr lang="en-AU" sz="2000" dirty="0">
                <a:solidFill>
                  <a:schemeClr val="tx2"/>
                </a:solidFill>
                <a:latin typeface="Source Sans Pro" panose="020B0503030403020204" pitchFamily="34" charset="0"/>
                <a:ea typeface="Source Sans Pro" panose="020B0503030403020204" pitchFamily="34" charset="0"/>
              </a:rPr>
              <a:t> </a:t>
            </a:r>
            <a:r>
              <a:rPr lang="en-AU" sz="2000" dirty="0" err="1">
                <a:solidFill>
                  <a:schemeClr val="tx2"/>
                </a:solidFill>
                <a:latin typeface="Source Sans Pro" panose="020B0503030403020204" pitchFamily="34" charset="0"/>
                <a:ea typeface="Source Sans Pro" panose="020B0503030403020204" pitchFamily="34" charset="0"/>
              </a:rPr>
              <a:t>untuk</a:t>
            </a:r>
            <a:r>
              <a:rPr lang="en-AU" sz="2000" dirty="0">
                <a:solidFill>
                  <a:schemeClr val="tx2"/>
                </a:solidFill>
                <a:latin typeface="Source Sans Pro" panose="020B0503030403020204" pitchFamily="34" charset="0"/>
                <a:ea typeface="Source Sans Pro" panose="020B0503030403020204" pitchFamily="34" charset="0"/>
              </a:rPr>
              <a:t> </a:t>
            </a:r>
            <a:r>
              <a:rPr lang="en-AU" sz="2000" dirty="0" err="1">
                <a:solidFill>
                  <a:schemeClr val="tx2"/>
                </a:solidFill>
                <a:latin typeface="Source Sans Pro" panose="020B0503030403020204" pitchFamily="34" charset="0"/>
                <a:ea typeface="Source Sans Pro" panose="020B0503030403020204" pitchFamily="34" charset="0"/>
              </a:rPr>
              <a:t>menentukan</a:t>
            </a:r>
            <a:r>
              <a:rPr lang="en-AU" sz="2000" dirty="0">
                <a:solidFill>
                  <a:schemeClr val="tx2"/>
                </a:solidFill>
                <a:latin typeface="Source Sans Pro" panose="020B0503030403020204" pitchFamily="34" charset="0"/>
                <a:ea typeface="Source Sans Pro" panose="020B0503030403020204" pitchFamily="34" charset="0"/>
              </a:rPr>
              <a:t> </a:t>
            </a:r>
            <a:r>
              <a:rPr lang="en-AU" sz="2000" dirty="0" err="1">
                <a:solidFill>
                  <a:schemeClr val="tx2"/>
                </a:solidFill>
                <a:latin typeface="Source Sans Pro" panose="020B0503030403020204" pitchFamily="34" charset="0"/>
                <a:ea typeface="Source Sans Pro" panose="020B0503030403020204" pitchFamily="34" charset="0"/>
              </a:rPr>
              <a:t>spesies</a:t>
            </a:r>
            <a:r>
              <a:rPr lang="en-AU" sz="2000" dirty="0">
                <a:solidFill>
                  <a:schemeClr val="tx2"/>
                </a:solidFill>
                <a:latin typeface="Source Sans Pro" panose="020B0503030403020204" pitchFamily="34" charset="0"/>
                <a:ea typeface="Source Sans Pro" panose="020B0503030403020204" pitchFamily="34" charset="0"/>
              </a:rPr>
              <a:t> mana yang </a:t>
            </a:r>
            <a:r>
              <a:rPr lang="en-AU" sz="2000" dirty="0" err="1">
                <a:solidFill>
                  <a:schemeClr val="tx2"/>
                </a:solidFill>
                <a:latin typeface="Source Sans Pro" panose="020B0503030403020204" pitchFamily="34" charset="0"/>
                <a:ea typeface="Source Sans Pro" panose="020B0503030403020204" pitchFamily="34" charset="0"/>
              </a:rPr>
              <a:t>endemik</a:t>
            </a:r>
            <a:r>
              <a:rPr lang="en-AU" sz="2000" dirty="0">
                <a:solidFill>
                  <a:schemeClr val="tx2"/>
                </a:solidFill>
                <a:latin typeface="Source Sans Pro" panose="020B0503030403020204" pitchFamily="34" charset="0"/>
                <a:ea typeface="Source Sans Pro" panose="020B0503030403020204" pitchFamily="34" charset="0"/>
              </a:rPr>
              <a:t> dan </a:t>
            </a:r>
            <a:r>
              <a:rPr lang="en-AU" sz="2000" dirty="0" err="1">
                <a:solidFill>
                  <a:schemeClr val="tx2"/>
                </a:solidFill>
                <a:latin typeface="Source Sans Pro" panose="020B0503030403020204" pitchFamily="34" charset="0"/>
                <a:ea typeface="Source Sans Pro" panose="020B0503030403020204" pitchFamily="34" charset="0"/>
              </a:rPr>
              <a:t>sejauh</a:t>
            </a:r>
            <a:r>
              <a:rPr lang="en-AU" sz="2000" dirty="0">
                <a:solidFill>
                  <a:schemeClr val="tx2"/>
                </a:solidFill>
                <a:latin typeface="Source Sans Pro" panose="020B0503030403020204" pitchFamily="34" charset="0"/>
                <a:ea typeface="Source Sans Pro" panose="020B0503030403020204" pitchFamily="34" charset="0"/>
              </a:rPr>
              <a:t> mana.</a:t>
            </a:r>
            <a:endParaRPr lang="en-GB" sz="2000" dirty="0">
              <a:solidFill>
                <a:schemeClr val="tx2"/>
              </a:solidFill>
              <a:latin typeface="Source Sans Pro" panose="020B0503030403020204" pitchFamily="34" charset="0"/>
              <a:ea typeface="Source Sans Pro" panose="020B0503030403020204" pitchFamily="34" charset="0"/>
            </a:endParaRPr>
          </a:p>
        </p:txBody>
      </p:sp>
      <p:sp>
        <p:nvSpPr>
          <p:cNvPr id="15" name="Text Placeholder 19">
            <a:extLst>
              <a:ext uri="{FF2B5EF4-FFF2-40B4-BE49-F238E27FC236}">
                <a16:creationId xmlns:a16="http://schemas.microsoft.com/office/drawing/2014/main" id="{DA35FC14-95DF-254A-9F52-FE6DC02639A5}"/>
              </a:ext>
            </a:extLst>
          </p:cNvPr>
          <p:cNvSpPr txBox="1">
            <a:spLocks/>
          </p:cNvSpPr>
          <p:nvPr/>
        </p:nvSpPr>
        <p:spPr>
          <a:xfrm>
            <a:off x="224901" y="772275"/>
            <a:ext cx="658229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spc="0" dirty="0" err="1">
                <a:solidFill>
                  <a:schemeClr val="tx2"/>
                </a:solidFill>
                <a:latin typeface="Source Sans Pro" panose="020B0503030403020204" pitchFamily="34" charset="0"/>
                <a:ea typeface="Source Sans Pro" panose="020B0503030403020204" pitchFamily="34" charset="0"/>
              </a:rPr>
              <a:t>Kumpulkan</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informasi</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pendukung</a:t>
            </a:r>
            <a:endParaRPr lang="x-none" sz="2000" spc="0" dirty="0">
              <a:solidFill>
                <a:schemeClr val="tx2"/>
              </a:solidFill>
              <a:ea typeface="Source Sans Pro" panose="020B0503030403020204" pitchFamily="34" charset="0"/>
            </a:endParaRPr>
          </a:p>
        </p:txBody>
      </p:sp>
      <p:sp>
        <p:nvSpPr>
          <p:cNvPr id="16" name="Text Placeholder 19">
            <a:extLst>
              <a:ext uri="{FF2B5EF4-FFF2-40B4-BE49-F238E27FC236}">
                <a16:creationId xmlns:a16="http://schemas.microsoft.com/office/drawing/2014/main" id="{1163AE73-53D3-1E4D-BF4E-66821A316152}"/>
              </a:ext>
            </a:extLst>
          </p:cNvPr>
          <p:cNvSpPr txBox="1">
            <a:spLocks/>
          </p:cNvSpPr>
          <p:nvPr/>
        </p:nvSpPr>
        <p:spPr>
          <a:xfrm>
            <a:off x="224901" y="283385"/>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26676"/>
                </a:solidFill>
              </a:rPr>
              <a:t>Langkah 2.4</a:t>
            </a:r>
          </a:p>
        </p:txBody>
      </p:sp>
      <p:cxnSp>
        <p:nvCxnSpPr>
          <p:cNvPr id="17" name="Straight Connector 17">
            <a:extLst>
              <a:ext uri="{FF2B5EF4-FFF2-40B4-BE49-F238E27FC236}">
                <a16:creationId xmlns:a16="http://schemas.microsoft.com/office/drawing/2014/main" id="{C86B052C-841D-4347-A681-3995AF7EEC81}"/>
              </a:ext>
            </a:extLst>
          </p:cNvPr>
          <p:cNvCxnSpPr>
            <a:cxnSpLocks/>
          </p:cNvCxnSpPr>
          <p:nvPr/>
        </p:nvCxnSpPr>
        <p:spPr>
          <a:xfrm flipH="1">
            <a:off x="334851" y="1225547"/>
            <a:ext cx="8564451" cy="0"/>
          </a:xfrm>
          <a:prstGeom prst="line">
            <a:avLst/>
          </a:prstGeom>
          <a:ln>
            <a:solidFill>
              <a:srgbClr val="22667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152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12"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B67DEF-4889-512B-54EF-BAF6023439DF}"/>
              </a:ext>
            </a:extLst>
          </p:cNvPr>
          <p:cNvSpPr>
            <a:spLocks noGrp="1"/>
          </p:cNvSpPr>
          <p:nvPr>
            <p:ph type="body" sz="quarter" idx="18"/>
          </p:nvPr>
        </p:nvSpPr>
        <p:spPr>
          <a:xfrm>
            <a:off x="313433" y="1361439"/>
            <a:ext cx="8229600" cy="865679"/>
          </a:xfrm>
        </p:spPr>
        <p:txBody>
          <a:bodyPr/>
          <a:lstStyle/>
          <a:p>
            <a:r>
              <a:rPr lang="en-GB" sz="3600" dirty="0" err="1">
                <a:solidFill>
                  <a:srgbClr val="226676"/>
                </a:solidFill>
              </a:rPr>
              <a:t>Patogen</a:t>
            </a:r>
            <a:r>
              <a:rPr lang="en-GB" sz="3600" dirty="0">
                <a:solidFill>
                  <a:srgbClr val="226676"/>
                </a:solidFill>
              </a:rPr>
              <a:t> yang </a:t>
            </a:r>
            <a:r>
              <a:rPr lang="en-GB" sz="3600" dirty="0" err="1">
                <a:solidFill>
                  <a:srgbClr val="226676"/>
                </a:solidFill>
              </a:rPr>
              <a:t>ditransmisikan</a:t>
            </a:r>
            <a:r>
              <a:rPr lang="en-GB" sz="3600" dirty="0">
                <a:solidFill>
                  <a:srgbClr val="226676"/>
                </a:solidFill>
              </a:rPr>
              <a:t> </a:t>
            </a:r>
            <a:r>
              <a:rPr lang="en-GB" sz="3600" dirty="0" err="1">
                <a:solidFill>
                  <a:srgbClr val="226676"/>
                </a:solidFill>
              </a:rPr>
              <a:t>melalui</a:t>
            </a:r>
            <a:r>
              <a:rPr lang="en-GB" sz="3600" dirty="0">
                <a:solidFill>
                  <a:srgbClr val="226676"/>
                </a:solidFill>
              </a:rPr>
              <a:t> </a:t>
            </a:r>
            <a:r>
              <a:rPr lang="en-GB" sz="3600" dirty="0" err="1">
                <a:solidFill>
                  <a:srgbClr val="226676"/>
                </a:solidFill>
              </a:rPr>
              <a:t>lingkungan</a:t>
            </a:r>
            <a:endParaRPr lang="en-GB" sz="3600" dirty="0">
              <a:solidFill>
                <a:srgbClr val="226676"/>
              </a:solidFill>
            </a:endParaRPr>
          </a:p>
        </p:txBody>
      </p:sp>
      <p:sp>
        <p:nvSpPr>
          <p:cNvPr id="4" name="TextBox 3">
            <a:extLst>
              <a:ext uri="{FF2B5EF4-FFF2-40B4-BE49-F238E27FC236}">
                <a16:creationId xmlns:a16="http://schemas.microsoft.com/office/drawing/2014/main" id="{E185A4FD-2C38-D2AA-9756-7EB0BCC556E9}"/>
              </a:ext>
            </a:extLst>
          </p:cNvPr>
          <p:cNvSpPr txBox="1"/>
          <p:nvPr/>
        </p:nvSpPr>
        <p:spPr>
          <a:xfrm>
            <a:off x="836287" y="2504893"/>
            <a:ext cx="7183892" cy="646331"/>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chemeClr val="tx2"/>
                </a:solidFill>
                <a:latin typeface="Source Sans Pro" panose="020B0503030403020204" pitchFamily="34" charset="0"/>
                <a:ea typeface="Source Sans Pro" panose="020B0503030403020204" pitchFamily="34" charset="0"/>
              </a:rPr>
              <a:t>Kita </a:t>
            </a:r>
            <a:r>
              <a:rPr lang="en-GB" dirty="0" err="1">
                <a:solidFill>
                  <a:schemeClr val="tx2"/>
                </a:solidFill>
                <a:latin typeface="Source Sans Pro" panose="020B0503030403020204" pitchFamily="34" charset="0"/>
                <a:ea typeface="Source Sans Pro" panose="020B0503030403020204" pitchFamily="34" charset="0"/>
              </a:rPr>
              <a:t>terus-menerus</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terpapar</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mikroorganisme</a:t>
            </a:r>
            <a:endParaRPr lang="en-GB" dirty="0">
              <a:solidFill>
                <a:schemeClr val="tx2"/>
              </a:solidFill>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GB" dirty="0">
                <a:solidFill>
                  <a:schemeClr val="tx2"/>
                </a:solidFill>
                <a:latin typeface="Source Sans Pro" panose="020B0503030403020204" pitchFamily="34" charset="0"/>
                <a:ea typeface="Source Sans Pro" panose="020B0503030403020204" pitchFamily="34" charset="0"/>
              </a:rPr>
              <a:t>Hanya </a:t>
            </a:r>
            <a:r>
              <a:rPr lang="en-GB" dirty="0" err="1">
                <a:solidFill>
                  <a:schemeClr val="tx2"/>
                </a:solidFill>
                <a:latin typeface="Source Sans Pro" panose="020B0503030403020204" pitchFamily="34" charset="0"/>
                <a:ea typeface="Source Sans Pro" panose="020B0503030403020204" pitchFamily="34" charset="0"/>
              </a:rPr>
              <a:t>sebagian</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kecil</a:t>
            </a:r>
            <a:r>
              <a:rPr lang="en-GB" dirty="0">
                <a:solidFill>
                  <a:schemeClr val="tx2"/>
                </a:solidFill>
                <a:latin typeface="Source Sans Pro" panose="020B0503030403020204" pitchFamily="34" charset="0"/>
                <a:ea typeface="Source Sans Pro" panose="020B0503030403020204" pitchFamily="34" charset="0"/>
              </a:rPr>
              <a:t> yang </a:t>
            </a:r>
            <a:r>
              <a:rPr lang="en-GB" dirty="0" err="1">
                <a:solidFill>
                  <a:schemeClr val="tx2"/>
                </a:solidFill>
                <a:latin typeface="Source Sans Pro" panose="020B0503030403020204" pitchFamily="34" charset="0"/>
                <a:ea typeface="Source Sans Pro" panose="020B0503030403020204" pitchFamily="34" charset="0"/>
              </a:rPr>
              <a:t>menyebabkan</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infeksi</a:t>
            </a:r>
            <a:r>
              <a:rPr lang="en-GB" dirty="0">
                <a:solidFill>
                  <a:schemeClr val="tx2"/>
                </a:solidFill>
                <a:latin typeface="Source Sans Pro" panose="020B0503030403020204" pitchFamily="34" charset="0"/>
                <a:ea typeface="Source Sans Pro" panose="020B0503030403020204" pitchFamily="34" charset="0"/>
              </a:rPr>
              <a:t> dan </a:t>
            </a:r>
            <a:r>
              <a:rPr lang="en-GB" dirty="0" err="1">
                <a:solidFill>
                  <a:schemeClr val="tx2"/>
                </a:solidFill>
                <a:latin typeface="Source Sans Pro" panose="020B0503030403020204" pitchFamily="34" charset="0"/>
                <a:ea typeface="Source Sans Pro" panose="020B0503030403020204" pitchFamily="34" charset="0"/>
              </a:rPr>
              <a:t>penyakit</a:t>
            </a:r>
            <a:r>
              <a:rPr lang="en-GB" dirty="0">
                <a:solidFill>
                  <a:schemeClr val="tx2"/>
                </a:solidFill>
                <a:latin typeface="Source Sans Pro" panose="020B0503030403020204" pitchFamily="34" charset="0"/>
                <a:ea typeface="Source Sans Pro" panose="020B0503030403020204" pitchFamily="34" charset="0"/>
              </a:rPr>
              <a:t>.</a:t>
            </a:r>
          </a:p>
        </p:txBody>
      </p:sp>
      <p:sp>
        <p:nvSpPr>
          <p:cNvPr id="5" name="TextBox 4">
            <a:extLst>
              <a:ext uri="{FF2B5EF4-FFF2-40B4-BE49-F238E27FC236}">
                <a16:creationId xmlns:a16="http://schemas.microsoft.com/office/drawing/2014/main" id="{E3157AAE-CE70-46EC-983A-550B7E4765E2}"/>
              </a:ext>
            </a:extLst>
          </p:cNvPr>
          <p:cNvSpPr txBox="1"/>
          <p:nvPr/>
        </p:nvSpPr>
        <p:spPr>
          <a:xfrm>
            <a:off x="1556664" y="3301849"/>
            <a:ext cx="6194324" cy="553998"/>
          </a:xfrm>
          <a:prstGeom prst="rect">
            <a:avLst/>
          </a:prstGeom>
          <a:noFill/>
        </p:spPr>
        <p:txBody>
          <a:bodyPr wrap="none" rtlCol="0">
            <a:spAutoFit/>
          </a:bodyPr>
          <a:lstStyle/>
          <a:p>
            <a:r>
              <a:rPr lang="en-GB" sz="3000" dirty="0" err="1">
                <a:solidFill>
                  <a:srgbClr val="0E4957"/>
                </a:solidFill>
                <a:latin typeface="Source Sans Pro" panose="020B0503030403020204" pitchFamily="34" charset="0"/>
                <a:ea typeface="Source Sans Pro" panose="020B0503030403020204" pitchFamily="34" charset="0"/>
              </a:rPr>
              <a:t>Patogen</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Mikroorganisme</a:t>
            </a:r>
            <a:r>
              <a:rPr lang="en-GB" dirty="0">
                <a:solidFill>
                  <a:schemeClr val="tx2"/>
                </a:solidFill>
                <a:latin typeface="Source Sans Pro" panose="020B0503030403020204" pitchFamily="34" charset="0"/>
                <a:ea typeface="Source Sans Pro" panose="020B0503030403020204" pitchFamily="34" charset="0"/>
              </a:rPr>
              <a:t> yang </a:t>
            </a:r>
            <a:r>
              <a:rPr lang="en-GB" dirty="0" err="1">
                <a:solidFill>
                  <a:schemeClr val="tx2"/>
                </a:solidFill>
                <a:latin typeface="Source Sans Pro" panose="020B0503030403020204" pitchFamily="34" charset="0"/>
                <a:ea typeface="Source Sans Pro" panose="020B0503030403020204" pitchFamily="34" charset="0"/>
              </a:rPr>
              <a:t>menyebabkan</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penyakit</a:t>
            </a:r>
            <a:endParaRPr lang="en-GB" dirty="0">
              <a:solidFill>
                <a:schemeClr val="tx2"/>
              </a:solidFill>
              <a:latin typeface="Source Sans Pro" panose="020B0503030403020204" pitchFamily="34" charset="0"/>
              <a:ea typeface="Source Sans Pro" panose="020B0503030403020204" pitchFamily="34" charset="0"/>
            </a:endParaRPr>
          </a:p>
        </p:txBody>
      </p:sp>
      <p:pic>
        <p:nvPicPr>
          <p:cNvPr id="6" name="Grafik 17">
            <a:extLst>
              <a:ext uri="{FF2B5EF4-FFF2-40B4-BE49-F238E27FC236}">
                <a16:creationId xmlns:a16="http://schemas.microsoft.com/office/drawing/2014/main" id="{6FC9EA21-DF2C-D993-0530-96E3BEAF9F96}"/>
              </a:ext>
            </a:extLst>
          </p:cNvPr>
          <p:cNvPicPr>
            <a:picLocks noChangeAspect="1"/>
          </p:cNvPicPr>
          <p:nvPr/>
        </p:nvPicPr>
        <p:blipFill>
          <a:blip r:embed="rId3"/>
          <a:stretch>
            <a:fillRect/>
          </a:stretch>
        </p:blipFill>
        <p:spPr>
          <a:xfrm>
            <a:off x="530162" y="3429000"/>
            <a:ext cx="873076" cy="873076"/>
          </a:xfrm>
          <a:prstGeom prst="rect">
            <a:avLst/>
          </a:prstGeom>
        </p:spPr>
      </p:pic>
      <p:sp>
        <p:nvSpPr>
          <p:cNvPr id="7" name="TextBox 6">
            <a:extLst>
              <a:ext uri="{FF2B5EF4-FFF2-40B4-BE49-F238E27FC236}">
                <a16:creationId xmlns:a16="http://schemas.microsoft.com/office/drawing/2014/main" id="{348128D1-1393-9FE0-A037-4D62B675AB08}"/>
              </a:ext>
            </a:extLst>
          </p:cNvPr>
          <p:cNvSpPr txBox="1"/>
          <p:nvPr/>
        </p:nvSpPr>
        <p:spPr>
          <a:xfrm>
            <a:off x="1535107" y="4194085"/>
            <a:ext cx="7183892" cy="1938992"/>
          </a:xfrm>
          <a:prstGeom prst="rect">
            <a:avLst/>
          </a:prstGeom>
          <a:noFill/>
        </p:spPr>
        <p:txBody>
          <a:bodyPr wrap="square" rtlCol="0">
            <a:spAutoFit/>
          </a:bodyPr>
          <a:lstStyle/>
          <a:p>
            <a:r>
              <a:rPr lang="en-GB" sz="3000" dirty="0" err="1">
                <a:solidFill>
                  <a:srgbClr val="0E4957"/>
                </a:solidFill>
                <a:latin typeface="Source Sans Pro" panose="020B0503030403020204" pitchFamily="34" charset="0"/>
                <a:ea typeface="Source Sans Pro" panose="020B0503030403020204" pitchFamily="34" charset="0"/>
              </a:rPr>
              <a:t>Patogen</a:t>
            </a:r>
            <a:r>
              <a:rPr lang="en-GB" sz="3000" dirty="0">
                <a:solidFill>
                  <a:srgbClr val="0E4957"/>
                </a:solidFill>
                <a:latin typeface="Source Sans Pro" panose="020B0503030403020204" pitchFamily="34" charset="0"/>
                <a:ea typeface="Source Sans Pro" panose="020B0503030403020204" pitchFamily="34" charset="0"/>
              </a:rPr>
              <a:t> </a:t>
            </a:r>
            <a:r>
              <a:rPr lang="en-GB" sz="3000" dirty="0" err="1">
                <a:solidFill>
                  <a:srgbClr val="0E4957"/>
                </a:solidFill>
                <a:latin typeface="Source Sans Pro" panose="020B0503030403020204" pitchFamily="34" charset="0"/>
                <a:ea typeface="Source Sans Pro" panose="020B0503030403020204" pitchFamily="34" charset="0"/>
              </a:rPr>
              <a:t>enterik</a:t>
            </a:r>
            <a:r>
              <a:rPr lang="en-GB" sz="3000" dirty="0">
                <a:solidFill>
                  <a:srgbClr val="0E4957"/>
                </a:solidFill>
                <a:latin typeface="Source Sans Pro" panose="020B0503030403020204" pitchFamily="34" charset="0"/>
                <a:ea typeface="Source Sans Pro" panose="020B0503030403020204" pitchFamily="34" charset="0"/>
              </a:rPr>
              <a:t> </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Mikroorganisme</a:t>
            </a:r>
            <a:r>
              <a:rPr lang="en-GB" dirty="0">
                <a:solidFill>
                  <a:schemeClr val="tx2"/>
                </a:solidFill>
                <a:latin typeface="Source Sans Pro" panose="020B0503030403020204" pitchFamily="34" charset="0"/>
                <a:ea typeface="Source Sans Pro" panose="020B0503030403020204" pitchFamily="34" charset="0"/>
              </a:rPr>
              <a:t> yang </a:t>
            </a:r>
            <a:r>
              <a:rPr lang="en-GB" dirty="0" err="1">
                <a:solidFill>
                  <a:schemeClr val="tx2"/>
                </a:solidFill>
                <a:latin typeface="Source Sans Pro" panose="020B0503030403020204" pitchFamily="34" charset="0"/>
                <a:ea typeface="Source Sans Pro" panose="020B0503030403020204" pitchFamily="34" charset="0"/>
              </a:rPr>
              <a:t>ditularkan</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melalui</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rute</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fecal</a:t>
            </a:r>
            <a:r>
              <a:rPr lang="en-GB" dirty="0">
                <a:solidFill>
                  <a:schemeClr val="tx2"/>
                </a:solidFill>
                <a:latin typeface="Source Sans Pro" panose="020B0503030403020204" pitchFamily="34" charset="0"/>
                <a:ea typeface="Source Sans Pro" panose="020B0503030403020204" pitchFamily="34" charset="0"/>
              </a:rPr>
              <a:t>-oral dan </a:t>
            </a:r>
            <a:r>
              <a:rPr lang="en-GB" dirty="0" err="1">
                <a:solidFill>
                  <a:schemeClr val="tx2"/>
                </a:solidFill>
                <a:latin typeface="Source Sans Pro" panose="020B0503030403020204" pitchFamily="34" charset="0"/>
                <a:ea typeface="Source Sans Pro" panose="020B0503030403020204" pitchFamily="34" charset="0"/>
              </a:rPr>
              <a:t>menginfeksi</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saluran</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pencernaan</a:t>
            </a:r>
            <a:r>
              <a:rPr lang="en-GB" dirty="0">
                <a:solidFill>
                  <a:schemeClr val="tx2"/>
                </a:solidFill>
                <a:latin typeface="Source Sans Pro" panose="020B0503030403020204" pitchFamily="34" charset="0"/>
                <a:ea typeface="Source Sans Pro" panose="020B0503030403020204" pitchFamily="34" charset="0"/>
              </a:rPr>
              <a:t>.</a:t>
            </a:r>
          </a:p>
          <a:p>
            <a:endParaRPr lang="en-GB" sz="1800" dirty="0">
              <a:solidFill>
                <a:schemeClr val="tx2"/>
              </a:solidFill>
              <a:effectLst/>
              <a:latin typeface="Source Sans Pro" panose="020B0503030403020204" pitchFamily="34" charset="0"/>
              <a:ea typeface="Source Sans Pro" panose="020B0503030403020204" pitchFamily="34" charset="0"/>
            </a:endParaRPr>
          </a:p>
          <a:p>
            <a:r>
              <a:rPr lang="en-GB" sz="1800" dirty="0" err="1">
                <a:solidFill>
                  <a:schemeClr val="tx2"/>
                </a:solidFill>
                <a:effectLst/>
                <a:latin typeface="AdvP6F00"/>
              </a:rPr>
              <a:t>Untuk</a:t>
            </a:r>
            <a:r>
              <a:rPr lang="en-GB" sz="1800" dirty="0">
                <a:solidFill>
                  <a:schemeClr val="tx2"/>
                </a:solidFill>
                <a:effectLst/>
                <a:latin typeface="AdvP6F00"/>
              </a:rPr>
              <a:t> </a:t>
            </a:r>
            <a:r>
              <a:rPr lang="en-GB" sz="1800" dirty="0" err="1">
                <a:solidFill>
                  <a:schemeClr val="tx2"/>
                </a:solidFill>
                <a:effectLst/>
                <a:latin typeface="AdvP6F00"/>
              </a:rPr>
              <a:t>menyebabkan</a:t>
            </a:r>
            <a:r>
              <a:rPr lang="en-GB" sz="1800" dirty="0">
                <a:solidFill>
                  <a:schemeClr val="tx2"/>
                </a:solidFill>
                <a:effectLst/>
                <a:latin typeface="AdvP6F00"/>
              </a:rPr>
              <a:t> </a:t>
            </a:r>
            <a:r>
              <a:rPr lang="en-GB" sz="1800" dirty="0" err="1">
                <a:solidFill>
                  <a:schemeClr val="tx2"/>
                </a:solidFill>
                <a:effectLst/>
                <a:latin typeface="AdvP6F00"/>
              </a:rPr>
              <a:t>penyakit</a:t>
            </a:r>
            <a:r>
              <a:rPr lang="en-GB" sz="1800" dirty="0">
                <a:solidFill>
                  <a:schemeClr val="tx2"/>
                </a:solidFill>
                <a:effectLst/>
                <a:latin typeface="AdvP6F00"/>
              </a:rPr>
              <a:t>, </a:t>
            </a:r>
            <a:r>
              <a:rPr lang="en-GB" sz="1800" dirty="0" err="1">
                <a:solidFill>
                  <a:schemeClr val="tx2"/>
                </a:solidFill>
                <a:effectLst/>
                <a:latin typeface="AdvP6F00"/>
              </a:rPr>
              <a:t>biasanya</a:t>
            </a:r>
            <a:r>
              <a:rPr lang="en-GB" sz="1800" dirty="0">
                <a:solidFill>
                  <a:schemeClr val="tx2"/>
                </a:solidFill>
                <a:effectLst/>
                <a:latin typeface="AdvP6F00"/>
              </a:rPr>
              <a:t> </a:t>
            </a:r>
            <a:r>
              <a:rPr lang="en-GB" sz="1800" dirty="0" err="1">
                <a:solidFill>
                  <a:schemeClr val="tx2"/>
                </a:solidFill>
                <a:effectLst/>
                <a:latin typeface="AdvP6F00"/>
              </a:rPr>
              <a:t>patogen</a:t>
            </a:r>
            <a:r>
              <a:rPr lang="en-GB" sz="1800" dirty="0">
                <a:solidFill>
                  <a:schemeClr val="tx2"/>
                </a:solidFill>
                <a:effectLst/>
                <a:latin typeface="AdvP6F00"/>
              </a:rPr>
              <a:t> </a:t>
            </a:r>
            <a:r>
              <a:rPr lang="en-GB" sz="1800" dirty="0" err="1">
                <a:solidFill>
                  <a:schemeClr val="tx2"/>
                </a:solidFill>
                <a:effectLst/>
                <a:latin typeface="AdvP6F00"/>
              </a:rPr>
              <a:t>harus</a:t>
            </a:r>
            <a:r>
              <a:rPr lang="en-GB" sz="1800" dirty="0">
                <a:solidFill>
                  <a:schemeClr val="tx2"/>
                </a:solidFill>
                <a:effectLst/>
                <a:latin typeface="AdvP6F00"/>
              </a:rPr>
              <a:t> </a:t>
            </a:r>
            <a:r>
              <a:rPr lang="en-GB" sz="1800" dirty="0" err="1">
                <a:solidFill>
                  <a:schemeClr val="tx2"/>
                </a:solidFill>
                <a:effectLst/>
                <a:latin typeface="AdvP6F00"/>
              </a:rPr>
              <a:t>terlebih</a:t>
            </a:r>
            <a:r>
              <a:rPr lang="en-GB" sz="1800" dirty="0">
                <a:solidFill>
                  <a:schemeClr val="tx2"/>
                </a:solidFill>
                <a:effectLst/>
                <a:latin typeface="AdvP6F00"/>
              </a:rPr>
              <a:t> </a:t>
            </a:r>
            <a:r>
              <a:rPr lang="en-GB" sz="1800" dirty="0" err="1">
                <a:solidFill>
                  <a:schemeClr val="tx2"/>
                </a:solidFill>
                <a:effectLst/>
                <a:latin typeface="AdvP6F00"/>
              </a:rPr>
              <a:t>dahulu</a:t>
            </a:r>
            <a:r>
              <a:rPr lang="en-GB" sz="1800" dirty="0">
                <a:solidFill>
                  <a:schemeClr val="tx2"/>
                </a:solidFill>
                <a:effectLst/>
                <a:latin typeface="AdvP6F00"/>
              </a:rPr>
              <a:t> </a:t>
            </a:r>
            <a:r>
              <a:rPr lang="en-GB" sz="1800" dirty="0" err="1">
                <a:solidFill>
                  <a:schemeClr val="tx2"/>
                </a:solidFill>
                <a:effectLst/>
                <a:latin typeface="AdvP6F00"/>
              </a:rPr>
              <a:t>berkembang</a:t>
            </a:r>
            <a:r>
              <a:rPr lang="en-GB" sz="1800" dirty="0">
                <a:solidFill>
                  <a:schemeClr val="tx2"/>
                </a:solidFill>
                <a:effectLst/>
                <a:latin typeface="AdvP6F00"/>
              </a:rPr>
              <a:t> di </a:t>
            </a:r>
            <a:r>
              <a:rPr lang="en-GB" sz="1800" dirty="0" err="1">
                <a:solidFill>
                  <a:schemeClr val="tx2"/>
                </a:solidFill>
                <a:effectLst/>
                <a:latin typeface="AdvP6F00"/>
              </a:rPr>
              <a:t>dalam</a:t>
            </a:r>
            <a:r>
              <a:rPr lang="en-GB" sz="1800" dirty="0">
                <a:solidFill>
                  <a:schemeClr val="tx2"/>
                </a:solidFill>
                <a:effectLst/>
                <a:latin typeface="AdvP6F00"/>
              </a:rPr>
              <a:t> </a:t>
            </a:r>
            <a:r>
              <a:rPr lang="en-GB" sz="1800" dirty="0" err="1">
                <a:solidFill>
                  <a:schemeClr val="tx2"/>
                </a:solidFill>
                <a:effectLst/>
                <a:latin typeface="AdvP6F00"/>
              </a:rPr>
              <a:t>atau</a:t>
            </a:r>
            <a:r>
              <a:rPr lang="en-GB" sz="1800" dirty="0">
                <a:solidFill>
                  <a:schemeClr val="tx2"/>
                </a:solidFill>
                <a:effectLst/>
                <a:latin typeface="AdvP6F00"/>
              </a:rPr>
              <a:t> di </a:t>
            </a:r>
            <a:r>
              <a:rPr lang="en-GB" sz="1800" dirty="0" err="1">
                <a:solidFill>
                  <a:schemeClr val="tx2"/>
                </a:solidFill>
                <a:effectLst/>
                <a:latin typeface="AdvP6F00"/>
              </a:rPr>
              <a:t>atas</a:t>
            </a:r>
            <a:r>
              <a:rPr lang="en-GB" sz="1800" dirty="0">
                <a:solidFill>
                  <a:schemeClr val="tx2"/>
                </a:solidFill>
                <a:effectLst/>
                <a:latin typeface="AdvP6F00"/>
              </a:rPr>
              <a:t> </a:t>
            </a:r>
            <a:r>
              <a:rPr lang="en-GB" sz="1800" dirty="0" err="1">
                <a:solidFill>
                  <a:schemeClr val="tx2"/>
                </a:solidFill>
                <a:effectLst/>
                <a:latin typeface="AdvP6F00"/>
              </a:rPr>
              <a:t>tubuh</a:t>
            </a:r>
            <a:r>
              <a:rPr lang="en-GB" sz="1800" dirty="0">
                <a:solidFill>
                  <a:schemeClr val="tx2"/>
                </a:solidFill>
                <a:effectLst/>
                <a:latin typeface="AdvP6F00"/>
              </a:rPr>
              <a:t> </a:t>
            </a:r>
            <a:r>
              <a:rPr lang="en-GB" sz="1800" dirty="0" err="1">
                <a:solidFill>
                  <a:schemeClr val="tx2"/>
                </a:solidFill>
                <a:effectLst/>
                <a:latin typeface="AdvP6F00"/>
              </a:rPr>
              <a:t>inang</a:t>
            </a:r>
            <a:r>
              <a:rPr lang="en-GB" sz="1800" dirty="0">
                <a:solidFill>
                  <a:schemeClr val="tx2"/>
                </a:solidFill>
                <a:effectLst/>
                <a:latin typeface="AdvP6F00"/>
              </a:rPr>
              <a:t>. </a:t>
            </a:r>
            <a:endParaRPr lang="en-GB" dirty="0">
              <a:solidFill>
                <a:schemeClr val="tx2"/>
              </a:solidFill>
              <a:effectLst/>
            </a:endParaRPr>
          </a:p>
          <a:p>
            <a:endParaRPr lang="en-GB" dirty="0">
              <a:solidFill>
                <a:schemeClr val="tx2"/>
              </a:solidFill>
              <a:latin typeface="Source Sans Pro" panose="020B0503030403020204" pitchFamily="34" charset="0"/>
              <a:ea typeface="Source Sans Pro" panose="020B0503030403020204" pitchFamily="34" charset="0"/>
            </a:endParaRPr>
          </a:p>
        </p:txBody>
      </p:sp>
      <p:sp>
        <p:nvSpPr>
          <p:cNvPr id="8" name="Text Placeholder 19">
            <a:extLst>
              <a:ext uri="{FF2B5EF4-FFF2-40B4-BE49-F238E27FC236}">
                <a16:creationId xmlns:a16="http://schemas.microsoft.com/office/drawing/2014/main" id="{B8E66259-5822-ECC3-1862-A879FA0356DA}"/>
              </a:ext>
            </a:extLst>
          </p:cNvPr>
          <p:cNvSpPr txBox="1">
            <a:spLocks/>
          </p:cNvSpPr>
          <p:nvPr/>
        </p:nvSpPr>
        <p:spPr>
          <a:xfrm>
            <a:off x="224901" y="283385"/>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26676"/>
                </a:solidFill>
              </a:rPr>
              <a:t>Langkah 2.4</a:t>
            </a:r>
          </a:p>
        </p:txBody>
      </p:sp>
      <p:cxnSp>
        <p:nvCxnSpPr>
          <p:cNvPr id="9" name="Straight Connector 17">
            <a:extLst>
              <a:ext uri="{FF2B5EF4-FFF2-40B4-BE49-F238E27FC236}">
                <a16:creationId xmlns:a16="http://schemas.microsoft.com/office/drawing/2014/main" id="{9317558D-BBB1-9BFC-5FC8-59A98F205057}"/>
              </a:ext>
            </a:extLst>
          </p:cNvPr>
          <p:cNvCxnSpPr>
            <a:cxnSpLocks/>
          </p:cNvCxnSpPr>
          <p:nvPr/>
        </p:nvCxnSpPr>
        <p:spPr>
          <a:xfrm flipH="1">
            <a:off x="334851" y="1225547"/>
            <a:ext cx="8564451" cy="0"/>
          </a:xfrm>
          <a:prstGeom prst="line">
            <a:avLst/>
          </a:prstGeom>
          <a:ln>
            <a:solidFill>
              <a:srgbClr val="226676"/>
            </a:solidFill>
          </a:ln>
        </p:spPr>
        <p:style>
          <a:lnRef idx="1">
            <a:schemeClr val="accent1"/>
          </a:lnRef>
          <a:fillRef idx="0">
            <a:schemeClr val="accent1"/>
          </a:fillRef>
          <a:effectRef idx="0">
            <a:schemeClr val="accent1"/>
          </a:effectRef>
          <a:fontRef idx="minor">
            <a:schemeClr val="tx1"/>
          </a:fontRef>
        </p:style>
      </p:cxnSp>
      <p:sp>
        <p:nvSpPr>
          <p:cNvPr id="11" name="Text Placeholder 19">
            <a:extLst>
              <a:ext uri="{FF2B5EF4-FFF2-40B4-BE49-F238E27FC236}">
                <a16:creationId xmlns:a16="http://schemas.microsoft.com/office/drawing/2014/main" id="{08B84E1A-3DF5-3FB2-BF7D-B18C29DF66CC}"/>
              </a:ext>
            </a:extLst>
          </p:cNvPr>
          <p:cNvSpPr txBox="1">
            <a:spLocks/>
          </p:cNvSpPr>
          <p:nvPr/>
        </p:nvSpPr>
        <p:spPr>
          <a:xfrm>
            <a:off x="224901" y="772275"/>
            <a:ext cx="658229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spc="0" dirty="0" err="1">
                <a:solidFill>
                  <a:schemeClr val="tx2"/>
                </a:solidFill>
                <a:latin typeface="Source Sans Pro" panose="020B0503030403020204" pitchFamily="34" charset="0"/>
                <a:ea typeface="Source Sans Pro" panose="020B0503030403020204" pitchFamily="34" charset="0"/>
              </a:rPr>
              <a:t>Kumpulkan</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informasi</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pendukung</a:t>
            </a:r>
            <a:endParaRPr lang="x-none" sz="2000" spc="0" dirty="0">
              <a:solidFill>
                <a:schemeClr val="tx2"/>
              </a:solidFill>
              <a:ea typeface="Source Sans Pro" panose="020B0503030403020204" pitchFamily="34" charset="0"/>
            </a:endParaRPr>
          </a:p>
        </p:txBody>
      </p:sp>
    </p:spTree>
    <p:extLst>
      <p:ext uri="{BB962C8B-B14F-4D97-AF65-F5344CB8AC3E}">
        <p14:creationId xmlns:p14="http://schemas.microsoft.com/office/powerpoint/2010/main" val="1062180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33D225-C615-96F2-9DDF-33040AA7178D}"/>
              </a:ext>
            </a:extLst>
          </p:cNvPr>
          <p:cNvPicPr>
            <a:picLocks noChangeAspect="1"/>
          </p:cNvPicPr>
          <p:nvPr/>
        </p:nvPicPr>
        <p:blipFill>
          <a:blip r:embed="rId3"/>
          <a:stretch>
            <a:fillRect/>
          </a:stretch>
        </p:blipFill>
        <p:spPr>
          <a:xfrm>
            <a:off x="521550" y="1313765"/>
            <a:ext cx="3574706" cy="4967790"/>
          </a:xfrm>
          <a:prstGeom prst="rect">
            <a:avLst/>
          </a:prstGeom>
        </p:spPr>
      </p:pic>
      <p:pic>
        <p:nvPicPr>
          <p:cNvPr id="5" name="Picture 4">
            <a:extLst>
              <a:ext uri="{FF2B5EF4-FFF2-40B4-BE49-F238E27FC236}">
                <a16:creationId xmlns:a16="http://schemas.microsoft.com/office/drawing/2014/main" id="{A45ECE68-89A8-E2D0-3E01-CE4175138B4D}"/>
              </a:ext>
            </a:extLst>
          </p:cNvPr>
          <p:cNvPicPr>
            <a:picLocks noChangeAspect="1"/>
          </p:cNvPicPr>
          <p:nvPr/>
        </p:nvPicPr>
        <p:blipFill>
          <a:blip r:embed="rId4"/>
          <a:stretch>
            <a:fillRect/>
          </a:stretch>
        </p:blipFill>
        <p:spPr>
          <a:xfrm>
            <a:off x="5048036" y="3235733"/>
            <a:ext cx="3045822" cy="3045822"/>
          </a:xfrm>
          <a:prstGeom prst="rect">
            <a:avLst/>
          </a:prstGeom>
        </p:spPr>
      </p:pic>
      <p:sp>
        <p:nvSpPr>
          <p:cNvPr id="2" name="TextBox 1">
            <a:extLst>
              <a:ext uri="{FF2B5EF4-FFF2-40B4-BE49-F238E27FC236}">
                <a16:creationId xmlns:a16="http://schemas.microsoft.com/office/drawing/2014/main" id="{104A83E4-8C03-3306-C613-F3283849D51F}"/>
              </a:ext>
            </a:extLst>
          </p:cNvPr>
          <p:cNvSpPr txBox="1"/>
          <p:nvPr/>
        </p:nvSpPr>
        <p:spPr>
          <a:xfrm>
            <a:off x="4233228" y="1397003"/>
            <a:ext cx="4675438" cy="4524315"/>
          </a:xfrm>
          <a:prstGeom prst="rect">
            <a:avLst/>
          </a:prstGeom>
          <a:noFill/>
        </p:spPr>
        <p:txBody>
          <a:bodyPr wrap="square" rtlCol="0">
            <a:spAutoFit/>
          </a:bodyPr>
          <a:lstStyle/>
          <a:p>
            <a:pPr algn="l"/>
            <a:r>
              <a:rPr lang="en-GB" dirty="0">
                <a:solidFill>
                  <a:schemeClr val="tx2"/>
                </a:solidFill>
                <a:latin typeface="Source Sans Pro" panose="020B0503030403020204" pitchFamily="34" charset="0"/>
                <a:ea typeface="Source Sans Pro" panose="020B0503030403020204" pitchFamily="34" charset="0"/>
              </a:rPr>
              <a:t>Pada </a:t>
            </a:r>
            <a:r>
              <a:rPr lang="en-GB" dirty="0" err="1">
                <a:solidFill>
                  <a:schemeClr val="tx2"/>
                </a:solidFill>
                <a:latin typeface="Source Sans Pro" panose="020B0503030403020204" pitchFamily="34" charset="0"/>
                <a:ea typeface="Source Sans Pro" panose="020B0503030403020204" pitchFamily="34" charset="0"/>
              </a:rPr>
              <a:t>saat</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kapan</a:t>
            </a:r>
            <a:r>
              <a:rPr lang="en-GB" dirty="0">
                <a:solidFill>
                  <a:schemeClr val="tx2"/>
                </a:solidFill>
                <a:latin typeface="Source Sans Pro" panose="020B0503030403020204" pitchFamily="34" charset="0"/>
                <a:ea typeface="Source Sans Pro" panose="020B0503030403020204" pitchFamily="34" charset="0"/>
              </a:rPr>
              <a:t> pun </a:t>
            </a:r>
            <a:r>
              <a:rPr lang="en-GB" dirty="0" err="1">
                <a:solidFill>
                  <a:schemeClr val="tx2"/>
                </a:solidFill>
                <a:latin typeface="Source Sans Pro" panose="020B0503030403020204" pitchFamily="34" charset="0"/>
                <a:ea typeface="Source Sans Pro" panose="020B0503030403020204" pitchFamily="34" charset="0"/>
              </a:rPr>
              <a:t>selama</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infeksi</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patogen</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dapat</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dilepaskan</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ke</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lingkungan</a:t>
            </a:r>
            <a:r>
              <a:rPr lang="en-GB" dirty="0">
                <a:solidFill>
                  <a:schemeClr val="tx2"/>
                </a:solidFill>
                <a:latin typeface="Source Sans Pro" panose="020B0503030403020204" pitchFamily="34" charset="0"/>
                <a:ea typeface="Source Sans Pro" panose="020B0503030403020204" pitchFamily="34" charset="0"/>
              </a:rPr>
              <a:t> oleh </a:t>
            </a:r>
            <a:r>
              <a:rPr lang="en-GB" dirty="0" err="1">
                <a:solidFill>
                  <a:schemeClr val="tx2"/>
                </a:solidFill>
                <a:latin typeface="Source Sans Pro" panose="020B0503030403020204" pitchFamily="34" charset="0"/>
                <a:ea typeface="Source Sans Pro" panose="020B0503030403020204" pitchFamily="34" charset="0"/>
              </a:rPr>
              <a:t>inang</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melalui</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tinja</a:t>
            </a:r>
            <a:r>
              <a:rPr lang="en-GB" dirty="0">
                <a:solidFill>
                  <a:schemeClr val="tx2"/>
                </a:solidFill>
                <a:latin typeface="Source Sans Pro" panose="020B0503030403020204" pitchFamily="34" charset="0"/>
                <a:ea typeface="Source Sans Pro" panose="020B0503030403020204" pitchFamily="34" charset="0"/>
              </a:rPr>
              <a:t>, urine, </a:t>
            </a:r>
            <a:r>
              <a:rPr lang="en-GB" dirty="0" err="1">
                <a:solidFill>
                  <a:schemeClr val="tx2"/>
                </a:solidFill>
                <a:latin typeface="Source Sans Pro" panose="020B0503030403020204" pitchFamily="34" charset="0"/>
                <a:ea typeface="Source Sans Pro" panose="020B0503030403020204" pitchFamily="34" charset="0"/>
              </a:rPr>
              <a:t>atau</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sekret</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pernapasan</a:t>
            </a:r>
            <a:r>
              <a:rPr lang="en-GB" dirty="0">
                <a:solidFill>
                  <a:schemeClr val="tx2"/>
                </a:solidFill>
                <a:latin typeface="Source Sans Pro" panose="020B0503030403020204" pitchFamily="34" charset="0"/>
                <a:ea typeface="Source Sans Pro" panose="020B0503030403020204" pitchFamily="34" charset="0"/>
              </a:rPr>
              <a:t>.</a:t>
            </a:r>
          </a:p>
          <a:p>
            <a:pPr algn="l"/>
            <a:r>
              <a:rPr lang="en-GB" dirty="0">
                <a:solidFill>
                  <a:schemeClr val="tx2"/>
                </a:solidFill>
                <a:latin typeface="Source Sans Pro" panose="020B0503030403020204" pitchFamily="34" charset="0"/>
                <a:ea typeface="Source Sans Pro" panose="020B0503030403020204" pitchFamily="34" charset="0"/>
              </a:rPr>
              <a:t>  </a:t>
            </a:r>
          </a:p>
          <a:p>
            <a:pPr algn="l"/>
            <a:r>
              <a:rPr lang="en-GB" dirty="0" err="1">
                <a:solidFill>
                  <a:schemeClr val="tx2"/>
                </a:solidFill>
                <a:latin typeface="Source Sans Pro" panose="020B0503030403020204" pitchFamily="34" charset="0"/>
                <a:ea typeface="Source Sans Pro" panose="020B0503030403020204" pitchFamily="34" charset="0"/>
              </a:rPr>
              <a:t>Konsentrasi</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organisme</a:t>
            </a:r>
            <a:r>
              <a:rPr lang="en-GB" dirty="0">
                <a:solidFill>
                  <a:schemeClr val="tx2"/>
                </a:solidFill>
                <a:latin typeface="Source Sans Pro" panose="020B0503030403020204" pitchFamily="34" charset="0"/>
                <a:ea typeface="Source Sans Pro" panose="020B0503030403020204" pitchFamily="34" charset="0"/>
              </a:rPr>
              <a:t> yang </a:t>
            </a:r>
            <a:r>
              <a:rPr lang="en-GB" dirty="0" err="1">
                <a:solidFill>
                  <a:schemeClr val="tx2"/>
                </a:solidFill>
                <a:latin typeface="Source Sans Pro" panose="020B0503030403020204" pitchFamily="34" charset="0"/>
                <a:ea typeface="Source Sans Pro" panose="020B0503030403020204" pitchFamily="34" charset="0"/>
              </a:rPr>
              <a:t>dilepaskan</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ke</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lingkungan</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bervariasi</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tergantung</a:t>
            </a:r>
            <a:r>
              <a:rPr lang="en-GB" dirty="0">
                <a:solidFill>
                  <a:schemeClr val="tx2"/>
                </a:solidFill>
                <a:latin typeface="Source Sans Pro" panose="020B0503030403020204" pitchFamily="34" charset="0"/>
                <a:ea typeface="Source Sans Pro" panose="020B0503030403020204" pitchFamily="34" charset="0"/>
              </a:rPr>
              <a:t> pada </a:t>
            </a:r>
            <a:r>
              <a:rPr lang="en-GB" dirty="0" err="1">
                <a:solidFill>
                  <a:schemeClr val="tx2"/>
                </a:solidFill>
                <a:latin typeface="Source Sans Pro" panose="020B0503030403020204" pitchFamily="34" charset="0"/>
                <a:ea typeface="Source Sans Pro" panose="020B0503030403020204" pitchFamily="34" charset="0"/>
              </a:rPr>
              <a:t>jenis</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organisme</a:t>
            </a:r>
            <a:r>
              <a:rPr lang="en-GB" dirty="0">
                <a:solidFill>
                  <a:schemeClr val="tx2"/>
                </a:solidFill>
                <a:latin typeface="Source Sans Pro" panose="020B0503030403020204" pitchFamily="34" charset="0"/>
                <a:ea typeface="Source Sans Pro" panose="020B0503030403020204" pitchFamily="34" charset="0"/>
              </a:rPr>
              <a:t> dan </a:t>
            </a:r>
            <a:r>
              <a:rPr lang="en-GB" dirty="0" err="1">
                <a:solidFill>
                  <a:schemeClr val="tx2"/>
                </a:solidFill>
                <a:latin typeface="Source Sans Pro" panose="020B0503030403020204" pitchFamily="34" charset="0"/>
                <a:ea typeface="Source Sans Pro" panose="020B0503030403020204" pitchFamily="34" charset="0"/>
              </a:rPr>
              <a:t>jalur</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penularannya</a:t>
            </a:r>
            <a:r>
              <a:rPr lang="en-GB" dirty="0">
                <a:solidFill>
                  <a:schemeClr val="tx2"/>
                </a:solidFill>
                <a:latin typeface="Source Sans Pro" panose="020B0503030403020204" pitchFamily="34" charset="0"/>
                <a:ea typeface="Source Sans Pro" panose="020B0503030403020204" pitchFamily="34" charset="0"/>
              </a:rPr>
              <a:t>.</a:t>
            </a:r>
          </a:p>
          <a:p>
            <a:pPr algn="l"/>
            <a:endParaRPr lang="en-GB" dirty="0">
              <a:solidFill>
                <a:schemeClr val="tx2"/>
              </a:solidFill>
              <a:latin typeface="Source Sans Pro" panose="020B0503030403020204" pitchFamily="34" charset="0"/>
              <a:ea typeface="Source Sans Pro" panose="020B0503030403020204" pitchFamily="34" charset="0"/>
            </a:endParaRPr>
          </a:p>
          <a:p>
            <a:pPr algn="l"/>
            <a:endParaRPr lang="en-GB" dirty="0">
              <a:solidFill>
                <a:schemeClr val="tx2"/>
              </a:solidFill>
              <a:latin typeface="Source Sans Pro" panose="020B0503030403020204" pitchFamily="34" charset="0"/>
              <a:ea typeface="Source Sans Pro" panose="020B0503030403020204" pitchFamily="34" charset="0"/>
            </a:endParaRPr>
          </a:p>
          <a:p>
            <a:pPr algn="l"/>
            <a:endParaRPr lang="en-GB" dirty="0">
              <a:solidFill>
                <a:schemeClr val="tx2"/>
              </a:solidFill>
              <a:latin typeface="Source Sans Pro" panose="020B0503030403020204" pitchFamily="34" charset="0"/>
              <a:ea typeface="Source Sans Pro" panose="020B0503030403020204" pitchFamily="34" charset="0"/>
            </a:endParaRPr>
          </a:p>
          <a:p>
            <a:pPr algn="l"/>
            <a:endParaRPr lang="en-GB" dirty="0">
              <a:solidFill>
                <a:schemeClr val="tx2"/>
              </a:solidFill>
              <a:latin typeface="Source Sans Pro" panose="020B0503030403020204" pitchFamily="34" charset="0"/>
              <a:ea typeface="Source Sans Pro" panose="020B0503030403020204" pitchFamily="34" charset="0"/>
            </a:endParaRPr>
          </a:p>
          <a:p>
            <a:pPr algn="l"/>
            <a:endParaRPr lang="en-GB" dirty="0">
              <a:solidFill>
                <a:schemeClr val="tx2"/>
              </a:solidFill>
              <a:latin typeface="Source Sans Pro" panose="020B0503030403020204" pitchFamily="34" charset="0"/>
              <a:ea typeface="Source Sans Pro" panose="020B0503030403020204" pitchFamily="34" charset="0"/>
            </a:endParaRPr>
          </a:p>
          <a:p>
            <a:pPr algn="l"/>
            <a:endParaRPr lang="en-GB" dirty="0">
              <a:solidFill>
                <a:schemeClr val="tx2"/>
              </a:solidFill>
              <a:latin typeface="Source Sans Pro" panose="020B0503030403020204" pitchFamily="34" charset="0"/>
              <a:ea typeface="Source Sans Pro" panose="020B0503030403020204" pitchFamily="34" charset="0"/>
            </a:endParaRPr>
          </a:p>
          <a:p>
            <a:pPr algn="l"/>
            <a:endParaRPr lang="en-GB" dirty="0">
              <a:solidFill>
                <a:schemeClr val="tx2"/>
              </a:solidFill>
              <a:latin typeface="Source Sans Pro" panose="020B0503030403020204" pitchFamily="34" charset="0"/>
              <a:ea typeface="Source Sans Pro" panose="020B0503030403020204" pitchFamily="34" charset="0"/>
            </a:endParaRPr>
          </a:p>
          <a:p>
            <a:pPr algn="l"/>
            <a:endParaRPr lang="en-GB" dirty="0">
              <a:solidFill>
                <a:schemeClr val="tx2"/>
              </a:solidFill>
              <a:latin typeface="Source Sans Pro" panose="020B0503030403020204" pitchFamily="34" charset="0"/>
              <a:ea typeface="Source Sans Pro" panose="020B0503030403020204" pitchFamily="34" charset="0"/>
            </a:endParaRPr>
          </a:p>
          <a:p>
            <a:pPr algn="l"/>
            <a:endParaRPr lang="en-GB" dirty="0">
              <a:solidFill>
                <a:schemeClr val="tx2"/>
              </a:solidFill>
              <a:latin typeface="Source Sans Pro" panose="020B0503030403020204" pitchFamily="34" charset="0"/>
              <a:ea typeface="Source Sans Pro" panose="020B0503030403020204" pitchFamily="34" charset="0"/>
            </a:endParaRPr>
          </a:p>
        </p:txBody>
      </p:sp>
      <p:sp>
        <p:nvSpPr>
          <p:cNvPr id="6" name="Text Placeholder 19">
            <a:extLst>
              <a:ext uri="{FF2B5EF4-FFF2-40B4-BE49-F238E27FC236}">
                <a16:creationId xmlns:a16="http://schemas.microsoft.com/office/drawing/2014/main" id="{F805754E-8513-E0D3-2ECD-09F39F365750}"/>
              </a:ext>
            </a:extLst>
          </p:cNvPr>
          <p:cNvSpPr txBox="1">
            <a:spLocks/>
          </p:cNvSpPr>
          <p:nvPr/>
        </p:nvSpPr>
        <p:spPr>
          <a:xfrm>
            <a:off x="224901" y="283385"/>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26676"/>
                </a:solidFill>
              </a:rPr>
              <a:t>Langkah 2.4</a:t>
            </a:r>
          </a:p>
        </p:txBody>
      </p:sp>
      <p:cxnSp>
        <p:nvCxnSpPr>
          <p:cNvPr id="7" name="Straight Connector 17">
            <a:extLst>
              <a:ext uri="{FF2B5EF4-FFF2-40B4-BE49-F238E27FC236}">
                <a16:creationId xmlns:a16="http://schemas.microsoft.com/office/drawing/2014/main" id="{262ACE79-4541-67FA-7568-D26B8D44044E}"/>
              </a:ext>
            </a:extLst>
          </p:cNvPr>
          <p:cNvCxnSpPr>
            <a:cxnSpLocks/>
          </p:cNvCxnSpPr>
          <p:nvPr/>
        </p:nvCxnSpPr>
        <p:spPr>
          <a:xfrm flipH="1">
            <a:off x="334851" y="1225547"/>
            <a:ext cx="8564451" cy="0"/>
          </a:xfrm>
          <a:prstGeom prst="line">
            <a:avLst/>
          </a:prstGeom>
          <a:ln>
            <a:solidFill>
              <a:srgbClr val="226676"/>
            </a:solidFill>
          </a:ln>
        </p:spPr>
        <p:style>
          <a:lnRef idx="1">
            <a:schemeClr val="accent1"/>
          </a:lnRef>
          <a:fillRef idx="0">
            <a:schemeClr val="accent1"/>
          </a:fillRef>
          <a:effectRef idx="0">
            <a:schemeClr val="accent1"/>
          </a:effectRef>
          <a:fontRef idx="minor">
            <a:schemeClr val="tx1"/>
          </a:fontRef>
        </p:style>
      </p:cxnSp>
      <p:sp>
        <p:nvSpPr>
          <p:cNvPr id="9" name="Text Placeholder 19">
            <a:extLst>
              <a:ext uri="{FF2B5EF4-FFF2-40B4-BE49-F238E27FC236}">
                <a16:creationId xmlns:a16="http://schemas.microsoft.com/office/drawing/2014/main" id="{0B0348A0-467C-02D9-71A3-37549C08BF9A}"/>
              </a:ext>
            </a:extLst>
          </p:cNvPr>
          <p:cNvSpPr txBox="1">
            <a:spLocks/>
          </p:cNvSpPr>
          <p:nvPr/>
        </p:nvSpPr>
        <p:spPr>
          <a:xfrm>
            <a:off x="224901" y="772275"/>
            <a:ext cx="658229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spc="0" dirty="0" err="1">
                <a:solidFill>
                  <a:schemeClr val="tx2"/>
                </a:solidFill>
                <a:latin typeface="Source Sans Pro" panose="020B0503030403020204" pitchFamily="34" charset="0"/>
                <a:ea typeface="Source Sans Pro" panose="020B0503030403020204" pitchFamily="34" charset="0"/>
              </a:rPr>
              <a:t>Kumpulkan</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informasi</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pendukung</a:t>
            </a:r>
            <a:endParaRPr lang="x-none" sz="2000" spc="0" dirty="0">
              <a:solidFill>
                <a:schemeClr val="tx2"/>
              </a:solidFill>
              <a:ea typeface="Source Sans Pro" panose="020B0503030403020204" pitchFamily="34" charset="0"/>
            </a:endParaRPr>
          </a:p>
        </p:txBody>
      </p:sp>
    </p:spTree>
    <p:extLst>
      <p:ext uri="{BB962C8B-B14F-4D97-AF65-F5344CB8AC3E}">
        <p14:creationId xmlns:p14="http://schemas.microsoft.com/office/powerpoint/2010/main" val="18165485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07CAF193-A9A2-7041-8EFD-163AD6BD5A75}"/>
              </a:ext>
            </a:extLst>
          </p:cNvPr>
          <p:cNvSpPr txBox="1">
            <a:spLocks/>
          </p:cNvSpPr>
          <p:nvPr/>
        </p:nvSpPr>
        <p:spPr>
          <a:xfrm>
            <a:off x="6187014" y="1033449"/>
            <a:ext cx="2960117" cy="371956"/>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200" dirty="0" err="1">
                <a:solidFill>
                  <a:srgbClr val="226676"/>
                </a:solidFill>
                <a:latin typeface="Source Sans Pro" panose="020B0503030403020204" pitchFamily="34" charset="0"/>
                <a:ea typeface="Source Sans Pro" panose="020B0503030403020204" pitchFamily="34" charset="0"/>
              </a:rPr>
              <a:t>Bakteri</a:t>
            </a:r>
            <a:endParaRPr lang="en-GB" sz="2200" dirty="0">
              <a:solidFill>
                <a:srgbClr val="226676"/>
              </a:solidFill>
              <a:latin typeface="Source Sans Pro" panose="020B0503030403020204" pitchFamily="34" charset="0"/>
              <a:ea typeface="Source Sans Pro" panose="020B0503030403020204" pitchFamily="34" charset="0"/>
            </a:endParaRPr>
          </a:p>
          <a:p>
            <a:pPr>
              <a:lnSpc>
                <a:spcPct val="100000"/>
              </a:lnSpc>
            </a:pPr>
            <a:endParaRPr lang="en-GB" sz="2200" dirty="0">
              <a:solidFill>
                <a:srgbClr val="226676"/>
              </a:solidFill>
              <a:latin typeface="Source Sans Pro" panose="020B0503030403020204" pitchFamily="34" charset="0"/>
              <a:ea typeface="Source Sans Pro" panose="020B0503030403020204" pitchFamily="34" charset="0"/>
            </a:endParaRPr>
          </a:p>
        </p:txBody>
      </p:sp>
      <p:sp>
        <p:nvSpPr>
          <p:cNvPr id="4" name="Text Placeholder 7">
            <a:extLst>
              <a:ext uri="{FF2B5EF4-FFF2-40B4-BE49-F238E27FC236}">
                <a16:creationId xmlns:a16="http://schemas.microsoft.com/office/drawing/2014/main" id="{76D82F74-9B45-F54F-BE96-D8376932D697}"/>
              </a:ext>
            </a:extLst>
          </p:cNvPr>
          <p:cNvSpPr txBox="1">
            <a:spLocks/>
          </p:cNvSpPr>
          <p:nvPr/>
        </p:nvSpPr>
        <p:spPr>
          <a:xfrm>
            <a:off x="5979883" y="1407429"/>
            <a:ext cx="3303325" cy="1418879"/>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r>
              <a:rPr lang="en-GB" sz="1800" dirty="0" err="1">
                <a:solidFill>
                  <a:schemeClr val="tx2"/>
                </a:solidFill>
                <a:latin typeface="Source Sans Pro" panose="020B0503030403020204" pitchFamily="34" charset="0"/>
                <a:ea typeface="Source Sans Pro" panose="020B0503030403020204" pitchFamily="34" charset="0"/>
              </a:rPr>
              <a:t>Enterik</a:t>
            </a:r>
            <a:r>
              <a:rPr lang="en-GB" sz="1800" dirty="0">
                <a:solidFill>
                  <a:schemeClr val="tx2"/>
                </a:solidFill>
                <a:latin typeface="Source Sans Pro" panose="020B0503030403020204" pitchFamily="34" charset="0"/>
                <a:ea typeface="Source Sans Pro" panose="020B0503030403020204" pitchFamily="34" charset="0"/>
              </a:rPr>
              <a:t>, </a:t>
            </a:r>
            <a:r>
              <a:rPr lang="en-GB" sz="1800" dirty="0" err="1">
                <a:solidFill>
                  <a:schemeClr val="tx2"/>
                </a:solidFill>
                <a:latin typeface="Source Sans Pro" panose="020B0503030403020204" pitchFamily="34" charset="0"/>
                <a:ea typeface="Source Sans Pro" panose="020B0503030403020204" pitchFamily="34" charset="0"/>
              </a:rPr>
              <a:t>ditularkan</a:t>
            </a:r>
            <a:r>
              <a:rPr lang="en-GB" sz="1800" dirty="0">
                <a:solidFill>
                  <a:schemeClr val="tx2"/>
                </a:solidFill>
                <a:latin typeface="Source Sans Pro" panose="020B0503030403020204" pitchFamily="34" charset="0"/>
                <a:ea typeface="Source Sans Pro" panose="020B0503030403020204" pitchFamily="34" charset="0"/>
              </a:rPr>
              <a:t> </a:t>
            </a:r>
            <a:r>
              <a:rPr lang="en-GB" sz="1800" dirty="0" err="1">
                <a:solidFill>
                  <a:schemeClr val="tx2"/>
                </a:solidFill>
                <a:latin typeface="Source Sans Pro" panose="020B0503030403020204" pitchFamily="34" charset="0"/>
                <a:ea typeface="Source Sans Pro" panose="020B0503030403020204" pitchFamily="34" charset="0"/>
              </a:rPr>
              <a:t>melalui</a:t>
            </a:r>
            <a:r>
              <a:rPr lang="en-GB" sz="1800" dirty="0">
                <a:solidFill>
                  <a:schemeClr val="tx2"/>
                </a:solidFill>
                <a:latin typeface="Source Sans Pro" panose="020B0503030403020204" pitchFamily="34" charset="0"/>
                <a:ea typeface="Source Sans Pro" panose="020B0503030403020204" pitchFamily="34" charset="0"/>
              </a:rPr>
              <a:t> </a:t>
            </a:r>
            <a:r>
              <a:rPr lang="en-GB" sz="1800" dirty="0" err="1">
                <a:solidFill>
                  <a:schemeClr val="tx2"/>
                </a:solidFill>
                <a:latin typeface="Source Sans Pro" panose="020B0503030403020204" pitchFamily="34" charset="0"/>
                <a:ea typeface="Source Sans Pro" panose="020B0503030403020204" pitchFamily="34" charset="0"/>
              </a:rPr>
              <a:t>jalur</a:t>
            </a:r>
            <a:r>
              <a:rPr lang="en-GB" sz="1800" dirty="0">
                <a:solidFill>
                  <a:schemeClr val="tx2"/>
                </a:solidFill>
                <a:latin typeface="Source Sans Pro" panose="020B0503030403020204" pitchFamily="34" charset="0"/>
                <a:ea typeface="Source Sans Pro" panose="020B0503030403020204" pitchFamily="34" charset="0"/>
              </a:rPr>
              <a:t> </a:t>
            </a:r>
            <a:r>
              <a:rPr lang="en-GB" sz="1800" dirty="0" err="1">
                <a:solidFill>
                  <a:schemeClr val="tx2"/>
                </a:solidFill>
                <a:latin typeface="Source Sans Pro" panose="020B0503030403020204" pitchFamily="34" charset="0"/>
                <a:ea typeface="Source Sans Pro" panose="020B0503030403020204" pitchFamily="34" charset="0"/>
              </a:rPr>
              <a:t>fekal</a:t>
            </a:r>
            <a:r>
              <a:rPr lang="en-GB" sz="1800" dirty="0">
                <a:solidFill>
                  <a:schemeClr val="tx2"/>
                </a:solidFill>
                <a:latin typeface="Source Sans Pro" panose="020B0503030403020204" pitchFamily="34" charset="0"/>
                <a:ea typeface="Source Sans Pro" panose="020B0503030403020204" pitchFamily="34" charset="0"/>
              </a:rPr>
              <a:t>-oral.</a:t>
            </a:r>
          </a:p>
          <a:p>
            <a:pPr marL="285750" indent="-285750">
              <a:lnSpc>
                <a:spcPct val="100000"/>
              </a:lnSpc>
              <a:buFont typeface="Arial" panose="020B0604020202020204" pitchFamily="34" charset="0"/>
              <a:buChar char="•"/>
            </a:pPr>
            <a:r>
              <a:rPr lang="en-GB" sz="1800" dirty="0" err="1">
                <a:solidFill>
                  <a:schemeClr val="tx2"/>
                </a:solidFill>
                <a:latin typeface="Source Sans Pro" panose="020B0503030403020204" pitchFamily="34" charset="0"/>
                <a:ea typeface="Source Sans Pro" panose="020B0503030403020204" pitchFamily="34" charset="0"/>
              </a:rPr>
              <a:t>Menyebabkan</a:t>
            </a:r>
            <a:r>
              <a:rPr lang="en-GB" sz="1800" dirty="0">
                <a:solidFill>
                  <a:schemeClr val="tx2"/>
                </a:solidFill>
                <a:latin typeface="Source Sans Pro" panose="020B0503030403020204" pitchFamily="34" charset="0"/>
                <a:ea typeface="Source Sans Pro" panose="020B0503030403020204" pitchFamily="34" charset="0"/>
              </a:rPr>
              <a:t> gastroenteritis, </a:t>
            </a:r>
            <a:r>
              <a:rPr lang="en-GB" sz="1800" dirty="0" err="1">
                <a:solidFill>
                  <a:schemeClr val="tx2"/>
                </a:solidFill>
                <a:latin typeface="Source Sans Pro" panose="020B0503030403020204" pitchFamily="34" charset="0"/>
                <a:ea typeface="Source Sans Pro" panose="020B0503030403020204" pitchFamily="34" charset="0"/>
              </a:rPr>
              <a:t>tifus</a:t>
            </a:r>
            <a:r>
              <a:rPr lang="en-GB" sz="1800" dirty="0">
                <a:solidFill>
                  <a:schemeClr val="tx2"/>
                </a:solidFill>
                <a:latin typeface="Source Sans Pro" panose="020B0503030403020204" pitchFamily="34" charset="0"/>
                <a:ea typeface="Source Sans Pro" panose="020B0503030403020204" pitchFamily="34" charset="0"/>
              </a:rPr>
              <a:t>, </a:t>
            </a:r>
            <a:r>
              <a:rPr lang="en-GB" sz="1800" dirty="0" err="1">
                <a:solidFill>
                  <a:schemeClr val="tx2"/>
                </a:solidFill>
                <a:latin typeface="Source Sans Pro" panose="020B0503030403020204" pitchFamily="34" charset="0"/>
                <a:ea typeface="Source Sans Pro" panose="020B0503030403020204" pitchFamily="34" charset="0"/>
              </a:rPr>
              <a:t>diare</a:t>
            </a:r>
            <a:r>
              <a:rPr lang="en-GB" sz="1800" dirty="0">
                <a:solidFill>
                  <a:schemeClr val="tx2"/>
                </a:solidFill>
                <a:latin typeface="Source Sans Pro" panose="020B0503030403020204" pitchFamily="34" charset="0"/>
                <a:ea typeface="Source Sans Pro" panose="020B0503030403020204" pitchFamily="34" charset="0"/>
              </a:rPr>
              <a:t> E. coli</a:t>
            </a:r>
          </a:p>
          <a:p>
            <a:pPr marL="285750" indent="-285750">
              <a:lnSpc>
                <a:spcPct val="100000"/>
              </a:lnSpc>
              <a:buFont typeface="Arial" panose="020B0604020202020204" pitchFamily="34" charset="0"/>
              <a:buChar char="•"/>
            </a:pPr>
            <a:r>
              <a:rPr lang="en-GB" sz="1800" dirty="0" err="1">
                <a:solidFill>
                  <a:schemeClr val="tx2"/>
                </a:solidFill>
                <a:latin typeface="Source Sans Pro" panose="020B0503030403020204" pitchFamily="34" charset="0"/>
                <a:ea typeface="Source Sans Pro" panose="020B0503030403020204" pitchFamily="34" charset="0"/>
              </a:rPr>
              <a:t>Menyebabkan</a:t>
            </a:r>
            <a:r>
              <a:rPr lang="en-GB" sz="1800" dirty="0">
                <a:solidFill>
                  <a:schemeClr val="tx2"/>
                </a:solidFill>
                <a:latin typeface="Source Sans Pro" panose="020B0503030403020204" pitchFamily="34" charset="0"/>
                <a:ea typeface="Source Sans Pro" panose="020B0503030403020204" pitchFamily="34" charset="0"/>
              </a:rPr>
              <a:t> </a:t>
            </a:r>
            <a:r>
              <a:rPr lang="en-GB" sz="1800" dirty="0" err="1">
                <a:solidFill>
                  <a:schemeClr val="tx2"/>
                </a:solidFill>
                <a:latin typeface="Source Sans Pro" panose="020B0503030403020204" pitchFamily="34" charset="0"/>
                <a:ea typeface="Source Sans Pro" panose="020B0503030403020204" pitchFamily="34" charset="0"/>
              </a:rPr>
              <a:t>dampak</a:t>
            </a:r>
            <a:r>
              <a:rPr lang="en-GB" sz="1800" dirty="0">
                <a:solidFill>
                  <a:schemeClr val="tx2"/>
                </a:solidFill>
                <a:latin typeface="Source Sans Pro" panose="020B0503030403020204" pitchFamily="34" charset="0"/>
                <a:ea typeface="Source Sans Pro" panose="020B0503030403020204" pitchFamily="34" charset="0"/>
              </a:rPr>
              <a:t> </a:t>
            </a:r>
            <a:r>
              <a:rPr lang="en-GB" sz="1800" dirty="0" err="1">
                <a:solidFill>
                  <a:schemeClr val="tx2"/>
                </a:solidFill>
                <a:latin typeface="Source Sans Pro" panose="020B0503030403020204" pitchFamily="34" charset="0"/>
                <a:ea typeface="Source Sans Pro" panose="020B0503030403020204" pitchFamily="34" charset="0"/>
              </a:rPr>
              <a:t>kesehatan</a:t>
            </a:r>
            <a:r>
              <a:rPr lang="en-GB" sz="1800" dirty="0">
                <a:solidFill>
                  <a:schemeClr val="tx2"/>
                </a:solidFill>
                <a:latin typeface="Source Sans Pro" panose="020B0503030403020204" pitchFamily="34" charset="0"/>
                <a:ea typeface="Source Sans Pro" panose="020B0503030403020204" pitchFamily="34" charset="0"/>
              </a:rPr>
              <a:t> yang </a:t>
            </a:r>
            <a:r>
              <a:rPr lang="en-GB" sz="1800" dirty="0" err="1">
                <a:solidFill>
                  <a:schemeClr val="tx2"/>
                </a:solidFill>
                <a:latin typeface="Source Sans Pro" panose="020B0503030403020204" pitchFamily="34" charset="0"/>
                <a:ea typeface="Source Sans Pro" panose="020B0503030403020204" pitchFamily="34" charset="0"/>
              </a:rPr>
              <a:t>serius</a:t>
            </a:r>
            <a:r>
              <a:rPr lang="en-GB" sz="1800" dirty="0">
                <a:solidFill>
                  <a:schemeClr val="tx2"/>
                </a:solidFill>
                <a:latin typeface="Source Sans Pro" panose="020B0503030403020204" pitchFamily="34" charset="0"/>
                <a:ea typeface="Source Sans Pro" panose="020B0503030403020204" pitchFamily="34" charset="0"/>
              </a:rPr>
              <a:t> dan </a:t>
            </a:r>
            <a:r>
              <a:rPr lang="en-GB" sz="1800" dirty="0" err="1">
                <a:solidFill>
                  <a:schemeClr val="tx2"/>
                </a:solidFill>
                <a:latin typeface="Source Sans Pro" panose="020B0503030403020204" pitchFamily="34" charset="0"/>
                <a:ea typeface="Source Sans Pro" panose="020B0503030403020204" pitchFamily="34" charset="0"/>
              </a:rPr>
              <a:t>efek</a:t>
            </a:r>
            <a:r>
              <a:rPr lang="en-GB" sz="1800" dirty="0">
                <a:solidFill>
                  <a:schemeClr val="tx2"/>
                </a:solidFill>
                <a:latin typeface="Source Sans Pro" panose="020B0503030403020204" pitchFamily="34" charset="0"/>
                <a:ea typeface="Source Sans Pro" panose="020B0503030403020204" pitchFamily="34" charset="0"/>
              </a:rPr>
              <a:t> </a:t>
            </a:r>
            <a:r>
              <a:rPr lang="en-GB" sz="1800" dirty="0" err="1">
                <a:solidFill>
                  <a:schemeClr val="tx2"/>
                </a:solidFill>
                <a:latin typeface="Source Sans Pro" panose="020B0503030403020204" pitchFamily="34" charset="0"/>
                <a:ea typeface="Source Sans Pro" panose="020B0503030403020204" pitchFamily="34" charset="0"/>
              </a:rPr>
              <a:t>jangka</a:t>
            </a:r>
            <a:r>
              <a:rPr lang="en-GB" sz="1800" dirty="0">
                <a:solidFill>
                  <a:schemeClr val="tx2"/>
                </a:solidFill>
                <a:latin typeface="Source Sans Pro" panose="020B0503030403020204" pitchFamily="34" charset="0"/>
                <a:ea typeface="Source Sans Pro" panose="020B0503030403020204" pitchFamily="34" charset="0"/>
              </a:rPr>
              <a:t> </a:t>
            </a:r>
            <a:r>
              <a:rPr lang="en-GB" sz="1800" dirty="0" err="1">
                <a:solidFill>
                  <a:schemeClr val="tx2"/>
                </a:solidFill>
                <a:latin typeface="Source Sans Pro" panose="020B0503030403020204" pitchFamily="34" charset="0"/>
                <a:ea typeface="Source Sans Pro" panose="020B0503030403020204" pitchFamily="34" charset="0"/>
              </a:rPr>
              <a:t>panjang</a:t>
            </a:r>
            <a:endParaRPr lang="en-GB" sz="1800" dirty="0">
              <a:solidFill>
                <a:schemeClr val="tx2"/>
              </a:solidFill>
              <a:latin typeface="Source Sans Pro" panose="020B0503030403020204" pitchFamily="34" charset="0"/>
              <a:ea typeface="Source Sans Pro" panose="020B0503030403020204" pitchFamily="34" charset="0"/>
            </a:endParaRPr>
          </a:p>
        </p:txBody>
      </p:sp>
      <p:sp>
        <p:nvSpPr>
          <p:cNvPr id="11" name="Text Placeholder 19">
            <a:extLst>
              <a:ext uri="{FF2B5EF4-FFF2-40B4-BE49-F238E27FC236}">
                <a16:creationId xmlns:a16="http://schemas.microsoft.com/office/drawing/2014/main" id="{280440C2-8692-1F41-9E4F-65D3AA0FD9BF}"/>
              </a:ext>
            </a:extLst>
          </p:cNvPr>
          <p:cNvSpPr txBox="1">
            <a:spLocks/>
          </p:cNvSpPr>
          <p:nvPr/>
        </p:nvSpPr>
        <p:spPr>
          <a:xfrm>
            <a:off x="224901" y="283385"/>
            <a:ext cx="7354254"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err="1">
                <a:solidFill>
                  <a:srgbClr val="226676"/>
                </a:solidFill>
              </a:rPr>
              <a:t>Patogen</a:t>
            </a:r>
            <a:r>
              <a:rPr lang="en-GB" dirty="0">
                <a:solidFill>
                  <a:srgbClr val="226676"/>
                </a:solidFill>
              </a:rPr>
              <a:t> </a:t>
            </a:r>
            <a:r>
              <a:rPr lang="en-GB" dirty="0" err="1">
                <a:solidFill>
                  <a:srgbClr val="226676"/>
                </a:solidFill>
              </a:rPr>
              <a:t>terkait</a:t>
            </a:r>
            <a:r>
              <a:rPr lang="en-GB" dirty="0">
                <a:solidFill>
                  <a:srgbClr val="226676"/>
                </a:solidFill>
              </a:rPr>
              <a:t> </a:t>
            </a:r>
            <a:r>
              <a:rPr lang="en-GB" dirty="0" err="1">
                <a:solidFill>
                  <a:srgbClr val="226676"/>
                </a:solidFill>
              </a:rPr>
              <a:t>kotoran</a:t>
            </a:r>
            <a:endParaRPr lang="en-GB" dirty="0">
              <a:solidFill>
                <a:srgbClr val="226676"/>
              </a:solidFill>
            </a:endParaRPr>
          </a:p>
        </p:txBody>
      </p:sp>
      <p:pic>
        <p:nvPicPr>
          <p:cNvPr id="2" name="Grafik 1">
            <a:extLst>
              <a:ext uri="{FF2B5EF4-FFF2-40B4-BE49-F238E27FC236}">
                <a16:creationId xmlns:a16="http://schemas.microsoft.com/office/drawing/2014/main" id="{A18DA0C7-525B-B24A-AAC4-3B2BE1256EF9}"/>
              </a:ext>
            </a:extLst>
          </p:cNvPr>
          <p:cNvPicPr>
            <a:picLocks noChangeAspect="1"/>
          </p:cNvPicPr>
          <p:nvPr/>
        </p:nvPicPr>
        <p:blipFill>
          <a:blip r:embed="rId3"/>
          <a:stretch>
            <a:fillRect/>
          </a:stretch>
        </p:blipFill>
        <p:spPr>
          <a:xfrm>
            <a:off x="4786706" y="1147830"/>
            <a:ext cx="972597" cy="972597"/>
          </a:xfrm>
          <a:prstGeom prst="rect">
            <a:avLst/>
          </a:prstGeom>
        </p:spPr>
      </p:pic>
      <p:pic>
        <p:nvPicPr>
          <p:cNvPr id="18" name="Grafik 17">
            <a:extLst>
              <a:ext uri="{FF2B5EF4-FFF2-40B4-BE49-F238E27FC236}">
                <a16:creationId xmlns:a16="http://schemas.microsoft.com/office/drawing/2014/main" id="{E1AE4F7E-8DB8-FB40-AA42-CB9C5709FC2B}"/>
              </a:ext>
            </a:extLst>
          </p:cNvPr>
          <p:cNvPicPr>
            <a:picLocks noChangeAspect="1"/>
          </p:cNvPicPr>
          <p:nvPr/>
        </p:nvPicPr>
        <p:blipFill>
          <a:blip r:embed="rId4"/>
          <a:stretch>
            <a:fillRect/>
          </a:stretch>
        </p:blipFill>
        <p:spPr>
          <a:xfrm>
            <a:off x="418138" y="1188243"/>
            <a:ext cx="873076" cy="873076"/>
          </a:xfrm>
          <a:prstGeom prst="rect">
            <a:avLst/>
          </a:prstGeom>
        </p:spPr>
      </p:pic>
      <p:pic>
        <p:nvPicPr>
          <p:cNvPr id="19" name="Grafik 18">
            <a:extLst>
              <a:ext uri="{FF2B5EF4-FFF2-40B4-BE49-F238E27FC236}">
                <a16:creationId xmlns:a16="http://schemas.microsoft.com/office/drawing/2014/main" id="{929A4EE4-B3A1-3B42-B46F-6B4313FCC17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26195" y="3570615"/>
            <a:ext cx="1257503" cy="1342041"/>
          </a:xfrm>
          <a:prstGeom prst="rect">
            <a:avLst/>
          </a:prstGeom>
        </p:spPr>
      </p:pic>
      <p:pic>
        <p:nvPicPr>
          <p:cNvPr id="21" name="Grafik 20">
            <a:extLst>
              <a:ext uri="{FF2B5EF4-FFF2-40B4-BE49-F238E27FC236}">
                <a16:creationId xmlns:a16="http://schemas.microsoft.com/office/drawing/2014/main" id="{F733D3F0-2793-2F44-A774-44D0E75C9CF7}"/>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660307" y="3662248"/>
            <a:ext cx="1452768" cy="1178159"/>
          </a:xfrm>
          <a:prstGeom prst="rect">
            <a:avLst/>
          </a:prstGeom>
        </p:spPr>
      </p:pic>
      <p:sp>
        <p:nvSpPr>
          <p:cNvPr id="22" name="Oval 21">
            <a:extLst>
              <a:ext uri="{FF2B5EF4-FFF2-40B4-BE49-F238E27FC236}">
                <a16:creationId xmlns:a16="http://schemas.microsoft.com/office/drawing/2014/main" id="{59172730-64EB-D046-81E5-2FE0E58C2FB2}"/>
              </a:ext>
            </a:extLst>
          </p:cNvPr>
          <p:cNvSpPr>
            <a:spLocks noChangeArrowheads="1"/>
          </p:cNvSpPr>
          <p:nvPr/>
        </p:nvSpPr>
        <p:spPr bwMode="auto">
          <a:xfrm>
            <a:off x="372004" y="2325465"/>
            <a:ext cx="46038" cy="46038"/>
          </a:xfrm>
          <a:prstGeom prst="ellipse">
            <a:avLst/>
          </a:prstGeom>
          <a:solidFill>
            <a:srgbClr val="543900"/>
          </a:solidFill>
          <a:ln w="9525">
            <a:solidFill>
              <a:srgbClr val="543900"/>
            </a:solidFill>
            <a:round/>
            <a:headEnd/>
            <a:tailEnd/>
          </a:ln>
          <a:effectLst>
            <a:outerShdw blurRad="40000" dist="23000" dir="5400000" rotWithShape="0">
              <a:srgbClr val="000000">
                <a:alpha val="34999"/>
              </a:srgbClr>
            </a:outerShdw>
          </a:effectLst>
        </p:spPr>
        <p:txBody>
          <a:bodyPr anchor="ctr"/>
          <a:lstStyle/>
          <a:p>
            <a:pPr algn="ctr" eaLnBrk="1" fontAlgn="auto" hangingPunct="1">
              <a:spcBef>
                <a:spcPts val="0"/>
              </a:spcBef>
              <a:spcAft>
                <a:spcPts val="0"/>
              </a:spcAft>
              <a:defRPr/>
            </a:pPr>
            <a:endParaRPr lang="en-GB">
              <a:solidFill>
                <a:schemeClr val="lt1"/>
              </a:solidFill>
              <a:latin typeface="+mn-lt"/>
              <a:ea typeface="+mn-ea"/>
            </a:endParaRPr>
          </a:p>
        </p:txBody>
      </p:sp>
      <p:sp>
        <p:nvSpPr>
          <p:cNvPr id="23" name="Oval 22">
            <a:extLst>
              <a:ext uri="{FF2B5EF4-FFF2-40B4-BE49-F238E27FC236}">
                <a16:creationId xmlns:a16="http://schemas.microsoft.com/office/drawing/2014/main" id="{FAA2B525-F002-F344-B322-78F6690549F9}"/>
              </a:ext>
            </a:extLst>
          </p:cNvPr>
          <p:cNvSpPr>
            <a:spLocks noChangeArrowheads="1"/>
          </p:cNvSpPr>
          <p:nvPr/>
        </p:nvSpPr>
        <p:spPr bwMode="auto">
          <a:xfrm>
            <a:off x="4704156" y="2240621"/>
            <a:ext cx="165100" cy="165100"/>
          </a:xfrm>
          <a:prstGeom prst="ellipse">
            <a:avLst/>
          </a:prstGeom>
          <a:solidFill>
            <a:schemeClr val="accent5">
              <a:lumMod val="10000"/>
            </a:schemeClr>
          </a:solidFill>
          <a:ln w="9525">
            <a:solidFill>
              <a:srgbClr val="543900"/>
            </a:solidFill>
            <a:round/>
            <a:headEnd/>
            <a:tailEnd/>
          </a:ln>
          <a:effectLst>
            <a:outerShdw blurRad="40000" dist="23000" dir="5400000" rotWithShape="0">
              <a:srgbClr val="000000">
                <a:alpha val="34999"/>
              </a:srgbClr>
            </a:outerShdw>
          </a:effectLst>
        </p:spPr>
        <p:txBody>
          <a:bodyPr anchor="ctr"/>
          <a:lstStyle/>
          <a:p>
            <a:pPr algn="ctr" eaLnBrk="1" fontAlgn="auto" hangingPunct="1">
              <a:spcBef>
                <a:spcPts val="0"/>
              </a:spcBef>
              <a:spcAft>
                <a:spcPts val="0"/>
              </a:spcAft>
              <a:defRPr/>
            </a:pPr>
            <a:endParaRPr lang="en-GB">
              <a:solidFill>
                <a:schemeClr val="lt1"/>
              </a:solidFill>
              <a:latin typeface="+mn-lt"/>
              <a:ea typeface="+mn-ea"/>
            </a:endParaRPr>
          </a:p>
        </p:txBody>
      </p:sp>
      <p:sp>
        <p:nvSpPr>
          <p:cNvPr id="24" name="Oval 23">
            <a:extLst>
              <a:ext uri="{FF2B5EF4-FFF2-40B4-BE49-F238E27FC236}">
                <a16:creationId xmlns:a16="http://schemas.microsoft.com/office/drawing/2014/main" id="{C6154EAB-9077-4747-AEB2-931E10FBADA0}"/>
              </a:ext>
            </a:extLst>
          </p:cNvPr>
          <p:cNvSpPr>
            <a:spLocks noChangeArrowheads="1"/>
          </p:cNvSpPr>
          <p:nvPr/>
        </p:nvSpPr>
        <p:spPr bwMode="auto">
          <a:xfrm>
            <a:off x="4434237" y="5237703"/>
            <a:ext cx="950912" cy="960438"/>
          </a:xfrm>
          <a:prstGeom prst="ellipse">
            <a:avLst/>
          </a:prstGeom>
          <a:solidFill>
            <a:schemeClr val="tx2"/>
          </a:solidFill>
          <a:ln w="9525">
            <a:solidFill>
              <a:srgbClr val="543900"/>
            </a:solidFill>
            <a:round/>
            <a:headEnd/>
            <a:tailEnd/>
          </a:ln>
          <a:effectLst>
            <a:outerShdw blurRad="40000" dist="23000" dir="5400000" rotWithShape="0">
              <a:srgbClr val="000000">
                <a:alpha val="34999"/>
              </a:srgbClr>
            </a:outerShdw>
          </a:effectLst>
        </p:spPr>
        <p:txBody>
          <a:bodyPr anchor="ctr"/>
          <a:lstStyle/>
          <a:p>
            <a:pPr algn="ctr" eaLnBrk="1" fontAlgn="auto" hangingPunct="1">
              <a:spcBef>
                <a:spcPts val="0"/>
              </a:spcBef>
              <a:spcAft>
                <a:spcPts val="0"/>
              </a:spcAft>
              <a:defRPr/>
            </a:pPr>
            <a:endParaRPr lang="en-GB">
              <a:solidFill>
                <a:schemeClr val="lt1"/>
              </a:solidFill>
              <a:latin typeface="+mn-lt"/>
              <a:ea typeface="+mn-ea"/>
            </a:endParaRPr>
          </a:p>
        </p:txBody>
      </p:sp>
      <p:sp>
        <p:nvSpPr>
          <p:cNvPr id="25" name="Oval 24">
            <a:extLst>
              <a:ext uri="{FF2B5EF4-FFF2-40B4-BE49-F238E27FC236}">
                <a16:creationId xmlns:a16="http://schemas.microsoft.com/office/drawing/2014/main" id="{F3CFC0AE-82EC-E744-BA7B-6CF86ED0EEBA}"/>
              </a:ext>
            </a:extLst>
          </p:cNvPr>
          <p:cNvSpPr/>
          <p:nvPr/>
        </p:nvSpPr>
        <p:spPr>
          <a:xfrm>
            <a:off x="224901" y="5471223"/>
            <a:ext cx="668450" cy="571270"/>
          </a:xfrm>
          <a:prstGeom prst="ellipse">
            <a:avLst/>
          </a:prstGeom>
          <a:solidFill>
            <a:schemeClr val="tx2"/>
          </a:solidFill>
          <a:ln>
            <a:solidFill>
              <a:srgbClr val="543900"/>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6" name="TextBox 18">
            <a:extLst>
              <a:ext uri="{FF2B5EF4-FFF2-40B4-BE49-F238E27FC236}">
                <a16:creationId xmlns:a16="http://schemas.microsoft.com/office/drawing/2014/main" id="{B3061C22-7BC1-4D4D-BA07-0B16358B50FB}"/>
              </a:ext>
            </a:extLst>
          </p:cNvPr>
          <p:cNvSpPr txBox="1"/>
          <p:nvPr/>
        </p:nvSpPr>
        <p:spPr>
          <a:xfrm rot="5400000">
            <a:off x="5246334" y="1345964"/>
            <a:ext cx="461665" cy="1951068"/>
          </a:xfrm>
          <a:prstGeom prst="rect">
            <a:avLst/>
          </a:prstGeom>
          <a:noFill/>
        </p:spPr>
        <p:txBody>
          <a:bodyPr vert="vert270" wrap="square">
            <a:spAutoFit/>
          </a:bodyPr>
          <a:lstStyle/>
          <a:p>
            <a:pPr algn="ctr" eaLnBrk="1" fontAlgn="auto" hangingPunct="1">
              <a:spcBef>
                <a:spcPts val="0"/>
              </a:spcBef>
              <a:spcAft>
                <a:spcPts val="0"/>
              </a:spcAft>
              <a:defRPr/>
            </a:pPr>
            <a:r>
              <a:rPr lang="en-AU" dirty="0">
                <a:solidFill>
                  <a:schemeClr val="tx2"/>
                </a:solidFill>
                <a:latin typeface="Source Sans Pro" panose="020B0503030403020204" pitchFamily="34" charset="0"/>
                <a:ea typeface="Source Sans Pro" panose="020B0503030403020204" pitchFamily="34" charset="0"/>
              </a:rPr>
              <a:t>0.2 – 2 µm</a:t>
            </a:r>
            <a:endParaRPr lang="en-GB" dirty="0">
              <a:solidFill>
                <a:schemeClr val="tx2"/>
              </a:solidFill>
              <a:latin typeface="Source Sans Pro" panose="020B0503030403020204" pitchFamily="34" charset="0"/>
              <a:ea typeface="Source Sans Pro" panose="020B0503030403020204" pitchFamily="34" charset="0"/>
            </a:endParaRPr>
          </a:p>
        </p:txBody>
      </p:sp>
      <p:sp>
        <p:nvSpPr>
          <p:cNvPr id="27" name="TextBox 19">
            <a:extLst>
              <a:ext uri="{FF2B5EF4-FFF2-40B4-BE49-F238E27FC236}">
                <a16:creationId xmlns:a16="http://schemas.microsoft.com/office/drawing/2014/main" id="{9DB1E771-355B-0C4B-B7BF-D1BE2BAF2018}"/>
              </a:ext>
            </a:extLst>
          </p:cNvPr>
          <p:cNvSpPr txBox="1">
            <a:spLocks noChangeArrowheads="1"/>
          </p:cNvSpPr>
          <p:nvPr/>
        </p:nvSpPr>
        <p:spPr bwMode="auto">
          <a:xfrm>
            <a:off x="694266" y="5857549"/>
            <a:ext cx="82855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ヒラギノ角ゴ Pro W3" charset="0"/>
              </a:defRPr>
            </a:lvl1pPr>
            <a:lvl2pPr marL="742950" indent="-285750">
              <a:defRPr>
                <a:solidFill>
                  <a:schemeClr val="tx1"/>
                </a:solidFill>
                <a:latin typeface="Calibri" charset="0"/>
                <a:ea typeface="ヒラギノ角ゴ Pro W3" charset="0"/>
              </a:defRPr>
            </a:lvl2pPr>
            <a:lvl3pPr marL="1143000" indent="-228600">
              <a:defRPr>
                <a:solidFill>
                  <a:schemeClr val="tx1"/>
                </a:solidFill>
                <a:latin typeface="Calibri" charset="0"/>
                <a:ea typeface="ヒラギノ角ゴ Pro W3" charset="0"/>
              </a:defRPr>
            </a:lvl3pPr>
            <a:lvl4pPr marL="1600200" indent="-228600">
              <a:defRPr>
                <a:solidFill>
                  <a:schemeClr val="tx1"/>
                </a:solidFill>
                <a:latin typeface="Calibri" charset="0"/>
                <a:ea typeface="ヒラギノ角ゴ Pro W3" charset="0"/>
              </a:defRPr>
            </a:lvl4pPr>
            <a:lvl5pPr marL="2057400" indent="-228600">
              <a:defRPr>
                <a:solidFill>
                  <a:schemeClr val="tx1"/>
                </a:solidFill>
                <a:latin typeface="Calibri" charset="0"/>
                <a:ea typeface="ヒラギノ角ゴ Pro W3" charset="0"/>
              </a:defRPr>
            </a:lvl5pPr>
            <a:lvl6pPr marL="2514600" indent="-228600" fontAlgn="base">
              <a:spcBef>
                <a:spcPct val="0"/>
              </a:spcBef>
              <a:spcAft>
                <a:spcPct val="0"/>
              </a:spcAft>
              <a:defRPr>
                <a:solidFill>
                  <a:schemeClr val="tx1"/>
                </a:solidFill>
                <a:latin typeface="Calibri" charset="0"/>
                <a:ea typeface="ヒラギノ角ゴ Pro W3" charset="0"/>
              </a:defRPr>
            </a:lvl6pPr>
            <a:lvl7pPr marL="2971800" indent="-228600" fontAlgn="base">
              <a:spcBef>
                <a:spcPct val="0"/>
              </a:spcBef>
              <a:spcAft>
                <a:spcPct val="0"/>
              </a:spcAft>
              <a:defRPr>
                <a:solidFill>
                  <a:schemeClr val="tx1"/>
                </a:solidFill>
                <a:latin typeface="Calibri" charset="0"/>
                <a:ea typeface="ヒラギノ角ゴ Pro W3" charset="0"/>
              </a:defRPr>
            </a:lvl7pPr>
            <a:lvl8pPr marL="3429000" indent="-228600" fontAlgn="base">
              <a:spcBef>
                <a:spcPct val="0"/>
              </a:spcBef>
              <a:spcAft>
                <a:spcPct val="0"/>
              </a:spcAft>
              <a:defRPr>
                <a:solidFill>
                  <a:schemeClr val="tx1"/>
                </a:solidFill>
                <a:latin typeface="Calibri" charset="0"/>
                <a:ea typeface="ヒラギノ角ゴ Pro W3" charset="0"/>
              </a:defRPr>
            </a:lvl8pPr>
            <a:lvl9pPr marL="3886200" indent="-228600" fontAlgn="base">
              <a:spcBef>
                <a:spcPct val="0"/>
              </a:spcBef>
              <a:spcAft>
                <a:spcPct val="0"/>
              </a:spcAft>
              <a:defRPr>
                <a:solidFill>
                  <a:schemeClr val="tx1"/>
                </a:solidFill>
                <a:latin typeface="Calibri" charset="0"/>
                <a:ea typeface="ヒラギノ角ゴ Pro W3" charset="0"/>
              </a:defRPr>
            </a:lvl9pPr>
          </a:lstStyle>
          <a:p>
            <a:pPr algn="ctr" eaLnBrk="1" hangingPunct="1"/>
            <a:r>
              <a:rPr lang="en-AU" sz="1600" dirty="0" err="1">
                <a:solidFill>
                  <a:schemeClr val="tx2"/>
                </a:solidFill>
                <a:latin typeface="Source Sans Pro" panose="020B0503030403020204" pitchFamily="34" charset="0"/>
                <a:ea typeface="Source Sans Pro" panose="020B0503030403020204" pitchFamily="34" charset="0"/>
              </a:rPr>
              <a:t>rambut</a:t>
            </a:r>
            <a:endParaRPr lang="en-GB" sz="1600" dirty="0">
              <a:solidFill>
                <a:schemeClr val="tx2"/>
              </a:solidFill>
              <a:latin typeface="Source Sans Pro" panose="020B0503030403020204" pitchFamily="34" charset="0"/>
              <a:ea typeface="Source Sans Pro" panose="020B0503030403020204" pitchFamily="34" charset="0"/>
            </a:endParaRPr>
          </a:p>
        </p:txBody>
      </p:sp>
      <p:sp>
        <p:nvSpPr>
          <p:cNvPr id="28" name="TextBox 20">
            <a:extLst>
              <a:ext uri="{FF2B5EF4-FFF2-40B4-BE49-F238E27FC236}">
                <a16:creationId xmlns:a16="http://schemas.microsoft.com/office/drawing/2014/main" id="{3BEDA160-CCB4-5243-AD23-2D1946EDC5CA}"/>
              </a:ext>
            </a:extLst>
          </p:cNvPr>
          <p:cNvSpPr txBox="1">
            <a:spLocks noChangeArrowheads="1"/>
          </p:cNvSpPr>
          <p:nvPr/>
        </p:nvSpPr>
        <p:spPr bwMode="auto">
          <a:xfrm>
            <a:off x="5301525" y="5931836"/>
            <a:ext cx="1539875"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ヒラギノ角ゴ Pro W3" charset="0"/>
              </a:defRPr>
            </a:lvl1pPr>
            <a:lvl2pPr marL="742950" indent="-285750">
              <a:defRPr>
                <a:solidFill>
                  <a:schemeClr val="tx1"/>
                </a:solidFill>
                <a:latin typeface="Calibri" charset="0"/>
                <a:ea typeface="ヒラギノ角ゴ Pro W3" charset="0"/>
              </a:defRPr>
            </a:lvl2pPr>
            <a:lvl3pPr marL="1143000" indent="-228600">
              <a:defRPr>
                <a:solidFill>
                  <a:schemeClr val="tx1"/>
                </a:solidFill>
                <a:latin typeface="Calibri" charset="0"/>
                <a:ea typeface="ヒラギノ角ゴ Pro W3" charset="0"/>
              </a:defRPr>
            </a:lvl3pPr>
            <a:lvl4pPr marL="1600200" indent="-228600">
              <a:defRPr>
                <a:solidFill>
                  <a:schemeClr val="tx1"/>
                </a:solidFill>
                <a:latin typeface="Calibri" charset="0"/>
                <a:ea typeface="ヒラギノ角ゴ Pro W3" charset="0"/>
              </a:defRPr>
            </a:lvl4pPr>
            <a:lvl5pPr marL="2057400" indent="-228600">
              <a:defRPr>
                <a:solidFill>
                  <a:schemeClr val="tx1"/>
                </a:solidFill>
                <a:latin typeface="Calibri" charset="0"/>
                <a:ea typeface="ヒラギノ角ゴ Pro W3" charset="0"/>
              </a:defRPr>
            </a:lvl5pPr>
            <a:lvl6pPr marL="2514600" indent="-228600" fontAlgn="base">
              <a:spcBef>
                <a:spcPct val="0"/>
              </a:spcBef>
              <a:spcAft>
                <a:spcPct val="0"/>
              </a:spcAft>
              <a:defRPr>
                <a:solidFill>
                  <a:schemeClr val="tx1"/>
                </a:solidFill>
                <a:latin typeface="Calibri" charset="0"/>
                <a:ea typeface="ヒラギノ角ゴ Pro W3" charset="0"/>
              </a:defRPr>
            </a:lvl6pPr>
            <a:lvl7pPr marL="2971800" indent="-228600" fontAlgn="base">
              <a:spcBef>
                <a:spcPct val="0"/>
              </a:spcBef>
              <a:spcAft>
                <a:spcPct val="0"/>
              </a:spcAft>
              <a:defRPr>
                <a:solidFill>
                  <a:schemeClr val="tx1"/>
                </a:solidFill>
                <a:latin typeface="Calibri" charset="0"/>
                <a:ea typeface="ヒラギノ角ゴ Pro W3" charset="0"/>
              </a:defRPr>
            </a:lvl7pPr>
            <a:lvl8pPr marL="3429000" indent="-228600" fontAlgn="base">
              <a:spcBef>
                <a:spcPct val="0"/>
              </a:spcBef>
              <a:spcAft>
                <a:spcPct val="0"/>
              </a:spcAft>
              <a:defRPr>
                <a:solidFill>
                  <a:schemeClr val="tx1"/>
                </a:solidFill>
                <a:latin typeface="Calibri" charset="0"/>
                <a:ea typeface="ヒラギノ角ゴ Pro W3" charset="0"/>
              </a:defRPr>
            </a:lvl8pPr>
            <a:lvl9pPr marL="3886200" indent="-228600" fontAlgn="base">
              <a:spcBef>
                <a:spcPct val="0"/>
              </a:spcBef>
              <a:spcAft>
                <a:spcPct val="0"/>
              </a:spcAft>
              <a:defRPr>
                <a:solidFill>
                  <a:schemeClr val="tx1"/>
                </a:solidFill>
                <a:latin typeface="Calibri" charset="0"/>
                <a:ea typeface="ヒラギノ角ゴ Pro W3" charset="0"/>
              </a:defRPr>
            </a:lvl9pPr>
          </a:lstStyle>
          <a:p>
            <a:pPr eaLnBrk="1" hangingPunct="1"/>
            <a:r>
              <a:rPr lang="en-AU" sz="1600" dirty="0">
                <a:solidFill>
                  <a:schemeClr val="tx2"/>
                </a:solidFill>
                <a:latin typeface="Source Sans Pro" panose="020B0503030403020204" pitchFamily="34" charset="0"/>
                <a:ea typeface="Source Sans Pro" panose="020B0503030403020204" pitchFamily="34" charset="0"/>
              </a:rPr>
              <a:t>Visible</a:t>
            </a:r>
            <a:endParaRPr lang="en-GB" sz="1600" dirty="0">
              <a:solidFill>
                <a:schemeClr val="tx2"/>
              </a:solidFill>
              <a:latin typeface="Source Sans Pro" panose="020B0503030403020204" pitchFamily="34" charset="0"/>
              <a:ea typeface="Source Sans Pro" panose="020B0503030403020204" pitchFamily="34" charset="0"/>
            </a:endParaRPr>
          </a:p>
        </p:txBody>
      </p:sp>
      <p:sp>
        <p:nvSpPr>
          <p:cNvPr id="35" name="TextBox 18">
            <a:extLst>
              <a:ext uri="{FF2B5EF4-FFF2-40B4-BE49-F238E27FC236}">
                <a16:creationId xmlns:a16="http://schemas.microsoft.com/office/drawing/2014/main" id="{63416DF5-B303-B947-B68B-2B99740ACA4C}"/>
              </a:ext>
            </a:extLst>
          </p:cNvPr>
          <p:cNvSpPr txBox="1"/>
          <p:nvPr/>
        </p:nvSpPr>
        <p:spPr>
          <a:xfrm rot="5400000">
            <a:off x="909782" y="1347637"/>
            <a:ext cx="461665" cy="1951068"/>
          </a:xfrm>
          <a:prstGeom prst="rect">
            <a:avLst/>
          </a:prstGeom>
          <a:noFill/>
        </p:spPr>
        <p:txBody>
          <a:bodyPr vert="vert270" wrap="square">
            <a:spAutoFit/>
          </a:bodyPr>
          <a:lstStyle/>
          <a:p>
            <a:pPr algn="ctr" eaLnBrk="1" fontAlgn="auto" hangingPunct="1">
              <a:spcBef>
                <a:spcPts val="0"/>
              </a:spcBef>
              <a:spcAft>
                <a:spcPts val="0"/>
              </a:spcAft>
              <a:defRPr/>
            </a:pPr>
            <a:r>
              <a:rPr lang="en-AU" dirty="0">
                <a:solidFill>
                  <a:schemeClr val="tx2"/>
                </a:solidFill>
                <a:latin typeface="Source Sans Pro" panose="020B0503030403020204" pitchFamily="34" charset="0"/>
                <a:ea typeface="Source Sans Pro" panose="020B0503030403020204" pitchFamily="34" charset="0"/>
              </a:rPr>
              <a:t>20 – 100 nm</a:t>
            </a:r>
            <a:endParaRPr lang="en-GB" dirty="0">
              <a:solidFill>
                <a:schemeClr val="tx2"/>
              </a:solidFill>
              <a:latin typeface="Source Sans Pro" panose="020B0503030403020204" pitchFamily="34" charset="0"/>
              <a:ea typeface="Source Sans Pro" panose="020B0503030403020204" pitchFamily="34" charset="0"/>
            </a:endParaRPr>
          </a:p>
        </p:txBody>
      </p:sp>
      <p:sp>
        <p:nvSpPr>
          <p:cNvPr id="36" name="Text Placeholder 7">
            <a:extLst>
              <a:ext uri="{FF2B5EF4-FFF2-40B4-BE49-F238E27FC236}">
                <a16:creationId xmlns:a16="http://schemas.microsoft.com/office/drawing/2014/main" id="{18CEDD49-2B32-0A48-8255-108521532879}"/>
              </a:ext>
            </a:extLst>
          </p:cNvPr>
          <p:cNvSpPr txBox="1">
            <a:spLocks/>
          </p:cNvSpPr>
          <p:nvPr/>
        </p:nvSpPr>
        <p:spPr>
          <a:xfrm>
            <a:off x="1596326" y="1105968"/>
            <a:ext cx="2960117" cy="371956"/>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200" dirty="0">
                <a:solidFill>
                  <a:srgbClr val="226676"/>
                </a:solidFill>
                <a:latin typeface="Source Sans Pro" panose="020B0503030403020204" pitchFamily="34" charset="0"/>
                <a:ea typeface="Source Sans Pro" panose="020B0503030403020204" pitchFamily="34" charset="0"/>
              </a:rPr>
              <a:t>Virus</a:t>
            </a:r>
          </a:p>
          <a:p>
            <a:pPr>
              <a:lnSpc>
                <a:spcPct val="100000"/>
              </a:lnSpc>
            </a:pPr>
            <a:endParaRPr lang="en-GB" sz="2200" dirty="0">
              <a:solidFill>
                <a:srgbClr val="226676"/>
              </a:solidFill>
              <a:latin typeface="Source Sans Pro" panose="020B0503030403020204" pitchFamily="34" charset="0"/>
              <a:ea typeface="Source Sans Pro" panose="020B0503030403020204" pitchFamily="34" charset="0"/>
            </a:endParaRPr>
          </a:p>
        </p:txBody>
      </p:sp>
      <p:sp>
        <p:nvSpPr>
          <p:cNvPr id="37" name="Text Placeholder 7">
            <a:extLst>
              <a:ext uri="{FF2B5EF4-FFF2-40B4-BE49-F238E27FC236}">
                <a16:creationId xmlns:a16="http://schemas.microsoft.com/office/drawing/2014/main" id="{5A713A30-98E7-2246-9310-766D62F26DC0}"/>
              </a:ext>
            </a:extLst>
          </p:cNvPr>
          <p:cNvSpPr txBox="1">
            <a:spLocks/>
          </p:cNvSpPr>
          <p:nvPr/>
        </p:nvSpPr>
        <p:spPr>
          <a:xfrm>
            <a:off x="1565930" y="1492308"/>
            <a:ext cx="3303326" cy="1974672"/>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r>
              <a:rPr lang="en-GB" sz="1800" dirty="0" err="1">
                <a:solidFill>
                  <a:schemeClr val="tx2"/>
                </a:solidFill>
                <a:latin typeface="Source Sans Pro" panose="020B0503030403020204" pitchFamily="34" charset="0"/>
                <a:ea typeface="Source Sans Pro" panose="020B0503030403020204" pitchFamily="34" charset="0"/>
              </a:rPr>
              <a:t>Dapat</a:t>
            </a:r>
            <a:r>
              <a:rPr lang="en-GB" sz="1800" dirty="0">
                <a:solidFill>
                  <a:schemeClr val="tx2"/>
                </a:solidFill>
                <a:latin typeface="Source Sans Pro" panose="020B0503030403020204" pitchFamily="34" charset="0"/>
                <a:ea typeface="Source Sans Pro" panose="020B0503030403020204" pitchFamily="34" charset="0"/>
              </a:rPr>
              <a:t> </a:t>
            </a:r>
            <a:r>
              <a:rPr lang="en-GB" sz="1800" dirty="0" err="1">
                <a:solidFill>
                  <a:schemeClr val="tx2"/>
                </a:solidFill>
                <a:latin typeface="Source Sans Pro" panose="020B0503030403020204" pitchFamily="34" charset="0"/>
                <a:ea typeface="Source Sans Pro" panose="020B0503030403020204" pitchFamily="34" charset="0"/>
              </a:rPr>
              <a:t>dikeluarkan</a:t>
            </a:r>
            <a:r>
              <a:rPr lang="en-GB" sz="1800" dirty="0">
                <a:solidFill>
                  <a:schemeClr val="tx2"/>
                </a:solidFill>
                <a:latin typeface="Source Sans Pro" panose="020B0503030403020204" pitchFamily="34" charset="0"/>
                <a:ea typeface="Source Sans Pro" panose="020B0503030403020204" pitchFamily="34" charset="0"/>
              </a:rPr>
              <a:t> </a:t>
            </a:r>
            <a:r>
              <a:rPr lang="en-GB" sz="1800" dirty="0" err="1">
                <a:solidFill>
                  <a:schemeClr val="tx2"/>
                </a:solidFill>
                <a:latin typeface="Source Sans Pro" panose="020B0503030403020204" pitchFamily="34" charset="0"/>
                <a:ea typeface="Source Sans Pro" panose="020B0503030403020204" pitchFamily="34" charset="0"/>
              </a:rPr>
              <a:t>dalam</a:t>
            </a:r>
            <a:r>
              <a:rPr lang="en-GB" sz="1800" dirty="0">
                <a:solidFill>
                  <a:schemeClr val="tx2"/>
                </a:solidFill>
                <a:latin typeface="Source Sans Pro" panose="020B0503030403020204" pitchFamily="34" charset="0"/>
                <a:ea typeface="Source Sans Pro" panose="020B0503030403020204" pitchFamily="34" charset="0"/>
              </a:rPr>
              <a:t> </a:t>
            </a:r>
            <a:r>
              <a:rPr lang="en-GB" sz="1800" dirty="0" err="1">
                <a:solidFill>
                  <a:schemeClr val="tx2"/>
                </a:solidFill>
                <a:latin typeface="Source Sans Pro" panose="020B0503030403020204" pitchFamily="34" charset="0"/>
                <a:ea typeface="Source Sans Pro" panose="020B0503030403020204" pitchFamily="34" charset="0"/>
              </a:rPr>
              <a:t>jumlah</a:t>
            </a:r>
            <a:r>
              <a:rPr lang="en-GB" sz="1800" dirty="0">
                <a:solidFill>
                  <a:schemeClr val="tx2"/>
                </a:solidFill>
                <a:latin typeface="Source Sans Pro" panose="020B0503030403020204" pitchFamily="34" charset="0"/>
                <a:ea typeface="Source Sans Pro" panose="020B0503030403020204" pitchFamily="34" charset="0"/>
              </a:rPr>
              <a:t> yang sangat </a:t>
            </a:r>
            <a:r>
              <a:rPr lang="en-GB" sz="1800" dirty="0" err="1">
                <a:solidFill>
                  <a:schemeClr val="tx2"/>
                </a:solidFill>
                <a:latin typeface="Source Sans Pro" panose="020B0503030403020204" pitchFamily="34" charset="0"/>
                <a:ea typeface="Source Sans Pro" panose="020B0503030403020204" pitchFamily="34" charset="0"/>
              </a:rPr>
              <a:t>banyak</a:t>
            </a:r>
            <a:r>
              <a:rPr lang="en-GB" sz="1800" dirty="0">
                <a:solidFill>
                  <a:schemeClr val="tx2"/>
                </a:solidFill>
                <a:latin typeface="Source Sans Pro" panose="020B0503030403020204" pitchFamily="34" charset="0"/>
                <a:ea typeface="Source Sans Pro" panose="020B0503030403020204" pitchFamily="34" charset="0"/>
              </a:rPr>
              <a:t> dan </a:t>
            </a:r>
            <a:r>
              <a:rPr lang="en-GB" sz="1800" dirty="0" err="1">
                <a:solidFill>
                  <a:schemeClr val="tx2"/>
                </a:solidFill>
                <a:latin typeface="Source Sans Pro" panose="020B0503030403020204" pitchFamily="34" charset="0"/>
                <a:ea typeface="Source Sans Pro" panose="020B0503030403020204" pitchFamily="34" charset="0"/>
              </a:rPr>
              <a:t>diangkut</a:t>
            </a:r>
            <a:r>
              <a:rPr lang="en-GB" sz="1800" dirty="0">
                <a:solidFill>
                  <a:schemeClr val="tx2"/>
                </a:solidFill>
                <a:latin typeface="Source Sans Pro" panose="020B0503030403020204" pitchFamily="34" charset="0"/>
                <a:ea typeface="Source Sans Pro" panose="020B0503030403020204" pitchFamily="34" charset="0"/>
              </a:rPr>
              <a:t> </a:t>
            </a:r>
            <a:r>
              <a:rPr lang="en-GB" sz="1800" dirty="0" err="1">
                <a:solidFill>
                  <a:schemeClr val="tx2"/>
                </a:solidFill>
                <a:latin typeface="Source Sans Pro" panose="020B0503030403020204" pitchFamily="34" charset="0"/>
                <a:ea typeface="Source Sans Pro" panose="020B0503030403020204" pitchFamily="34" charset="0"/>
              </a:rPr>
              <a:t>dalam</a:t>
            </a:r>
            <a:r>
              <a:rPr lang="en-GB" sz="1800" dirty="0">
                <a:solidFill>
                  <a:schemeClr val="tx2"/>
                </a:solidFill>
                <a:latin typeface="Source Sans Pro" panose="020B0503030403020204" pitchFamily="34" charset="0"/>
                <a:ea typeface="Source Sans Pro" panose="020B0503030403020204" pitchFamily="34" charset="0"/>
              </a:rPr>
              <a:t> </a:t>
            </a:r>
            <a:r>
              <a:rPr lang="en-GB" sz="1800" dirty="0" err="1">
                <a:solidFill>
                  <a:schemeClr val="tx2"/>
                </a:solidFill>
                <a:latin typeface="Source Sans Pro" panose="020B0503030403020204" pitchFamily="34" charset="0"/>
                <a:ea typeface="Source Sans Pro" panose="020B0503030403020204" pitchFamily="34" charset="0"/>
              </a:rPr>
              <a:t>jarak</a:t>
            </a:r>
            <a:r>
              <a:rPr lang="en-GB" sz="1800" dirty="0">
                <a:solidFill>
                  <a:schemeClr val="tx2"/>
                </a:solidFill>
                <a:latin typeface="Source Sans Pro" panose="020B0503030403020204" pitchFamily="34" charset="0"/>
                <a:ea typeface="Source Sans Pro" panose="020B0503030403020204" pitchFamily="34" charset="0"/>
              </a:rPr>
              <a:t> </a:t>
            </a:r>
            <a:r>
              <a:rPr lang="en-GB" sz="1800" dirty="0" err="1">
                <a:solidFill>
                  <a:schemeClr val="tx2"/>
                </a:solidFill>
                <a:latin typeface="Source Sans Pro" panose="020B0503030403020204" pitchFamily="34" charset="0"/>
                <a:ea typeface="Source Sans Pro" panose="020B0503030403020204" pitchFamily="34" charset="0"/>
              </a:rPr>
              <a:t>jauh</a:t>
            </a:r>
            <a:r>
              <a:rPr lang="en-GB" sz="1800" dirty="0">
                <a:solidFill>
                  <a:schemeClr val="tx2"/>
                </a:solidFill>
                <a:latin typeface="Source Sans Pro" panose="020B0503030403020204" pitchFamily="34" charset="0"/>
                <a:ea typeface="Source Sans Pro" panose="020B0503030403020204" pitchFamily="34" charset="0"/>
              </a:rPr>
              <a:t> </a:t>
            </a:r>
            <a:r>
              <a:rPr lang="en-GB" sz="1800" dirty="0" err="1">
                <a:solidFill>
                  <a:schemeClr val="tx2"/>
                </a:solidFill>
                <a:latin typeface="Source Sans Pro" panose="020B0503030403020204" pitchFamily="34" charset="0"/>
                <a:ea typeface="Source Sans Pro" panose="020B0503030403020204" pitchFamily="34" charset="0"/>
              </a:rPr>
              <a:t>melalui</a:t>
            </a:r>
            <a:r>
              <a:rPr lang="en-GB" sz="1800" dirty="0">
                <a:solidFill>
                  <a:schemeClr val="tx2"/>
                </a:solidFill>
                <a:latin typeface="Source Sans Pro" panose="020B0503030403020204" pitchFamily="34" charset="0"/>
                <a:ea typeface="Source Sans Pro" panose="020B0503030403020204" pitchFamily="34" charset="0"/>
              </a:rPr>
              <a:t> air.</a:t>
            </a:r>
          </a:p>
          <a:p>
            <a:pPr marL="285750" indent="-285750">
              <a:lnSpc>
                <a:spcPct val="100000"/>
              </a:lnSpc>
              <a:buFont typeface="Arial" panose="020B0604020202020204" pitchFamily="34" charset="0"/>
              <a:buChar char="•"/>
            </a:pPr>
            <a:r>
              <a:rPr lang="en-GB" sz="1800" dirty="0">
                <a:solidFill>
                  <a:schemeClr val="tx2"/>
                </a:solidFill>
                <a:latin typeface="Source Sans Pro" panose="020B0503030403020204" pitchFamily="34" charset="0"/>
                <a:ea typeface="Source Sans Pro" panose="020B0503030403020204" pitchFamily="34" charset="0"/>
              </a:rPr>
              <a:t>Sebagian </a:t>
            </a:r>
            <a:r>
              <a:rPr lang="en-GB" sz="1800" dirty="0" err="1">
                <a:solidFill>
                  <a:schemeClr val="tx2"/>
                </a:solidFill>
                <a:latin typeface="Source Sans Pro" panose="020B0503030403020204" pitchFamily="34" charset="0"/>
                <a:ea typeface="Source Sans Pro" panose="020B0503030403020204" pitchFamily="34" charset="0"/>
              </a:rPr>
              <a:t>besar</a:t>
            </a:r>
            <a:r>
              <a:rPr lang="en-GB" sz="1800" dirty="0">
                <a:solidFill>
                  <a:schemeClr val="tx2"/>
                </a:solidFill>
                <a:latin typeface="Source Sans Pro" panose="020B0503030403020204" pitchFamily="34" charset="0"/>
                <a:ea typeface="Source Sans Pro" panose="020B0503030403020204" pitchFamily="34" charset="0"/>
              </a:rPr>
              <a:t> </a:t>
            </a:r>
            <a:r>
              <a:rPr lang="en-GB" sz="1800" dirty="0" err="1">
                <a:solidFill>
                  <a:schemeClr val="tx2"/>
                </a:solidFill>
                <a:latin typeface="Source Sans Pro" panose="020B0503030403020204" pitchFamily="34" charset="0"/>
                <a:ea typeface="Source Sans Pro" panose="020B0503030403020204" pitchFamily="34" charset="0"/>
              </a:rPr>
              <a:t>menyebabkan</a:t>
            </a:r>
            <a:r>
              <a:rPr lang="en-GB" sz="1800" dirty="0">
                <a:solidFill>
                  <a:schemeClr val="tx2"/>
                </a:solidFill>
                <a:latin typeface="Source Sans Pro" panose="020B0503030403020204" pitchFamily="34" charset="0"/>
                <a:ea typeface="Source Sans Pro" panose="020B0503030403020204" pitchFamily="34" charset="0"/>
              </a:rPr>
              <a:t> gastroenteritis, hepatitis A&amp;E, dan meningitis virus.</a:t>
            </a:r>
          </a:p>
        </p:txBody>
      </p:sp>
      <p:sp>
        <p:nvSpPr>
          <p:cNvPr id="38" name="TextBox 18">
            <a:extLst>
              <a:ext uri="{FF2B5EF4-FFF2-40B4-BE49-F238E27FC236}">
                <a16:creationId xmlns:a16="http://schemas.microsoft.com/office/drawing/2014/main" id="{2232951F-F2F1-AD4F-A7EA-8562DFB7E097}"/>
              </a:ext>
            </a:extLst>
          </p:cNvPr>
          <p:cNvSpPr txBox="1"/>
          <p:nvPr/>
        </p:nvSpPr>
        <p:spPr>
          <a:xfrm rot="5400000">
            <a:off x="795868" y="4323449"/>
            <a:ext cx="461665" cy="1951068"/>
          </a:xfrm>
          <a:prstGeom prst="rect">
            <a:avLst/>
          </a:prstGeom>
          <a:noFill/>
        </p:spPr>
        <p:txBody>
          <a:bodyPr vert="vert270" wrap="square">
            <a:spAutoFit/>
          </a:bodyPr>
          <a:lstStyle/>
          <a:p>
            <a:pPr algn="ctr" eaLnBrk="1" fontAlgn="auto" hangingPunct="1">
              <a:spcBef>
                <a:spcPts val="0"/>
              </a:spcBef>
              <a:spcAft>
                <a:spcPts val="0"/>
              </a:spcAft>
              <a:defRPr/>
            </a:pPr>
            <a:r>
              <a:rPr lang="en-AU" dirty="0">
                <a:solidFill>
                  <a:schemeClr val="tx2"/>
                </a:solidFill>
                <a:latin typeface="Source Sans Pro" panose="020B0503030403020204" pitchFamily="34" charset="0"/>
                <a:ea typeface="Source Sans Pro" panose="020B0503030403020204" pitchFamily="34" charset="0"/>
              </a:rPr>
              <a:t>3 – 20 µm</a:t>
            </a:r>
            <a:endParaRPr lang="en-GB" dirty="0">
              <a:solidFill>
                <a:schemeClr val="tx2"/>
              </a:solidFill>
              <a:latin typeface="Source Sans Pro" panose="020B0503030403020204" pitchFamily="34" charset="0"/>
              <a:ea typeface="Source Sans Pro" panose="020B0503030403020204" pitchFamily="34" charset="0"/>
            </a:endParaRPr>
          </a:p>
        </p:txBody>
      </p:sp>
      <p:sp>
        <p:nvSpPr>
          <p:cNvPr id="39" name="Text Placeholder 7">
            <a:extLst>
              <a:ext uri="{FF2B5EF4-FFF2-40B4-BE49-F238E27FC236}">
                <a16:creationId xmlns:a16="http://schemas.microsoft.com/office/drawing/2014/main" id="{193CD5E8-04D4-EA49-97C4-95EA1E385015}"/>
              </a:ext>
            </a:extLst>
          </p:cNvPr>
          <p:cNvSpPr txBox="1">
            <a:spLocks/>
          </p:cNvSpPr>
          <p:nvPr/>
        </p:nvSpPr>
        <p:spPr>
          <a:xfrm>
            <a:off x="1522824" y="3749652"/>
            <a:ext cx="2960117" cy="371956"/>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200" dirty="0">
                <a:solidFill>
                  <a:srgbClr val="226676"/>
                </a:solidFill>
                <a:latin typeface="Source Sans Pro" panose="020B0503030403020204" pitchFamily="34" charset="0"/>
                <a:ea typeface="Source Sans Pro" panose="020B0503030403020204" pitchFamily="34" charset="0"/>
              </a:rPr>
              <a:t>Protozoa</a:t>
            </a:r>
          </a:p>
          <a:p>
            <a:pPr>
              <a:lnSpc>
                <a:spcPct val="100000"/>
              </a:lnSpc>
            </a:pPr>
            <a:endParaRPr lang="en-GB" sz="2200" dirty="0">
              <a:solidFill>
                <a:srgbClr val="226676"/>
              </a:solidFill>
              <a:latin typeface="Source Sans Pro" panose="020B0503030403020204" pitchFamily="34" charset="0"/>
              <a:ea typeface="Source Sans Pro" panose="020B0503030403020204" pitchFamily="34" charset="0"/>
            </a:endParaRPr>
          </a:p>
        </p:txBody>
      </p:sp>
      <p:sp>
        <p:nvSpPr>
          <p:cNvPr id="40" name="Text Placeholder 7">
            <a:extLst>
              <a:ext uri="{FF2B5EF4-FFF2-40B4-BE49-F238E27FC236}">
                <a16:creationId xmlns:a16="http://schemas.microsoft.com/office/drawing/2014/main" id="{D68F3915-C7D0-B046-96AE-0B04FE9A23B6}"/>
              </a:ext>
            </a:extLst>
          </p:cNvPr>
          <p:cNvSpPr txBox="1">
            <a:spLocks/>
          </p:cNvSpPr>
          <p:nvPr/>
        </p:nvSpPr>
        <p:spPr>
          <a:xfrm>
            <a:off x="1596326" y="4140658"/>
            <a:ext cx="3183586" cy="2241922"/>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r>
              <a:rPr lang="en-GB" sz="1800" dirty="0" err="1">
                <a:solidFill>
                  <a:schemeClr val="tx2"/>
                </a:solidFill>
                <a:latin typeface="Source Sans Pro" panose="020B0503030403020204" pitchFamily="34" charset="0"/>
                <a:ea typeface="Source Sans Pro" panose="020B0503030403020204" pitchFamily="34" charset="0"/>
              </a:rPr>
              <a:t>Enterik</a:t>
            </a:r>
            <a:r>
              <a:rPr lang="en-GB" sz="1800" dirty="0">
                <a:solidFill>
                  <a:schemeClr val="tx2"/>
                </a:solidFill>
                <a:latin typeface="Source Sans Pro" panose="020B0503030403020204" pitchFamily="34" charset="0"/>
                <a:ea typeface="Source Sans Pro" panose="020B0503030403020204" pitchFamily="34" charset="0"/>
              </a:rPr>
              <a:t>, </a:t>
            </a:r>
            <a:r>
              <a:rPr lang="en-GB" sz="1800" dirty="0" err="1">
                <a:solidFill>
                  <a:schemeClr val="tx2"/>
                </a:solidFill>
                <a:latin typeface="Source Sans Pro" panose="020B0503030403020204" pitchFamily="34" charset="0"/>
                <a:ea typeface="Source Sans Pro" panose="020B0503030403020204" pitchFamily="34" charset="0"/>
              </a:rPr>
              <a:t>menyebabkan</a:t>
            </a:r>
            <a:r>
              <a:rPr lang="en-GB" sz="1800" dirty="0">
                <a:solidFill>
                  <a:schemeClr val="tx2"/>
                </a:solidFill>
                <a:latin typeface="Source Sans Pro" panose="020B0503030403020204" pitchFamily="34" charset="0"/>
                <a:ea typeface="Source Sans Pro" panose="020B0503030403020204" pitchFamily="34" charset="0"/>
              </a:rPr>
              <a:t> gastroenteritis, </a:t>
            </a:r>
            <a:r>
              <a:rPr lang="en-GB" sz="1800" dirty="0" err="1">
                <a:solidFill>
                  <a:schemeClr val="tx2"/>
                </a:solidFill>
                <a:latin typeface="Source Sans Pro" panose="020B0503030403020204" pitchFamily="34" charset="0"/>
                <a:ea typeface="Source Sans Pro" panose="020B0503030403020204" pitchFamily="34" charset="0"/>
              </a:rPr>
              <a:t>disentri</a:t>
            </a:r>
            <a:r>
              <a:rPr lang="en-GB" sz="1800" dirty="0">
                <a:solidFill>
                  <a:schemeClr val="tx2"/>
                </a:solidFill>
                <a:latin typeface="Source Sans Pro" panose="020B0503030403020204" pitchFamily="34" charset="0"/>
                <a:ea typeface="Source Sans Pro" panose="020B0503030403020204" pitchFamily="34" charset="0"/>
              </a:rPr>
              <a:t> </a:t>
            </a:r>
            <a:r>
              <a:rPr lang="en-GB" sz="1800" dirty="0" err="1">
                <a:solidFill>
                  <a:schemeClr val="tx2"/>
                </a:solidFill>
                <a:latin typeface="Source Sans Pro" panose="020B0503030403020204" pitchFamily="34" charset="0"/>
                <a:ea typeface="Source Sans Pro" panose="020B0503030403020204" pitchFamily="34" charset="0"/>
              </a:rPr>
              <a:t>amuba</a:t>
            </a:r>
            <a:r>
              <a:rPr lang="en-GB" sz="1800" dirty="0">
                <a:solidFill>
                  <a:schemeClr val="tx2"/>
                </a:solidFill>
                <a:latin typeface="Source Sans Pro" panose="020B0503030403020204" pitchFamily="34" charset="0"/>
                <a:ea typeface="Source Sans Pro" panose="020B0503030403020204" pitchFamily="34" charset="0"/>
              </a:rPr>
              <a:t>, giardiasis.</a:t>
            </a:r>
          </a:p>
          <a:p>
            <a:pPr marL="285750" indent="-285750">
              <a:lnSpc>
                <a:spcPct val="100000"/>
              </a:lnSpc>
              <a:buFont typeface="Arial" panose="020B0604020202020204" pitchFamily="34" charset="0"/>
              <a:buChar char="•"/>
            </a:pPr>
            <a:r>
              <a:rPr lang="en-GB" sz="1800" dirty="0" err="1">
                <a:solidFill>
                  <a:schemeClr val="tx2"/>
                </a:solidFill>
                <a:latin typeface="Source Sans Pro" panose="020B0503030403020204" pitchFamily="34" charset="0"/>
                <a:ea typeface="Source Sans Pro" panose="020B0503030403020204" pitchFamily="34" charset="0"/>
              </a:rPr>
              <a:t>Produksi</a:t>
            </a:r>
            <a:r>
              <a:rPr lang="en-GB" sz="1800" dirty="0">
                <a:solidFill>
                  <a:schemeClr val="tx2"/>
                </a:solidFill>
                <a:latin typeface="Source Sans Pro" panose="020B0503030403020204" pitchFamily="34" charset="0"/>
                <a:ea typeface="Source Sans Pro" panose="020B0503030403020204" pitchFamily="34" charset="0"/>
              </a:rPr>
              <a:t> </a:t>
            </a:r>
            <a:r>
              <a:rPr lang="en-GB" sz="1800" dirty="0" err="1">
                <a:solidFill>
                  <a:schemeClr val="tx2"/>
                </a:solidFill>
                <a:latin typeface="Source Sans Pro" panose="020B0503030403020204" pitchFamily="34" charset="0"/>
                <a:ea typeface="Source Sans Pro" panose="020B0503030403020204" pitchFamily="34" charset="0"/>
              </a:rPr>
              <a:t>kista</a:t>
            </a:r>
            <a:r>
              <a:rPr lang="en-GB" sz="1800" dirty="0">
                <a:solidFill>
                  <a:schemeClr val="tx2"/>
                </a:solidFill>
                <a:latin typeface="Source Sans Pro" panose="020B0503030403020204" pitchFamily="34" charset="0"/>
                <a:ea typeface="Source Sans Pro" panose="020B0503030403020204" pitchFamily="34" charset="0"/>
              </a:rPr>
              <a:t> </a:t>
            </a:r>
            <a:r>
              <a:rPr lang="en-GB" sz="1800" dirty="0" err="1">
                <a:solidFill>
                  <a:schemeClr val="tx2"/>
                </a:solidFill>
                <a:latin typeface="Source Sans Pro" panose="020B0503030403020204" pitchFamily="34" charset="0"/>
                <a:ea typeface="Source Sans Pro" panose="020B0503030403020204" pitchFamily="34" charset="0"/>
              </a:rPr>
              <a:t>atau</a:t>
            </a:r>
            <a:r>
              <a:rPr lang="en-GB" sz="1800" dirty="0">
                <a:solidFill>
                  <a:schemeClr val="tx2"/>
                </a:solidFill>
                <a:latin typeface="Source Sans Pro" panose="020B0503030403020204" pitchFamily="34" charset="0"/>
                <a:ea typeface="Source Sans Pro" panose="020B0503030403020204" pitchFamily="34" charset="0"/>
              </a:rPr>
              <a:t> </a:t>
            </a:r>
            <a:r>
              <a:rPr lang="en-GB" sz="1800" dirty="0" err="1">
                <a:solidFill>
                  <a:schemeClr val="tx2"/>
                </a:solidFill>
                <a:latin typeface="Source Sans Pro" panose="020B0503030403020204" pitchFamily="34" charset="0"/>
                <a:ea typeface="Source Sans Pro" panose="020B0503030403020204" pitchFamily="34" charset="0"/>
              </a:rPr>
              <a:t>oosit</a:t>
            </a:r>
            <a:r>
              <a:rPr lang="en-GB" sz="1800" dirty="0">
                <a:solidFill>
                  <a:schemeClr val="tx2"/>
                </a:solidFill>
                <a:latin typeface="Source Sans Pro" panose="020B0503030403020204" pitchFamily="34" charset="0"/>
                <a:ea typeface="Source Sans Pro" panose="020B0503030403020204" pitchFamily="34" charset="0"/>
              </a:rPr>
              <a:t> </a:t>
            </a:r>
            <a:r>
              <a:rPr lang="en-GB" sz="1800" dirty="0" err="1">
                <a:solidFill>
                  <a:schemeClr val="tx2"/>
                </a:solidFill>
                <a:latin typeface="Source Sans Pro" panose="020B0503030403020204" pitchFamily="34" charset="0"/>
                <a:ea typeface="Source Sans Pro" panose="020B0503030403020204" pitchFamily="34" charset="0"/>
              </a:rPr>
              <a:t>meningkatkan</a:t>
            </a:r>
            <a:r>
              <a:rPr lang="en-GB" sz="1800" dirty="0">
                <a:solidFill>
                  <a:schemeClr val="tx2"/>
                </a:solidFill>
                <a:latin typeface="Source Sans Pro" panose="020B0503030403020204" pitchFamily="34" charset="0"/>
                <a:ea typeface="Source Sans Pro" panose="020B0503030403020204" pitchFamily="34" charset="0"/>
              </a:rPr>
              <a:t> </a:t>
            </a:r>
            <a:r>
              <a:rPr lang="en-GB" sz="1800" dirty="0" err="1">
                <a:solidFill>
                  <a:schemeClr val="tx2"/>
                </a:solidFill>
                <a:latin typeface="Source Sans Pro" panose="020B0503030403020204" pitchFamily="34" charset="0"/>
                <a:ea typeface="Source Sans Pro" panose="020B0503030403020204" pitchFamily="34" charset="0"/>
              </a:rPr>
              <a:t>kelangsungan</a:t>
            </a:r>
            <a:r>
              <a:rPr lang="en-GB" sz="1800" dirty="0">
                <a:solidFill>
                  <a:schemeClr val="tx2"/>
                </a:solidFill>
                <a:latin typeface="Source Sans Pro" panose="020B0503030403020204" pitchFamily="34" charset="0"/>
                <a:ea typeface="Source Sans Pro" panose="020B0503030403020204" pitchFamily="34" charset="0"/>
              </a:rPr>
              <a:t> </a:t>
            </a:r>
            <a:r>
              <a:rPr lang="en-GB" sz="1800" dirty="0" err="1">
                <a:solidFill>
                  <a:schemeClr val="tx2"/>
                </a:solidFill>
                <a:latin typeface="Source Sans Pro" panose="020B0503030403020204" pitchFamily="34" charset="0"/>
                <a:ea typeface="Source Sans Pro" panose="020B0503030403020204" pitchFamily="34" charset="0"/>
              </a:rPr>
              <a:t>hidup</a:t>
            </a:r>
            <a:r>
              <a:rPr lang="en-GB" sz="1800" dirty="0">
                <a:solidFill>
                  <a:schemeClr val="tx2"/>
                </a:solidFill>
                <a:latin typeface="Source Sans Pro" panose="020B0503030403020204" pitchFamily="34" charset="0"/>
                <a:ea typeface="Source Sans Pro" panose="020B0503030403020204" pitchFamily="34" charset="0"/>
              </a:rPr>
              <a:t> di </a:t>
            </a:r>
            <a:r>
              <a:rPr lang="en-GB" sz="1800" dirty="0" err="1">
                <a:solidFill>
                  <a:schemeClr val="tx2"/>
                </a:solidFill>
                <a:latin typeface="Source Sans Pro" panose="020B0503030403020204" pitchFamily="34" charset="0"/>
                <a:ea typeface="Source Sans Pro" panose="020B0503030403020204" pitchFamily="34" charset="0"/>
              </a:rPr>
              <a:t>lingkungan</a:t>
            </a:r>
            <a:r>
              <a:rPr lang="en-GB" sz="1800" dirty="0">
                <a:solidFill>
                  <a:schemeClr val="tx2"/>
                </a:solidFill>
                <a:latin typeface="Source Sans Pro" panose="020B0503030403020204" pitchFamily="34" charset="0"/>
                <a:ea typeface="Source Sans Pro" panose="020B0503030403020204" pitchFamily="34" charset="0"/>
              </a:rPr>
              <a:t>.</a:t>
            </a:r>
          </a:p>
        </p:txBody>
      </p:sp>
      <p:sp>
        <p:nvSpPr>
          <p:cNvPr id="41" name="TextBox 18">
            <a:extLst>
              <a:ext uri="{FF2B5EF4-FFF2-40B4-BE49-F238E27FC236}">
                <a16:creationId xmlns:a16="http://schemas.microsoft.com/office/drawing/2014/main" id="{140E00D8-5EB5-DA43-B948-3D389D6EE752}"/>
              </a:ext>
            </a:extLst>
          </p:cNvPr>
          <p:cNvSpPr txBox="1"/>
          <p:nvPr/>
        </p:nvSpPr>
        <p:spPr>
          <a:xfrm rot="5400000">
            <a:off x="5339655" y="4167955"/>
            <a:ext cx="461665" cy="1951068"/>
          </a:xfrm>
          <a:prstGeom prst="rect">
            <a:avLst/>
          </a:prstGeom>
          <a:noFill/>
        </p:spPr>
        <p:txBody>
          <a:bodyPr vert="vert270" wrap="square">
            <a:spAutoFit/>
          </a:bodyPr>
          <a:lstStyle/>
          <a:p>
            <a:pPr algn="ctr" eaLnBrk="1" fontAlgn="auto" hangingPunct="1">
              <a:spcBef>
                <a:spcPts val="0"/>
              </a:spcBef>
              <a:spcAft>
                <a:spcPts val="0"/>
              </a:spcAft>
              <a:defRPr/>
            </a:pPr>
            <a:r>
              <a:rPr lang="en-AU" dirty="0">
                <a:solidFill>
                  <a:schemeClr val="tx2"/>
                </a:solidFill>
                <a:latin typeface="Source Sans Pro" panose="020B0503030403020204" pitchFamily="34" charset="0"/>
                <a:ea typeface="Source Sans Pro" panose="020B0503030403020204" pitchFamily="34" charset="0"/>
              </a:rPr>
              <a:t>1 – 300 µm</a:t>
            </a:r>
            <a:endParaRPr lang="en-GB" dirty="0">
              <a:solidFill>
                <a:schemeClr val="tx2"/>
              </a:solidFill>
              <a:latin typeface="Source Sans Pro" panose="020B0503030403020204" pitchFamily="34" charset="0"/>
              <a:ea typeface="Source Sans Pro" panose="020B0503030403020204" pitchFamily="34" charset="0"/>
            </a:endParaRPr>
          </a:p>
        </p:txBody>
      </p:sp>
      <p:sp>
        <p:nvSpPr>
          <p:cNvPr id="42" name="Text Placeholder 7">
            <a:extLst>
              <a:ext uri="{FF2B5EF4-FFF2-40B4-BE49-F238E27FC236}">
                <a16:creationId xmlns:a16="http://schemas.microsoft.com/office/drawing/2014/main" id="{241B1E1A-CC2F-B749-B795-EF7726E1B41D}"/>
              </a:ext>
            </a:extLst>
          </p:cNvPr>
          <p:cNvSpPr txBox="1">
            <a:spLocks/>
          </p:cNvSpPr>
          <p:nvPr/>
        </p:nvSpPr>
        <p:spPr>
          <a:xfrm>
            <a:off x="6038019" y="3926749"/>
            <a:ext cx="2960117" cy="371956"/>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200" dirty="0" err="1">
                <a:solidFill>
                  <a:srgbClr val="226676"/>
                </a:solidFill>
                <a:latin typeface="Source Sans Pro" panose="020B0503030403020204" pitchFamily="34" charset="0"/>
                <a:ea typeface="Source Sans Pro" panose="020B0503030403020204" pitchFamily="34" charset="0"/>
              </a:rPr>
              <a:t>Cacing</a:t>
            </a:r>
            <a:endParaRPr lang="en-GB" sz="2200" dirty="0">
              <a:solidFill>
                <a:srgbClr val="226676"/>
              </a:solidFill>
              <a:latin typeface="Source Sans Pro" panose="020B0503030403020204" pitchFamily="34" charset="0"/>
              <a:ea typeface="Source Sans Pro" panose="020B0503030403020204" pitchFamily="34" charset="0"/>
            </a:endParaRPr>
          </a:p>
          <a:p>
            <a:pPr>
              <a:lnSpc>
                <a:spcPct val="100000"/>
              </a:lnSpc>
            </a:pPr>
            <a:endParaRPr lang="en-GB" sz="2200" dirty="0">
              <a:solidFill>
                <a:srgbClr val="226676"/>
              </a:solidFill>
              <a:latin typeface="Source Sans Pro" panose="020B0503030403020204" pitchFamily="34" charset="0"/>
              <a:ea typeface="Source Sans Pro" panose="020B0503030403020204" pitchFamily="34" charset="0"/>
            </a:endParaRPr>
          </a:p>
        </p:txBody>
      </p:sp>
      <p:sp>
        <p:nvSpPr>
          <p:cNvPr id="43" name="Text Placeholder 7">
            <a:extLst>
              <a:ext uri="{FF2B5EF4-FFF2-40B4-BE49-F238E27FC236}">
                <a16:creationId xmlns:a16="http://schemas.microsoft.com/office/drawing/2014/main" id="{762A3E7F-3890-E94E-BE77-D7895ED4AC76}"/>
              </a:ext>
            </a:extLst>
          </p:cNvPr>
          <p:cNvSpPr txBox="1">
            <a:spLocks/>
          </p:cNvSpPr>
          <p:nvPr/>
        </p:nvSpPr>
        <p:spPr>
          <a:xfrm>
            <a:off x="6000023" y="4329610"/>
            <a:ext cx="3183586" cy="2241922"/>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r>
              <a:rPr lang="en-GB" sz="1800" dirty="0" err="1">
                <a:solidFill>
                  <a:schemeClr val="tx2"/>
                </a:solidFill>
                <a:latin typeface="Source Sans Pro" panose="020B0503030403020204" pitchFamily="34" charset="0"/>
                <a:ea typeface="Source Sans Pro" panose="020B0503030403020204" pitchFamily="34" charset="0"/>
              </a:rPr>
              <a:t>Cacing</a:t>
            </a:r>
            <a:r>
              <a:rPr lang="en-GB" sz="1800" dirty="0">
                <a:solidFill>
                  <a:schemeClr val="tx2"/>
                </a:solidFill>
                <a:latin typeface="Source Sans Pro" panose="020B0503030403020204" pitchFamily="34" charset="0"/>
                <a:ea typeface="Source Sans Pro" panose="020B0503030403020204" pitchFamily="34" charset="0"/>
              </a:rPr>
              <a:t> </a:t>
            </a:r>
            <a:r>
              <a:rPr lang="en-GB" sz="1800" dirty="0" err="1">
                <a:solidFill>
                  <a:schemeClr val="tx2"/>
                </a:solidFill>
                <a:latin typeface="Source Sans Pro" panose="020B0503030403020204" pitchFamily="34" charset="0"/>
                <a:ea typeface="Source Sans Pro" panose="020B0503030403020204" pitchFamily="34" charset="0"/>
              </a:rPr>
              <a:t>tanah</a:t>
            </a:r>
            <a:r>
              <a:rPr lang="en-GB" sz="1800" dirty="0">
                <a:solidFill>
                  <a:schemeClr val="tx2"/>
                </a:solidFill>
                <a:latin typeface="Source Sans Pro" panose="020B0503030403020204" pitchFamily="34" charset="0"/>
                <a:ea typeface="Source Sans Pro" panose="020B0503030403020204" pitchFamily="34" charset="0"/>
              </a:rPr>
              <a:t> dan </a:t>
            </a:r>
            <a:r>
              <a:rPr lang="en-GB" sz="1800" dirty="0" err="1">
                <a:solidFill>
                  <a:schemeClr val="tx2"/>
                </a:solidFill>
                <a:latin typeface="Source Sans Pro" panose="020B0503030403020204" pitchFamily="34" charset="0"/>
                <a:ea typeface="Source Sans Pro" panose="020B0503030403020204" pitchFamily="34" charset="0"/>
              </a:rPr>
              <a:t>cacing</a:t>
            </a:r>
            <a:r>
              <a:rPr lang="en-GB" sz="1800" dirty="0">
                <a:solidFill>
                  <a:schemeClr val="tx2"/>
                </a:solidFill>
                <a:latin typeface="Source Sans Pro" panose="020B0503030403020204" pitchFamily="34" charset="0"/>
                <a:ea typeface="Source Sans Pro" panose="020B0503030403020204" pitchFamily="34" charset="0"/>
              </a:rPr>
              <a:t> air.</a:t>
            </a:r>
          </a:p>
          <a:p>
            <a:pPr marL="285750" indent="-285750">
              <a:lnSpc>
                <a:spcPct val="100000"/>
              </a:lnSpc>
              <a:buFont typeface="Arial" panose="020B0604020202020204" pitchFamily="34" charset="0"/>
              <a:buChar char="•"/>
            </a:pPr>
            <a:r>
              <a:rPr lang="en-GB" sz="1800" dirty="0" err="1">
                <a:solidFill>
                  <a:schemeClr val="tx2"/>
                </a:solidFill>
                <a:latin typeface="Source Sans Pro" panose="020B0503030403020204" pitchFamily="34" charset="0"/>
                <a:ea typeface="Source Sans Pro" panose="020B0503030403020204" pitchFamily="34" charset="0"/>
              </a:rPr>
              <a:t>Menelan</a:t>
            </a:r>
            <a:r>
              <a:rPr lang="en-GB" sz="1800" dirty="0">
                <a:solidFill>
                  <a:schemeClr val="tx2"/>
                </a:solidFill>
                <a:latin typeface="Source Sans Pro" panose="020B0503030403020204" pitchFamily="34" charset="0"/>
                <a:ea typeface="Source Sans Pro" panose="020B0503030403020204" pitchFamily="34" charset="0"/>
              </a:rPr>
              <a:t> </a:t>
            </a:r>
            <a:r>
              <a:rPr lang="en-GB" sz="1800" dirty="0" err="1">
                <a:solidFill>
                  <a:schemeClr val="tx2"/>
                </a:solidFill>
                <a:latin typeface="Source Sans Pro" panose="020B0503030403020204" pitchFamily="34" charset="0"/>
                <a:ea typeface="Source Sans Pro" panose="020B0503030403020204" pitchFamily="34" charset="0"/>
              </a:rPr>
              <a:t>telur</a:t>
            </a:r>
            <a:r>
              <a:rPr lang="en-GB" sz="1800" dirty="0">
                <a:solidFill>
                  <a:schemeClr val="tx2"/>
                </a:solidFill>
                <a:latin typeface="Source Sans Pro" panose="020B0503030403020204" pitchFamily="34" charset="0"/>
                <a:ea typeface="Source Sans Pro" panose="020B0503030403020204" pitchFamily="34" charset="0"/>
              </a:rPr>
              <a:t> </a:t>
            </a:r>
            <a:r>
              <a:rPr lang="en-GB" sz="1800" dirty="0" err="1">
                <a:solidFill>
                  <a:schemeClr val="tx2"/>
                </a:solidFill>
                <a:latin typeface="Source Sans Pro" panose="020B0503030403020204" pitchFamily="34" charset="0"/>
                <a:ea typeface="Source Sans Pro" panose="020B0503030403020204" pitchFamily="34" charset="0"/>
              </a:rPr>
              <a:t>atau</a:t>
            </a:r>
            <a:r>
              <a:rPr lang="en-GB" sz="1800" dirty="0">
                <a:solidFill>
                  <a:schemeClr val="tx2"/>
                </a:solidFill>
                <a:latin typeface="Source Sans Pro" panose="020B0503030403020204" pitchFamily="34" charset="0"/>
                <a:ea typeface="Source Sans Pro" panose="020B0503030403020204" pitchFamily="34" charset="0"/>
              </a:rPr>
              <a:t> </a:t>
            </a:r>
            <a:r>
              <a:rPr lang="en-GB" sz="1800" dirty="0" err="1">
                <a:solidFill>
                  <a:schemeClr val="tx2"/>
                </a:solidFill>
                <a:latin typeface="Source Sans Pro" panose="020B0503030403020204" pitchFamily="34" charset="0"/>
                <a:ea typeface="Source Sans Pro" panose="020B0503030403020204" pitchFamily="34" charset="0"/>
              </a:rPr>
              <a:t>menembus</a:t>
            </a:r>
            <a:r>
              <a:rPr lang="en-GB" sz="1800" dirty="0">
                <a:solidFill>
                  <a:schemeClr val="tx2"/>
                </a:solidFill>
                <a:latin typeface="Source Sans Pro" panose="020B0503030403020204" pitchFamily="34" charset="0"/>
                <a:ea typeface="Source Sans Pro" panose="020B0503030403020204" pitchFamily="34" charset="0"/>
              </a:rPr>
              <a:t> </a:t>
            </a:r>
            <a:r>
              <a:rPr lang="en-GB" sz="1800" dirty="0" err="1">
                <a:solidFill>
                  <a:schemeClr val="tx2"/>
                </a:solidFill>
                <a:latin typeface="Source Sans Pro" panose="020B0503030403020204" pitchFamily="34" charset="0"/>
                <a:ea typeface="Source Sans Pro" panose="020B0503030403020204" pitchFamily="34" charset="0"/>
              </a:rPr>
              <a:t>kulit</a:t>
            </a:r>
            <a:r>
              <a:rPr lang="en-GB" sz="1800" dirty="0">
                <a:solidFill>
                  <a:schemeClr val="tx2"/>
                </a:solidFill>
                <a:latin typeface="Source Sans Pro" panose="020B0503030403020204" pitchFamily="34" charset="0"/>
                <a:ea typeface="Source Sans Pro" panose="020B0503030403020204" pitchFamily="34" charset="0"/>
              </a:rPr>
              <a:t>.</a:t>
            </a:r>
          </a:p>
          <a:p>
            <a:pPr marL="285750" indent="-285750">
              <a:lnSpc>
                <a:spcPct val="100000"/>
              </a:lnSpc>
              <a:buFont typeface="Arial" panose="020B0604020202020204" pitchFamily="34" charset="0"/>
              <a:buChar char="•"/>
            </a:pPr>
            <a:r>
              <a:rPr lang="en-GB" sz="1800" dirty="0" err="1">
                <a:solidFill>
                  <a:schemeClr val="tx2"/>
                </a:solidFill>
                <a:latin typeface="Source Sans Pro" panose="020B0503030403020204" pitchFamily="34" charset="0"/>
                <a:ea typeface="Source Sans Pro" panose="020B0503030403020204" pitchFamily="34" charset="0"/>
              </a:rPr>
              <a:t>Menyebabkan</a:t>
            </a:r>
            <a:r>
              <a:rPr lang="en-GB" sz="1800" dirty="0">
                <a:solidFill>
                  <a:schemeClr val="tx2"/>
                </a:solidFill>
                <a:latin typeface="Source Sans Pro" panose="020B0503030403020204" pitchFamily="34" charset="0"/>
                <a:ea typeface="Source Sans Pro" panose="020B0503030403020204" pitchFamily="34" charset="0"/>
              </a:rPr>
              <a:t> ascariasis, </a:t>
            </a:r>
            <a:r>
              <a:rPr lang="en-GB" sz="1800" dirty="0" err="1">
                <a:solidFill>
                  <a:schemeClr val="tx2"/>
                </a:solidFill>
                <a:latin typeface="Source Sans Pro" panose="020B0503030403020204" pitchFamily="34" charset="0"/>
                <a:ea typeface="Source Sans Pro" panose="020B0503030403020204" pitchFamily="34" charset="0"/>
              </a:rPr>
              <a:t>infeksi</a:t>
            </a:r>
            <a:r>
              <a:rPr lang="en-GB" sz="1800" dirty="0">
                <a:solidFill>
                  <a:schemeClr val="tx2"/>
                </a:solidFill>
                <a:latin typeface="Source Sans Pro" panose="020B0503030403020204" pitchFamily="34" charset="0"/>
                <a:ea typeface="Source Sans Pro" panose="020B0503030403020204" pitchFamily="34" charset="0"/>
              </a:rPr>
              <a:t> </a:t>
            </a:r>
            <a:r>
              <a:rPr lang="en-GB" sz="1800" dirty="0" err="1">
                <a:solidFill>
                  <a:schemeClr val="tx2"/>
                </a:solidFill>
                <a:latin typeface="Source Sans Pro" panose="020B0503030403020204" pitchFamily="34" charset="0"/>
                <a:ea typeface="Source Sans Pro" panose="020B0503030403020204" pitchFamily="34" charset="0"/>
              </a:rPr>
              <a:t>cacing</a:t>
            </a:r>
            <a:r>
              <a:rPr lang="en-GB" sz="1800" dirty="0">
                <a:solidFill>
                  <a:schemeClr val="tx2"/>
                </a:solidFill>
                <a:latin typeface="Source Sans Pro" panose="020B0503030403020204" pitchFamily="34" charset="0"/>
                <a:ea typeface="Source Sans Pro" panose="020B0503030403020204" pitchFamily="34" charset="0"/>
              </a:rPr>
              <a:t> </a:t>
            </a:r>
            <a:r>
              <a:rPr lang="en-GB" sz="1800" dirty="0" err="1">
                <a:solidFill>
                  <a:schemeClr val="tx2"/>
                </a:solidFill>
                <a:latin typeface="Source Sans Pro" panose="020B0503030403020204" pitchFamily="34" charset="0"/>
                <a:ea typeface="Source Sans Pro" panose="020B0503030403020204" pitchFamily="34" charset="0"/>
              </a:rPr>
              <a:t>tambang</a:t>
            </a:r>
            <a:r>
              <a:rPr lang="en-GB" sz="1800" dirty="0">
                <a:solidFill>
                  <a:schemeClr val="tx2"/>
                </a:solidFill>
                <a:latin typeface="Source Sans Pro" panose="020B0503030403020204" pitchFamily="34" charset="0"/>
                <a:ea typeface="Source Sans Pro" panose="020B0503030403020204" pitchFamily="34" charset="0"/>
              </a:rPr>
              <a:t>.</a:t>
            </a:r>
          </a:p>
        </p:txBody>
      </p:sp>
      <p:sp>
        <p:nvSpPr>
          <p:cNvPr id="29" name="Rectangular Callout 28">
            <a:extLst>
              <a:ext uri="{FF2B5EF4-FFF2-40B4-BE49-F238E27FC236}">
                <a16:creationId xmlns:a16="http://schemas.microsoft.com/office/drawing/2014/main" id="{957415C7-93AE-764D-A1B4-B30596041A8B}"/>
              </a:ext>
            </a:extLst>
          </p:cNvPr>
          <p:cNvSpPr/>
          <p:nvPr/>
        </p:nvSpPr>
        <p:spPr>
          <a:xfrm>
            <a:off x="7518078" y="179092"/>
            <a:ext cx="1440000" cy="972000"/>
          </a:xfrm>
          <a:prstGeom prst="wedgeRectCallout">
            <a:avLst/>
          </a:prstGeom>
          <a:solidFill>
            <a:srgbClr val="3791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WHO Guidelines</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Bab 6</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Hal 100-124</a:t>
            </a:r>
          </a:p>
        </p:txBody>
      </p:sp>
      <p:pic>
        <p:nvPicPr>
          <p:cNvPr id="5" name="Picture 4">
            <a:extLst>
              <a:ext uri="{FF2B5EF4-FFF2-40B4-BE49-F238E27FC236}">
                <a16:creationId xmlns:a16="http://schemas.microsoft.com/office/drawing/2014/main" id="{1929F84F-72B4-B614-ABE9-09E2A6396205}"/>
              </a:ext>
            </a:extLst>
          </p:cNvPr>
          <p:cNvPicPr>
            <a:picLocks noChangeAspect="1"/>
          </p:cNvPicPr>
          <p:nvPr/>
        </p:nvPicPr>
        <p:blipFill>
          <a:blip r:embed="rId7"/>
          <a:stretch>
            <a:fillRect/>
          </a:stretch>
        </p:blipFill>
        <p:spPr>
          <a:xfrm>
            <a:off x="7018061" y="398252"/>
            <a:ext cx="553616" cy="667212"/>
          </a:xfrm>
          <a:prstGeom prst="rect">
            <a:avLst/>
          </a:prstGeom>
        </p:spPr>
      </p:pic>
    </p:spTree>
    <p:extLst>
      <p:ext uri="{BB962C8B-B14F-4D97-AF65-F5344CB8AC3E}">
        <p14:creationId xmlns:p14="http://schemas.microsoft.com/office/powerpoint/2010/main" val="365869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2" grpId="0" animBg="1"/>
      <p:bldP spid="23" grpId="0" animBg="1"/>
      <p:bldP spid="24" grpId="0" animBg="1"/>
      <p:bldP spid="25" grpId="0" animBg="1"/>
      <p:bldP spid="26" grpId="0"/>
      <p:bldP spid="27" grpId="0"/>
      <p:bldP spid="28" grpId="0"/>
      <p:bldP spid="35" grpId="0"/>
      <p:bldP spid="36" grpId="0"/>
      <p:bldP spid="37" grpId="0"/>
      <p:bldP spid="38" grpId="0"/>
      <p:bldP spid="39" grpId="0"/>
      <p:bldP spid="40" grpId="0"/>
      <p:bldP spid="41" grpId="0"/>
      <p:bldP spid="42" grpId="0"/>
      <p:bldP spid="4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87B94A01-CEBE-ED43-9DFE-EBA13603558B}"/>
              </a:ext>
            </a:extLst>
          </p:cNvPr>
          <p:cNvSpPr txBox="1">
            <a:spLocks/>
          </p:cNvSpPr>
          <p:nvPr/>
        </p:nvSpPr>
        <p:spPr>
          <a:xfrm>
            <a:off x="1359141" y="2443716"/>
            <a:ext cx="2241995" cy="1418879"/>
          </a:xfrm>
          <a:prstGeom prst="rect">
            <a:avLst/>
          </a:prstGeom>
        </p:spPr>
        <p:txBody>
          <a:bodyPr lIns="0" tIns="0" rIns="0" bIns="0" anchor="ct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GB" sz="2000" dirty="0" err="1">
                <a:solidFill>
                  <a:srgbClr val="226676"/>
                </a:solidFill>
                <a:latin typeface="Source Sans Pro" panose="020B0503030403020204" pitchFamily="34" charset="0"/>
                <a:ea typeface="Source Sans Pro" panose="020B0503030403020204" pitchFamily="34" charset="0"/>
              </a:rPr>
              <a:t>Kejadian</a:t>
            </a:r>
            <a:endParaRPr lang="en-GB" sz="2000" dirty="0">
              <a:solidFill>
                <a:srgbClr val="226676"/>
              </a:solidFill>
              <a:latin typeface="Source Sans Pro" panose="020B0503030403020204" pitchFamily="34" charset="0"/>
              <a:ea typeface="Source Sans Pro" panose="020B0503030403020204" pitchFamily="34" charset="0"/>
            </a:endParaRPr>
          </a:p>
          <a:p>
            <a:pPr algn="ctr">
              <a:lnSpc>
                <a:spcPct val="100000"/>
              </a:lnSpc>
            </a:pPr>
            <a:r>
              <a:rPr lang="en-GB" sz="2000" dirty="0" err="1">
                <a:solidFill>
                  <a:schemeClr val="tx1"/>
                </a:solidFill>
                <a:latin typeface="Source Sans Pro" panose="020B0503030403020204" pitchFamily="34" charset="0"/>
                <a:ea typeface="Source Sans Pro" panose="020B0503030403020204" pitchFamily="34" charset="0"/>
              </a:rPr>
              <a:t>Patogen</a:t>
            </a:r>
            <a:r>
              <a:rPr lang="en-GB" sz="2000" dirty="0">
                <a:solidFill>
                  <a:schemeClr val="tx1"/>
                </a:solidFill>
                <a:latin typeface="Source Sans Pro" panose="020B0503030403020204" pitchFamily="34" charset="0"/>
                <a:ea typeface="Source Sans Pro" panose="020B0503030403020204" pitchFamily="34" charset="0"/>
              </a:rPr>
              <a:t> </a:t>
            </a:r>
            <a:r>
              <a:rPr lang="en-GB" sz="2000" dirty="0" err="1">
                <a:solidFill>
                  <a:schemeClr val="tx1"/>
                </a:solidFill>
                <a:latin typeface="Source Sans Pro" panose="020B0503030403020204" pitchFamily="34" charset="0"/>
                <a:ea typeface="Source Sans Pro" panose="020B0503030403020204" pitchFamily="34" charset="0"/>
              </a:rPr>
              <a:t>harus</a:t>
            </a:r>
            <a:r>
              <a:rPr lang="en-GB" sz="2000" dirty="0">
                <a:solidFill>
                  <a:schemeClr val="tx1"/>
                </a:solidFill>
                <a:latin typeface="Source Sans Pro" panose="020B0503030403020204" pitchFamily="34" charset="0"/>
                <a:ea typeface="Source Sans Pro" panose="020B0503030403020204" pitchFamily="34" charset="0"/>
              </a:rPr>
              <a:t> </a:t>
            </a:r>
            <a:r>
              <a:rPr lang="en-GB" sz="2000" dirty="0" err="1">
                <a:solidFill>
                  <a:schemeClr val="tx1"/>
                </a:solidFill>
                <a:latin typeface="Source Sans Pro" panose="020B0503030403020204" pitchFamily="34" charset="0"/>
                <a:ea typeface="Source Sans Pro" panose="020B0503030403020204" pitchFamily="34" charset="0"/>
              </a:rPr>
              <a:t>dikeluarkan</a:t>
            </a:r>
            <a:r>
              <a:rPr lang="en-GB" sz="2000" dirty="0">
                <a:solidFill>
                  <a:schemeClr val="tx1"/>
                </a:solidFill>
                <a:latin typeface="Source Sans Pro" panose="020B0503030403020204" pitchFamily="34" charset="0"/>
                <a:ea typeface="Source Sans Pro" panose="020B0503030403020204" pitchFamily="34" charset="0"/>
              </a:rPr>
              <a:t> </a:t>
            </a:r>
            <a:r>
              <a:rPr lang="en-GB" sz="2000" dirty="0" err="1">
                <a:solidFill>
                  <a:schemeClr val="tx1"/>
                </a:solidFill>
                <a:latin typeface="Source Sans Pro" panose="020B0503030403020204" pitchFamily="34" charset="0"/>
                <a:ea typeface="Source Sans Pro" panose="020B0503030403020204" pitchFamily="34" charset="0"/>
              </a:rPr>
              <a:t>ke</a:t>
            </a:r>
            <a:r>
              <a:rPr lang="en-GB" sz="2000" dirty="0">
                <a:solidFill>
                  <a:schemeClr val="tx1"/>
                </a:solidFill>
                <a:latin typeface="Source Sans Pro" panose="020B0503030403020204" pitchFamily="34" charset="0"/>
                <a:ea typeface="Source Sans Pro" panose="020B0503030403020204" pitchFamily="34" charset="0"/>
              </a:rPr>
              <a:t> </a:t>
            </a:r>
            <a:r>
              <a:rPr lang="en-GB" sz="2000" dirty="0" err="1">
                <a:solidFill>
                  <a:schemeClr val="tx1"/>
                </a:solidFill>
                <a:latin typeface="Source Sans Pro" panose="020B0503030403020204" pitchFamily="34" charset="0"/>
                <a:ea typeface="Source Sans Pro" panose="020B0503030403020204" pitchFamily="34" charset="0"/>
              </a:rPr>
              <a:t>lingkungan</a:t>
            </a:r>
            <a:r>
              <a:rPr lang="en-GB" sz="2000" dirty="0">
                <a:solidFill>
                  <a:schemeClr val="tx1"/>
                </a:solidFill>
                <a:latin typeface="Source Sans Pro" panose="020B0503030403020204" pitchFamily="34" charset="0"/>
                <a:ea typeface="Source Sans Pro" panose="020B0503030403020204" pitchFamily="34" charset="0"/>
              </a:rPr>
              <a:t> </a:t>
            </a:r>
            <a:r>
              <a:rPr lang="en-GB" sz="2000" dirty="0" err="1">
                <a:solidFill>
                  <a:schemeClr val="tx1"/>
                </a:solidFill>
                <a:latin typeface="Source Sans Pro" panose="020B0503030403020204" pitchFamily="34" charset="0"/>
                <a:ea typeface="Source Sans Pro" panose="020B0503030403020204" pitchFamily="34" charset="0"/>
              </a:rPr>
              <a:t>dalam</a:t>
            </a:r>
            <a:r>
              <a:rPr lang="en-GB" sz="2000" dirty="0">
                <a:solidFill>
                  <a:schemeClr val="tx1"/>
                </a:solidFill>
                <a:latin typeface="Source Sans Pro" panose="020B0503030403020204" pitchFamily="34" charset="0"/>
                <a:ea typeface="Source Sans Pro" panose="020B0503030403020204" pitchFamily="34" charset="0"/>
              </a:rPr>
              <a:t> </a:t>
            </a:r>
            <a:r>
              <a:rPr lang="en-GB" sz="2000" dirty="0" err="1">
                <a:solidFill>
                  <a:schemeClr val="tx1"/>
                </a:solidFill>
                <a:latin typeface="Source Sans Pro" panose="020B0503030403020204" pitchFamily="34" charset="0"/>
                <a:ea typeface="Source Sans Pro" panose="020B0503030403020204" pitchFamily="34" charset="0"/>
              </a:rPr>
              <a:t>jumlah</a:t>
            </a:r>
            <a:r>
              <a:rPr lang="en-GB" sz="2000" dirty="0">
                <a:solidFill>
                  <a:schemeClr val="tx1"/>
                </a:solidFill>
                <a:latin typeface="Source Sans Pro" panose="020B0503030403020204" pitchFamily="34" charset="0"/>
                <a:ea typeface="Source Sans Pro" panose="020B0503030403020204" pitchFamily="34" charset="0"/>
              </a:rPr>
              <a:t> yang </a:t>
            </a:r>
            <a:r>
              <a:rPr lang="en-GB" sz="2000" dirty="0" err="1">
                <a:solidFill>
                  <a:schemeClr val="tx1"/>
                </a:solidFill>
                <a:latin typeface="Source Sans Pro" panose="020B0503030403020204" pitchFamily="34" charset="0"/>
                <a:ea typeface="Source Sans Pro" panose="020B0503030403020204" pitchFamily="34" charset="0"/>
              </a:rPr>
              <a:t>cukup</a:t>
            </a:r>
            <a:r>
              <a:rPr lang="en-GB" sz="2000" dirty="0">
                <a:solidFill>
                  <a:schemeClr val="tx1"/>
                </a:solidFill>
                <a:latin typeface="Source Sans Pro" panose="020B0503030403020204" pitchFamily="34" charset="0"/>
                <a:ea typeface="Source Sans Pro" panose="020B0503030403020204" pitchFamily="34" charset="0"/>
              </a:rPr>
              <a:t> oleh orang yang </a:t>
            </a:r>
            <a:r>
              <a:rPr lang="en-GB" sz="2000" dirty="0" err="1">
                <a:solidFill>
                  <a:schemeClr val="tx1"/>
                </a:solidFill>
                <a:latin typeface="Source Sans Pro" panose="020B0503030403020204" pitchFamily="34" charset="0"/>
                <a:ea typeface="Source Sans Pro" panose="020B0503030403020204" pitchFamily="34" charset="0"/>
              </a:rPr>
              <a:t>terinfeksi</a:t>
            </a:r>
            <a:endParaRPr lang="en-GB" sz="2000" dirty="0">
              <a:solidFill>
                <a:schemeClr val="tx1"/>
              </a:solidFill>
              <a:latin typeface="Source Sans Pro" panose="020B0503030403020204" pitchFamily="34" charset="0"/>
              <a:ea typeface="Source Sans Pro" panose="020B0503030403020204" pitchFamily="34" charset="0"/>
            </a:endParaRPr>
          </a:p>
        </p:txBody>
      </p:sp>
      <p:sp>
        <p:nvSpPr>
          <p:cNvPr id="7" name="Text Placeholder 19">
            <a:extLst>
              <a:ext uri="{FF2B5EF4-FFF2-40B4-BE49-F238E27FC236}">
                <a16:creationId xmlns:a16="http://schemas.microsoft.com/office/drawing/2014/main" id="{77900CC0-5416-0D41-93E1-B9D7704E3B5B}"/>
              </a:ext>
            </a:extLst>
          </p:cNvPr>
          <p:cNvSpPr txBox="1">
            <a:spLocks/>
          </p:cNvSpPr>
          <p:nvPr/>
        </p:nvSpPr>
        <p:spPr>
          <a:xfrm>
            <a:off x="224901" y="283385"/>
            <a:ext cx="7354254"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err="1">
                <a:solidFill>
                  <a:srgbClr val="226676"/>
                </a:solidFill>
              </a:rPr>
              <a:t>Patogen</a:t>
            </a:r>
            <a:r>
              <a:rPr lang="en-GB" dirty="0">
                <a:solidFill>
                  <a:srgbClr val="226676"/>
                </a:solidFill>
              </a:rPr>
              <a:t> </a:t>
            </a:r>
            <a:r>
              <a:rPr lang="en-GB" dirty="0" err="1">
                <a:solidFill>
                  <a:srgbClr val="226676"/>
                </a:solidFill>
              </a:rPr>
              <a:t>terkait</a:t>
            </a:r>
            <a:r>
              <a:rPr lang="en-GB" dirty="0">
                <a:solidFill>
                  <a:srgbClr val="226676"/>
                </a:solidFill>
              </a:rPr>
              <a:t> </a:t>
            </a:r>
            <a:r>
              <a:rPr lang="en-GB" dirty="0" err="1">
                <a:solidFill>
                  <a:srgbClr val="226676"/>
                </a:solidFill>
              </a:rPr>
              <a:t>kotoran</a:t>
            </a:r>
            <a:endParaRPr lang="en-GB" dirty="0">
              <a:solidFill>
                <a:srgbClr val="226676"/>
              </a:solidFill>
            </a:endParaRPr>
          </a:p>
        </p:txBody>
      </p:sp>
      <p:sp>
        <p:nvSpPr>
          <p:cNvPr id="8" name="Text Placeholder 19">
            <a:extLst>
              <a:ext uri="{FF2B5EF4-FFF2-40B4-BE49-F238E27FC236}">
                <a16:creationId xmlns:a16="http://schemas.microsoft.com/office/drawing/2014/main" id="{695318A7-015C-F446-99D2-77EA5131373E}"/>
              </a:ext>
            </a:extLst>
          </p:cNvPr>
          <p:cNvSpPr txBox="1">
            <a:spLocks/>
          </p:cNvSpPr>
          <p:nvPr/>
        </p:nvSpPr>
        <p:spPr>
          <a:xfrm>
            <a:off x="253477" y="772275"/>
            <a:ext cx="658229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spc="0" dirty="0" err="1">
                <a:solidFill>
                  <a:schemeClr val="tx2"/>
                </a:solidFill>
                <a:latin typeface="Source Sans Pro" panose="020B0503030403020204" pitchFamily="34" charset="0"/>
                <a:ea typeface="Source Sans Pro" panose="020B0503030403020204" pitchFamily="34" charset="0"/>
              </a:rPr>
              <a:t>Penularan</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patogen</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melalui</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lingkungan</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melalui</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limbah</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feses</a:t>
            </a:r>
            <a:endParaRPr lang="x-none" sz="2000" spc="0" dirty="0">
              <a:solidFill>
                <a:schemeClr val="tx2"/>
              </a:solidFill>
              <a:ea typeface="Source Sans Pro" panose="020B0503030403020204" pitchFamily="34" charset="0"/>
            </a:endParaRPr>
          </a:p>
        </p:txBody>
      </p:sp>
      <p:pic>
        <p:nvPicPr>
          <p:cNvPr id="13" name="Grafik 12">
            <a:extLst>
              <a:ext uri="{FF2B5EF4-FFF2-40B4-BE49-F238E27FC236}">
                <a16:creationId xmlns:a16="http://schemas.microsoft.com/office/drawing/2014/main" id="{51783721-E36A-F243-A2B3-3FD0124430CC}"/>
              </a:ext>
            </a:extLst>
          </p:cNvPr>
          <p:cNvPicPr>
            <a:picLocks noChangeAspect="1"/>
          </p:cNvPicPr>
          <p:nvPr/>
        </p:nvPicPr>
        <p:blipFill>
          <a:blip r:embed="rId3"/>
          <a:stretch>
            <a:fillRect/>
          </a:stretch>
        </p:blipFill>
        <p:spPr>
          <a:xfrm>
            <a:off x="460510" y="2308545"/>
            <a:ext cx="583617" cy="583617"/>
          </a:xfrm>
          <a:prstGeom prst="rect">
            <a:avLst/>
          </a:prstGeom>
        </p:spPr>
      </p:pic>
      <p:pic>
        <p:nvPicPr>
          <p:cNvPr id="14" name="Grafik 13">
            <a:extLst>
              <a:ext uri="{FF2B5EF4-FFF2-40B4-BE49-F238E27FC236}">
                <a16:creationId xmlns:a16="http://schemas.microsoft.com/office/drawing/2014/main" id="{E76F1D9C-2E39-7C4B-8927-674D5F941C4B}"/>
              </a:ext>
            </a:extLst>
          </p:cNvPr>
          <p:cNvPicPr>
            <a:picLocks noChangeAspect="1"/>
          </p:cNvPicPr>
          <p:nvPr/>
        </p:nvPicPr>
        <p:blipFill>
          <a:blip r:embed="rId4"/>
          <a:stretch>
            <a:fillRect/>
          </a:stretch>
        </p:blipFill>
        <p:spPr>
          <a:xfrm>
            <a:off x="664636" y="2903329"/>
            <a:ext cx="583617" cy="583617"/>
          </a:xfrm>
          <a:prstGeom prst="rect">
            <a:avLst/>
          </a:prstGeom>
        </p:spPr>
      </p:pic>
      <p:pic>
        <p:nvPicPr>
          <p:cNvPr id="15" name="Grafik 14">
            <a:extLst>
              <a:ext uri="{FF2B5EF4-FFF2-40B4-BE49-F238E27FC236}">
                <a16:creationId xmlns:a16="http://schemas.microsoft.com/office/drawing/2014/main" id="{00E6E115-8B74-EB48-A801-4936F8E4DDD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30757" y="2745752"/>
            <a:ext cx="694505" cy="741194"/>
          </a:xfrm>
          <a:prstGeom prst="rect">
            <a:avLst/>
          </a:prstGeom>
        </p:spPr>
      </p:pic>
      <p:pic>
        <p:nvPicPr>
          <p:cNvPr id="16" name="Grafik 15">
            <a:extLst>
              <a:ext uri="{FF2B5EF4-FFF2-40B4-BE49-F238E27FC236}">
                <a16:creationId xmlns:a16="http://schemas.microsoft.com/office/drawing/2014/main" id="{CFB30933-4DF2-E94B-A38E-97290600B5A0}"/>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93056" y="3329369"/>
            <a:ext cx="957132" cy="776211"/>
          </a:xfrm>
          <a:prstGeom prst="rect">
            <a:avLst/>
          </a:prstGeom>
        </p:spPr>
      </p:pic>
      <p:pic>
        <p:nvPicPr>
          <p:cNvPr id="20" name="Grafik 19" descr="Benutzer">
            <a:extLst>
              <a:ext uri="{FF2B5EF4-FFF2-40B4-BE49-F238E27FC236}">
                <a16:creationId xmlns:a16="http://schemas.microsoft.com/office/drawing/2014/main" id="{8AD8AB11-5EDE-5544-9226-B65ED7C1620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67794" y="1934338"/>
            <a:ext cx="2171242" cy="2171242"/>
          </a:xfrm>
          <a:prstGeom prst="rect">
            <a:avLst/>
          </a:prstGeom>
        </p:spPr>
      </p:pic>
      <p:sp>
        <p:nvSpPr>
          <p:cNvPr id="21" name="Text Placeholder 7">
            <a:extLst>
              <a:ext uri="{FF2B5EF4-FFF2-40B4-BE49-F238E27FC236}">
                <a16:creationId xmlns:a16="http://schemas.microsoft.com/office/drawing/2014/main" id="{62C01D7D-6EE2-7941-B5B2-C6661D17862B}"/>
              </a:ext>
            </a:extLst>
          </p:cNvPr>
          <p:cNvSpPr txBox="1">
            <a:spLocks/>
          </p:cNvSpPr>
          <p:nvPr/>
        </p:nvSpPr>
        <p:spPr>
          <a:xfrm>
            <a:off x="3654987" y="2389610"/>
            <a:ext cx="1797945" cy="1418879"/>
          </a:xfrm>
          <a:prstGeom prst="rect">
            <a:avLst/>
          </a:prstGeom>
        </p:spPr>
        <p:txBody>
          <a:bodyPr lIns="0" tIns="0" rIns="0" bIns="0" anchor="ct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GB" sz="2000" dirty="0" err="1">
                <a:solidFill>
                  <a:srgbClr val="226676"/>
                </a:solidFill>
                <a:latin typeface="Source Sans Pro" panose="020B0503030403020204" pitchFamily="34" charset="0"/>
                <a:ea typeface="Source Sans Pro" panose="020B0503030403020204" pitchFamily="34" charset="0"/>
              </a:rPr>
              <a:t>Ketahanan</a:t>
            </a:r>
            <a:endParaRPr lang="en-GB" sz="2000" dirty="0">
              <a:solidFill>
                <a:srgbClr val="226676"/>
              </a:solidFill>
              <a:latin typeface="Source Sans Pro" panose="020B0503030403020204" pitchFamily="34" charset="0"/>
              <a:ea typeface="Source Sans Pro" panose="020B0503030403020204" pitchFamily="34" charset="0"/>
            </a:endParaRPr>
          </a:p>
          <a:p>
            <a:pPr algn="ctr">
              <a:lnSpc>
                <a:spcPct val="100000"/>
              </a:lnSpc>
            </a:pPr>
            <a:r>
              <a:rPr lang="en-GB" sz="2000" dirty="0" err="1">
                <a:solidFill>
                  <a:schemeClr val="tx1"/>
                </a:solidFill>
                <a:latin typeface="Source Sans Pro" panose="020B0503030403020204" pitchFamily="34" charset="0"/>
                <a:ea typeface="Source Sans Pro" panose="020B0503030403020204" pitchFamily="34" charset="0"/>
              </a:rPr>
              <a:t>Patogen</a:t>
            </a:r>
            <a:r>
              <a:rPr lang="en-GB" sz="2000" dirty="0">
                <a:solidFill>
                  <a:schemeClr val="tx1"/>
                </a:solidFill>
                <a:latin typeface="Source Sans Pro" panose="020B0503030403020204" pitchFamily="34" charset="0"/>
                <a:ea typeface="Source Sans Pro" panose="020B0503030403020204" pitchFamily="34" charset="0"/>
              </a:rPr>
              <a:t> </a:t>
            </a:r>
            <a:r>
              <a:rPr lang="en-GB" sz="2000" dirty="0" err="1">
                <a:solidFill>
                  <a:schemeClr val="tx1"/>
                </a:solidFill>
                <a:latin typeface="Source Sans Pro" panose="020B0503030403020204" pitchFamily="34" charset="0"/>
                <a:ea typeface="Source Sans Pro" panose="020B0503030403020204" pitchFamily="34" charset="0"/>
              </a:rPr>
              <a:t>harus</a:t>
            </a:r>
            <a:r>
              <a:rPr lang="en-GB" sz="2000" dirty="0">
                <a:solidFill>
                  <a:schemeClr val="tx1"/>
                </a:solidFill>
                <a:latin typeface="Source Sans Pro" panose="020B0503030403020204" pitchFamily="34" charset="0"/>
                <a:ea typeface="Source Sans Pro" panose="020B0503030403020204" pitchFamily="34" charset="0"/>
              </a:rPr>
              <a:t> </a:t>
            </a:r>
            <a:r>
              <a:rPr lang="en-GB" sz="2000" dirty="0" err="1">
                <a:solidFill>
                  <a:schemeClr val="tx1"/>
                </a:solidFill>
                <a:latin typeface="Source Sans Pro" panose="020B0503030403020204" pitchFamily="34" charset="0"/>
                <a:ea typeface="Source Sans Pro" panose="020B0503030403020204" pitchFamily="34" charset="0"/>
              </a:rPr>
              <a:t>bertahan</a:t>
            </a:r>
            <a:r>
              <a:rPr lang="en-GB" sz="2000" dirty="0">
                <a:solidFill>
                  <a:schemeClr val="tx1"/>
                </a:solidFill>
                <a:latin typeface="Source Sans Pro" panose="020B0503030403020204" pitchFamily="34" charset="0"/>
                <a:ea typeface="Source Sans Pro" panose="020B0503030403020204" pitchFamily="34" charset="0"/>
              </a:rPr>
              <a:t> </a:t>
            </a:r>
            <a:r>
              <a:rPr lang="en-GB" sz="2000" dirty="0" err="1">
                <a:solidFill>
                  <a:schemeClr val="tx1"/>
                </a:solidFill>
                <a:latin typeface="Source Sans Pro" panose="020B0503030403020204" pitchFamily="34" charset="0"/>
                <a:ea typeface="Source Sans Pro" panose="020B0503030403020204" pitchFamily="34" charset="0"/>
              </a:rPr>
              <a:t>hidup</a:t>
            </a:r>
            <a:r>
              <a:rPr lang="en-GB" sz="2000" dirty="0">
                <a:solidFill>
                  <a:schemeClr val="tx1"/>
                </a:solidFill>
                <a:latin typeface="Source Sans Pro" panose="020B0503030403020204" pitchFamily="34" charset="0"/>
                <a:ea typeface="Source Sans Pro" panose="020B0503030403020204" pitchFamily="34" charset="0"/>
              </a:rPr>
              <a:t> di </a:t>
            </a:r>
            <a:r>
              <a:rPr lang="en-GB" sz="2000" dirty="0" err="1">
                <a:solidFill>
                  <a:schemeClr val="tx1"/>
                </a:solidFill>
                <a:latin typeface="Source Sans Pro" panose="020B0503030403020204" pitchFamily="34" charset="0"/>
                <a:ea typeface="Source Sans Pro" panose="020B0503030403020204" pitchFamily="34" charset="0"/>
              </a:rPr>
              <a:t>permukaan</a:t>
            </a:r>
            <a:r>
              <a:rPr lang="en-GB" sz="2000" dirty="0">
                <a:solidFill>
                  <a:schemeClr val="tx1"/>
                </a:solidFill>
                <a:latin typeface="Source Sans Pro" panose="020B0503030403020204" pitchFamily="34" charset="0"/>
                <a:ea typeface="Source Sans Pro" panose="020B0503030403020204" pitchFamily="34" charset="0"/>
              </a:rPr>
              <a:t>, air, </a:t>
            </a:r>
            <a:r>
              <a:rPr lang="en-GB" sz="2000" dirty="0" err="1">
                <a:solidFill>
                  <a:schemeClr val="tx1"/>
                </a:solidFill>
                <a:latin typeface="Source Sans Pro" panose="020B0503030403020204" pitchFamily="34" charset="0"/>
                <a:ea typeface="Source Sans Pro" panose="020B0503030403020204" pitchFamily="34" charset="0"/>
              </a:rPr>
              <a:t>limbah</a:t>
            </a:r>
            <a:r>
              <a:rPr lang="en-GB" sz="2000" dirty="0">
                <a:solidFill>
                  <a:schemeClr val="tx1"/>
                </a:solidFill>
                <a:latin typeface="Source Sans Pro" panose="020B0503030403020204" pitchFamily="34" charset="0"/>
                <a:ea typeface="Source Sans Pro" panose="020B0503030403020204" pitchFamily="34" charset="0"/>
              </a:rPr>
              <a:t>, dan </a:t>
            </a:r>
            <a:r>
              <a:rPr lang="en-GB" sz="2000" dirty="0" err="1">
                <a:solidFill>
                  <a:schemeClr val="tx1"/>
                </a:solidFill>
                <a:latin typeface="Source Sans Pro" panose="020B0503030403020204" pitchFamily="34" charset="0"/>
                <a:ea typeface="Source Sans Pro" panose="020B0503030403020204" pitchFamily="34" charset="0"/>
              </a:rPr>
              <a:t>tanah</a:t>
            </a:r>
            <a:r>
              <a:rPr lang="en-GB" sz="2000" dirty="0">
                <a:solidFill>
                  <a:schemeClr val="tx1"/>
                </a:solidFill>
                <a:latin typeface="Source Sans Pro" panose="020B0503030403020204" pitchFamily="34" charset="0"/>
                <a:ea typeface="Source Sans Pro" panose="020B0503030403020204" pitchFamily="34" charset="0"/>
              </a:rPr>
              <a:t>, </a:t>
            </a:r>
            <a:r>
              <a:rPr lang="en-GB" sz="2000" dirty="0" err="1">
                <a:solidFill>
                  <a:schemeClr val="tx1"/>
                </a:solidFill>
                <a:latin typeface="Source Sans Pro" panose="020B0503030403020204" pitchFamily="34" charset="0"/>
                <a:ea typeface="Source Sans Pro" panose="020B0503030403020204" pitchFamily="34" charset="0"/>
              </a:rPr>
              <a:t>serta</a:t>
            </a:r>
            <a:r>
              <a:rPr lang="en-GB" sz="2000" dirty="0">
                <a:solidFill>
                  <a:schemeClr val="tx1"/>
                </a:solidFill>
                <a:latin typeface="Source Sans Pro" panose="020B0503030403020204" pitchFamily="34" charset="0"/>
                <a:ea typeface="Source Sans Pro" panose="020B0503030403020204" pitchFamily="34" charset="0"/>
              </a:rPr>
              <a:t> </a:t>
            </a:r>
            <a:r>
              <a:rPr lang="en-GB" sz="2000" dirty="0" err="1">
                <a:solidFill>
                  <a:schemeClr val="tx1"/>
                </a:solidFill>
                <a:latin typeface="Source Sans Pro" panose="020B0503030403020204" pitchFamily="34" charset="0"/>
                <a:ea typeface="Source Sans Pro" panose="020B0503030403020204" pitchFamily="34" charset="0"/>
              </a:rPr>
              <a:t>tetap</a:t>
            </a:r>
            <a:r>
              <a:rPr lang="en-GB" sz="2000" dirty="0">
                <a:solidFill>
                  <a:schemeClr val="tx1"/>
                </a:solidFill>
                <a:latin typeface="Source Sans Pro" panose="020B0503030403020204" pitchFamily="34" charset="0"/>
                <a:ea typeface="Source Sans Pro" panose="020B0503030403020204" pitchFamily="34" charset="0"/>
              </a:rPr>
              <a:t> </a:t>
            </a:r>
            <a:r>
              <a:rPr lang="en-GB" sz="2000" dirty="0" err="1">
                <a:solidFill>
                  <a:schemeClr val="tx1"/>
                </a:solidFill>
                <a:latin typeface="Source Sans Pro" panose="020B0503030403020204" pitchFamily="34" charset="0"/>
                <a:ea typeface="Source Sans Pro" panose="020B0503030403020204" pitchFamily="34" charset="0"/>
              </a:rPr>
              <a:t>menular</a:t>
            </a:r>
            <a:r>
              <a:rPr lang="en-GB" sz="2000" dirty="0">
                <a:solidFill>
                  <a:schemeClr val="tx1"/>
                </a:solidFill>
                <a:latin typeface="Source Sans Pro" panose="020B0503030403020204" pitchFamily="34" charset="0"/>
                <a:ea typeface="Source Sans Pro" panose="020B0503030403020204" pitchFamily="34" charset="0"/>
              </a:rPr>
              <a:t>.</a:t>
            </a:r>
          </a:p>
        </p:txBody>
      </p:sp>
      <p:sp>
        <p:nvSpPr>
          <p:cNvPr id="22" name="Text Placeholder 7">
            <a:extLst>
              <a:ext uri="{FF2B5EF4-FFF2-40B4-BE49-F238E27FC236}">
                <a16:creationId xmlns:a16="http://schemas.microsoft.com/office/drawing/2014/main" id="{1C1B2145-4DB9-714B-9BDE-51324998933C}"/>
              </a:ext>
            </a:extLst>
          </p:cNvPr>
          <p:cNvSpPr txBox="1">
            <a:spLocks/>
          </p:cNvSpPr>
          <p:nvPr/>
        </p:nvSpPr>
        <p:spPr>
          <a:xfrm>
            <a:off x="5651218" y="2182722"/>
            <a:ext cx="1849980" cy="1418879"/>
          </a:xfrm>
          <a:prstGeom prst="rect">
            <a:avLst/>
          </a:prstGeom>
        </p:spPr>
        <p:txBody>
          <a:bodyPr lIns="0" tIns="0" rIns="0" bIns="0" anchor="ct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GB" sz="2000" dirty="0" err="1">
                <a:solidFill>
                  <a:srgbClr val="226676"/>
                </a:solidFill>
                <a:latin typeface="Source Sans Pro" panose="020B0503030403020204" pitchFamily="34" charset="0"/>
                <a:ea typeface="Source Sans Pro" panose="020B0503030403020204" pitchFamily="34" charset="0"/>
              </a:rPr>
              <a:t>Vektor</a:t>
            </a:r>
            <a:r>
              <a:rPr lang="en-GB" sz="2000" dirty="0">
                <a:solidFill>
                  <a:srgbClr val="226676"/>
                </a:solidFill>
                <a:latin typeface="Source Sans Pro" panose="020B0503030403020204" pitchFamily="34" charset="0"/>
                <a:ea typeface="Source Sans Pro" panose="020B0503030403020204" pitchFamily="34" charset="0"/>
              </a:rPr>
              <a:t> </a:t>
            </a:r>
            <a:r>
              <a:rPr lang="en-GB" sz="2000" dirty="0" err="1">
                <a:solidFill>
                  <a:srgbClr val="226676"/>
                </a:solidFill>
                <a:latin typeface="Source Sans Pro" panose="020B0503030403020204" pitchFamily="34" charset="0"/>
                <a:ea typeface="Source Sans Pro" panose="020B0503030403020204" pitchFamily="34" charset="0"/>
              </a:rPr>
              <a:t>atau</a:t>
            </a:r>
            <a:r>
              <a:rPr lang="en-GB" sz="2000" dirty="0">
                <a:solidFill>
                  <a:srgbClr val="226676"/>
                </a:solidFill>
                <a:latin typeface="Source Sans Pro" panose="020B0503030403020204" pitchFamily="34" charset="0"/>
                <a:ea typeface="Source Sans Pro" panose="020B0503030403020204" pitchFamily="34" charset="0"/>
              </a:rPr>
              <a:t> host</a:t>
            </a:r>
          </a:p>
          <a:p>
            <a:pPr algn="ctr">
              <a:lnSpc>
                <a:spcPct val="100000"/>
              </a:lnSpc>
            </a:pPr>
            <a:r>
              <a:rPr lang="en-GB" sz="2000" dirty="0" err="1">
                <a:solidFill>
                  <a:schemeClr val="tx2"/>
                </a:solidFill>
                <a:latin typeface="Source Sans Pro" panose="020B0503030403020204" pitchFamily="34" charset="0"/>
                <a:ea typeface="Source Sans Pro" panose="020B0503030403020204" pitchFamily="34" charset="0"/>
              </a:rPr>
              <a:t>Kehadiran</a:t>
            </a:r>
            <a:r>
              <a:rPr lang="en-GB" sz="2000" dirty="0">
                <a:solidFill>
                  <a:schemeClr val="tx2"/>
                </a:solidFill>
                <a:latin typeface="Source Sans Pro" panose="020B0503030403020204" pitchFamily="34" charset="0"/>
                <a:ea typeface="Source Sans Pro" panose="020B0503030403020204" pitchFamily="34" charset="0"/>
              </a:rPr>
              <a:t> dan </a:t>
            </a:r>
            <a:r>
              <a:rPr lang="en-GB" sz="2000" dirty="0" err="1">
                <a:solidFill>
                  <a:schemeClr val="tx2"/>
                </a:solidFill>
                <a:latin typeface="Source Sans Pro" panose="020B0503030403020204" pitchFamily="34" charset="0"/>
                <a:ea typeface="Source Sans Pro" panose="020B0503030403020204" pitchFamily="34" charset="0"/>
              </a:rPr>
              <a:t>kelimpahan</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vektor</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atau</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inang</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perantara</a:t>
            </a:r>
            <a:r>
              <a:rPr lang="en-GB" sz="2000" dirty="0">
                <a:solidFill>
                  <a:schemeClr val="tx2"/>
                </a:solidFill>
                <a:latin typeface="Source Sans Pro" panose="020B0503030403020204" pitchFamily="34" charset="0"/>
                <a:ea typeface="Source Sans Pro" panose="020B0503030403020204" pitchFamily="34" charset="0"/>
              </a:rPr>
              <a:t> yang </a:t>
            </a:r>
            <a:r>
              <a:rPr lang="en-GB" sz="2000" dirty="0" err="1">
                <a:solidFill>
                  <a:schemeClr val="tx2"/>
                </a:solidFill>
                <a:latin typeface="Source Sans Pro" panose="020B0503030403020204" pitchFamily="34" charset="0"/>
                <a:ea typeface="Source Sans Pro" panose="020B0503030403020204" pitchFamily="34" charset="0"/>
              </a:rPr>
              <a:t>diperlukan</a:t>
            </a:r>
            <a:endParaRPr lang="en-GB" sz="2000" dirty="0">
              <a:latin typeface="Source Sans Pro" panose="020B0503030403020204" pitchFamily="34" charset="0"/>
              <a:ea typeface="Source Sans Pro" panose="020B0503030403020204" pitchFamily="34" charset="0"/>
            </a:endParaRPr>
          </a:p>
        </p:txBody>
      </p:sp>
      <p:sp>
        <p:nvSpPr>
          <p:cNvPr id="23" name="Text Placeholder 7">
            <a:extLst>
              <a:ext uri="{FF2B5EF4-FFF2-40B4-BE49-F238E27FC236}">
                <a16:creationId xmlns:a16="http://schemas.microsoft.com/office/drawing/2014/main" id="{2BAEE05E-A10D-E545-80F9-8DB54FE1570B}"/>
              </a:ext>
            </a:extLst>
          </p:cNvPr>
          <p:cNvSpPr txBox="1">
            <a:spLocks/>
          </p:cNvSpPr>
          <p:nvPr/>
        </p:nvSpPr>
        <p:spPr>
          <a:xfrm>
            <a:off x="57152" y="4663881"/>
            <a:ext cx="1797945" cy="723156"/>
          </a:xfrm>
          <a:prstGeom prst="rect">
            <a:avLst/>
          </a:prstGeom>
        </p:spPr>
        <p:txBody>
          <a:bodyPr lIns="0" tIns="0" rIns="0" bIns="0" anchor="ct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GB" sz="2000" dirty="0" err="1">
                <a:solidFill>
                  <a:srgbClr val="226676"/>
                </a:solidFill>
                <a:latin typeface="Source Sans Pro" panose="020B0503030403020204" pitchFamily="34" charset="0"/>
                <a:ea typeface="Source Sans Pro" panose="020B0503030403020204" pitchFamily="34" charset="0"/>
              </a:rPr>
              <a:t>Infeksi</a:t>
            </a:r>
            <a:endParaRPr lang="en-GB" sz="2000" dirty="0">
              <a:solidFill>
                <a:srgbClr val="226676"/>
              </a:solidFill>
              <a:latin typeface="Source Sans Pro" panose="020B0503030403020204" pitchFamily="34" charset="0"/>
              <a:ea typeface="Source Sans Pro" panose="020B0503030403020204" pitchFamily="34" charset="0"/>
            </a:endParaRPr>
          </a:p>
          <a:p>
            <a:pPr algn="ctr">
              <a:lnSpc>
                <a:spcPct val="100000"/>
              </a:lnSpc>
            </a:pPr>
            <a:r>
              <a:rPr lang="en-GB" sz="2000" dirty="0">
                <a:solidFill>
                  <a:schemeClr val="tx2"/>
                </a:solidFill>
                <a:latin typeface="Source Sans Pro" panose="020B0503030403020204" pitchFamily="34" charset="0"/>
                <a:ea typeface="Source Sans Pro" panose="020B0503030403020204" pitchFamily="34" charset="0"/>
              </a:rPr>
              <a:t>Strain dan </a:t>
            </a:r>
            <a:r>
              <a:rPr lang="en-GB" sz="2000" dirty="0" err="1">
                <a:solidFill>
                  <a:schemeClr val="tx2"/>
                </a:solidFill>
                <a:latin typeface="Source Sans Pro" panose="020B0503030403020204" pitchFamily="34" charset="0"/>
                <a:ea typeface="Source Sans Pro" panose="020B0503030403020204" pitchFamily="34" charset="0"/>
              </a:rPr>
              <a:t>virulensi</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spesifik</a:t>
            </a:r>
            <a:endParaRPr lang="en-GB" sz="2000" dirty="0">
              <a:latin typeface="Source Sans Pro" panose="020B0503030403020204" pitchFamily="34" charset="0"/>
              <a:ea typeface="Source Sans Pro" panose="020B0503030403020204" pitchFamily="34" charset="0"/>
            </a:endParaRPr>
          </a:p>
        </p:txBody>
      </p:sp>
      <p:sp>
        <p:nvSpPr>
          <p:cNvPr id="24" name="Text Placeholder 7">
            <a:extLst>
              <a:ext uri="{FF2B5EF4-FFF2-40B4-BE49-F238E27FC236}">
                <a16:creationId xmlns:a16="http://schemas.microsoft.com/office/drawing/2014/main" id="{ED86A1F4-3A5F-AD4C-95B2-98551E7D8606}"/>
              </a:ext>
            </a:extLst>
          </p:cNvPr>
          <p:cNvSpPr txBox="1">
            <a:spLocks/>
          </p:cNvSpPr>
          <p:nvPr/>
        </p:nvSpPr>
        <p:spPr>
          <a:xfrm>
            <a:off x="7047847" y="4077637"/>
            <a:ext cx="2089203" cy="723156"/>
          </a:xfrm>
          <a:prstGeom prst="rect">
            <a:avLst/>
          </a:prstGeom>
        </p:spPr>
        <p:txBody>
          <a:bodyPr lIns="0" tIns="0" rIns="0" bIns="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GB" sz="2000" dirty="0" err="1">
                <a:solidFill>
                  <a:srgbClr val="226676"/>
                </a:solidFill>
                <a:latin typeface="Source Sans Pro" panose="020B0503030403020204" pitchFamily="34" charset="0"/>
                <a:ea typeface="Source Sans Pro" panose="020B0503030403020204" pitchFamily="34" charset="0"/>
              </a:rPr>
              <a:t>Kerentanan</a:t>
            </a:r>
            <a:r>
              <a:rPr lang="en-GB" sz="2000" dirty="0">
                <a:solidFill>
                  <a:srgbClr val="226676"/>
                </a:solidFill>
                <a:latin typeface="Source Sans Pro" panose="020B0503030403020204" pitchFamily="34" charset="0"/>
                <a:ea typeface="Source Sans Pro" panose="020B0503030403020204" pitchFamily="34" charset="0"/>
              </a:rPr>
              <a:t> </a:t>
            </a:r>
            <a:r>
              <a:rPr lang="en-GB" sz="2000" dirty="0" err="1">
                <a:solidFill>
                  <a:srgbClr val="226676"/>
                </a:solidFill>
                <a:latin typeface="Source Sans Pro" panose="020B0503030403020204" pitchFamily="34" charset="0"/>
                <a:ea typeface="Source Sans Pro" panose="020B0503030403020204" pitchFamily="34" charset="0"/>
              </a:rPr>
              <a:t>individu</a:t>
            </a:r>
            <a:r>
              <a:rPr lang="en-GB" sz="2000" dirty="0">
                <a:solidFill>
                  <a:srgbClr val="226676"/>
                </a:solidFill>
                <a:latin typeface="Source Sans Pro" panose="020B0503030403020204" pitchFamily="34" charset="0"/>
                <a:ea typeface="Source Sans Pro" panose="020B0503030403020204" pitchFamily="34" charset="0"/>
              </a:rPr>
              <a:t> </a:t>
            </a:r>
            <a:r>
              <a:rPr lang="en-GB" sz="2000" dirty="0" err="1">
                <a:solidFill>
                  <a:srgbClr val="226676"/>
                </a:solidFill>
                <a:latin typeface="Source Sans Pro" panose="020B0503030403020204" pitchFamily="34" charset="0"/>
                <a:ea typeface="Source Sans Pro" panose="020B0503030403020204" pitchFamily="34" charset="0"/>
              </a:rPr>
              <a:t>terhadap</a:t>
            </a:r>
            <a:r>
              <a:rPr lang="en-GB" sz="2000" dirty="0">
                <a:solidFill>
                  <a:srgbClr val="226676"/>
                </a:solidFill>
                <a:latin typeface="Source Sans Pro" panose="020B0503030403020204" pitchFamily="34" charset="0"/>
                <a:ea typeface="Source Sans Pro" panose="020B0503030403020204" pitchFamily="34" charset="0"/>
              </a:rPr>
              <a:t> </a:t>
            </a:r>
            <a:r>
              <a:rPr lang="en-GB" sz="2000" dirty="0" err="1">
                <a:solidFill>
                  <a:srgbClr val="226676"/>
                </a:solidFill>
                <a:latin typeface="Source Sans Pro" panose="020B0503030403020204" pitchFamily="34" charset="0"/>
                <a:ea typeface="Source Sans Pro" panose="020B0503030403020204" pitchFamily="34" charset="0"/>
              </a:rPr>
              <a:t>infeksi</a:t>
            </a:r>
            <a:endParaRPr lang="en-GB" sz="2000" dirty="0">
              <a:solidFill>
                <a:srgbClr val="226676"/>
              </a:solidFill>
              <a:latin typeface="Source Sans Pro" panose="020B0503030403020204" pitchFamily="34" charset="0"/>
              <a:ea typeface="Source Sans Pro" panose="020B0503030403020204" pitchFamily="34" charset="0"/>
            </a:endParaRPr>
          </a:p>
          <a:p>
            <a:pPr algn="ctr">
              <a:lnSpc>
                <a:spcPct val="100000"/>
              </a:lnSpc>
            </a:pPr>
            <a:r>
              <a:rPr lang="en-GB" sz="2000" dirty="0">
                <a:solidFill>
                  <a:schemeClr val="tx1"/>
                </a:solidFill>
                <a:latin typeface="Source Sans Pro" panose="020B0503030403020204" pitchFamily="34" charset="0"/>
                <a:ea typeface="Source Sans Pro" panose="020B0503030403020204" pitchFamily="34" charset="0"/>
              </a:rPr>
              <a:t>Status </a:t>
            </a:r>
            <a:r>
              <a:rPr lang="en-GB" sz="2000" dirty="0" err="1">
                <a:solidFill>
                  <a:schemeClr val="tx1"/>
                </a:solidFill>
                <a:latin typeface="Source Sans Pro" panose="020B0503030403020204" pitchFamily="34" charset="0"/>
                <a:ea typeface="Source Sans Pro" panose="020B0503030403020204" pitchFamily="34" charset="0"/>
              </a:rPr>
              <a:t>imun</a:t>
            </a:r>
            <a:r>
              <a:rPr lang="en-GB" sz="2000" dirty="0">
                <a:solidFill>
                  <a:schemeClr val="tx1"/>
                </a:solidFill>
                <a:latin typeface="Source Sans Pro" panose="020B0503030403020204" pitchFamily="34" charset="0"/>
                <a:ea typeface="Source Sans Pro" panose="020B0503030403020204" pitchFamily="34" charset="0"/>
              </a:rPr>
              <a:t>, status </a:t>
            </a:r>
            <a:r>
              <a:rPr lang="en-GB" sz="2000" dirty="0" err="1">
                <a:solidFill>
                  <a:schemeClr val="tx1"/>
                </a:solidFill>
                <a:latin typeface="Source Sans Pro" panose="020B0503030403020204" pitchFamily="34" charset="0"/>
                <a:ea typeface="Source Sans Pro" panose="020B0503030403020204" pitchFamily="34" charset="0"/>
              </a:rPr>
              <a:t>gizi</a:t>
            </a:r>
            <a:r>
              <a:rPr lang="en-GB" sz="2000" dirty="0">
                <a:solidFill>
                  <a:schemeClr val="tx1"/>
                </a:solidFill>
                <a:latin typeface="Source Sans Pro" panose="020B0503030403020204" pitchFamily="34" charset="0"/>
                <a:ea typeface="Source Sans Pro" panose="020B0503030403020204" pitchFamily="34" charset="0"/>
              </a:rPr>
              <a:t>, </a:t>
            </a:r>
            <a:r>
              <a:rPr lang="en-GB" sz="2000" dirty="0" err="1">
                <a:solidFill>
                  <a:schemeClr val="tx1"/>
                </a:solidFill>
                <a:latin typeface="Source Sans Pro" panose="020B0503030403020204" pitchFamily="34" charset="0"/>
                <a:ea typeface="Source Sans Pro" panose="020B0503030403020204" pitchFamily="34" charset="0"/>
              </a:rPr>
              <a:t>usia</a:t>
            </a:r>
            <a:r>
              <a:rPr lang="en-GB" sz="2000" dirty="0">
                <a:solidFill>
                  <a:schemeClr val="tx1"/>
                </a:solidFill>
                <a:latin typeface="Source Sans Pro" panose="020B0503030403020204" pitchFamily="34" charset="0"/>
                <a:ea typeface="Source Sans Pro" panose="020B0503030403020204" pitchFamily="34" charset="0"/>
              </a:rPr>
              <a:t>, </a:t>
            </a:r>
            <a:r>
              <a:rPr lang="en-GB" sz="2000" dirty="0" err="1">
                <a:solidFill>
                  <a:schemeClr val="tx1"/>
                </a:solidFill>
                <a:latin typeface="Source Sans Pro" panose="020B0503030403020204" pitchFamily="34" charset="0"/>
                <a:ea typeface="Source Sans Pro" panose="020B0503030403020204" pitchFamily="34" charset="0"/>
              </a:rPr>
              <a:t>kondisi</a:t>
            </a:r>
            <a:r>
              <a:rPr lang="en-GB" sz="2000" dirty="0">
                <a:solidFill>
                  <a:schemeClr val="tx1"/>
                </a:solidFill>
                <a:latin typeface="Source Sans Pro" panose="020B0503030403020204" pitchFamily="34" charset="0"/>
                <a:ea typeface="Source Sans Pro" panose="020B0503030403020204" pitchFamily="34" charset="0"/>
              </a:rPr>
              <a:t> </a:t>
            </a:r>
            <a:r>
              <a:rPr lang="en-GB" sz="2000" dirty="0" err="1">
                <a:solidFill>
                  <a:schemeClr val="tx1"/>
                </a:solidFill>
                <a:latin typeface="Source Sans Pro" panose="020B0503030403020204" pitchFamily="34" charset="0"/>
                <a:ea typeface="Source Sans Pro" panose="020B0503030403020204" pitchFamily="34" charset="0"/>
              </a:rPr>
              <a:t>sebelumnya</a:t>
            </a:r>
            <a:endParaRPr lang="en-GB" sz="2000" dirty="0">
              <a:solidFill>
                <a:schemeClr val="tx1"/>
              </a:solidFill>
              <a:latin typeface="Source Sans Pro" panose="020B0503030403020204" pitchFamily="34" charset="0"/>
              <a:ea typeface="Source Sans Pro" panose="020B0503030403020204" pitchFamily="34" charset="0"/>
            </a:endParaRPr>
          </a:p>
          <a:p>
            <a:pPr>
              <a:lnSpc>
                <a:spcPct val="100000"/>
              </a:lnSpc>
            </a:pPr>
            <a:endParaRPr lang="en-GB" sz="2000" dirty="0">
              <a:latin typeface="Source Sans Pro" panose="020B0503030403020204" pitchFamily="34" charset="0"/>
              <a:ea typeface="Source Sans Pro" panose="020B0503030403020204" pitchFamily="34" charset="0"/>
            </a:endParaRPr>
          </a:p>
        </p:txBody>
      </p:sp>
      <p:sp>
        <p:nvSpPr>
          <p:cNvPr id="25" name="Abgerundetes Rechteck 24">
            <a:extLst>
              <a:ext uri="{FF2B5EF4-FFF2-40B4-BE49-F238E27FC236}">
                <a16:creationId xmlns:a16="http://schemas.microsoft.com/office/drawing/2014/main" id="{6551AC4B-7B36-C64A-A7A8-08F5151EF459}"/>
              </a:ext>
            </a:extLst>
          </p:cNvPr>
          <p:cNvSpPr/>
          <p:nvPr/>
        </p:nvSpPr>
        <p:spPr>
          <a:xfrm>
            <a:off x="1307359" y="1934338"/>
            <a:ext cx="4293340" cy="2437637"/>
          </a:xfrm>
          <a:prstGeom prst="roundRect">
            <a:avLst/>
          </a:prstGeom>
          <a:noFill/>
          <a:ln w="53975">
            <a:solidFill>
              <a:srgbClr val="2266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latin typeface="Source Sans Pro" panose="020B0503030403020204" pitchFamily="34" charset="0"/>
              <a:ea typeface="Source Sans Pro" panose="020B0503030403020204" pitchFamily="34" charset="0"/>
            </a:endParaRPr>
          </a:p>
        </p:txBody>
      </p:sp>
      <p:sp>
        <p:nvSpPr>
          <p:cNvPr id="26" name="Text Placeholder 7">
            <a:extLst>
              <a:ext uri="{FF2B5EF4-FFF2-40B4-BE49-F238E27FC236}">
                <a16:creationId xmlns:a16="http://schemas.microsoft.com/office/drawing/2014/main" id="{D26C358C-ACCA-8549-8072-9745F1A7E1B6}"/>
              </a:ext>
            </a:extLst>
          </p:cNvPr>
          <p:cNvSpPr txBox="1">
            <a:spLocks/>
          </p:cNvSpPr>
          <p:nvPr/>
        </p:nvSpPr>
        <p:spPr>
          <a:xfrm>
            <a:off x="1484457" y="4720822"/>
            <a:ext cx="4986681" cy="584929"/>
          </a:xfrm>
          <a:prstGeom prst="rect">
            <a:avLst/>
          </a:prstGeom>
        </p:spPr>
        <p:txBody>
          <a:bodyPr anchor="ct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GB" sz="2000" dirty="0" err="1">
                <a:solidFill>
                  <a:srgbClr val="226676"/>
                </a:solidFill>
                <a:latin typeface="Source Sans Pro" panose="020B0503030403020204" pitchFamily="34" charset="0"/>
                <a:ea typeface="Source Sans Pro" panose="020B0503030403020204" pitchFamily="34" charset="0"/>
              </a:rPr>
              <a:t>Bagaimana</a:t>
            </a:r>
            <a:r>
              <a:rPr lang="en-GB" sz="2000" dirty="0">
                <a:solidFill>
                  <a:srgbClr val="226676"/>
                </a:solidFill>
                <a:latin typeface="Source Sans Pro" panose="020B0503030403020204" pitchFamily="34" charset="0"/>
                <a:ea typeface="Source Sans Pro" panose="020B0503030403020204" pitchFamily="34" charset="0"/>
              </a:rPr>
              <a:t> </a:t>
            </a:r>
            <a:r>
              <a:rPr lang="en-GB" sz="2000" dirty="0" err="1">
                <a:solidFill>
                  <a:srgbClr val="226676"/>
                </a:solidFill>
                <a:latin typeface="Source Sans Pro" panose="020B0503030403020204" pitchFamily="34" charset="0"/>
                <a:ea typeface="Source Sans Pro" panose="020B0503030403020204" pitchFamily="34" charset="0"/>
              </a:rPr>
              <a:t>kita</a:t>
            </a:r>
            <a:r>
              <a:rPr lang="en-GB" sz="2000" dirty="0">
                <a:solidFill>
                  <a:srgbClr val="226676"/>
                </a:solidFill>
                <a:latin typeface="Source Sans Pro" panose="020B0503030403020204" pitchFamily="34" charset="0"/>
                <a:ea typeface="Source Sans Pro" panose="020B0503030403020204" pitchFamily="34" charset="0"/>
              </a:rPr>
              <a:t> </a:t>
            </a:r>
            <a:r>
              <a:rPr lang="en-GB" sz="2000" dirty="0" err="1">
                <a:solidFill>
                  <a:srgbClr val="226676"/>
                </a:solidFill>
                <a:latin typeface="Source Sans Pro" panose="020B0503030403020204" pitchFamily="34" charset="0"/>
                <a:ea typeface="Source Sans Pro" panose="020B0503030403020204" pitchFamily="34" charset="0"/>
              </a:rPr>
              <a:t>mendeteksi</a:t>
            </a:r>
            <a:r>
              <a:rPr lang="en-GB" sz="2000" dirty="0">
                <a:solidFill>
                  <a:srgbClr val="226676"/>
                </a:solidFill>
                <a:latin typeface="Source Sans Pro" panose="020B0503030403020204" pitchFamily="34" charset="0"/>
                <a:ea typeface="Source Sans Pro" panose="020B0503030403020204" pitchFamily="34" charset="0"/>
              </a:rPr>
              <a:t> </a:t>
            </a:r>
            <a:r>
              <a:rPr lang="en-GB" sz="2000" dirty="0" err="1">
                <a:solidFill>
                  <a:srgbClr val="226676"/>
                </a:solidFill>
                <a:latin typeface="Source Sans Pro" panose="020B0503030403020204" pitchFamily="34" charset="0"/>
                <a:ea typeface="Source Sans Pro" panose="020B0503030403020204" pitchFamily="34" charset="0"/>
              </a:rPr>
              <a:t>patogen</a:t>
            </a:r>
            <a:r>
              <a:rPr lang="en-GB" sz="2000" dirty="0">
                <a:solidFill>
                  <a:srgbClr val="226676"/>
                </a:solidFill>
                <a:latin typeface="Source Sans Pro" panose="020B0503030403020204" pitchFamily="34" charset="0"/>
                <a:ea typeface="Source Sans Pro" panose="020B0503030403020204" pitchFamily="34" charset="0"/>
              </a:rPr>
              <a:t> di </a:t>
            </a:r>
            <a:r>
              <a:rPr lang="en-GB" sz="2000" dirty="0" err="1">
                <a:solidFill>
                  <a:srgbClr val="226676"/>
                </a:solidFill>
                <a:latin typeface="Source Sans Pro" panose="020B0503030403020204" pitchFamily="34" charset="0"/>
                <a:ea typeface="Source Sans Pro" panose="020B0503030403020204" pitchFamily="34" charset="0"/>
              </a:rPr>
              <a:t>lingkungan</a:t>
            </a:r>
            <a:r>
              <a:rPr lang="en-GB" sz="2000" dirty="0">
                <a:solidFill>
                  <a:srgbClr val="226676"/>
                </a:solidFill>
                <a:latin typeface="Source Sans Pro" panose="020B0503030403020204" pitchFamily="34" charset="0"/>
                <a:ea typeface="Source Sans Pro" panose="020B0503030403020204" pitchFamily="34" charset="0"/>
              </a:rPr>
              <a:t>?</a:t>
            </a:r>
            <a:endParaRPr lang="en-GB" sz="1800" dirty="0">
              <a:solidFill>
                <a:srgbClr val="226676"/>
              </a:solidFill>
              <a:latin typeface="Source Sans Pro" panose="020B0503030403020204" pitchFamily="34" charset="0"/>
              <a:ea typeface="Source Sans Pro" panose="020B0503030403020204" pitchFamily="34" charset="0"/>
            </a:endParaRPr>
          </a:p>
        </p:txBody>
      </p:sp>
      <p:sp>
        <p:nvSpPr>
          <p:cNvPr id="31" name="Rectangular Callout 30">
            <a:extLst>
              <a:ext uri="{FF2B5EF4-FFF2-40B4-BE49-F238E27FC236}">
                <a16:creationId xmlns:a16="http://schemas.microsoft.com/office/drawing/2014/main" id="{AF419F60-5DD9-7A4F-8876-174F2A79C24D}"/>
              </a:ext>
            </a:extLst>
          </p:cNvPr>
          <p:cNvSpPr/>
          <p:nvPr/>
        </p:nvSpPr>
        <p:spPr>
          <a:xfrm>
            <a:off x="7518078" y="179092"/>
            <a:ext cx="1440000" cy="972000"/>
          </a:xfrm>
          <a:prstGeom prst="wedgeRectCallout">
            <a:avLst/>
          </a:prstGeom>
          <a:solidFill>
            <a:srgbClr val="3791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err="1">
                <a:solidFill>
                  <a:schemeClr val="bg1"/>
                </a:solidFill>
                <a:latin typeface="Source Sans Pro" panose="020B0503030403020204" pitchFamily="34" charset="0"/>
                <a:ea typeface="Source Sans Pro" panose="020B0503030403020204" pitchFamily="34" charset="0"/>
              </a:rPr>
              <a:t>Pedoman</a:t>
            </a:r>
            <a:r>
              <a:rPr lang="en-GB" sz="1500" dirty="0">
                <a:solidFill>
                  <a:schemeClr val="bg1"/>
                </a:solidFill>
                <a:latin typeface="Source Sans Pro" panose="020B0503030403020204" pitchFamily="34" charset="0"/>
                <a:ea typeface="Source Sans Pro" panose="020B0503030403020204" pitchFamily="34" charset="0"/>
              </a:rPr>
              <a:t> WHO</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Bab 6</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Hal 114-119</a:t>
            </a:r>
          </a:p>
        </p:txBody>
      </p:sp>
      <p:pic>
        <p:nvPicPr>
          <p:cNvPr id="2" name="Picture 1">
            <a:extLst>
              <a:ext uri="{FF2B5EF4-FFF2-40B4-BE49-F238E27FC236}">
                <a16:creationId xmlns:a16="http://schemas.microsoft.com/office/drawing/2014/main" id="{486BF27D-39D7-297E-82EF-FEEE0EF3259D}"/>
              </a:ext>
            </a:extLst>
          </p:cNvPr>
          <p:cNvPicPr>
            <a:picLocks noChangeAspect="1"/>
          </p:cNvPicPr>
          <p:nvPr/>
        </p:nvPicPr>
        <p:blipFill>
          <a:blip r:embed="rId9"/>
          <a:stretch>
            <a:fillRect/>
          </a:stretch>
        </p:blipFill>
        <p:spPr>
          <a:xfrm>
            <a:off x="7025539" y="416185"/>
            <a:ext cx="553616" cy="667212"/>
          </a:xfrm>
          <a:prstGeom prst="rect">
            <a:avLst/>
          </a:prstGeom>
        </p:spPr>
      </p:pic>
    </p:spTree>
    <p:extLst>
      <p:ext uri="{BB962C8B-B14F-4D97-AF65-F5344CB8AC3E}">
        <p14:creationId xmlns:p14="http://schemas.microsoft.com/office/powerpoint/2010/main" val="94517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87B94A01-CEBE-ED43-9DFE-EBA13603558B}"/>
              </a:ext>
            </a:extLst>
          </p:cNvPr>
          <p:cNvSpPr txBox="1">
            <a:spLocks/>
          </p:cNvSpPr>
          <p:nvPr/>
        </p:nvSpPr>
        <p:spPr>
          <a:xfrm>
            <a:off x="342523" y="1558310"/>
            <a:ext cx="8658944" cy="520862"/>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err="1">
                <a:solidFill>
                  <a:srgbClr val="226676"/>
                </a:solidFill>
                <a:latin typeface="Source Sans Pro" panose="020B0503030403020204" pitchFamily="34" charset="0"/>
                <a:ea typeface="Source Sans Pro" panose="020B0503030403020204" pitchFamily="34" charset="0"/>
              </a:rPr>
              <a:t>Bagaimana</a:t>
            </a:r>
            <a:r>
              <a:rPr lang="en-GB" sz="2000" dirty="0">
                <a:solidFill>
                  <a:srgbClr val="226676"/>
                </a:solidFill>
                <a:latin typeface="Source Sans Pro" panose="020B0503030403020204" pitchFamily="34" charset="0"/>
                <a:ea typeface="Source Sans Pro" panose="020B0503030403020204" pitchFamily="34" charset="0"/>
              </a:rPr>
              <a:t> </a:t>
            </a:r>
            <a:r>
              <a:rPr lang="en-GB" sz="2000" dirty="0" err="1">
                <a:solidFill>
                  <a:srgbClr val="226676"/>
                </a:solidFill>
                <a:latin typeface="Source Sans Pro" panose="020B0503030403020204" pitchFamily="34" charset="0"/>
                <a:ea typeface="Source Sans Pro" panose="020B0503030403020204" pitchFamily="34" charset="0"/>
              </a:rPr>
              <a:t>kita</a:t>
            </a:r>
            <a:r>
              <a:rPr lang="en-GB" sz="2000" dirty="0">
                <a:solidFill>
                  <a:srgbClr val="226676"/>
                </a:solidFill>
                <a:latin typeface="Source Sans Pro" panose="020B0503030403020204" pitchFamily="34" charset="0"/>
                <a:ea typeface="Source Sans Pro" panose="020B0503030403020204" pitchFamily="34" charset="0"/>
              </a:rPr>
              <a:t> </a:t>
            </a:r>
            <a:r>
              <a:rPr lang="en-GB" sz="2000" dirty="0" err="1">
                <a:solidFill>
                  <a:srgbClr val="226676"/>
                </a:solidFill>
                <a:latin typeface="Source Sans Pro" panose="020B0503030403020204" pitchFamily="34" charset="0"/>
                <a:ea typeface="Source Sans Pro" panose="020B0503030403020204" pitchFamily="34" charset="0"/>
              </a:rPr>
              <a:t>mendeteksi</a:t>
            </a:r>
            <a:r>
              <a:rPr lang="en-GB" sz="2000" dirty="0">
                <a:solidFill>
                  <a:srgbClr val="226676"/>
                </a:solidFill>
                <a:latin typeface="Source Sans Pro" panose="020B0503030403020204" pitchFamily="34" charset="0"/>
                <a:ea typeface="Source Sans Pro" panose="020B0503030403020204" pitchFamily="34" charset="0"/>
              </a:rPr>
              <a:t> </a:t>
            </a:r>
            <a:r>
              <a:rPr lang="en-GB" sz="2000" dirty="0" err="1">
                <a:solidFill>
                  <a:srgbClr val="226676"/>
                </a:solidFill>
                <a:latin typeface="Source Sans Pro" panose="020B0503030403020204" pitchFamily="34" charset="0"/>
                <a:ea typeface="Source Sans Pro" panose="020B0503030403020204" pitchFamily="34" charset="0"/>
              </a:rPr>
              <a:t>patogen</a:t>
            </a:r>
            <a:r>
              <a:rPr lang="en-GB" sz="2000" dirty="0">
                <a:solidFill>
                  <a:srgbClr val="226676"/>
                </a:solidFill>
                <a:latin typeface="Source Sans Pro" panose="020B0503030403020204" pitchFamily="34" charset="0"/>
                <a:ea typeface="Source Sans Pro" panose="020B0503030403020204" pitchFamily="34" charset="0"/>
              </a:rPr>
              <a:t> di </a:t>
            </a:r>
            <a:r>
              <a:rPr lang="en-GB" sz="2000" dirty="0" err="1">
                <a:solidFill>
                  <a:srgbClr val="226676"/>
                </a:solidFill>
                <a:latin typeface="Source Sans Pro" panose="020B0503030403020204" pitchFamily="34" charset="0"/>
                <a:ea typeface="Source Sans Pro" panose="020B0503030403020204" pitchFamily="34" charset="0"/>
              </a:rPr>
              <a:t>lingkungan</a:t>
            </a:r>
            <a:r>
              <a:rPr lang="en-GB" sz="2000" dirty="0">
                <a:solidFill>
                  <a:srgbClr val="226676"/>
                </a:solidFill>
                <a:latin typeface="Source Sans Pro" panose="020B0503030403020204" pitchFamily="34" charset="0"/>
                <a:ea typeface="Source Sans Pro" panose="020B0503030403020204" pitchFamily="34" charset="0"/>
              </a:rPr>
              <a:t>? (Bab 6.3.1 </a:t>
            </a:r>
            <a:r>
              <a:rPr lang="en-GB" sz="2000" dirty="0" err="1">
                <a:solidFill>
                  <a:srgbClr val="226676"/>
                </a:solidFill>
                <a:latin typeface="Source Sans Pro" panose="020B0503030403020204" pitchFamily="34" charset="0"/>
                <a:ea typeface="Source Sans Pro" panose="020B0503030403020204" pitchFamily="34" charset="0"/>
              </a:rPr>
              <a:t>Pedoman</a:t>
            </a:r>
            <a:r>
              <a:rPr lang="en-GB" sz="2000" dirty="0">
                <a:solidFill>
                  <a:srgbClr val="226676"/>
                </a:solidFill>
                <a:latin typeface="Source Sans Pro" panose="020B0503030403020204" pitchFamily="34" charset="0"/>
                <a:ea typeface="Source Sans Pro" panose="020B0503030403020204" pitchFamily="34" charset="0"/>
              </a:rPr>
              <a:t> WHO)</a:t>
            </a:r>
            <a:endParaRPr lang="en-GB" sz="1800" dirty="0">
              <a:solidFill>
                <a:srgbClr val="226676"/>
              </a:solidFill>
              <a:latin typeface="Source Sans Pro" panose="020B0503030403020204" pitchFamily="34" charset="0"/>
              <a:ea typeface="Source Sans Pro" panose="020B0503030403020204" pitchFamily="34" charset="0"/>
            </a:endParaRPr>
          </a:p>
        </p:txBody>
      </p:sp>
      <p:sp>
        <p:nvSpPr>
          <p:cNvPr id="7" name="Text Placeholder 19">
            <a:extLst>
              <a:ext uri="{FF2B5EF4-FFF2-40B4-BE49-F238E27FC236}">
                <a16:creationId xmlns:a16="http://schemas.microsoft.com/office/drawing/2014/main" id="{77900CC0-5416-0D41-93E1-B9D7704E3B5B}"/>
              </a:ext>
            </a:extLst>
          </p:cNvPr>
          <p:cNvSpPr txBox="1">
            <a:spLocks/>
          </p:cNvSpPr>
          <p:nvPr/>
        </p:nvSpPr>
        <p:spPr>
          <a:xfrm>
            <a:off x="224901" y="283385"/>
            <a:ext cx="7354254"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err="1">
                <a:solidFill>
                  <a:srgbClr val="226676"/>
                </a:solidFill>
              </a:rPr>
              <a:t>Patogen</a:t>
            </a:r>
            <a:r>
              <a:rPr lang="en-GB" dirty="0">
                <a:solidFill>
                  <a:srgbClr val="226676"/>
                </a:solidFill>
              </a:rPr>
              <a:t> </a:t>
            </a:r>
            <a:r>
              <a:rPr lang="en-GB" dirty="0" err="1">
                <a:solidFill>
                  <a:srgbClr val="226676"/>
                </a:solidFill>
              </a:rPr>
              <a:t>terkait</a:t>
            </a:r>
            <a:r>
              <a:rPr lang="en-GB" dirty="0">
                <a:solidFill>
                  <a:srgbClr val="226676"/>
                </a:solidFill>
              </a:rPr>
              <a:t> </a:t>
            </a:r>
            <a:r>
              <a:rPr lang="en-GB" dirty="0" err="1">
                <a:solidFill>
                  <a:srgbClr val="226676"/>
                </a:solidFill>
              </a:rPr>
              <a:t>kotoran</a:t>
            </a:r>
            <a:endParaRPr lang="en-GB" dirty="0">
              <a:solidFill>
                <a:srgbClr val="226676"/>
              </a:solidFill>
            </a:endParaRPr>
          </a:p>
        </p:txBody>
      </p:sp>
      <p:sp>
        <p:nvSpPr>
          <p:cNvPr id="8" name="Text Placeholder 19">
            <a:extLst>
              <a:ext uri="{FF2B5EF4-FFF2-40B4-BE49-F238E27FC236}">
                <a16:creationId xmlns:a16="http://schemas.microsoft.com/office/drawing/2014/main" id="{695318A7-015C-F446-99D2-77EA5131373E}"/>
              </a:ext>
            </a:extLst>
          </p:cNvPr>
          <p:cNvSpPr txBox="1">
            <a:spLocks/>
          </p:cNvSpPr>
          <p:nvPr/>
        </p:nvSpPr>
        <p:spPr>
          <a:xfrm>
            <a:off x="253477" y="772275"/>
            <a:ext cx="658229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spc="0" dirty="0" err="1">
                <a:solidFill>
                  <a:schemeClr val="tx2"/>
                </a:solidFill>
                <a:latin typeface="Source Sans Pro" panose="020B0503030403020204" pitchFamily="34" charset="0"/>
                <a:ea typeface="Source Sans Pro" panose="020B0503030403020204" pitchFamily="34" charset="0"/>
              </a:rPr>
              <a:t>Penularan</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patogen</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melalui</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lingkungan</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melalui</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limbah</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feses</a:t>
            </a:r>
            <a:endParaRPr lang="en-GB" sz="2000" spc="0" dirty="0">
              <a:solidFill>
                <a:schemeClr val="tx2"/>
              </a:solidFill>
              <a:latin typeface="Source Sans Pro" panose="020B0503030403020204" pitchFamily="34" charset="0"/>
              <a:ea typeface="Source Sans Pro" panose="020B0503030403020204" pitchFamily="34" charset="0"/>
            </a:endParaRPr>
          </a:p>
        </p:txBody>
      </p:sp>
      <p:pic>
        <p:nvPicPr>
          <p:cNvPr id="13" name="Grafik 12">
            <a:extLst>
              <a:ext uri="{FF2B5EF4-FFF2-40B4-BE49-F238E27FC236}">
                <a16:creationId xmlns:a16="http://schemas.microsoft.com/office/drawing/2014/main" id="{51783721-E36A-F243-A2B3-3FD0124430CC}"/>
              </a:ext>
            </a:extLst>
          </p:cNvPr>
          <p:cNvPicPr>
            <a:picLocks noChangeAspect="1"/>
          </p:cNvPicPr>
          <p:nvPr/>
        </p:nvPicPr>
        <p:blipFill>
          <a:blip r:embed="rId3"/>
          <a:stretch>
            <a:fillRect/>
          </a:stretch>
        </p:blipFill>
        <p:spPr>
          <a:xfrm>
            <a:off x="467392" y="2097844"/>
            <a:ext cx="583617" cy="583617"/>
          </a:xfrm>
          <a:prstGeom prst="rect">
            <a:avLst/>
          </a:prstGeom>
        </p:spPr>
      </p:pic>
      <p:pic>
        <p:nvPicPr>
          <p:cNvPr id="14" name="Grafik 13">
            <a:extLst>
              <a:ext uri="{FF2B5EF4-FFF2-40B4-BE49-F238E27FC236}">
                <a16:creationId xmlns:a16="http://schemas.microsoft.com/office/drawing/2014/main" id="{E76F1D9C-2E39-7C4B-8927-674D5F941C4B}"/>
              </a:ext>
            </a:extLst>
          </p:cNvPr>
          <p:cNvPicPr>
            <a:picLocks noChangeAspect="1"/>
          </p:cNvPicPr>
          <p:nvPr/>
        </p:nvPicPr>
        <p:blipFill>
          <a:blip r:embed="rId4"/>
          <a:stretch>
            <a:fillRect/>
          </a:stretch>
        </p:blipFill>
        <p:spPr>
          <a:xfrm>
            <a:off x="462526" y="2776396"/>
            <a:ext cx="583617" cy="583617"/>
          </a:xfrm>
          <a:prstGeom prst="rect">
            <a:avLst/>
          </a:prstGeom>
        </p:spPr>
      </p:pic>
      <p:pic>
        <p:nvPicPr>
          <p:cNvPr id="15" name="Grafik 14">
            <a:extLst>
              <a:ext uri="{FF2B5EF4-FFF2-40B4-BE49-F238E27FC236}">
                <a16:creationId xmlns:a16="http://schemas.microsoft.com/office/drawing/2014/main" id="{00E6E115-8B74-EB48-A801-4936F8E4DDD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62526" y="3360013"/>
            <a:ext cx="694505" cy="741194"/>
          </a:xfrm>
          <a:prstGeom prst="rect">
            <a:avLst/>
          </a:prstGeom>
        </p:spPr>
      </p:pic>
      <p:sp>
        <p:nvSpPr>
          <p:cNvPr id="21" name="Text Placeholder 7">
            <a:extLst>
              <a:ext uri="{FF2B5EF4-FFF2-40B4-BE49-F238E27FC236}">
                <a16:creationId xmlns:a16="http://schemas.microsoft.com/office/drawing/2014/main" id="{62C01D7D-6EE2-7941-B5B2-C6661D17862B}"/>
              </a:ext>
            </a:extLst>
          </p:cNvPr>
          <p:cNvSpPr txBox="1">
            <a:spLocks/>
          </p:cNvSpPr>
          <p:nvPr/>
        </p:nvSpPr>
        <p:spPr>
          <a:xfrm>
            <a:off x="3174371" y="2107019"/>
            <a:ext cx="4299636" cy="360612"/>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err="1">
                <a:solidFill>
                  <a:schemeClr val="tx2"/>
                </a:solidFill>
                <a:latin typeface="Source Sans Pro" panose="020B0503030403020204" pitchFamily="34" charset="0"/>
                <a:ea typeface="Source Sans Pro" panose="020B0503030403020204" pitchFamily="34" charset="0"/>
              </a:rPr>
              <a:t>Indikator</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kontaminasi</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feses</a:t>
            </a:r>
            <a:endParaRPr lang="en-GB" sz="2000" dirty="0">
              <a:solidFill>
                <a:schemeClr val="tx2"/>
              </a:solidFill>
              <a:latin typeface="Source Sans Pro" panose="020B0503030403020204" pitchFamily="34" charset="0"/>
              <a:ea typeface="Source Sans Pro" panose="020B0503030403020204" pitchFamily="34" charset="0"/>
            </a:endParaRPr>
          </a:p>
        </p:txBody>
      </p:sp>
      <p:sp>
        <p:nvSpPr>
          <p:cNvPr id="23" name="Text Placeholder 7">
            <a:extLst>
              <a:ext uri="{FF2B5EF4-FFF2-40B4-BE49-F238E27FC236}">
                <a16:creationId xmlns:a16="http://schemas.microsoft.com/office/drawing/2014/main" id="{2BAEE05E-A10D-E545-80F9-8DB54FE1570B}"/>
              </a:ext>
            </a:extLst>
          </p:cNvPr>
          <p:cNvSpPr txBox="1">
            <a:spLocks/>
          </p:cNvSpPr>
          <p:nvPr/>
        </p:nvSpPr>
        <p:spPr>
          <a:xfrm>
            <a:off x="605059" y="5611539"/>
            <a:ext cx="8538941" cy="723156"/>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err="1">
                <a:solidFill>
                  <a:schemeClr val="tx2"/>
                </a:solidFill>
                <a:latin typeface="Source Sans Pro" panose="020B0503030403020204" pitchFamily="34" charset="0"/>
                <a:ea typeface="Source Sans Pro" panose="020B0503030403020204" pitchFamily="34" charset="0"/>
              </a:rPr>
              <a:t>Dalam</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beberapa</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keadaan</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mungkin</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penting</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untuk</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mengidentifikasi</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sumber</a:t>
            </a:r>
            <a:r>
              <a:rPr lang="en-GB" sz="2000" dirty="0">
                <a:solidFill>
                  <a:schemeClr val="tx2"/>
                </a:solidFill>
                <a:latin typeface="Source Sans Pro" panose="020B0503030403020204" pitchFamily="34" charset="0"/>
                <a:ea typeface="Source Sans Pro" panose="020B0503030403020204" pitchFamily="34" charset="0"/>
              </a:rPr>
              <a:t> dan </a:t>
            </a:r>
            <a:r>
              <a:rPr lang="en-GB" sz="2000" dirty="0" err="1">
                <a:solidFill>
                  <a:schemeClr val="tx2"/>
                </a:solidFill>
                <a:latin typeface="Source Sans Pro" panose="020B0503030403020204" pitchFamily="34" charset="0"/>
                <a:ea typeface="Source Sans Pro" panose="020B0503030403020204" pitchFamily="34" charset="0"/>
              </a:rPr>
              <a:t>pergerakan</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patogen</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tertentu</a:t>
            </a:r>
            <a:r>
              <a:rPr lang="en-GB" sz="2000" dirty="0">
                <a:solidFill>
                  <a:schemeClr val="tx2"/>
                </a:solidFill>
                <a:latin typeface="Source Sans Pro" panose="020B0503030403020204" pitchFamily="34" charset="0"/>
                <a:ea typeface="Source Sans Pro" panose="020B0503030403020204" pitchFamily="34" charset="0"/>
              </a:rPr>
              <a:t>.</a:t>
            </a:r>
          </a:p>
        </p:txBody>
      </p:sp>
      <p:sp>
        <p:nvSpPr>
          <p:cNvPr id="18" name="3 Marcador de texto">
            <a:extLst>
              <a:ext uri="{FF2B5EF4-FFF2-40B4-BE49-F238E27FC236}">
                <a16:creationId xmlns:a16="http://schemas.microsoft.com/office/drawing/2014/main" id="{D9CB1685-C7EB-964E-B639-0291B4FC29A3}"/>
              </a:ext>
            </a:extLst>
          </p:cNvPr>
          <p:cNvSpPr txBox="1">
            <a:spLocks/>
          </p:cNvSpPr>
          <p:nvPr/>
        </p:nvSpPr>
        <p:spPr>
          <a:xfrm>
            <a:off x="639161" y="1848139"/>
            <a:ext cx="3064877" cy="28157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00100" lvl="1" indent="-342900">
              <a:lnSpc>
                <a:spcPct val="200000"/>
              </a:lnSpc>
            </a:pPr>
            <a:r>
              <a:rPr lang="en-US" sz="2200" dirty="0" err="1">
                <a:solidFill>
                  <a:schemeClr val="tx2"/>
                </a:solidFill>
                <a:latin typeface="Source Sans Pro" panose="020B0503030403020204" pitchFamily="34" charset="0"/>
                <a:ea typeface="Source Sans Pro" panose="020B0503030403020204" pitchFamily="34" charset="0"/>
              </a:rPr>
              <a:t>bakteri</a:t>
            </a:r>
            <a:endParaRPr lang="en-US" sz="2200" dirty="0">
              <a:solidFill>
                <a:schemeClr val="tx2"/>
              </a:solidFill>
              <a:latin typeface="Source Sans Pro" panose="020B0503030403020204" pitchFamily="34" charset="0"/>
              <a:ea typeface="Source Sans Pro" panose="020B0503030403020204" pitchFamily="34" charset="0"/>
            </a:endParaRPr>
          </a:p>
          <a:p>
            <a:pPr marL="800100" lvl="1" indent="-342900">
              <a:lnSpc>
                <a:spcPct val="200000"/>
              </a:lnSpc>
            </a:pPr>
            <a:r>
              <a:rPr lang="en-US" sz="2200" dirty="0">
                <a:solidFill>
                  <a:schemeClr val="tx2"/>
                </a:solidFill>
                <a:latin typeface="Source Sans Pro" panose="020B0503030403020204" pitchFamily="34" charset="0"/>
                <a:ea typeface="Source Sans Pro" panose="020B0503030403020204" pitchFamily="34" charset="0"/>
              </a:rPr>
              <a:t>virus</a:t>
            </a:r>
          </a:p>
          <a:p>
            <a:pPr marL="800100" lvl="1" indent="-342900">
              <a:lnSpc>
                <a:spcPct val="200000"/>
              </a:lnSpc>
            </a:pPr>
            <a:r>
              <a:rPr lang="en-US" sz="2200" dirty="0">
                <a:solidFill>
                  <a:schemeClr val="tx2"/>
                </a:solidFill>
                <a:latin typeface="Source Sans Pro" panose="020B0503030403020204" pitchFamily="34" charset="0"/>
                <a:ea typeface="Source Sans Pro" panose="020B0503030403020204" pitchFamily="34" charset="0"/>
              </a:rPr>
              <a:t>protozoa</a:t>
            </a:r>
            <a:endParaRPr lang="es-VE" dirty="0">
              <a:solidFill>
                <a:schemeClr val="tx2"/>
              </a:solidFill>
              <a:latin typeface="Source Sans Pro" panose="020B0503030403020204" pitchFamily="34" charset="0"/>
              <a:ea typeface="Source Sans Pro" panose="020B0503030403020204" pitchFamily="34" charset="0"/>
            </a:endParaRPr>
          </a:p>
        </p:txBody>
      </p:sp>
      <p:sp>
        <p:nvSpPr>
          <p:cNvPr id="19" name="1 Cerrar llave">
            <a:extLst>
              <a:ext uri="{FF2B5EF4-FFF2-40B4-BE49-F238E27FC236}">
                <a16:creationId xmlns:a16="http://schemas.microsoft.com/office/drawing/2014/main" id="{ADECBB04-43C8-644D-B6FC-23E7B5B2A838}"/>
              </a:ext>
            </a:extLst>
          </p:cNvPr>
          <p:cNvSpPr/>
          <p:nvPr/>
        </p:nvSpPr>
        <p:spPr>
          <a:xfrm>
            <a:off x="2762523" y="2202300"/>
            <a:ext cx="330752" cy="1859997"/>
          </a:xfrm>
          <a:prstGeom prst="rightBrace">
            <a:avLst/>
          </a:prstGeom>
          <a:ln>
            <a:solidFill>
              <a:schemeClr val="accent4">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VE"/>
          </a:p>
        </p:txBody>
      </p:sp>
      <p:sp>
        <p:nvSpPr>
          <p:cNvPr id="25" name="Rectangle 6">
            <a:extLst>
              <a:ext uri="{FF2B5EF4-FFF2-40B4-BE49-F238E27FC236}">
                <a16:creationId xmlns:a16="http://schemas.microsoft.com/office/drawing/2014/main" id="{1A45788B-3C2F-404B-9F27-EF3628BFA9A3}"/>
              </a:ext>
            </a:extLst>
          </p:cNvPr>
          <p:cNvSpPr>
            <a:spLocks noChangeArrowheads="1"/>
          </p:cNvSpPr>
          <p:nvPr/>
        </p:nvSpPr>
        <p:spPr bwMode="auto">
          <a:xfrm>
            <a:off x="3203375" y="2866576"/>
            <a:ext cx="365087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AU" sz="2000" dirty="0">
                <a:solidFill>
                  <a:schemeClr val="tx2"/>
                </a:solidFill>
                <a:latin typeface="Source Sans Pro" panose="020B0503030403020204" pitchFamily="34" charset="0"/>
                <a:ea typeface="Source Sans Pro" panose="020B0503030403020204" pitchFamily="34" charset="0"/>
              </a:rPr>
              <a:t>E. coli </a:t>
            </a:r>
            <a:r>
              <a:rPr lang="en-AU" sz="2000" dirty="0" err="1">
                <a:solidFill>
                  <a:schemeClr val="tx2"/>
                </a:solidFill>
                <a:latin typeface="Source Sans Pro" panose="020B0503030403020204" pitchFamily="34" charset="0"/>
                <a:ea typeface="Source Sans Pro" panose="020B0503030403020204" pitchFamily="34" charset="0"/>
              </a:rPr>
              <a:t>sebagai</a:t>
            </a:r>
            <a:r>
              <a:rPr lang="en-AU" sz="2000" dirty="0">
                <a:solidFill>
                  <a:schemeClr val="tx2"/>
                </a:solidFill>
                <a:latin typeface="Source Sans Pro" panose="020B0503030403020204" pitchFamily="34" charset="0"/>
                <a:ea typeface="Source Sans Pro" panose="020B0503030403020204" pitchFamily="34" charset="0"/>
              </a:rPr>
              <a:t> </a:t>
            </a:r>
            <a:r>
              <a:rPr lang="en-AU" sz="2000" dirty="0" err="1">
                <a:solidFill>
                  <a:schemeClr val="tx2"/>
                </a:solidFill>
                <a:latin typeface="Source Sans Pro" panose="020B0503030403020204" pitchFamily="34" charset="0"/>
                <a:ea typeface="Source Sans Pro" panose="020B0503030403020204" pitchFamily="34" charset="0"/>
              </a:rPr>
              <a:t>indikator</a:t>
            </a:r>
            <a:r>
              <a:rPr lang="en-AU" sz="2000" dirty="0">
                <a:solidFill>
                  <a:schemeClr val="tx2"/>
                </a:solidFill>
                <a:latin typeface="Source Sans Pro" panose="020B0503030403020204" pitchFamily="34" charset="0"/>
                <a:ea typeface="Source Sans Pro" panose="020B0503030403020204" pitchFamily="34" charset="0"/>
              </a:rPr>
              <a:t> </a:t>
            </a:r>
            <a:r>
              <a:rPr lang="en-AU" sz="2000" dirty="0" err="1">
                <a:solidFill>
                  <a:schemeClr val="tx2"/>
                </a:solidFill>
                <a:latin typeface="Source Sans Pro" panose="020B0503030403020204" pitchFamily="34" charset="0"/>
                <a:ea typeface="Source Sans Pro" panose="020B0503030403020204" pitchFamily="34" charset="0"/>
              </a:rPr>
              <a:t>gabungan</a:t>
            </a:r>
            <a:endParaRPr lang="en-GB" sz="2000" dirty="0">
              <a:solidFill>
                <a:schemeClr val="tx2"/>
              </a:solidFill>
              <a:latin typeface="Source Sans Pro" panose="020B0503030403020204" pitchFamily="34" charset="0"/>
              <a:ea typeface="Source Sans Pro" panose="020B0503030403020204" pitchFamily="34" charset="0"/>
            </a:endParaRPr>
          </a:p>
        </p:txBody>
      </p:sp>
      <p:sp>
        <p:nvSpPr>
          <p:cNvPr id="26" name="Text Placeholder 7">
            <a:extLst>
              <a:ext uri="{FF2B5EF4-FFF2-40B4-BE49-F238E27FC236}">
                <a16:creationId xmlns:a16="http://schemas.microsoft.com/office/drawing/2014/main" id="{C4E37DC9-4BA9-1C4F-A72A-DAD95F9098A3}"/>
              </a:ext>
            </a:extLst>
          </p:cNvPr>
          <p:cNvSpPr txBox="1">
            <a:spLocks/>
          </p:cNvSpPr>
          <p:nvPr/>
        </p:nvSpPr>
        <p:spPr>
          <a:xfrm>
            <a:off x="4627327" y="3415289"/>
            <a:ext cx="4602396" cy="360612"/>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s-ES" sz="2000" dirty="0">
                <a:solidFill>
                  <a:schemeClr val="tx2"/>
                </a:solidFill>
                <a:latin typeface="Source Sans Pro" panose="020B0503030403020204" pitchFamily="34" charset="0"/>
                <a:ea typeface="Source Sans Pro" panose="020B0503030403020204" pitchFamily="34" charset="0"/>
              </a:rPr>
              <a:t>Juga </a:t>
            </a:r>
            <a:r>
              <a:rPr lang="es-ES" sz="2000" dirty="0" err="1">
                <a:solidFill>
                  <a:schemeClr val="tx2"/>
                </a:solidFill>
                <a:latin typeface="Source Sans Pro" panose="020B0503030403020204" pitchFamily="34" charset="0"/>
                <a:ea typeface="Source Sans Pro" panose="020B0503030403020204" pitchFamily="34" charset="0"/>
              </a:rPr>
              <a:t>enterococci</a:t>
            </a:r>
            <a:r>
              <a:rPr lang="es-ES" sz="2000" dirty="0">
                <a:solidFill>
                  <a:schemeClr val="tx2"/>
                </a:solidFill>
                <a:latin typeface="Source Sans Pro" panose="020B0503030403020204" pitchFamily="34" charset="0"/>
                <a:ea typeface="Source Sans Pro" panose="020B0503030403020204" pitchFamily="34" charset="0"/>
              </a:rPr>
              <a:t> dan </a:t>
            </a:r>
            <a:r>
              <a:rPr lang="es-ES" sz="2000" dirty="0" err="1">
                <a:solidFill>
                  <a:schemeClr val="tx2"/>
                </a:solidFill>
                <a:latin typeface="Source Sans Pro" panose="020B0503030403020204" pitchFamily="34" charset="0"/>
                <a:ea typeface="Source Sans Pro" panose="020B0503030403020204" pitchFamily="34" charset="0"/>
              </a:rPr>
              <a:t>bacteroides</a:t>
            </a:r>
            <a:r>
              <a:rPr lang="es-ES" sz="2000" dirty="0">
                <a:solidFill>
                  <a:schemeClr val="tx2"/>
                </a:solidFill>
                <a:latin typeface="Source Sans Pro" panose="020B0503030403020204" pitchFamily="34" charset="0"/>
                <a:ea typeface="Source Sans Pro" panose="020B0503030403020204" pitchFamily="34" charset="0"/>
              </a:rPr>
              <a:t> </a:t>
            </a:r>
            <a:r>
              <a:rPr lang="es-ES" sz="2000" dirty="0" err="1">
                <a:solidFill>
                  <a:schemeClr val="tx2"/>
                </a:solidFill>
                <a:latin typeface="Source Sans Pro" panose="020B0503030403020204" pitchFamily="34" charset="0"/>
                <a:ea typeface="Source Sans Pro" panose="020B0503030403020204" pitchFamily="34" charset="0"/>
              </a:rPr>
              <a:t>fag</a:t>
            </a:r>
            <a:endParaRPr lang="en-GB" sz="2000" dirty="0">
              <a:solidFill>
                <a:schemeClr val="tx2"/>
              </a:solidFill>
              <a:latin typeface="Source Sans Pro" panose="020B0503030403020204" pitchFamily="34" charset="0"/>
              <a:ea typeface="Source Sans Pro" panose="020B0503030403020204" pitchFamily="34" charset="0"/>
            </a:endParaRPr>
          </a:p>
        </p:txBody>
      </p:sp>
      <p:sp>
        <p:nvSpPr>
          <p:cNvPr id="27" name="Text Placeholder 7">
            <a:extLst>
              <a:ext uri="{FF2B5EF4-FFF2-40B4-BE49-F238E27FC236}">
                <a16:creationId xmlns:a16="http://schemas.microsoft.com/office/drawing/2014/main" id="{B1600964-B189-DA4B-91F0-1E20E575A408}"/>
              </a:ext>
            </a:extLst>
          </p:cNvPr>
          <p:cNvSpPr txBox="1">
            <a:spLocks/>
          </p:cNvSpPr>
          <p:nvPr/>
        </p:nvSpPr>
        <p:spPr>
          <a:xfrm>
            <a:off x="3174371" y="4122990"/>
            <a:ext cx="2847352" cy="583617"/>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err="1">
                <a:solidFill>
                  <a:schemeClr val="tx2"/>
                </a:solidFill>
                <a:latin typeface="Source Sans Pro" panose="020B0503030403020204" pitchFamily="34" charset="0"/>
                <a:ea typeface="Source Sans Pro" panose="020B0503030403020204" pitchFamily="34" charset="0"/>
              </a:rPr>
              <a:t>Bukan</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Indikatornya</a:t>
            </a:r>
            <a:r>
              <a:rPr lang="en-GB" sz="2000" dirty="0">
                <a:solidFill>
                  <a:schemeClr val="tx2"/>
                </a:solidFill>
                <a:latin typeface="Source Sans Pro" panose="020B0503030403020204" pitchFamily="34" charset="0"/>
                <a:ea typeface="Source Sans Pro" panose="020B0503030403020204" pitchFamily="34" charset="0"/>
              </a:rPr>
              <a:t> yang </a:t>
            </a:r>
            <a:r>
              <a:rPr lang="en-GB" sz="2000" dirty="0" err="1">
                <a:solidFill>
                  <a:schemeClr val="tx2"/>
                </a:solidFill>
                <a:latin typeface="Source Sans Pro" panose="020B0503030403020204" pitchFamily="34" charset="0"/>
                <a:ea typeface="Source Sans Pro" panose="020B0503030403020204" pitchFamily="34" charset="0"/>
              </a:rPr>
              <a:t>sempurna</a:t>
            </a:r>
            <a:r>
              <a:rPr lang="en-GB" sz="2000" dirty="0">
                <a:solidFill>
                  <a:schemeClr val="tx2"/>
                </a:solidFill>
                <a:latin typeface="Source Sans Pro" panose="020B0503030403020204" pitchFamily="34" charset="0"/>
                <a:ea typeface="Source Sans Pro" panose="020B0503030403020204" pitchFamily="34" charset="0"/>
              </a:rPr>
              <a:t>!</a:t>
            </a:r>
          </a:p>
        </p:txBody>
      </p:sp>
      <p:sp>
        <p:nvSpPr>
          <p:cNvPr id="29" name="Text Placeholder 7">
            <a:extLst>
              <a:ext uri="{FF2B5EF4-FFF2-40B4-BE49-F238E27FC236}">
                <a16:creationId xmlns:a16="http://schemas.microsoft.com/office/drawing/2014/main" id="{773656D6-4DB2-8449-A5D2-2A2413E25BB3}"/>
              </a:ext>
            </a:extLst>
          </p:cNvPr>
          <p:cNvSpPr txBox="1">
            <a:spLocks/>
          </p:cNvSpPr>
          <p:nvPr/>
        </p:nvSpPr>
        <p:spPr>
          <a:xfrm>
            <a:off x="6480870" y="3884543"/>
            <a:ext cx="2364770" cy="583617"/>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err="1">
                <a:solidFill>
                  <a:schemeClr val="tx2"/>
                </a:solidFill>
                <a:latin typeface="Source Sans Pro" panose="020B0503030403020204" pitchFamily="34" charset="0"/>
                <a:ea typeface="Source Sans Pro" panose="020B0503030403020204" pitchFamily="34" charset="0"/>
              </a:rPr>
              <a:t>Namun</a:t>
            </a:r>
            <a:endParaRPr lang="en-GB" sz="2000" dirty="0">
              <a:solidFill>
                <a:schemeClr val="tx2"/>
              </a:solidFill>
              <a:latin typeface="Source Sans Pro" panose="020B0503030403020204" pitchFamily="34" charset="0"/>
              <a:ea typeface="Source Sans Pro" panose="020B0503030403020204" pitchFamily="34" charset="0"/>
            </a:endParaRPr>
          </a:p>
          <a:p>
            <a:pPr marL="342900" indent="-342900">
              <a:lnSpc>
                <a:spcPct val="100000"/>
              </a:lnSpc>
              <a:buFont typeface="Arial" panose="020B0604020202020204" pitchFamily="34" charset="0"/>
              <a:buChar char="•"/>
            </a:pPr>
            <a:r>
              <a:rPr lang="en-GB" sz="2000" dirty="0" err="1">
                <a:solidFill>
                  <a:schemeClr val="tx2"/>
                </a:solidFill>
                <a:latin typeface="Source Sans Pro" panose="020B0503030403020204" pitchFamily="34" charset="0"/>
                <a:ea typeface="Source Sans Pro" panose="020B0503030403020204" pitchFamily="34" charset="0"/>
              </a:rPr>
              <a:t>Berguna</a:t>
            </a:r>
            <a:endParaRPr lang="en-GB" sz="2000" dirty="0">
              <a:solidFill>
                <a:schemeClr val="tx2"/>
              </a:solidFill>
              <a:latin typeface="Source Sans Pro" panose="020B0503030403020204" pitchFamily="34" charset="0"/>
              <a:ea typeface="Source Sans Pro" panose="020B0503030403020204" pitchFamily="34" charset="0"/>
            </a:endParaRPr>
          </a:p>
          <a:p>
            <a:pPr marL="342900" indent="-342900">
              <a:lnSpc>
                <a:spcPct val="100000"/>
              </a:lnSpc>
              <a:buFont typeface="Arial" panose="020B0604020202020204" pitchFamily="34" charset="0"/>
              <a:buChar char="•"/>
            </a:pPr>
            <a:r>
              <a:rPr lang="en-GB" sz="2000" dirty="0" err="1">
                <a:solidFill>
                  <a:schemeClr val="tx2"/>
                </a:solidFill>
                <a:latin typeface="Source Sans Pro" panose="020B0503030403020204" pitchFamily="34" charset="0"/>
                <a:ea typeface="Source Sans Pro" panose="020B0503030403020204" pitchFamily="34" charset="0"/>
              </a:rPr>
              <a:t>Layak</a:t>
            </a:r>
            <a:endParaRPr lang="en-GB" sz="2000" dirty="0">
              <a:solidFill>
                <a:schemeClr val="tx2"/>
              </a:solidFill>
              <a:latin typeface="Source Sans Pro" panose="020B0503030403020204" pitchFamily="34" charset="0"/>
              <a:ea typeface="Source Sans Pro" panose="020B0503030403020204" pitchFamily="34" charset="0"/>
            </a:endParaRPr>
          </a:p>
          <a:p>
            <a:pPr marL="342900" indent="-342900">
              <a:lnSpc>
                <a:spcPct val="100000"/>
              </a:lnSpc>
              <a:buFont typeface="Arial" panose="020B0604020202020204" pitchFamily="34" charset="0"/>
              <a:buChar char="•"/>
            </a:pPr>
            <a:r>
              <a:rPr lang="en-GB" sz="2000" dirty="0" err="1">
                <a:solidFill>
                  <a:schemeClr val="tx2"/>
                </a:solidFill>
                <a:latin typeface="Source Sans Pro" panose="020B0503030403020204" pitchFamily="34" charset="0"/>
                <a:ea typeface="Source Sans Pro" panose="020B0503030403020204" pitchFamily="34" charset="0"/>
              </a:rPr>
              <a:t>Ekonomis</a:t>
            </a:r>
            <a:endParaRPr lang="en-GB" sz="2000" dirty="0">
              <a:solidFill>
                <a:schemeClr val="tx2"/>
              </a:solidFill>
              <a:latin typeface="Source Sans Pro" panose="020B0503030403020204" pitchFamily="34" charset="0"/>
              <a:ea typeface="Source Sans Pro" panose="020B0503030403020204" pitchFamily="34" charset="0"/>
            </a:endParaRPr>
          </a:p>
        </p:txBody>
      </p:sp>
      <p:sp>
        <p:nvSpPr>
          <p:cNvPr id="30" name="Rectangular Callout 29">
            <a:extLst>
              <a:ext uri="{FF2B5EF4-FFF2-40B4-BE49-F238E27FC236}">
                <a16:creationId xmlns:a16="http://schemas.microsoft.com/office/drawing/2014/main" id="{F3DAC8C2-5B20-B84B-9749-FB14F961FA2A}"/>
              </a:ext>
            </a:extLst>
          </p:cNvPr>
          <p:cNvSpPr/>
          <p:nvPr/>
        </p:nvSpPr>
        <p:spPr>
          <a:xfrm>
            <a:off x="7230845" y="170985"/>
            <a:ext cx="1440000" cy="972000"/>
          </a:xfrm>
          <a:prstGeom prst="wedgeRectCallout">
            <a:avLst/>
          </a:prstGeom>
          <a:solidFill>
            <a:srgbClr val="3791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err="1">
                <a:solidFill>
                  <a:schemeClr val="bg1"/>
                </a:solidFill>
                <a:latin typeface="Source Sans Pro" panose="020B0503030403020204" pitchFamily="34" charset="0"/>
                <a:ea typeface="Source Sans Pro" panose="020B0503030403020204" pitchFamily="34" charset="0"/>
              </a:rPr>
              <a:t>Pedoman</a:t>
            </a:r>
            <a:r>
              <a:rPr lang="en-GB" sz="1500" dirty="0">
                <a:solidFill>
                  <a:schemeClr val="bg1"/>
                </a:solidFill>
                <a:latin typeface="Source Sans Pro" panose="020B0503030403020204" pitchFamily="34" charset="0"/>
                <a:ea typeface="Source Sans Pro" panose="020B0503030403020204" pitchFamily="34" charset="0"/>
              </a:rPr>
              <a:t> WHO</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Bab 6</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Hal 114-119</a:t>
            </a:r>
          </a:p>
        </p:txBody>
      </p:sp>
      <p:pic>
        <p:nvPicPr>
          <p:cNvPr id="2" name="Picture 1">
            <a:extLst>
              <a:ext uri="{FF2B5EF4-FFF2-40B4-BE49-F238E27FC236}">
                <a16:creationId xmlns:a16="http://schemas.microsoft.com/office/drawing/2014/main" id="{C2F19CFD-60BC-0317-6E47-6870FF7C520E}"/>
              </a:ext>
            </a:extLst>
          </p:cNvPr>
          <p:cNvPicPr>
            <a:picLocks noChangeAspect="1"/>
          </p:cNvPicPr>
          <p:nvPr/>
        </p:nvPicPr>
        <p:blipFill>
          <a:blip r:embed="rId6"/>
          <a:stretch>
            <a:fillRect/>
          </a:stretch>
        </p:blipFill>
        <p:spPr>
          <a:xfrm>
            <a:off x="6756503" y="424746"/>
            <a:ext cx="553616" cy="667212"/>
          </a:xfrm>
          <a:prstGeom prst="rect">
            <a:avLst/>
          </a:prstGeom>
        </p:spPr>
      </p:pic>
    </p:spTree>
    <p:extLst>
      <p:ext uri="{BB962C8B-B14F-4D97-AF65-F5344CB8AC3E}">
        <p14:creationId xmlns:p14="http://schemas.microsoft.com/office/powerpoint/2010/main" val="50568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18" grpId="0"/>
      <p:bldP spid="25" grpId="0"/>
      <p:bldP spid="26" grpId="0"/>
      <p:bldP spid="27" grpId="0"/>
      <p:bldP spid="2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9">
            <a:extLst>
              <a:ext uri="{FF2B5EF4-FFF2-40B4-BE49-F238E27FC236}">
                <a16:creationId xmlns:a16="http://schemas.microsoft.com/office/drawing/2014/main" id="{C67A8DBE-57C5-5E4A-BBDE-B85DEE62F3EB}"/>
              </a:ext>
            </a:extLst>
          </p:cNvPr>
          <p:cNvSpPr txBox="1">
            <a:spLocks/>
          </p:cNvSpPr>
          <p:nvPr/>
        </p:nvSpPr>
        <p:spPr>
          <a:xfrm>
            <a:off x="224901" y="283385"/>
            <a:ext cx="7354254"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err="1">
                <a:solidFill>
                  <a:srgbClr val="226676"/>
                </a:solidFill>
              </a:rPr>
              <a:t>Patogen</a:t>
            </a:r>
            <a:r>
              <a:rPr lang="en-GB" dirty="0">
                <a:solidFill>
                  <a:srgbClr val="226676"/>
                </a:solidFill>
              </a:rPr>
              <a:t> </a:t>
            </a:r>
            <a:r>
              <a:rPr lang="en-GB" dirty="0" err="1">
                <a:solidFill>
                  <a:srgbClr val="226676"/>
                </a:solidFill>
              </a:rPr>
              <a:t>terkait</a:t>
            </a:r>
            <a:r>
              <a:rPr lang="en-GB" dirty="0">
                <a:solidFill>
                  <a:srgbClr val="226676"/>
                </a:solidFill>
              </a:rPr>
              <a:t> </a:t>
            </a:r>
            <a:r>
              <a:rPr lang="en-GB" dirty="0" err="1">
                <a:solidFill>
                  <a:srgbClr val="226676"/>
                </a:solidFill>
              </a:rPr>
              <a:t>kotoran</a:t>
            </a:r>
            <a:endParaRPr lang="en-GB" dirty="0">
              <a:solidFill>
                <a:srgbClr val="226676"/>
              </a:solidFill>
            </a:endParaRPr>
          </a:p>
        </p:txBody>
      </p:sp>
      <p:sp>
        <p:nvSpPr>
          <p:cNvPr id="14" name="Text Placeholder 7">
            <a:extLst>
              <a:ext uri="{FF2B5EF4-FFF2-40B4-BE49-F238E27FC236}">
                <a16:creationId xmlns:a16="http://schemas.microsoft.com/office/drawing/2014/main" id="{794D7325-A2D2-8C40-AB8F-AAC0D7869C34}"/>
              </a:ext>
            </a:extLst>
          </p:cNvPr>
          <p:cNvSpPr txBox="1">
            <a:spLocks/>
          </p:cNvSpPr>
          <p:nvPr/>
        </p:nvSpPr>
        <p:spPr>
          <a:xfrm rot="20750886">
            <a:off x="110843" y="1091669"/>
            <a:ext cx="1914198" cy="670678"/>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GB" sz="3000" dirty="0" err="1">
                <a:solidFill>
                  <a:srgbClr val="226676"/>
                </a:solidFill>
                <a:latin typeface="Source Sans Pro" panose="020B0503030403020204" pitchFamily="34" charset="0"/>
                <a:ea typeface="Source Sans Pro" panose="020B0503030403020204" pitchFamily="34" charset="0"/>
              </a:rPr>
              <a:t>Tabel</a:t>
            </a:r>
            <a:r>
              <a:rPr lang="en-GB" sz="3000" dirty="0">
                <a:solidFill>
                  <a:srgbClr val="226676"/>
                </a:solidFill>
                <a:latin typeface="Source Sans Pro" panose="020B0503030403020204" pitchFamily="34" charset="0"/>
                <a:ea typeface="Source Sans Pro" panose="020B0503030403020204" pitchFamily="34" charset="0"/>
              </a:rPr>
              <a:t> 6.1</a:t>
            </a:r>
          </a:p>
        </p:txBody>
      </p:sp>
      <p:pic>
        <p:nvPicPr>
          <p:cNvPr id="19" name="Picture 18">
            <a:extLst>
              <a:ext uri="{FF2B5EF4-FFF2-40B4-BE49-F238E27FC236}">
                <a16:creationId xmlns:a16="http://schemas.microsoft.com/office/drawing/2014/main" id="{75296D5A-8694-AD46-80A7-68146FAE463D}"/>
              </a:ext>
            </a:extLst>
          </p:cNvPr>
          <p:cNvPicPr>
            <a:picLocks noChangeAspect="1"/>
          </p:cNvPicPr>
          <p:nvPr/>
        </p:nvPicPr>
        <p:blipFill rotWithShape="1">
          <a:blip r:embed="rId3"/>
          <a:srcRect l="1428"/>
          <a:stretch/>
        </p:blipFill>
        <p:spPr>
          <a:xfrm>
            <a:off x="810403" y="1685641"/>
            <a:ext cx="6768752" cy="2841230"/>
          </a:xfrm>
          <a:prstGeom prst="rect">
            <a:avLst/>
          </a:prstGeom>
        </p:spPr>
      </p:pic>
      <p:pic>
        <p:nvPicPr>
          <p:cNvPr id="20" name="Picture 19">
            <a:extLst>
              <a:ext uri="{FF2B5EF4-FFF2-40B4-BE49-F238E27FC236}">
                <a16:creationId xmlns:a16="http://schemas.microsoft.com/office/drawing/2014/main" id="{42A4C35F-44CA-0B45-A4E4-052E6E5B7C42}"/>
              </a:ext>
            </a:extLst>
          </p:cNvPr>
          <p:cNvPicPr>
            <a:picLocks noChangeAspect="1"/>
          </p:cNvPicPr>
          <p:nvPr/>
        </p:nvPicPr>
        <p:blipFill rotWithShape="1">
          <a:blip r:embed="rId4"/>
          <a:srcRect l="1402" t="4160"/>
          <a:stretch/>
        </p:blipFill>
        <p:spPr>
          <a:xfrm>
            <a:off x="1240307" y="3216420"/>
            <a:ext cx="6674504" cy="1512559"/>
          </a:xfrm>
          <a:prstGeom prst="rect">
            <a:avLst/>
          </a:prstGeom>
        </p:spPr>
      </p:pic>
      <p:pic>
        <p:nvPicPr>
          <p:cNvPr id="21" name="Picture 20">
            <a:extLst>
              <a:ext uri="{FF2B5EF4-FFF2-40B4-BE49-F238E27FC236}">
                <a16:creationId xmlns:a16="http://schemas.microsoft.com/office/drawing/2014/main" id="{2C8CD995-1E2F-A943-8A22-38B0443233F5}"/>
              </a:ext>
            </a:extLst>
          </p:cNvPr>
          <p:cNvPicPr>
            <a:picLocks noChangeAspect="1"/>
          </p:cNvPicPr>
          <p:nvPr/>
        </p:nvPicPr>
        <p:blipFill rotWithShape="1">
          <a:blip r:embed="rId5"/>
          <a:srcRect l="867" t="2060"/>
          <a:stretch/>
        </p:blipFill>
        <p:spPr>
          <a:xfrm>
            <a:off x="1670211" y="3755256"/>
            <a:ext cx="6674504" cy="1700535"/>
          </a:xfrm>
          <a:prstGeom prst="rect">
            <a:avLst/>
          </a:prstGeom>
        </p:spPr>
      </p:pic>
      <p:pic>
        <p:nvPicPr>
          <p:cNvPr id="22" name="Picture 21">
            <a:extLst>
              <a:ext uri="{FF2B5EF4-FFF2-40B4-BE49-F238E27FC236}">
                <a16:creationId xmlns:a16="http://schemas.microsoft.com/office/drawing/2014/main" id="{F55E80E1-1AE7-4244-A8B0-585A13CECCCF}"/>
              </a:ext>
            </a:extLst>
          </p:cNvPr>
          <p:cNvPicPr>
            <a:picLocks noChangeAspect="1"/>
          </p:cNvPicPr>
          <p:nvPr/>
        </p:nvPicPr>
        <p:blipFill rotWithShape="1">
          <a:blip r:embed="rId6"/>
          <a:srcRect l="1137" b="18804"/>
          <a:stretch/>
        </p:blipFill>
        <p:spPr>
          <a:xfrm>
            <a:off x="2034539" y="4421584"/>
            <a:ext cx="6674504" cy="1342963"/>
          </a:xfrm>
          <a:prstGeom prst="rect">
            <a:avLst/>
          </a:prstGeom>
        </p:spPr>
      </p:pic>
      <p:sp>
        <p:nvSpPr>
          <p:cNvPr id="12" name="Rectangular Callout 11">
            <a:extLst>
              <a:ext uri="{FF2B5EF4-FFF2-40B4-BE49-F238E27FC236}">
                <a16:creationId xmlns:a16="http://schemas.microsoft.com/office/drawing/2014/main" id="{195CAD75-2A7C-E240-9D04-6D94FE9324D5}"/>
              </a:ext>
            </a:extLst>
          </p:cNvPr>
          <p:cNvSpPr/>
          <p:nvPr/>
        </p:nvSpPr>
        <p:spPr>
          <a:xfrm>
            <a:off x="7430025" y="584519"/>
            <a:ext cx="1440000" cy="972000"/>
          </a:xfrm>
          <a:prstGeom prst="wedgeRectCallout">
            <a:avLst/>
          </a:prstGeom>
          <a:solidFill>
            <a:srgbClr val="3791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err="1">
                <a:solidFill>
                  <a:schemeClr val="bg1"/>
                </a:solidFill>
                <a:latin typeface="Source Sans Pro" panose="020B0503030403020204" pitchFamily="34" charset="0"/>
                <a:ea typeface="Source Sans Pro" panose="020B0503030403020204" pitchFamily="34" charset="0"/>
              </a:rPr>
              <a:t>Pedoman</a:t>
            </a:r>
            <a:r>
              <a:rPr lang="en-GB" sz="1500" dirty="0">
                <a:solidFill>
                  <a:schemeClr val="bg1"/>
                </a:solidFill>
                <a:latin typeface="Source Sans Pro" panose="020B0503030403020204" pitchFamily="34" charset="0"/>
                <a:ea typeface="Source Sans Pro" panose="020B0503030403020204" pitchFamily="34" charset="0"/>
              </a:rPr>
              <a:t> WHO</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Bab 6</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Hal 105-113</a:t>
            </a:r>
          </a:p>
        </p:txBody>
      </p:sp>
      <p:pic>
        <p:nvPicPr>
          <p:cNvPr id="2" name="Picture 1">
            <a:extLst>
              <a:ext uri="{FF2B5EF4-FFF2-40B4-BE49-F238E27FC236}">
                <a16:creationId xmlns:a16="http://schemas.microsoft.com/office/drawing/2014/main" id="{1EB6FCBA-55FF-3651-287F-49C29FFDCB4E}"/>
              </a:ext>
            </a:extLst>
          </p:cNvPr>
          <p:cNvPicPr>
            <a:picLocks noChangeAspect="1"/>
          </p:cNvPicPr>
          <p:nvPr/>
        </p:nvPicPr>
        <p:blipFill>
          <a:blip r:embed="rId7"/>
          <a:stretch>
            <a:fillRect/>
          </a:stretch>
        </p:blipFill>
        <p:spPr>
          <a:xfrm>
            <a:off x="7007267" y="889307"/>
            <a:ext cx="553616" cy="667212"/>
          </a:xfrm>
          <a:prstGeom prst="rect">
            <a:avLst/>
          </a:prstGeom>
        </p:spPr>
      </p:pic>
    </p:spTree>
    <p:extLst>
      <p:ext uri="{BB962C8B-B14F-4D97-AF65-F5344CB8AC3E}">
        <p14:creationId xmlns:p14="http://schemas.microsoft.com/office/powerpoint/2010/main" val="13971729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87B94A01-CEBE-ED43-9DFE-EBA13603558B}"/>
              </a:ext>
            </a:extLst>
          </p:cNvPr>
          <p:cNvSpPr txBox="1">
            <a:spLocks/>
          </p:cNvSpPr>
          <p:nvPr/>
        </p:nvSpPr>
        <p:spPr>
          <a:xfrm>
            <a:off x="174647" y="1300107"/>
            <a:ext cx="3648551" cy="520862"/>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err="1">
                <a:solidFill>
                  <a:srgbClr val="226676"/>
                </a:solidFill>
                <a:latin typeface="Source Sans Pro" panose="020B0503030403020204" pitchFamily="34" charset="0"/>
                <a:ea typeface="Source Sans Pro" panose="020B0503030403020204" pitchFamily="34" charset="0"/>
              </a:rPr>
              <a:t>Cacing</a:t>
            </a:r>
            <a:endParaRPr lang="en-GB" dirty="0">
              <a:solidFill>
                <a:srgbClr val="226676"/>
              </a:solidFill>
              <a:latin typeface="Source Sans Pro" panose="020B0503030403020204" pitchFamily="34" charset="0"/>
              <a:ea typeface="Source Sans Pro" panose="020B0503030403020204" pitchFamily="34" charset="0"/>
            </a:endParaRPr>
          </a:p>
          <a:p>
            <a:pPr>
              <a:lnSpc>
                <a:spcPct val="100000"/>
              </a:lnSpc>
            </a:pPr>
            <a:endParaRPr lang="en-GB" sz="1800" dirty="0">
              <a:solidFill>
                <a:srgbClr val="226676"/>
              </a:solidFill>
              <a:latin typeface="Source Sans Pro" panose="020B0503030403020204" pitchFamily="34" charset="0"/>
              <a:ea typeface="Source Sans Pro" panose="020B0503030403020204" pitchFamily="34" charset="0"/>
            </a:endParaRPr>
          </a:p>
        </p:txBody>
      </p:sp>
      <p:sp>
        <p:nvSpPr>
          <p:cNvPr id="7" name="Text Placeholder 19">
            <a:extLst>
              <a:ext uri="{FF2B5EF4-FFF2-40B4-BE49-F238E27FC236}">
                <a16:creationId xmlns:a16="http://schemas.microsoft.com/office/drawing/2014/main" id="{77900CC0-5416-0D41-93E1-B9D7704E3B5B}"/>
              </a:ext>
            </a:extLst>
          </p:cNvPr>
          <p:cNvSpPr txBox="1">
            <a:spLocks/>
          </p:cNvSpPr>
          <p:nvPr/>
        </p:nvSpPr>
        <p:spPr>
          <a:xfrm>
            <a:off x="224901" y="283385"/>
            <a:ext cx="7354254"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err="1">
                <a:solidFill>
                  <a:srgbClr val="226676"/>
                </a:solidFill>
              </a:rPr>
              <a:t>Patogen</a:t>
            </a:r>
            <a:r>
              <a:rPr lang="en-GB" dirty="0">
                <a:solidFill>
                  <a:srgbClr val="226676"/>
                </a:solidFill>
              </a:rPr>
              <a:t> </a:t>
            </a:r>
            <a:r>
              <a:rPr lang="en-GB" dirty="0" err="1">
                <a:solidFill>
                  <a:srgbClr val="226676"/>
                </a:solidFill>
              </a:rPr>
              <a:t>terkait</a:t>
            </a:r>
            <a:r>
              <a:rPr lang="en-GB" dirty="0">
                <a:solidFill>
                  <a:srgbClr val="226676"/>
                </a:solidFill>
              </a:rPr>
              <a:t> </a:t>
            </a:r>
            <a:r>
              <a:rPr lang="en-GB" dirty="0" err="1">
                <a:solidFill>
                  <a:srgbClr val="226676"/>
                </a:solidFill>
              </a:rPr>
              <a:t>kotoran</a:t>
            </a:r>
            <a:endParaRPr lang="en-GB" dirty="0">
              <a:solidFill>
                <a:srgbClr val="226676"/>
              </a:solidFill>
            </a:endParaRPr>
          </a:p>
        </p:txBody>
      </p:sp>
      <p:sp>
        <p:nvSpPr>
          <p:cNvPr id="8" name="Text Placeholder 19">
            <a:extLst>
              <a:ext uri="{FF2B5EF4-FFF2-40B4-BE49-F238E27FC236}">
                <a16:creationId xmlns:a16="http://schemas.microsoft.com/office/drawing/2014/main" id="{695318A7-015C-F446-99D2-77EA5131373E}"/>
              </a:ext>
            </a:extLst>
          </p:cNvPr>
          <p:cNvSpPr txBox="1">
            <a:spLocks/>
          </p:cNvSpPr>
          <p:nvPr/>
        </p:nvSpPr>
        <p:spPr>
          <a:xfrm>
            <a:off x="253477" y="772275"/>
            <a:ext cx="658229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spc="0" dirty="0" err="1">
                <a:solidFill>
                  <a:schemeClr val="tx2"/>
                </a:solidFill>
                <a:latin typeface="Source Sans Pro" panose="020B0503030403020204" pitchFamily="34" charset="0"/>
                <a:ea typeface="Source Sans Pro" panose="020B0503030403020204" pitchFamily="34" charset="0"/>
              </a:rPr>
              <a:t>Penularan</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patogen</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melalui</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lingkungan</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melalui</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limbah</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feses</a:t>
            </a:r>
            <a:endParaRPr lang="en-GB" sz="2000" spc="0" dirty="0">
              <a:solidFill>
                <a:schemeClr val="tx2"/>
              </a:solidFill>
              <a:latin typeface="Source Sans Pro" panose="020B0503030403020204" pitchFamily="34" charset="0"/>
              <a:ea typeface="Source Sans Pro" panose="020B0503030403020204" pitchFamily="34" charset="0"/>
            </a:endParaRPr>
          </a:p>
        </p:txBody>
      </p:sp>
      <p:sp>
        <p:nvSpPr>
          <p:cNvPr id="21" name="Text Placeholder 7">
            <a:extLst>
              <a:ext uri="{FF2B5EF4-FFF2-40B4-BE49-F238E27FC236}">
                <a16:creationId xmlns:a16="http://schemas.microsoft.com/office/drawing/2014/main" id="{62C01D7D-6EE2-7941-B5B2-C6661D17862B}"/>
              </a:ext>
            </a:extLst>
          </p:cNvPr>
          <p:cNvSpPr txBox="1">
            <a:spLocks/>
          </p:cNvSpPr>
          <p:nvPr/>
        </p:nvSpPr>
        <p:spPr>
          <a:xfrm>
            <a:off x="4833644" y="1213138"/>
            <a:ext cx="4343440" cy="1972976"/>
          </a:xfrm>
          <a:prstGeom prst="rect">
            <a:avLst/>
          </a:prstGeom>
        </p:spPr>
        <p:txBody>
          <a:bodyPr lIns="0" tIns="0" rIns="0" bIns="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Hal </a:t>
            </a:r>
            <a:r>
              <a:rPr lang="en-GB" sz="2000" dirty="0" err="1">
                <a:solidFill>
                  <a:schemeClr val="tx2"/>
                </a:solidFill>
                <a:latin typeface="Source Sans Pro" panose="020B0503030403020204" pitchFamily="34" charset="0"/>
                <a:ea typeface="Source Sans Pro" panose="020B0503030403020204" pitchFamily="34" charset="0"/>
              </a:rPr>
              <a:t>ini</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dikarenakan</a:t>
            </a:r>
            <a:r>
              <a:rPr lang="en-GB" sz="2000" dirty="0">
                <a:solidFill>
                  <a:schemeClr val="tx2"/>
                </a:solidFill>
                <a:latin typeface="Source Sans Pro" panose="020B0503030403020204" pitchFamily="34" charset="0"/>
                <a:ea typeface="Source Sans Pro" panose="020B0503030403020204" pitchFamily="34" charset="0"/>
              </a:rPr>
              <a:t>:</a:t>
            </a:r>
          </a:p>
          <a:p>
            <a:pPr>
              <a:lnSpc>
                <a:spcPct val="100000"/>
              </a:lnSpc>
            </a:pPr>
            <a:r>
              <a:rPr lang="en-GB" sz="2000" dirty="0" err="1">
                <a:solidFill>
                  <a:schemeClr val="tx2"/>
                </a:solidFill>
                <a:latin typeface="Source Sans Pro" panose="020B0503030403020204" pitchFamily="34" charset="0"/>
                <a:ea typeface="Source Sans Pro" panose="020B0503030403020204" pitchFamily="34" charset="0"/>
              </a:rPr>
              <a:t>Infeksi</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cacing</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bersifat</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spesifik</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tergantung</a:t>
            </a:r>
            <a:r>
              <a:rPr lang="en-GB" sz="2000" dirty="0">
                <a:solidFill>
                  <a:schemeClr val="tx2"/>
                </a:solidFill>
                <a:latin typeface="Source Sans Pro" panose="020B0503030403020204" pitchFamily="34" charset="0"/>
                <a:ea typeface="Source Sans Pro" panose="020B0503030403020204" pitchFamily="34" charset="0"/>
              </a:rPr>
              <a:t> pada </a:t>
            </a:r>
            <a:r>
              <a:rPr lang="en-GB" sz="2000" dirty="0" err="1">
                <a:solidFill>
                  <a:schemeClr val="tx2"/>
                </a:solidFill>
                <a:latin typeface="Source Sans Pro" panose="020B0503030403020204" pitchFamily="34" charset="0"/>
                <a:ea typeface="Source Sans Pro" panose="020B0503030403020204" pitchFamily="34" charset="0"/>
              </a:rPr>
              <a:t>konteksnya</a:t>
            </a:r>
            <a:r>
              <a:rPr lang="en-GB" sz="2000" dirty="0">
                <a:solidFill>
                  <a:schemeClr val="tx2"/>
                </a:solidFill>
                <a:latin typeface="Source Sans Pro" panose="020B0503030403020204" pitchFamily="34" charset="0"/>
                <a:ea typeface="Source Sans Pro" panose="020B0503030403020204" pitchFamily="34" charset="0"/>
              </a:rPr>
              <a:t>.</a:t>
            </a:r>
          </a:p>
          <a:p>
            <a:pPr>
              <a:lnSpc>
                <a:spcPct val="100000"/>
              </a:lnSpc>
            </a:pPr>
            <a:r>
              <a:rPr lang="en-GB" sz="2000" dirty="0" err="1">
                <a:solidFill>
                  <a:schemeClr val="tx2"/>
                </a:solidFill>
                <a:latin typeface="Source Sans Pro" panose="020B0503030403020204" pitchFamily="34" charset="0"/>
                <a:ea typeface="Source Sans Pro" panose="020B0503030403020204" pitchFamily="34" charset="0"/>
              </a:rPr>
              <a:t>Spesies</a:t>
            </a:r>
            <a:r>
              <a:rPr lang="en-GB" sz="2000" dirty="0">
                <a:solidFill>
                  <a:schemeClr val="tx2"/>
                </a:solidFill>
                <a:latin typeface="Source Sans Pro" panose="020B0503030403020204" pitchFamily="34" charset="0"/>
                <a:ea typeface="Source Sans Pro" panose="020B0503030403020204" pitchFamily="34" charset="0"/>
              </a:rPr>
              <a:t> dan </a:t>
            </a:r>
            <a:r>
              <a:rPr lang="en-GB" sz="2000" dirty="0" err="1">
                <a:solidFill>
                  <a:schemeClr val="tx2"/>
                </a:solidFill>
                <a:latin typeface="Source Sans Pro" panose="020B0503030403020204" pitchFamily="34" charset="0"/>
                <a:ea typeface="Source Sans Pro" panose="020B0503030403020204" pitchFamily="34" charset="0"/>
              </a:rPr>
              <a:t>konsentrasi</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telur</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cacing</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dalam</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limbah</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memengaruhi</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tindakan</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pengendalian</a:t>
            </a:r>
            <a:r>
              <a:rPr lang="en-GB" sz="2000" dirty="0">
                <a:solidFill>
                  <a:schemeClr val="tx2"/>
                </a:solidFill>
                <a:latin typeface="Source Sans Pro" panose="020B0503030403020204" pitchFamily="34" charset="0"/>
                <a:ea typeface="Source Sans Pro" panose="020B0503030403020204" pitchFamily="34" charset="0"/>
              </a:rPr>
              <a:t>.</a:t>
            </a:r>
          </a:p>
          <a:p>
            <a:pPr>
              <a:lnSpc>
                <a:spcPct val="100000"/>
              </a:lnSpc>
            </a:pPr>
            <a:endParaRPr lang="en-GB" sz="2000" dirty="0">
              <a:solidFill>
                <a:schemeClr val="tx2"/>
              </a:solidFill>
              <a:latin typeface="Source Sans Pro" panose="020B0503030403020204" pitchFamily="34" charset="0"/>
              <a:ea typeface="Source Sans Pro" panose="020B0503030403020204" pitchFamily="34" charset="0"/>
            </a:endParaRPr>
          </a:p>
          <a:p>
            <a:pPr>
              <a:lnSpc>
                <a:spcPct val="100000"/>
              </a:lnSpc>
            </a:pPr>
            <a:endParaRPr lang="en-GB" sz="2000" dirty="0">
              <a:solidFill>
                <a:schemeClr val="tx2"/>
              </a:solidFill>
              <a:latin typeface="Source Sans Pro" panose="020B0503030403020204" pitchFamily="34" charset="0"/>
              <a:ea typeface="Source Sans Pro" panose="020B0503030403020204" pitchFamily="34" charset="0"/>
            </a:endParaRPr>
          </a:p>
        </p:txBody>
      </p:sp>
      <p:sp>
        <p:nvSpPr>
          <p:cNvPr id="23" name="Text Placeholder 7">
            <a:extLst>
              <a:ext uri="{FF2B5EF4-FFF2-40B4-BE49-F238E27FC236}">
                <a16:creationId xmlns:a16="http://schemas.microsoft.com/office/drawing/2014/main" id="{2BAEE05E-A10D-E545-80F9-8DB54FE1570B}"/>
              </a:ext>
            </a:extLst>
          </p:cNvPr>
          <p:cNvSpPr txBox="1">
            <a:spLocks/>
          </p:cNvSpPr>
          <p:nvPr/>
        </p:nvSpPr>
        <p:spPr>
          <a:xfrm>
            <a:off x="422668" y="3977940"/>
            <a:ext cx="2892317" cy="1636503"/>
          </a:xfrm>
          <a:prstGeom prst="rect">
            <a:avLst/>
          </a:prstGeom>
        </p:spPr>
        <p:txBody>
          <a:bodyPr lIns="0" tIns="0" rIns="0" bIns="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sv-SE" sz="2000" dirty="0">
                <a:solidFill>
                  <a:schemeClr val="tx2"/>
                </a:solidFill>
                <a:latin typeface="Source Sans Pro" panose="020B0503030403020204" pitchFamily="34" charset="0"/>
                <a:ea typeface="Source Sans Pro" panose="020B0503030403020204" pitchFamily="34" charset="0"/>
              </a:rPr>
              <a:t>Telur siput yang terinfeksi hidup di genangan air.</a:t>
            </a:r>
          </a:p>
          <a:p>
            <a:pPr>
              <a:lnSpc>
                <a:spcPct val="100000"/>
              </a:lnSpc>
            </a:pPr>
            <a:r>
              <a:rPr lang="sv-SE" sz="2000" dirty="0">
                <a:solidFill>
                  <a:schemeClr val="tx2"/>
                </a:solidFill>
                <a:latin typeface="Source Sans Pro" panose="020B0503030403020204" pitchFamily="34" charset="0"/>
                <a:ea typeface="Source Sans Pro" panose="020B0503030403020204" pitchFamily="34" charset="0"/>
              </a:rPr>
              <a:t>Serkaria akan berenang dan menembus kulit manusia di dalam air.</a:t>
            </a:r>
            <a:endParaRPr lang="en-GB" sz="2000" dirty="0">
              <a:solidFill>
                <a:schemeClr val="tx2"/>
              </a:solidFill>
              <a:latin typeface="Source Sans Pro" panose="020B0503030403020204" pitchFamily="34" charset="0"/>
              <a:ea typeface="Source Sans Pro" panose="020B0503030403020204" pitchFamily="34" charset="0"/>
            </a:endParaRPr>
          </a:p>
        </p:txBody>
      </p:sp>
      <p:sp>
        <p:nvSpPr>
          <p:cNvPr id="26" name="Text Placeholder 7">
            <a:extLst>
              <a:ext uri="{FF2B5EF4-FFF2-40B4-BE49-F238E27FC236}">
                <a16:creationId xmlns:a16="http://schemas.microsoft.com/office/drawing/2014/main" id="{C4E37DC9-4BA9-1C4F-A72A-DAD95F9098A3}"/>
              </a:ext>
            </a:extLst>
          </p:cNvPr>
          <p:cNvSpPr txBox="1">
            <a:spLocks/>
          </p:cNvSpPr>
          <p:nvPr/>
        </p:nvSpPr>
        <p:spPr>
          <a:xfrm>
            <a:off x="253477" y="1837153"/>
            <a:ext cx="4347596" cy="360612"/>
          </a:xfrm>
          <a:prstGeom prst="rect">
            <a:avLst/>
          </a:prstGeom>
        </p:spPr>
        <p:txBody>
          <a:bodyPr lIns="0" tIns="0" rIns="0" bIns="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err="1">
                <a:solidFill>
                  <a:schemeClr val="tx2"/>
                </a:solidFill>
                <a:latin typeface="Source Sans Pro" panose="020B0503030403020204" pitchFamily="34" charset="0"/>
                <a:ea typeface="Source Sans Pro" panose="020B0503030403020204" pitchFamily="34" charset="0"/>
              </a:rPr>
              <a:t>Penting</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untuk</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memahami</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cacing</a:t>
            </a:r>
            <a:r>
              <a:rPr lang="en-GB" sz="2000" dirty="0">
                <a:solidFill>
                  <a:schemeClr val="tx2"/>
                </a:solidFill>
                <a:latin typeface="Source Sans Pro" panose="020B0503030403020204" pitchFamily="34" charset="0"/>
                <a:ea typeface="Source Sans Pro" panose="020B0503030403020204" pitchFamily="34" charset="0"/>
              </a:rPr>
              <a:t> mana yang </a:t>
            </a:r>
            <a:r>
              <a:rPr lang="en-GB" sz="2000" dirty="0" err="1">
                <a:solidFill>
                  <a:schemeClr val="tx2"/>
                </a:solidFill>
                <a:latin typeface="Source Sans Pro" panose="020B0503030403020204" pitchFamily="34" charset="0"/>
                <a:ea typeface="Source Sans Pro" panose="020B0503030403020204" pitchFamily="34" charset="0"/>
              </a:rPr>
              <a:t>endemik</a:t>
            </a:r>
            <a:r>
              <a:rPr lang="en-GB" sz="2000" dirty="0">
                <a:solidFill>
                  <a:schemeClr val="tx2"/>
                </a:solidFill>
                <a:latin typeface="Source Sans Pro" panose="020B0503030403020204" pitchFamily="34" charset="0"/>
                <a:ea typeface="Source Sans Pro" panose="020B0503030403020204" pitchFamily="34" charset="0"/>
              </a:rPr>
              <a:t> di </a:t>
            </a:r>
            <a:r>
              <a:rPr lang="en-GB" sz="2000" dirty="0" err="1">
                <a:solidFill>
                  <a:schemeClr val="tx2"/>
                </a:solidFill>
                <a:latin typeface="Source Sans Pro" panose="020B0503030403020204" pitchFamily="34" charset="0"/>
                <a:ea typeface="Source Sans Pro" panose="020B0503030403020204" pitchFamily="34" charset="0"/>
              </a:rPr>
              <a:t>lokasi</a:t>
            </a:r>
            <a:r>
              <a:rPr lang="en-GB" sz="2000" dirty="0">
                <a:solidFill>
                  <a:schemeClr val="tx2"/>
                </a:solidFill>
                <a:latin typeface="Source Sans Pro" panose="020B0503030403020204" pitchFamily="34" charset="0"/>
                <a:ea typeface="Source Sans Pro" panose="020B0503030403020204" pitchFamily="34" charset="0"/>
              </a:rPr>
              <a:t> SSP.</a:t>
            </a:r>
          </a:p>
          <a:p>
            <a:pPr>
              <a:lnSpc>
                <a:spcPct val="100000"/>
              </a:lnSpc>
            </a:pPr>
            <a:endParaRPr lang="en-GB" sz="2000" dirty="0">
              <a:solidFill>
                <a:schemeClr val="tx2"/>
              </a:solidFill>
              <a:latin typeface="Source Sans Pro" panose="020B0503030403020204" pitchFamily="34" charset="0"/>
              <a:ea typeface="Source Sans Pro" panose="020B0503030403020204" pitchFamily="34" charset="0"/>
            </a:endParaRPr>
          </a:p>
        </p:txBody>
      </p:sp>
      <p:sp>
        <p:nvSpPr>
          <p:cNvPr id="27" name="Text Placeholder 7">
            <a:extLst>
              <a:ext uri="{FF2B5EF4-FFF2-40B4-BE49-F238E27FC236}">
                <a16:creationId xmlns:a16="http://schemas.microsoft.com/office/drawing/2014/main" id="{B1600964-B189-DA4B-91F0-1E20E575A408}"/>
              </a:ext>
            </a:extLst>
          </p:cNvPr>
          <p:cNvSpPr txBox="1">
            <a:spLocks/>
          </p:cNvSpPr>
          <p:nvPr/>
        </p:nvSpPr>
        <p:spPr>
          <a:xfrm>
            <a:off x="253476" y="3002779"/>
            <a:ext cx="4318523" cy="436606"/>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err="1">
                <a:solidFill>
                  <a:srgbClr val="226676"/>
                </a:solidFill>
                <a:latin typeface="Source Sans Pro" panose="020B0503030403020204" pitchFamily="34" charset="0"/>
                <a:ea typeface="Source Sans Pro" panose="020B0503030403020204" pitchFamily="34" charset="0"/>
              </a:rPr>
              <a:t>Contoh</a:t>
            </a:r>
            <a:r>
              <a:rPr lang="en-GB" sz="2000" dirty="0">
                <a:solidFill>
                  <a:srgbClr val="226676"/>
                </a:solidFill>
                <a:latin typeface="Source Sans Pro" panose="020B0503030403020204" pitchFamily="34" charset="0"/>
                <a:ea typeface="Source Sans Pro" panose="020B0503030403020204" pitchFamily="34" charset="0"/>
              </a:rPr>
              <a:t> </a:t>
            </a:r>
            <a:r>
              <a:rPr lang="en-GB" sz="2000" dirty="0" err="1">
                <a:solidFill>
                  <a:srgbClr val="226676"/>
                </a:solidFill>
                <a:latin typeface="Source Sans Pro" panose="020B0503030403020204" pitchFamily="34" charset="0"/>
                <a:ea typeface="Source Sans Pro" panose="020B0503030403020204" pitchFamily="34" charset="0"/>
              </a:rPr>
              <a:t>infeksi</a:t>
            </a:r>
            <a:r>
              <a:rPr lang="en-GB" sz="2000" dirty="0">
                <a:solidFill>
                  <a:srgbClr val="226676"/>
                </a:solidFill>
                <a:latin typeface="Source Sans Pro" panose="020B0503030403020204" pitchFamily="34" charset="0"/>
                <a:ea typeface="Source Sans Pro" panose="020B0503030403020204" pitchFamily="34" charset="0"/>
              </a:rPr>
              <a:t> </a:t>
            </a:r>
            <a:r>
              <a:rPr lang="en-GB" sz="2000" dirty="0" err="1">
                <a:solidFill>
                  <a:srgbClr val="226676"/>
                </a:solidFill>
                <a:latin typeface="Source Sans Pro" panose="020B0503030403020204" pitchFamily="34" charset="0"/>
                <a:ea typeface="Source Sans Pro" panose="020B0503030403020204" pitchFamily="34" charset="0"/>
              </a:rPr>
              <a:t>cacing</a:t>
            </a:r>
            <a:endParaRPr lang="en-GB" sz="2000" dirty="0">
              <a:solidFill>
                <a:srgbClr val="226676"/>
              </a:solidFill>
              <a:latin typeface="Source Sans Pro" panose="020B0503030403020204" pitchFamily="34" charset="0"/>
              <a:ea typeface="Source Sans Pro" panose="020B0503030403020204" pitchFamily="34" charset="0"/>
            </a:endParaRPr>
          </a:p>
        </p:txBody>
      </p:sp>
      <p:sp>
        <p:nvSpPr>
          <p:cNvPr id="20" name="Text Placeholder 7">
            <a:extLst>
              <a:ext uri="{FF2B5EF4-FFF2-40B4-BE49-F238E27FC236}">
                <a16:creationId xmlns:a16="http://schemas.microsoft.com/office/drawing/2014/main" id="{E090F7BA-C3E8-FA44-A75E-DD626C590D6E}"/>
              </a:ext>
            </a:extLst>
          </p:cNvPr>
          <p:cNvSpPr txBox="1">
            <a:spLocks/>
          </p:cNvSpPr>
          <p:nvPr/>
        </p:nvSpPr>
        <p:spPr>
          <a:xfrm>
            <a:off x="3501201" y="4024693"/>
            <a:ext cx="2892317" cy="1636503"/>
          </a:xfrm>
          <a:prstGeom prst="rect">
            <a:avLst/>
          </a:prstGeom>
        </p:spPr>
        <p:txBody>
          <a:bodyPr lIns="0" tIns="0" rIns="0" bIns="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nn-NO" sz="2000" dirty="0">
                <a:solidFill>
                  <a:schemeClr val="tx2"/>
                </a:solidFill>
                <a:latin typeface="Source Sans Pro" panose="020B0503030403020204" pitchFamily="34" charset="0"/>
                <a:ea typeface="Source Sans Pro" panose="020B0503030403020204" pitchFamily="34" charset="0"/>
              </a:rPr>
              <a:t>Ditularkan melalui jalur fekal-oral.</a:t>
            </a:r>
          </a:p>
          <a:p>
            <a:pPr>
              <a:lnSpc>
                <a:spcPct val="100000"/>
              </a:lnSpc>
            </a:pPr>
            <a:r>
              <a:rPr lang="nn-NO" sz="2000" dirty="0">
                <a:solidFill>
                  <a:schemeClr val="tx2"/>
                </a:solidFill>
                <a:latin typeface="Source Sans Pro" panose="020B0503030403020204" pitchFamily="34" charset="0"/>
                <a:ea typeface="Source Sans Pro" panose="020B0503030403020204" pitchFamily="34" charset="0"/>
              </a:rPr>
              <a:t>Kontaminasi produk pertanian yang ditanam di air yang terkontaminasi dan lumpur fekal.</a:t>
            </a:r>
            <a:endParaRPr lang="en-GB" sz="2000" dirty="0">
              <a:solidFill>
                <a:schemeClr val="tx2"/>
              </a:solidFill>
              <a:latin typeface="Source Sans Pro" panose="020B0503030403020204" pitchFamily="34" charset="0"/>
              <a:ea typeface="Source Sans Pro" panose="020B0503030403020204" pitchFamily="34" charset="0"/>
            </a:endParaRPr>
          </a:p>
        </p:txBody>
      </p:sp>
      <p:sp>
        <p:nvSpPr>
          <p:cNvPr id="22" name="Text Placeholder 7">
            <a:extLst>
              <a:ext uri="{FF2B5EF4-FFF2-40B4-BE49-F238E27FC236}">
                <a16:creationId xmlns:a16="http://schemas.microsoft.com/office/drawing/2014/main" id="{CCE7A34E-88BE-7047-8664-3E9674E7510F}"/>
              </a:ext>
            </a:extLst>
          </p:cNvPr>
          <p:cNvSpPr txBox="1">
            <a:spLocks/>
          </p:cNvSpPr>
          <p:nvPr/>
        </p:nvSpPr>
        <p:spPr>
          <a:xfrm>
            <a:off x="6700249" y="4024694"/>
            <a:ext cx="2295694" cy="1636503"/>
          </a:xfrm>
          <a:prstGeom prst="rect">
            <a:avLst/>
          </a:prstGeom>
        </p:spPr>
        <p:txBody>
          <a:bodyPr lIns="0" tIns="0" rIns="0" bIns="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err="1">
                <a:solidFill>
                  <a:schemeClr val="tx2"/>
                </a:solidFill>
                <a:latin typeface="Source Sans Pro" panose="020B0503030403020204" pitchFamily="34" charset="0"/>
                <a:ea typeface="Source Sans Pro" panose="020B0503030403020204" pitchFamily="34" charset="0"/>
              </a:rPr>
              <a:t>Telur</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dikeluarkan</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melalui</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feses</a:t>
            </a:r>
            <a:r>
              <a:rPr lang="en-GB" sz="2000" dirty="0">
                <a:solidFill>
                  <a:schemeClr val="tx2"/>
                </a:solidFill>
                <a:latin typeface="Source Sans Pro" panose="020B0503030403020204" pitchFamily="34" charset="0"/>
                <a:ea typeface="Source Sans Pro" panose="020B0503030403020204" pitchFamily="34" charset="0"/>
              </a:rPr>
              <a:t> dan larva </a:t>
            </a:r>
            <a:r>
              <a:rPr lang="en-GB" sz="2000" dirty="0" err="1">
                <a:solidFill>
                  <a:schemeClr val="tx2"/>
                </a:solidFill>
                <a:latin typeface="Source Sans Pro" panose="020B0503030403020204" pitchFamily="34" charset="0"/>
                <a:ea typeface="Source Sans Pro" panose="020B0503030403020204" pitchFamily="34" charset="0"/>
              </a:rPr>
              <a:t>menembus</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kulit</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biasanya</a:t>
            </a:r>
            <a:r>
              <a:rPr lang="en-GB" sz="2000" dirty="0">
                <a:solidFill>
                  <a:schemeClr val="tx2"/>
                </a:solidFill>
                <a:latin typeface="Source Sans Pro" panose="020B0503030403020204" pitchFamily="34" charset="0"/>
                <a:ea typeface="Source Sans Pro" panose="020B0503030403020204" pitchFamily="34" charset="0"/>
              </a:rPr>
              <a:t> di kaki.</a:t>
            </a:r>
          </a:p>
        </p:txBody>
      </p:sp>
      <p:sp>
        <p:nvSpPr>
          <p:cNvPr id="24" name="Text Placeholder 7">
            <a:extLst>
              <a:ext uri="{FF2B5EF4-FFF2-40B4-BE49-F238E27FC236}">
                <a16:creationId xmlns:a16="http://schemas.microsoft.com/office/drawing/2014/main" id="{DD7DB03C-E460-CA42-863E-23A08367821A}"/>
              </a:ext>
            </a:extLst>
          </p:cNvPr>
          <p:cNvSpPr txBox="1">
            <a:spLocks/>
          </p:cNvSpPr>
          <p:nvPr/>
        </p:nvSpPr>
        <p:spPr>
          <a:xfrm>
            <a:off x="184340" y="6015546"/>
            <a:ext cx="8898957" cy="436606"/>
          </a:xfrm>
          <a:prstGeom prst="rect">
            <a:avLst/>
          </a:prstGeom>
        </p:spPr>
        <p:txBody>
          <a:bodyPr lIns="0" tIns="0" rIns="0" bIns="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GB" sz="2000" dirty="0" err="1">
                <a:solidFill>
                  <a:srgbClr val="226676"/>
                </a:solidFill>
                <a:latin typeface="Source Sans Pro" panose="020B0503030403020204" pitchFamily="34" charset="0"/>
                <a:ea typeface="Source Sans Pro" panose="020B0503030403020204" pitchFamily="34" charset="0"/>
              </a:rPr>
              <a:t>Rute</a:t>
            </a:r>
            <a:r>
              <a:rPr lang="en-GB" sz="2000" dirty="0">
                <a:solidFill>
                  <a:srgbClr val="226676"/>
                </a:solidFill>
                <a:latin typeface="Source Sans Pro" panose="020B0503030403020204" pitchFamily="34" charset="0"/>
                <a:ea typeface="Source Sans Pro" panose="020B0503030403020204" pitchFamily="34" charset="0"/>
              </a:rPr>
              <a:t> </a:t>
            </a:r>
            <a:r>
              <a:rPr lang="en-GB" sz="2000" dirty="0" err="1">
                <a:solidFill>
                  <a:srgbClr val="226676"/>
                </a:solidFill>
                <a:latin typeface="Source Sans Pro" panose="020B0503030403020204" pitchFamily="34" charset="0"/>
                <a:ea typeface="Source Sans Pro" panose="020B0503030403020204" pitchFamily="34" charset="0"/>
              </a:rPr>
              <a:t>penularan</a:t>
            </a:r>
            <a:r>
              <a:rPr lang="en-GB" sz="2000" dirty="0">
                <a:solidFill>
                  <a:srgbClr val="226676"/>
                </a:solidFill>
                <a:latin typeface="Source Sans Pro" panose="020B0503030403020204" pitchFamily="34" charset="0"/>
                <a:ea typeface="Source Sans Pro" panose="020B0503030403020204" pitchFamily="34" charset="0"/>
              </a:rPr>
              <a:t> </a:t>
            </a:r>
            <a:r>
              <a:rPr lang="en-GB" sz="2000" dirty="0" err="1">
                <a:solidFill>
                  <a:srgbClr val="226676"/>
                </a:solidFill>
                <a:latin typeface="Source Sans Pro" panose="020B0503030403020204" pitchFamily="34" charset="0"/>
                <a:ea typeface="Source Sans Pro" panose="020B0503030403020204" pitchFamily="34" charset="0"/>
              </a:rPr>
              <a:t>mempengaruhi</a:t>
            </a:r>
            <a:r>
              <a:rPr lang="en-GB" sz="2000" dirty="0">
                <a:solidFill>
                  <a:srgbClr val="226676"/>
                </a:solidFill>
                <a:latin typeface="Source Sans Pro" panose="020B0503030403020204" pitchFamily="34" charset="0"/>
                <a:ea typeface="Source Sans Pro" panose="020B0503030403020204" pitchFamily="34" charset="0"/>
              </a:rPr>
              <a:t> </a:t>
            </a:r>
            <a:r>
              <a:rPr lang="en-GB" sz="2000" dirty="0" err="1">
                <a:solidFill>
                  <a:srgbClr val="226676"/>
                </a:solidFill>
                <a:latin typeface="Source Sans Pro" panose="020B0503030403020204" pitchFamily="34" charset="0"/>
                <a:ea typeface="Source Sans Pro" panose="020B0503030403020204" pitchFamily="34" charset="0"/>
              </a:rPr>
              <a:t>risiko</a:t>
            </a:r>
            <a:r>
              <a:rPr lang="en-GB" sz="2000" dirty="0">
                <a:solidFill>
                  <a:srgbClr val="226676"/>
                </a:solidFill>
                <a:latin typeface="Source Sans Pro" panose="020B0503030403020204" pitchFamily="34" charset="0"/>
                <a:ea typeface="Source Sans Pro" panose="020B0503030403020204" pitchFamily="34" charset="0"/>
              </a:rPr>
              <a:t> dan </a:t>
            </a:r>
            <a:r>
              <a:rPr lang="en-GB" sz="2000" dirty="0" err="1">
                <a:solidFill>
                  <a:srgbClr val="226676"/>
                </a:solidFill>
                <a:latin typeface="Source Sans Pro" panose="020B0503030403020204" pitchFamily="34" charset="0"/>
                <a:ea typeface="Source Sans Pro" panose="020B0503030403020204" pitchFamily="34" charset="0"/>
              </a:rPr>
              <a:t>tindakan</a:t>
            </a:r>
            <a:r>
              <a:rPr lang="en-GB" sz="2000" dirty="0">
                <a:solidFill>
                  <a:srgbClr val="226676"/>
                </a:solidFill>
                <a:latin typeface="Source Sans Pro" panose="020B0503030403020204" pitchFamily="34" charset="0"/>
                <a:ea typeface="Source Sans Pro" panose="020B0503030403020204" pitchFamily="34" charset="0"/>
              </a:rPr>
              <a:t> </a:t>
            </a:r>
            <a:r>
              <a:rPr lang="en-GB" sz="2000" dirty="0" err="1">
                <a:solidFill>
                  <a:srgbClr val="226676"/>
                </a:solidFill>
                <a:latin typeface="Source Sans Pro" panose="020B0503030403020204" pitchFamily="34" charset="0"/>
                <a:ea typeface="Source Sans Pro" panose="020B0503030403020204" pitchFamily="34" charset="0"/>
              </a:rPr>
              <a:t>pengendalian</a:t>
            </a:r>
            <a:r>
              <a:rPr lang="en-GB" sz="2000" dirty="0">
                <a:solidFill>
                  <a:srgbClr val="226676"/>
                </a:solidFill>
                <a:latin typeface="Source Sans Pro" panose="020B0503030403020204" pitchFamily="34" charset="0"/>
                <a:ea typeface="Source Sans Pro" panose="020B0503030403020204" pitchFamily="34" charset="0"/>
              </a:rPr>
              <a:t> yang </a:t>
            </a:r>
            <a:r>
              <a:rPr lang="en-GB" sz="2000" dirty="0" err="1">
                <a:solidFill>
                  <a:srgbClr val="226676"/>
                </a:solidFill>
                <a:latin typeface="Source Sans Pro" panose="020B0503030403020204" pitchFamily="34" charset="0"/>
                <a:ea typeface="Source Sans Pro" panose="020B0503030403020204" pitchFamily="34" charset="0"/>
              </a:rPr>
              <a:t>diperlukan</a:t>
            </a:r>
            <a:endParaRPr lang="en-GB" sz="2000" dirty="0">
              <a:solidFill>
                <a:srgbClr val="226676"/>
              </a:solidFill>
              <a:latin typeface="Source Sans Pro" panose="020B0503030403020204" pitchFamily="34" charset="0"/>
              <a:ea typeface="Source Sans Pro" panose="020B0503030403020204" pitchFamily="34" charset="0"/>
            </a:endParaRPr>
          </a:p>
          <a:p>
            <a:pPr>
              <a:lnSpc>
                <a:spcPct val="100000"/>
              </a:lnSpc>
            </a:pPr>
            <a:endParaRPr lang="en-GB" sz="2000" dirty="0">
              <a:solidFill>
                <a:srgbClr val="226676"/>
              </a:solidFill>
              <a:latin typeface="Source Sans Pro" panose="020B0503030403020204" pitchFamily="34" charset="0"/>
              <a:ea typeface="Source Sans Pro" panose="020B0503030403020204" pitchFamily="34" charset="0"/>
            </a:endParaRPr>
          </a:p>
        </p:txBody>
      </p:sp>
      <p:pic>
        <p:nvPicPr>
          <p:cNvPr id="19" name="Grafik 18">
            <a:extLst>
              <a:ext uri="{FF2B5EF4-FFF2-40B4-BE49-F238E27FC236}">
                <a16:creationId xmlns:a16="http://schemas.microsoft.com/office/drawing/2014/main" id="{EB6D4F8C-C0DD-464D-8D4F-E84849797FD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697881" y="1101982"/>
            <a:ext cx="957132" cy="776211"/>
          </a:xfrm>
          <a:prstGeom prst="rect">
            <a:avLst/>
          </a:prstGeom>
        </p:spPr>
      </p:pic>
      <p:sp>
        <p:nvSpPr>
          <p:cNvPr id="34" name="Text Placeholder 7">
            <a:extLst>
              <a:ext uri="{FF2B5EF4-FFF2-40B4-BE49-F238E27FC236}">
                <a16:creationId xmlns:a16="http://schemas.microsoft.com/office/drawing/2014/main" id="{6762314E-C930-F044-99C0-02EA30B564AA}"/>
              </a:ext>
            </a:extLst>
          </p:cNvPr>
          <p:cNvSpPr txBox="1">
            <a:spLocks/>
          </p:cNvSpPr>
          <p:nvPr/>
        </p:nvSpPr>
        <p:spPr>
          <a:xfrm>
            <a:off x="324679" y="3457078"/>
            <a:ext cx="3498519" cy="520862"/>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err="1">
                <a:solidFill>
                  <a:srgbClr val="226676"/>
                </a:solidFill>
                <a:latin typeface="Source Sans Pro" panose="020B0503030403020204" pitchFamily="34" charset="0"/>
                <a:ea typeface="Source Sans Pro" panose="020B0503030403020204" pitchFamily="34" charset="0"/>
              </a:rPr>
              <a:t>Penyakit</a:t>
            </a:r>
            <a:r>
              <a:rPr lang="en-GB" sz="2000" dirty="0">
                <a:solidFill>
                  <a:srgbClr val="226676"/>
                </a:solidFill>
                <a:latin typeface="Source Sans Pro" panose="020B0503030403020204" pitchFamily="34" charset="0"/>
                <a:ea typeface="Source Sans Pro" panose="020B0503030403020204" pitchFamily="34" charset="0"/>
              </a:rPr>
              <a:t> </a:t>
            </a:r>
            <a:r>
              <a:rPr lang="en-GB" sz="2000" dirty="0" err="1">
                <a:solidFill>
                  <a:srgbClr val="226676"/>
                </a:solidFill>
                <a:latin typeface="Source Sans Pro" panose="020B0503030403020204" pitchFamily="34" charset="0"/>
                <a:ea typeface="Source Sans Pro" panose="020B0503030403020204" pitchFamily="34" charset="0"/>
              </a:rPr>
              <a:t>Skistosomiasis</a:t>
            </a:r>
            <a:endParaRPr lang="en-GB" sz="1800" dirty="0">
              <a:solidFill>
                <a:srgbClr val="226676"/>
              </a:solidFill>
              <a:latin typeface="Source Sans Pro" panose="020B0503030403020204" pitchFamily="34" charset="0"/>
              <a:ea typeface="Source Sans Pro" panose="020B0503030403020204" pitchFamily="34" charset="0"/>
            </a:endParaRPr>
          </a:p>
        </p:txBody>
      </p:sp>
      <p:sp>
        <p:nvSpPr>
          <p:cNvPr id="35" name="Text Placeholder 7">
            <a:extLst>
              <a:ext uri="{FF2B5EF4-FFF2-40B4-BE49-F238E27FC236}">
                <a16:creationId xmlns:a16="http://schemas.microsoft.com/office/drawing/2014/main" id="{1746D6FE-10FC-C248-B80C-48BEB78A5F84}"/>
              </a:ext>
            </a:extLst>
          </p:cNvPr>
          <p:cNvSpPr txBox="1">
            <a:spLocks/>
          </p:cNvSpPr>
          <p:nvPr/>
        </p:nvSpPr>
        <p:spPr>
          <a:xfrm>
            <a:off x="3501201" y="3487752"/>
            <a:ext cx="2081765" cy="520862"/>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GB" sz="2000" dirty="0" err="1">
                <a:solidFill>
                  <a:srgbClr val="226676"/>
                </a:solidFill>
                <a:latin typeface="Source Sans Pro" panose="020B0503030403020204" pitchFamily="34" charset="0"/>
                <a:ea typeface="Source Sans Pro" panose="020B0503030403020204" pitchFamily="34" charset="0"/>
              </a:rPr>
              <a:t>Askariasis</a:t>
            </a:r>
            <a:endParaRPr lang="en-GB" sz="1800" dirty="0">
              <a:solidFill>
                <a:srgbClr val="226676"/>
              </a:solidFill>
              <a:latin typeface="Source Sans Pro" panose="020B0503030403020204" pitchFamily="34" charset="0"/>
              <a:ea typeface="Source Sans Pro" panose="020B0503030403020204" pitchFamily="34" charset="0"/>
            </a:endParaRPr>
          </a:p>
        </p:txBody>
      </p:sp>
      <p:sp>
        <p:nvSpPr>
          <p:cNvPr id="36" name="Text Placeholder 7">
            <a:extLst>
              <a:ext uri="{FF2B5EF4-FFF2-40B4-BE49-F238E27FC236}">
                <a16:creationId xmlns:a16="http://schemas.microsoft.com/office/drawing/2014/main" id="{5235ADF6-2213-2D4C-B59C-3D3A92BBBBCA}"/>
              </a:ext>
            </a:extLst>
          </p:cNvPr>
          <p:cNvSpPr txBox="1">
            <a:spLocks/>
          </p:cNvSpPr>
          <p:nvPr/>
        </p:nvSpPr>
        <p:spPr>
          <a:xfrm>
            <a:off x="6056402" y="3514559"/>
            <a:ext cx="3125758" cy="520862"/>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err="1">
                <a:solidFill>
                  <a:srgbClr val="226676"/>
                </a:solidFill>
                <a:latin typeface="Source Sans Pro" panose="020B0503030403020204" pitchFamily="34" charset="0"/>
                <a:ea typeface="Source Sans Pro" panose="020B0503030403020204" pitchFamily="34" charset="0"/>
              </a:rPr>
              <a:t>Infeksi</a:t>
            </a:r>
            <a:r>
              <a:rPr lang="en-GB" sz="2000" dirty="0">
                <a:solidFill>
                  <a:srgbClr val="226676"/>
                </a:solidFill>
                <a:latin typeface="Source Sans Pro" panose="020B0503030403020204" pitchFamily="34" charset="0"/>
                <a:ea typeface="Source Sans Pro" panose="020B0503030403020204" pitchFamily="34" charset="0"/>
              </a:rPr>
              <a:t> </a:t>
            </a:r>
            <a:r>
              <a:rPr lang="en-GB" sz="2000" dirty="0" err="1">
                <a:solidFill>
                  <a:srgbClr val="226676"/>
                </a:solidFill>
                <a:latin typeface="Source Sans Pro" panose="020B0503030403020204" pitchFamily="34" charset="0"/>
                <a:ea typeface="Source Sans Pro" panose="020B0503030403020204" pitchFamily="34" charset="0"/>
              </a:rPr>
              <a:t>cacing</a:t>
            </a:r>
            <a:r>
              <a:rPr lang="en-GB" sz="2000" dirty="0">
                <a:solidFill>
                  <a:srgbClr val="226676"/>
                </a:solidFill>
                <a:latin typeface="Source Sans Pro" panose="020B0503030403020204" pitchFamily="34" charset="0"/>
                <a:ea typeface="Source Sans Pro" panose="020B0503030403020204" pitchFamily="34" charset="0"/>
              </a:rPr>
              <a:t> </a:t>
            </a:r>
            <a:r>
              <a:rPr lang="en-GB" sz="2000" dirty="0" err="1">
                <a:solidFill>
                  <a:srgbClr val="226676"/>
                </a:solidFill>
                <a:latin typeface="Source Sans Pro" panose="020B0503030403020204" pitchFamily="34" charset="0"/>
                <a:ea typeface="Source Sans Pro" panose="020B0503030403020204" pitchFamily="34" charset="0"/>
              </a:rPr>
              <a:t>tambang</a:t>
            </a:r>
            <a:endParaRPr lang="en-GB" dirty="0">
              <a:solidFill>
                <a:srgbClr val="226676"/>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444371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7" grpId="0"/>
      <p:bldP spid="20" grpId="0"/>
      <p:bldP spid="22" grpId="0"/>
      <p:bldP spid="24" grpId="0"/>
      <p:bldP spid="34" grpId="0"/>
      <p:bldP spid="35" grpId="0"/>
      <p:bldP spid="3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C0BD978C-57C9-0240-B5CE-68B31AABD810}"/>
              </a:ext>
            </a:extLst>
          </p:cNvPr>
          <p:cNvSpPr>
            <a:spLocks noGrp="1"/>
          </p:cNvSpPr>
          <p:nvPr>
            <p:ph type="body" sz="quarter" idx="10"/>
          </p:nvPr>
        </p:nvSpPr>
        <p:spPr>
          <a:xfrm>
            <a:off x="235975" y="1981427"/>
            <a:ext cx="3695178" cy="4193177"/>
          </a:xfrm>
        </p:spPr>
        <p:txBody>
          <a:bodyPr/>
          <a:lstStyle/>
          <a:p>
            <a:pPr marL="363538" lvl="0" indent="-363538">
              <a:lnSpc>
                <a:spcPct val="100000"/>
              </a:lnSpc>
              <a:buNone/>
            </a:pPr>
            <a:r>
              <a:rPr lang="en-GB" sz="2000" dirty="0">
                <a:latin typeface="Source Sans Pro" panose="020B0503030403020204" pitchFamily="34" charset="0"/>
                <a:ea typeface="Source Sans Pro" panose="020B0503030403020204" pitchFamily="34" charset="0"/>
              </a:rPr>
              <a:t>2.1 </a:t>
            </a:r>
            <a:r>
              <a:rPr lang="en-GB" sz="2000" dirty="0" err="1">
                <a:latin typeface="Source Sans Pro" panose="020B0503030403020204" pitchFamily="34" charset="0"/>
                <a:ea typeface="Source Sans Pro" panose="020B0503030403020204" pitchFamily="34" charset="0"/>
              </a:rPr>
              <a:t>Memetakan</a:t>
            </a:r>
            <a:r>
              <a:rPr lang="en-GB" sz="2000" dirty="0">
                <a:latin typeface="Source Sans Pro" panose="020B0503030403020204" pitchFamily="34" charset="0"/>
                <a:ea typeface="Source Sans Pro" panose="020B0503030403020204" pitchFamily="34" charset="0"/>
              </a:rPr>
              <a:t> </a:t>
            </a:r>
            <a:r>
              <a:rPr lang="en-GB" sz="2000" dirty="0" err="1">
                <a:latin typeface="Source Sans Pro" panose="020B0503030403020204" pitchFamily="34" charset="0"/>
                <a:ea typeface="Source Sans Pro" panose="020B0503030403020204" pitchFamily="34" charset="0"/>
              </a:rPr>
              <a:t>sistem</a:t>
            </a:r>
            <a:endParaRPr lang="en-GB" sz="2000" dirty="0">
              <a:latin typeface="Source Sans Pro" panose="020B0503030403020204" pitchFamily="34" charset="0"/>
              <a:ea typeface="Source Sans Pro" panose="020B0503030403020204" pitchFamily="34" charset="0"/>
            </a:endParaRPr>
          </a:p>
          <a:p>
            <a:pPr marL="363538" lvl="0" indent="-363538">
              <a:lnSpc>
                <a:spcPct val="100000"/>
              </a:lnSpc>
              <a:buNone/>
            </a:pPr>
            <a:r>
              <a:rPr lang="en-GB" sz="2000" dirty="0">
                <a:latin typeface="Source Sans Pro" panose="020B0503030403020204" pitchFamily="34" charset="0"/>
                <a:ea typeface="Source Sans Pro" panose="020B0503030403020204" pitchFamily="34" charset="0"/>
              </a:rPr>
              <a:t>2.2 </a:t>
            </a:r>
            <a:r>
              <a:rPr lang="en-GB" sz="2000" dirty="0" err="1">
                <a:latin typeface="Source Sans Pro" panose="020B0503030403020204" pitchFamily="34" charset="0"/>
                <a:ea typeface="Source Sans Pro" panose="020B0503030403020204" pitchFamily="34" charset="0"/>
              </a:rPr>
              <a:t>Mengkarakterisasikan</a:t>
            </a:r>
            <a:r>
              <a:rPr lang="en-GB" sz="2000" dirty="0">
                <a:latin typeface="Source Sans Pro" panose="020B0503030403020204" pitchFamily="34" charset="0"/>
                <a:ea typeface="Source Sans Pro" panose="020B0503030403020204" pitchFamily="34" charset="0"/>
              </a:rPr>
              <a:t> </a:t>
            </a:r>
            <a:r>
              <a:rPr lang="en-GB" sz="2000" dirty="0" err="1">
                <a:latin typeface="Source Sans Pro" panose="020B0503030403020204" pitchFamily="34" charset="0"/>
                <a:ea typeface="Source Sans Pro" panose="020B0503030403020204" pitchFamily="34" charset="0"/>
              </a:rPr>
              <a:t>aliran</a:t>
            </a:r>
            <a:r>
              <a:rPr lang="en-GB" sz="2000" dirty="0">
                <a:latin typeface="Source Sans Pro" panose="020B0503030403020204" pitchFamily="34" charset="0"/>
                <a:ea typeface="Source Sans Pro" panose="020B0503030403020204" pitchFamily="34" charset="0"/>
              </a:rPr>
              <a:t> </a:t>
            </a:r>
            <a:r>
              <a:rPr lang="en-GB" sz="2000" dirty="0" err="1">
                <a:latin typeface="Source Sans Pro" panose="020B0503030403020204" pitchFamily="34" charset="0"/>
                <a:ea typeface="Source Sans Pro" panose="020B0503030403020204" pitchFamily="34" charset="0"/>
              </a:rPr>
              <a:t>sistem</a:t>
            </a:r>
            <a:endParaRPr lang="en-GB" sz="2000" dirty="0">
              <a:latin typeface="Source Sans Pro" panose="020B0503030403020204" pitchFamily="34" charset="0"/>
              <a:ea typeface="Source Sans Pro" panose="020B0503030403020204" pitchFamily="34" charset="0"/>
            </a:endParaRPr>
          </a:p>
          <a:p>
            <a:pPr marL="363538" lvl="0" indent="-363538">
              <a:lnSpc>
                <a:spcPct val="100000"/>
              </a:lnSpc>
              <a:buNone/>
            </a:pPr>
            <a:r>
              <a:rPr lang="en-GB" sz="2000" dirty="0">
                <a:latin typeface="Source Sans Pro" panose="020B0503030403020204" pitchFamily="34" charset="0"/>
                <a:ea typeface="Source Sans Pro" panose="020B0503030403020204" pitchFamily="34" charset="0"/>
              </a:rPr>
              <a:t>2.3 </a:t>
            </a:r>
            <a:r>
              <a:rPr lang="en-GB" sz="2000" dirty="0" err="1">
                <a:latin typeface="Source Sans Pro" panose="020B0503030403020204" pitchFamily="34" charset="0"/>
                <a:ea typeface="Source Sans Pro" panose="020B0503030403020204" pitchFamily="34" charset="0"/>
              </a:rPr>
              <a:t>Mengidentifikasi</a:t>
            </a:r>
            <a:r>
              <a:rPr lang="en-GB" sz="2000" dirty="0">
                <a:latin typeface="Source Sans Pro" panose="020B0503030403020204" pitchFamily="34" charset="0"/>
                <a:ea typeface="Source Sans Pro" panose="020B0503030403020204" pitchFamily="34" charset="0"/>
              </a:rPr>
              <a:t> </a:t>
            </a:r>
            <a:r>
              <a:rPr lang="en-GB" sz="2000" dirty="0" err="1">
                <a:latin typeface="Source Sans Pro" panose="020B0503030403020204" pitchFamily="34" charset="0"/>
                <a:ea typeface="Source Sans Pro" panose="020B0503030403020204" pitchFamily="34" charset="0"/>
              </a:rPr>
              <a:t>kelompok</a:t>
            </a:r>
            <a:r>
              <a:rPr lang="en-GB" sz="2000" dirty="0">
                <a:latin typeface="Source Sans Pro" panose="020B0503030403020204" pitchFamily="34" charset="0"/>
                <a:ea typeface="Source Sans Pro" panose="020B0503030403020204" pitchFamily="34" charset="0"/>
              </a:rPr>
              <a:t> </a:t>
            </a:r>
            <a:r>
              <a:rPr lang="en-GB" sz="2000" dirty="0" err="1">
                <a:latin typeface="Source Sans Pro" panose="020B0503030403020204" pitchFamily="34" charset="0"/>
                <a:ea typeface="Source Sans Pro" panose="020B0503030403020204" pitchFamily="34" charset="0"/>
              </a:rPr>
              <a:t>paparan</a:t>
            </a:r>
            <a:endParaRPr lang="en-GB" sz="2000" dirty="0">
              <a:latin typeface="Source Sans Pro" panose="020B0503030403020204" pitchFamily="34" charset="0"/>
              <a:ea typeface="Source Sans Pro" panose="020B0503030403020204" pitchFamily="34" charset="0"/>
            </a:endParaRPr>
          </a:p>
          <a:p>
            <a:pPr marL="363538" lvl="0" indent="-363538">
              <a:lnSpc>
                <a:spcPct val="100000"/>
              </a:lnSpc>
              <a:buNone/>
            </a:pPr>
            <a:r>
              <a:rPr lang="en-GB" sz="2000" dirty="0">
                <a:latin typeface="Source Sans Pro" panose="020B0503030403020204" pitchFamily="34" charset="0"/>
                <a:ea typeface="Source Sans Pro" panose="020B0503030403020204" pitchFamily="34" charset="0"/>
              </a:rPr>
              <a:t>2.4 </a:t>
            </a:r>
            <a:r>
              <a:rPr lang="en-GB" sz="2000" dirty="0" err="1">
                <a:latin typeface="Source Sans Pro" panose="020B0503030403020204" pitchFamily="34" charset="0"/>
                <a:ea typeface="Source Sans Pro" panose="020B0503030403020204" pitchFamily="34" charset="0"/>
              </a:rPr>
              <a:t>Mengumpulkan</a:t>
            </a:r>
            <a:r>
              <a:rPr lang="en-GB" sz="2000" dirty="0">
                <a:latin typeface="Source Sans Pro" panose="020B0503030403020204" pitchFamily="34" charset="0"/>
                <a:ea typeface="Source Sans Pro" panose="020B0503030403020204" pitchFamily="34" charset="0"/>
              </a:rPr>
              <a:t> </a:t>
            </a:r>
            <a:r>
              <a:rPr lang="en-GB" sz="2000" dirty="0" err="1">
                <a:latin typeface="Source Sans Pro" panose="020B0503030403020204" pitchFamily="34" charset="0"/>
                <a:ea typeface="Source Sans Pro" panose="020B0503030403020204" pitchFamily="34" charset="0"/>
              </a:rPr>
              <a:t>informasi</a:t>
            </a:r>
            <a:r>
              <a:rPr lang="en-GB" sz="2000" dirty="0">
                <a:latin typeface="Source Sans Pro" panose="020B0503030403020204" pitchFamily="34" charset="0"/>
                <a:ea typeface="Source Sans Pro" panose="020B0503030403020204" pitchFamily="34" charset="0"/>
              </a:rPr>
              <a:t> </a:t>
            </a:r>
            <a:r>
              <a:rPr lang="en-GB" sz="2000" dirty="0" err="1">
                <a:latin typeface="Source Sans Pro" panose="020B0503030403020204" pitchFamily="34" charset="0"/>
                <a:ea typeface="Source Sans Pro" panose="020B0503030403020204" pitchFamily="34" charset="0"/>
              </a:rPr>
              <a:t>pendukung</a:t>
            </a:r>
            <a:endParaRPr lang="en-GB" sz="2000" dirty="0">
              <a:latin typeface="Source Sans Pro" panose="020B0503030403020204" pitchFamily="34" charset="0"/>
              <a:ea typeface="Source Sans Pro" panose="020B0503030403020204" pitchFamily="34" charset="0"/>
            </a:endParaRPr>
          </a:p>
          <a:p>
            <a:pPr marL="363538" lvl="0" indent="-363538">
              <a:lnSpc>
                <a:spcPct val="100000"/>
              </a:lnSpc>
              <a:buNone/>
            </a:pPr>
            <a:r>
              <a:rPr lang="en-GB" sz="2000" dirty="0">
                <a:latin typeface="Source Sans Pro" panose="020B0503030403020204" pitchFamily="34" charset="0"/>
                <a:ea typeface="Source Sans Pro" panose="020B0503030403020204" pitchFamily="34" charset="0"/>
              </a:rPr>
              <a:t>2.5 </a:t>
            </a:r>
            <a:r>
              <a:rPr lang="en-GB" sz="2000" dirty="0" err="1">
                <a:latin typeface="Source Sans Pro" panose="020B0503030403020204" pitchFamily="34" charset="0"/>
                <a:ea typeface="Source Sans Pro" panose="020B0503030403020204" pitchFamily="34" charset="0"/>
              </a:rPr>
              <a:t>Mengonfirmasi</a:t>
            </a:r>
            <a:r>
              <a:rPr lang="en-GB" sz="2000" dirty="0">
                <a:latin typeface="Source Sans Pro" panose="020B0503030403020204" pitchFamily="34" charset="0"/>
                <a:ea typeface="Source Sans Pro" panose="020B0503030403020204" pitchFamily="34" charset="0"/>
              </a:rPr>
              <a:t> </a:t>
            </a:r>
            <a:r>
              <a:rPr lang="en-GB" sz="2000" dirty="0" err="1">
                <a:latin typeface="Source Sans Pro" panose="020B0503030403020204" pitchFamily="34" charset="0"/>
                <a:ea typeface="Source Sans Pro" panose="020B0503030403020204" pitchFamily="34" charset="0"/>
              </a:rPr>
              <a:t>deskripsi</a:t>
            </a:r>
            <a:r>
              <a:rPr lang="en-GB" sz="2000" dirty="0">
                <a:latin typeface="Source Sans Pro" panose="020B0503030403020204" pitchFamily="34" charset="0"/>
                <a:ea typeface="Source Sans Pro" panose="020B0503030403020204" pitchFamily="34" charset="0"/>
              </a:rPr>
              <a:t> </a:t>
            </a:r>
            <a:r>
              <a:rPr lang="en-GB" sz="2000" dirty="0" err="1">
                <a:latin typeface="Source Sans Pro" panose="020B0503030403020204" pitchFamily="34" charset="0"/>
                <a:ea typeface="Source Sans Pro" panose="020B0503030403020204" pitchFamily="34" charset="0"/>
              </a:rPr>
              <a:t>sistem</a:t>
            </a:r>
            <a:endParaRPr lang="x-none" sz="2000" dirty="0">
              <a:ea typeface="Source Sans Pro" panose="020B0503030403020204" pitchFamily="34" charset="0"/>
            </a:endParaRPr>
          </a:p>
        </p:txBody>
      </p:sp>
      <p:sp>
        <p:nvSpPr>
          <p:cNvPr id="32" name="Text Placeholder 31">
            <a:extLst>
              <a:ext uri="{FF2B5EF4-FFF2-40B4-BE49-F238E27FC236}">
                <a16:creationId xmlns:a16="http://schemas.microsoft.com/office/drawing/2014/main" id="{1C2566CD-5F40-8349-A846-DDE135CBE1E0}"/>
              </a:ext>
            </a:extLst>
          </p:cNvPr>
          <p:cNvSpPr>
            <a:spLocks noGrp="1"/>
          </p:cNvSpPr>
          <p:nvPr>
            <p:ph type="body" sz="quarter" idx="11"/>
          </p:nvPr>
        </p:nvSpPr>
        <p:spPr>
          <a:xfrm>
            <a:off x="5256391" y="1981427"/>
            <a:ext cx="3931151" cy="3426929"/>
          </a:xfrm>
        </p:spPr>
        <p:txBody>
          <a:bodyPr/>
          <a:lstStyle/>
          <a:p>
            <a:r>
              <a:rPr lang="en-US" sz="2000" dirty="0">
                <a:latin typeface="Source Sans Pro" panose="020B0503030403020204" pitchFamily="34" charset="0"/>
                <a:ea typeface="Source Sans Pro" panose="020B0503030403020204" pitchFamily="34" charset="0"/>
              </a:rPr>
              <a:t>Peta dan </a:t>
            </a:r>
            <a:r>
              <a:rPr lang="en-US" sz="2000" dirty="0" err="1">
                <a:latin typeface="Source Sans Pro" panose="020B0503030403020204" pitchFamily="34" charset="0"/>
                <a:ea typeface="Source Sans Pro" panose="020B0503030403020204" pitchFamily="34" charset="0"/>
              </a:rPr>
              <a:t>deskripsi</a:t>
            </a:r>
            <a:r>
              <a:rPr lang="en-US" sz="2000" dirty="0">
                <a:latin typeface="Source Sans Pro" panose="020B0503030403020204" pitchFamily="34" charset="0"/>
                <a:ea typeface="Source Sans Pro" panose="020B0503030403020204" pitchFamily="34" charset="0"/>
              </a:rPr>
              <a:t> </a:t>
            </a:r>
            <a:r>
              <a:rPr lang="en-US" sz="2000" dirty="0" err="1">
                <a:latin typeface="Source Sans Pro" panose="020B0503030403020204" pitchFamily="34" charset="0"/>
                <a:ea typeface="Source Sans Pro" panose="020B0503030403020204" pitchFamily="34" charset="0"/>
              </a:rPr>
              <a:t>sistem</a:t>
            </a:r>
            <a:r>
              <a:rPr lang="en-US" sz="2000" dirty="0">
                <a:latin typeface="Source Sans Pro" panose="020B0503030403020204" pitchFamily="34" charset="0"/>
                <a:ea typeface="Source Sans Pro" panose="020B0503030403020204" pitchFamily="34" charset="0"/>
              </a:rPr>
              <a:t> </a:t>
            </a:r>
            <a:r>
              <a:rPr lang="en-US" sz="2000" dirty="0" err="1">
                <a:latin typeface="Source Sans Pro" panose="020B0503030403020204" pitchFamily="34" charset="0"/>
                <a:ea typeface="Source Sans Pro" panose="020B0503030403020204" pitchFamily="34" charset="0"/>
              </a:rPr>
              <a:t>sanitasi</a:t>
            </a:r>
            <a:r>
              <a:rPr lang="en-US" sz="2000" dirty="0">
                <a:latin typeface="Source Sans Pro" panose="020B0503030403020204" pitchFamily="34" charset="0"/>
                <a:ea typeface="Source Sans Pro" panose="020B0503030403020204" pitchFamily="34" charset="0"/>
              </a:rPr>
              <a:t>.</a:t>
            </a:r>
          </a:p>
          <a:p>
            <a:r>
              <a:rPr lang="en-US" sz="2000" dirty="0" err="1">
                <a:latin typeface="Source Sans Pro" panose="020B0503030403020204" pitchFamily="34" charset="0"/>
                <a:ea typeface="Source Sans Pro" panose="020B0503030403020204" pitchFamily="34" charset="0"/>
              </a:rPr>
              <a:t>Pemahaman</a:t>
            </a:r>
            <a:r>
              <a:rPr lang="en-US" sz="2000" dirty="0">
                <a:latin typeface="Source Sans Pro" panose="020B0503030403020204" pitchFamily="34" charset="0"/>
                <a:ea typeface="Source Sans Pro" panose="020B0503030403020204" pitchFamily="34" charset="0"/>
              </a:rPr>
              <a:t> </a:t>
            </a:r>
            <a:r>
              <a:rPr lang="en-US" sz="2000" dirty="0" err="1">
                <a:latin typeface="Source Sans Pro" panose="020B0503030403020204" pitchFamily="34" charset="0"/>
                <a:ea typeface="Source Sans Pro" panose="020B0503030403020204" pitchFamily="34" charset="0"/>
              </a:rPr>
              <a:t>tentang</a:t>
            </a:r>
            <a:r>
              <a:rPr lang="en-US" sz="2000" dirty="0">
                <a:latin typeface="Source Sans Pro" panose="020B0503030403020204" pitchFamily="34" charset="0"/>
                <a:ea typeface="Source Sans Pro" panose="020B0503030403020204" pitchFamily="34" charset="0"/>
              </a:rPr>
              <a:t> </a:t>
            </a:r>
            <a:r>
              <a:rPr lang="en-US" sz="2000" dirty="0" err="1">
                <a:latin typeface="Source Sans Pro" panose="020B0503030403020204" pitchFamily="34" charset="0"/>
                <a:ea typeface="Source Sans Pro" panose="020B0503030403020204" pitchFamily="34" charset="0"/>
              </a:rPr>
              <a:t>unsur-unsur</a:t>
            </a:r>
            <a:r>
              <a:rPr lang="en-US" sz="2000" dirty="0">
                <a:latin typeface="Source Sans Pro" panose="020B0503030403020204" pitchFamily="34" charset="0"/>
                <a:ea typeface="Source Sans Pro" panose="020B0503030403020204" pitchFamily="34" charset="0"/>
              </a:rPr>
              <a:t> (</a:t>
            </a:r>
            <a:r>
              <a:rPr lang="en-US" sz="2000" dirty="0" err="1">
                <a:latin typeface="Source Sans Pro" panose="020B0503030403020204" pitchFamily="34" charset="0"/>
                <a:ea typeface="Source Sans Pro" panose="020B0503030403020204" pitchFamily="34" charset="0"/>
              </a:rPr>
              <a:t>kotoran</a:t>
            </a:r>
            <a:r>
              <a:rPr lang="en-US" sz="2000" dirty="0">
                <a:latin typeface="Source Sans Pro" panose="020B0503030403020204" pitchFamily="34" charset="0"/>
                <a:ea typeface="Source Sans Pro" panose="020B0503030403020204" pitchFamily="34" charset="0"/>
              </a:rPr>
              <a:t> dan </a:t>
            </a:r>
            <a:r>
              <a:rPr lang="en-US" sz="2000" dirty="0" err="1">
                <a:latin typeface="Source Sans Pro" panose="020B0503030403020204" pitchFamily="34" charset="0"/>
                <a:ea typeface="Source Sans Pro" panose="020B0503030403020204" pitchFamily="34" charset="0"/>
              </a:rPr>
              <a:t>limbah</a:t>
            </a:r>
            <a:r>
              <a:rPr lang="en-US" sz="2000" dirty="0">
                <a:latin typeface="Source Sans Pro" panose="020B0503030403020204" pitchFamily="34" charset="0"/>
                <a:ea typeface="Source Sans Pro" panose="020B0503030403020204" pitchFamily="34" charset="0"/>
              </a:rPr>
              <a:t> </a:t>
            </a:r>
            <a:r>
              <a:rPr lang="en-US" sz="2000" dirty="0" err="1">
                <a:latin typeface="Source Sans Pro" panose="020B0503030403020204" pitchFamily="34" charset="0"/>
                <a:ea typeface="Source Sans Pro" panose="020B0503030403020204" pitchFamily="34" charset="0"/>
              </a:rPr>
              <a:t>campuran</a:t>
            </a:r>
            <a:r>
              <a:rPr lang="en-US" sz="2000" dirty="0">
                <a:latin typeface="Source Sans Pro" panose="020B0503030403020204" pitchFamily="34" charset="0"/>
                <a:ea typeface="Source Sans Pro" panose="020B0503030403020204" pitchFamily="34" charset="0"/>
              </a:rPr>
              <a:t>) </a:t>
            </a:r>
            <a:r>
              <a:rPr lang="en-US" sz="2000" dirty="0" err="1">
                <a:latin typeface="Source Sans Pro" panose="020B0503030403020204" pitchFamily="34" charset="0"/>
                <a:ea typeface="Source Sans Pro" panose="020B0503030403020204" pitchFamily="34" charset="0"/>
              </a:rPr>
              <a:t>dalam</a:t>
            </a:r>
            <a:r>
              <a:rPr lang="en-US" sz="2000" dirty="0">
                <a:latin typeface="Source Sans Pro" panose="020B0503030403020204" pitchFamily="34" charset="0"/>
                <a:ea typeface="Source Sans Pro" panose="020B0503030403020204" pitchFamily="34" charset="0"/>
              </a:rPr>
              <a:t> </a:t>
            </a:r>
            <a:r>
              <a:rPr lang="en-US" sz="2000" dirty="0" err="1">
                <a:latin typeface="Source Sans Pro" panose="020B0503030403020204" pitchFamily="34" charset="0"/>
                <a:ea typeface="Source Sans Pro" panose="020B0503030403020204" pitchFamily="34" charset="0"/>
              </a:rPr>
              <a:t>aliran</a:t>
            </a:r>
            <a:r>
              <a:rPr lang="en-US" sz="2000" dirty="0">
                <a:latin typeface="Source Sans Pro" panose="020B0503030403020204" pitchFamily="34" charset="0"/>
                <a:ea typeface="Source Sans Pro" panose="020B0503030403020204" pitchFamily="34" charset="0"/>
              </a:rPr>
              <a:t> di </a:t>
            </a:r>
            <a:r>
              <a:rPr lang="en-US" sz="2000" dirty="0" err="1">
                <a:latin typeface="Source Sans Pro" panose="020B0503030403020204" pitchFamily="34" charset="0"/>
                <a:ea typeface="Source Sans Pro" panose="020B0503030403020204" pitchFamily="34" charset="0"/>
              </a:rPr>
              <a:t>semua</a:t>
            </a:r>
            <a:r>
              <a:rPr lang="en-US" sz="2000" dirty="0">
                <a:latin typeface="Source Sans Pro" panose="020B0503030403020204" pitchFamily="34" charset="0"/>
                <a:ea typeface="Source Sans Pro" panose="020B0503030403020204" pitchFamily="34" charset="0"/>
              </a:rPr>
              <a:t> </a:t>
            </a:r>
            <a:r>
              <a:rPr lang="en-US" sz="2000" dirty="0" err="1">
                <a:latin typeface="Source Sans Pro" panose="020B0503030403020204" pitchFamily="34" charset="0"/>
                <a:ea typeface="Source Sans Pro" panose="020B0503030403020204" pitchFamily="34" charset="0"/>
              </a:rPr>
              <a:t>tahap</a:t>
            </a:r>
            <a:r>
              <a:rPr lang="en-US" sz="2000" dirty="0">
                <a:latin typeface="Source Sans Pro" panose="020B0503030403020204" pitchFamily="34" charset="0"/>
                <a:ea typeface="Source Sans Pro" panose="020B0503030403020204" pitchFamily="34" charset="0"/>
              </a:rPr>
              <a:t> </a:t>
            </a:r>
            <a:r>
              <a:rPr lang="en-US" sz="2000" dirty="0" err="1">
                <a:latin typeface="Source Sans Pro" panose="020B0503030403020204" pitchFamily="34" charset="0"/>
                <a:ea typeface="Source Sans Pro" panose="020B0503030403020204" pitchFamily="34" charset="0"/>
              </a:rPr>
              <a:t>sistem</a:t>
            </a:r>
            <a:r>
              <a:rPr lang="en-US" sz="2000" dirty="0">
                <a:latin typeface="Source Sans Pro" panose="020B0503030403020204" pitchFamily="34" charset="0"/>
                <a:ea typeface="Source Sans Pro" panose="020B0503030403020204" pitchFamily="34" charset="0"/>
              </a:rPr>
              <a:t> </a:t>
            </a:r>
            <a:r>
              <a:rPr lang="en-US" sz="2000" dirty="0" err="1">
                <a:latin typeface="Source Sans Pro" panose="020B0503030403020204" pitchFamily="34" charset="0"/>
                <a:ea typeface="Source Sans Pro" panose="020B0503030403020204" pitchFamily="34" charset="0"/>
              </a:rPr>
              <a:t>sanitasi</a:t>
            </a:r>
            <a:r>
              <a:rPr lang="en-US" sz="2000" dirty="0">
                <a:latin typeface="Source Sans Pro" panose="020B0503030403020204" pitchFamily="34" charset="0"/>
                <a:ea typeface="Source Sans Pro" panose="020B0503030403020204" pitchFamily="34" charset="0"/>
              </a:rPr>
              <a:t>.</a:t>
            </a:r>
          </a:p>
          <a:p>
            <a:r>
              <a:rPr lang="en-US" sz="2000" dirty="0" err="1">
                <a:latin typeface="Source Sans Pro" panose="020B0503030403020204" pitchFamily="34" charset="0"/>
                <a:ea typeface="Source Sans Pro" panose="020B0503030403020204" pitchFamily="34" charset="0"/>
              </a:rPr>
              <a:t>Identifikasi</a:t>
            </a:r>
            <a:r>
              <a:rPr lang="en-US" sz="2000" dirty="0">
                <a:latin typeface="Source Sans Pro" panose="020B0503030403020204" pitchFamily="34" charset="0"/>
                <a:ea typeface="Source Sans Pro" panose="020B0503030403020204" pitchFamily="34" charset="0"/>
              </a:rPr>
              <a:t> dan </a:t>
            </a:r>
            <a:r>
              <a:rPr lang="en-US" sz="2000" dirty="0" err="1">
                <a:latin typeface="Source Sans Pro" panose="020B0503030403020204" pitchFamily="34" charset="0"/>
                <a:ea typeface="Source Sans Pro" panose="020B0503030403020204" pitchFamily="34" charset="0"/>
              </a:rPr>
              <a:t>karakterisasi</a:t>
            </a:r>
            <a:r>
              <a:rPr lang="en-US" sz="2000" dirty="0">
                <a:latin typeface="Source Sans Pro" panose="020B0503030403020204" pitchFamily="34" charset="0"/>
                <a:ea typeface="Source Sans Pro" panose="020B0503030403020204" pitchFamily="34" charset="0"/>
              </a:rPr>
              <a:t> </a:t>
            </a:r>
            <a:r>
              <a:rPr lang="en-US" sz="2000" dirty="0" err="1">
                <a:latin typeface="Source Sans Pro" panose="020B0503030403020204" pitchFamily="34" charset="0"/>
                <a:ea typeface="Source Sans Pro" panose="020B0503030403020204" pitchFamily="34" charset="0"/>
              </a:rPr>
              <a:t>kelompok</a:t>
            </a:r>
            <a:r>
              <a:rPr lang="en-US" sz="2000" dirty="0">
                <a:latin typeface="Source Sans Pro" panose="020B0503030403020204" pitchFamily="34" charset="0"/>
                <a:ea typeface="Source Sans Pro" panose="020B0503030403020204" pitchFamily="34" charset="0"/>
              </a:rPr>
              <a:t> </a:t>
            </a:r>
            <a:r>
              <a:rPr lang="en-US" sz="2000" dirty="0" err="1">
                <a:latin typeface="Source Sans Pro" panose="020B0503030403020204" pitchFamily="34" charset="0"/>
                <a:ea typeface="Source Sans Pro" panose="020B0503030403020204" pitchFamily="34" charset="0"/>
              </a:rPr>
              <a:t>paparan</a:t>
            </a:r>
            <a:r>
              <a:rPr lang="en-US" sz="2000" dirty="0">
                <a:latin typeface="Source Sans Pro" panose="020B0503030403020204" pitchFamily="34" charset="0"/>
                <a:ea typeface="Source Sans Pro" panose="020B0503030403020204" pitchFamily="34" charset="0"/>
              </a:rPr>
              <a:t>.</a:t>
            </a:r>
          </a:p>
          <a:p>
            <a:r>
              <a:rPr lang="en-US" sz="2000" dirty="0" err="1">
                <a:latin typeface="Source Sans Pro" panose="020B0503030403020204" pitchFamily="34" charset="0"/>
                <a:ea typeface="Source Sans Pro" panose="020B0503030403020204" pitchFamily="34" charset="0"/>
              </a:rPr>
              <a:t>Pemahaman</a:t>
            </a:r>
            <a:r>
              <a:rPr lang="en-US" sz="2000" dirty="0">
                <a:latin typeface="Source Sans Pro" panose="020B0503030403020204" pitchFamily="34" charset="0"/>
                <a:ea typeface="Source Sans Pro" panose="020B0503030403020204" pitchFamily="34" charset="0"/>
              </a:rPr>
              <a:t> </a:t>
            </a:r>
            <a:r>
              <a:rPr lang="en-US" sz="2000" dirty="0" err="1">
                <a:latin typeface="Source Sans Pro" panose="020B0503030403020204" pitchFamily="34" charset="0"/>
                <a:ea typeface="Source Sans Pro" panose="020B0503030403020204" pitchFamily="34" charset="0"/>
              </a:rPr>
              <a:t>tentang</a:t>
            </a:r>
            <a:r>
              <a:rPr lang="en-US" sz="2000" dirty="0">
                <a:latin typeface="Source Sans Pro" panose="020B0503030403020204" pitchFamily="34" charset="0"/>
                <a:ea typeface="Source Sans Pro" panose="020B0503030403020204" pitchFamily="34" charset="0"/>
              </a:rPr>
              <a:t> </a:t>
            </a:r>
            <a:r>
              <a:rPr lang="en-US" sz="2000" dirty="0" err="1">
                <a:latin typeface="Source Sans Pro" panose="020B0503030403020204" pitchFamily="34" charset="0"/>
                <a:ea typeface="Source Sans Pro" panose="020B0503030403020204" pitchFamily="34" charset="0"/>
              </a:rPr>
              <a:t>faktor-faktor</a:t>
            </a:r>
            <a:r>
              <a:rPr lang="en-US" sz="2000" dirty="0">
                <a:latin typeface="Source Sans Pro" panose="020B0503030403020204" pitchFamily="34" charset="0"/>
                <a:ea typeface="Source Sans Pro" panose="020B0503030403020204" pitchFamily="34" charset="0"/>
              </a:rPr>
              <a:t> yang </a:t>
            </a:r>
            <a:r>
              <a:rPr lang="en-US" sz="2000" dirty="0" err="1">
                <a:latin typeface="Source Sans Pro" panose="020B0503030403020204" pitchFamily="34" charset="0"/>
                <a:ea typeface="Source Sans Pro" panose="020B0503030403020204" pitchFamily="34" charset="0"/>
              </a:rPr>
              <a:t>memengaruhi</a:t>
            </a:r>
            <a:r>
              <a:rPr lang="en-US" sz="2000" dirty="0">
                <a:latin typeface="Source Sans Pro" panose="020B0503030403020204" pitchFamily="34" charset="0"/>
                <a:ea typeface="Source Sans Pro" panose="020B0503030403020204" pitchFamily="34" charset="0"/>
              </a:rPr>
              <a:t> </a:t>
            </a:r>
            <a:r>
              <a:rPr lang="en-US" sz="2000" dirty="0" err="1">
                <a:latin typeface="Source Sans Pro" panose="020B0503030403020204" pitchFamily="34" charset="0"/>
                <a:ea typeface="Source Sans Pro" panose="020B0503030403020204" pitchFamily="34" charset="0"/>
              </a:rPr>
              <a:t>kinerja</a:t>
            </a:r>
            <a:r>
              <a:rPr lang="en-US" sz="2000" dirty="0">
                <a:latin typeface="Source Sans Pro" panose="020B0503030403020204" pitchFamily="34" charset="0"/>
                <a:ea typeface="Source Sans Pro" panose="020B0503030403020204" pitchFamily="34" charset="0"/>
              </a:rPr>
              <a:t> dan </a:t>
            </a:r>
            <a:r>
              <a:rPr lang="en-US" sz="2000" dirty="0" err="1">
                <a:latin typeface="Source Sans Pro" panose="020B0503030403020204" pitchFamily="34" charset="0"/>
                <a:ea typeface="Source Sans Pro" panose="020B0503030403020204" pitchFamily="34" charset="0"/>
              </a:rPr>
              <a:t>kerentanan</a:t>
            </a:r>
            <a:r>
              <a:rPr lang="en-US" sz="2000" dirty="0">
                <a:latin typeface="Source Sans Pro" panose="020B0503030403020204" pitchFamily="34" charset="0"/>
                <a:ea typeface="Source Sans Pro" panose="020B0503030403020204" pitchFamily="34" charset="0"/>
              </a:rPr>
              <a:t> </a:t>
            </a:r>
            <a:r>
              <a:rPr lang="en-US" sz="2000" dirty="0" err="1">
                <a:latin typeface="Source Sans Pro" panose="020B0503030403020204" pitchFamily="34" charset="0"/>
                <a:ea typeface="Source Sans Pro" panose="020B0503030403020204" pitchFamily="34" charset="0"/>
              </a:rPr>
              <a:t>sistem</a:t>
            </a:r>
            <a:r>
              <a:rPr lang="en-US" sz="2000" dirty="0">
                <a:latin typeface="Source Sans Pro" panose="020B0503030403020204" pitchFamily="34" charset="0"/>
                <a:ea typeface="Source Sans Pro" panose="020B0503030403020204" pitchFamily="34" charset="0"/>
              </a:rPr>
              <a:t>.</a:t>
            </a:r>
          </a:p>
          <a:p>
            <a:r>
              <a:rPr lang="en-US" sz="2000" dirty="0" err="1">
                <a:latin typeface="Source Sans Pro" panose="020B0503030403020204" pitchFamily="34" charset="0"/>
                <a:ea typeface="Source Sans Pro" panose="020B0503030403020204" pitchFamily="34" charset="0"/>
              </a:rPr>
              <a:t>Kompilasi</a:t>
            </a:r>
            <a:r>
              <a:rPr lang="en-US" sz="2000" dirty="0">
                <a:latin typeface="Source Sans Pro" panose="020B0503030403020204" pitchFamily="34" charset="0"/>
                <a:ea typeface="Source Sans Pro" panose="020B0503030403020204" pitchFamily="34" charset="0"/>
              </a:rPr>
              <a:t> </a:t>
            </a:r>
            <a:r>
              <a:rPr lang="en-US" sz="2000" dirty="0" err="1">
                <a:latin typeface="Source Sans Pro" panose="020B0503030403020204" pitchFamily="34" charset="0"/>
                <a:ea typeface="Source Sans Pro" panose="020B0503030403020204" pitchFamily="34" charset="0"/>
              </a:rPr>
              <a:t>semua</a:t>
            </a:r>
            <a:r>
              <a:rPr lang="en-US" sz="2000" dirty="0">
                <a:latin typeface="Source Sans Pro" panose="020B0503030403020204" pitchFamily="34" charset="0"/>
                <a:ea typeface="Source Sans Pro" panose="020B0503030403020204" pitchFamily="34" charset="0"/>
              </a:rPr>
              <a:t> </a:t>
            </a:r>
            <a:r>
              <a:rPr lang="en-US" sz="2000" dirty="0" err="1">
                <a:latin typeface="Source Sans Pro" panose="020B0503030403020204" pitchFamily="34" charset="0"/>
                <a:ea typeface="Source Sans Pro" panose="020B0503030403020204" pitchFamily="34" charset="0"/>
              </a:rPr>
              <a:t>informasi</a:t>
            </a:r>
            <a:r>
              <a:rPr lang="en-US" sz="2000" dirty="0">
                <a:latin typeface="Source Sans Pro" panose="020B0503030403020204" pitchFamily="34" charset="0"/>
                <a:ea typeface="Source Sans Pro" panose="020B0503030403020204" pitchFamily="34" charset="0"/>
              </a:rPr>
              <a:t> </a:t>
            </a:r>
            <a:r>
              <a:rPr lang="en-US" sz="2000" dirty="0" err="1">
                <a:latin typeface="Source Sans Pro" panose="020B0503030403020204" pitchFamily="34" charset="0"/>
                <a:ea typeface="Source Sans Pro" panose="020B0503030403020204" pitchFamily="34" charset="0"/>
              </a:rPr>
              <a:t>relevan</a:t>
            </a:r>
            <a:r>
              <a:rPr lang="en-US" sz="2000" dirty="0">
                <a:latin typeface="Source Sans Pro" panose="020B0503030403020204" pitchFamily="34" charset="0"/>
                <a:ea typeface="Source Sans Pro" panose="020B0503030403020204" pitchFamily="34" charset="0"/>
              </a:rPr>
              <a:t> </a:t>
            </a:r>
            <a:r>
              <a:rPr lang="en-US" sz="2000" dirty="0" err="1">
                <a:latin typeface="Source Sans Pro" panose="020B0503030403020204" pitchFamily="34" charset="0"/>
                <a:ea typeface="Source Sans Pro" panose="020B0503030403020204" pitchFamily="34" charset="0"/>
              </a:rPr>
              <a:t>lainnya</a:t>
            </a:r>
            <a:r>
              <a:rPr lang="en-US" sz="2000" dirty="0">
                <a:latin typeface="Source Sans Pro" panose="020B0503030403020204" pitchFamily="34" charset="0"/>
                <a:ea typeface="Source Sans Pro" panose="020B0503030403020204" pitchFamily="34" charset="0"/>
              </a:rPr>
              <a:t>.</a:t>
            </a:r>
          </a:p>
        </p:txBody>
      </p:sp>
      <p:sp>
        <p:nvSpPr>
          <p:cNvPr id="33" name="Text Placeholder 32">
            <a:extLst>
              <a:ext uri="{FF2B5EF4-FFF2-40B4-BE49-F238E27FC236}">
                <a16:creationId xmlns:a16="http://schemas.microsoft.com/office/drawing/2014/main" id="{9A96854F-A2E0-CF44-98AF-21D7A6E02D3F}"/>
              </a:ext>
            </a:extLst>
          </p:cNvPr>
          <p:cNvSpPr>
            <a:spLocks noGrp="1"/>
          </p:cNvSpPr>
          <p:nvPr>
            <p:ph type="body" sz="quarter" idx="12"/>
          </p:nvPr>
        </p:nvSpPr>
        <p:spPr>
          <a:xfrm>
            <a:off x="1024540" y="6469130"/>
            <a:ext cx="5295900" cy="371475"/>
          </a:xfrm>
        </p:spPr>
        <p:txBody>
          <a:bodyPr/>
          <a:lstStyle/>
          <a:p>
            <a:r>
              <a:rPr lang="en-US" dirty="0"/>
              <a:t>MENGGAMBARKAN SISTIM SANITASI</a:t>
            </a:r>
          </a:p>
        </p:txBody>
      </p:sp>
    </p:spTree>
    <p:extLst>
      <p:ext uri="{BB962C8B-B14F-4D97-AF65-F5344CB8AC3E}">
        <p14:creationId xmlns:p14="http://schemas.microsoft.com/office/powerpoint/2010/main" val="6280660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106FB08-E1EB-9545-908E-A78814943F8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a:fillRect/>
          </a:stretch>
        </p:blipFill>
        <p:spPr bwMode="auto">
          <a:xfrm>
            <a:off x="1785395" y="1232983"/>
            <a:ext cx="6171676" cy="5114753"/>
          </a:xfrm>
          <a:prstGeom prst="rect">
            <a:avLst/>
          </a:prstGeom>
          <a:noFill/>
          <a:ln w="9525">
            <a:solidFill>
              <a:schemeClr val="tx1"/>
            </a:solidFill>
            <a:miter lim="800000"/>
            <a:headEnd/>
            <a:tailEnd/>
          </a:ln>
        </p:spPr>
      </p:pic>
      <p:sp>
        <p:nvSpPr>
          <p:cNvPr id="9" name="Text Placeholder 7">
            <a:extLst>
              <a:ext uri="{FF2B5EF4-FFF2-40B4-BE49-F238E27FC236}">
                <a16:creationId xmlns:a16="http://schemas.microsoft.com/office/drawing/2014/main" id="{419ABD50-DCF9-4242-A405-A27DF13BFB46}"/>
              </a:ext>
            </a:extLst>
          </p:cNvPr>
          <p:cNvSpPr txBox="1">
            <a:spLocks/>
          </p:cNvSpPr>
          <p:nvPr/>
        </p:nvSpPr>
        <p:spPr>
          <a:xfrm>
            <a:off x="253477" y="845038"/>
            <a:ext cx="7105128" cy="520862"/>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b="1" dirty="0" err="1">
                <a:solidFill>
                  <a:schemeClr val="tx2"/>
                </a:solidFill>
              </a:rPr>
              <a:t>Cacing</a:t>
            </a:r>
            <a:r>
              <a:rPr lang="en-GB" sz="2000" b="1" dirty="0">
                <a:solidFill>
                  <a:schemeClr val="tx2"/>
                </a:solidFill>
              </a:rPr>
              <a:t>: </a:t>
            </a:r>
            <a:r>
              <a:rPr lang="en-GB" sz="2000" b="1" dirty="0" err="1">
                <a:solidFill>
                  <a:schemeClr val="tx2"/>
                </a:solidFill>
              </a:rPr>
              <a:t>penularan</a:t>
            </a:r>
            <a:r>
              <a:rPr lang="en-GB" sz="2000" b="1" dirty="0">
                <a:solidFill>
                  <a:schemeClr val="tx2"/>
                </a:solidFill>
              </a:rPr>
              <a:t> Schistosomiasis</a:t>
            </a:r>
            <a:endParaRPr lang="en-GB" sz="1800" b="1" dirty="0">
              <a:solidFill>
                <a:schemeClr val="tx2"/>
              </a:solidFill>
            </a:endParaRPr>
          </a:p>
        </p:txBody>
      </p:sp>
      <p:sp>
        <p:nvSpPr>
          <p:cNvPr id="10" name="Text Placeholder 19">
            <a:extLst>
              <a:ext uri="{FF2B5EF4-FFF2-40B4-BE49-F238E27FC236}">
                <a16:creationId xmlns:a16="http://schemas.microsoft.com/office/drawing/2014/main" id="{03C840A0-9F6B-A44E-8B21-A7B1E77CC483}"/>
              </a:ext>
            </a:extLst>
          </p:cNvPr>
          <p:cNvSpPr txBox="1">
            <a:spLocks/>
          </p:cNvSpPr>
          <p:nvPr/>
        </p:nvSpPr>
        <p:spPr>
          <a:xfrm>
            <a:off x="224901" y="283385"/>
            <a:ext cx="7354254"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err="1">
                <a:solidFill>
                  <a:srgbClr val="226676"/>
                </a:solidFill>
              </a:rPr>
              <a:t>Patogen</a:t>
            </a:r>
            <a:r>
              <a:rPr lang="en-GB" dirty="0">
                <a:solidFill>
                  <a:srgbClr val="226676"/>
                </a:solidFill>
              </a:rPr>
              <a:t> </a:t>
            </a:r>
            <a:r>
              <a:rPr lang="en-GB" dirty="0" err="1">
                <a:solidFill>
                  <a:srgbClr val="226676"/>
                </a:solidFill>
              </a:rPr>
              <a:t>terkait</a:t>
            </a:r>
            <a:r>
              <a:rPr lang="en-GB" dirty="0">
                <a:solidFill>
                  <a:srgbClr val="226676"/>
                </a:solidFill>
              </a:rPr>
              <a:t> </a:t>
            </a:r>
            <a:r>
              <a:rPr lang="en-GB" dirty="0" err="1">
                <a:solidFill>
                  <a:srgbClr val="226676"/>
                </a:solidFill>
              </a:rPr>
              <a:t>kotoran</a:t>
            </a:r>
            <a:endParaRPr lang="en-GB" dirty="0">
              <a:solidFill>
                <a:srgbClr val="226676"/>
              </a:solidFill>
            </a:endParaRPr>
          </a:p>
        </p:txBody>
      </p:sp>
    </p:spTree>
    <p:extLst>
      <p:ext uri="{BB962C8B-B14F-4D97-AF65-F5344CB8AC3E}">
        <p14:creationId xmlns:p14="http://schemas.microsoft.com/office/powerpoint/2010/main" val="36192178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419ABD50-DCF9-4242-A405-A27DF13BFB46}"/>
              </a:ext>
            </a:extLst>
          </p:cNvPr>
          <p:cNvSpPr txBox="1">
            <a:spLocks/>
          </p:cNvSpPr>
          <p:nvPr/>
        </p:nvSpPr>
        <p:spPr>
          <a:xfrm>
            <a:off x="253477" y="845038"/>
            <a:ext cx="7105128" cy="520862"/>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b="1" dirty="0" err="1">
                <a:solidFill>
                  <a:schemeClr val="tx2"/>
                </a:solidFill>
              </a:rPr>
              <a:t>Cacing</a:t>
            </a:r>
            <a:r>
              <a:rPr lang="en-GB" sz="2000" b="1" dirty="0">
                <a:solidFill>
                  <a:schemeClr val="tx2"/>
                </a:solidFill>
              </a:rPr>
              <a:t>: </a:t>
            </a:r>
            <a:r>
              <a:rPr lang="en-GB" sz="2000" b="1" dirty="0" err="1">
                <a:solidFill>
                  <a:schemeClr val="tx2"/>
                </a:solidFill>
              </a:rPr>
              <a:t>penularan</a:t>
            </a:r>
            <a:r>
              <a:rPr lang="en-GB" sz="2000" b="1" dirty="0">
                <a:solidFill>
                  <a:schemeClr val="tx2"/>
                </a:solidFill>
              </a:rPr>
              <a:t> Ascariasis</a:t>
            </a:r>
            <a:endParaRPr lang="en-GB" sz="1800" b="1" dirty="0">
              <a:solidFill>
                <a:schemeClr val="tx2"/>
              </a:solidFill>
            </a:endParaRPr>
          </a:p>
        </p:txBody>
      </p:sp>
      <p:sp>
        <p:nvSpPr>
          <p:cNvPr id="10" name="Text Placeholder 19">
            <a:extLst>
              <a:ext uri="{FF2B5EF4-FFF2-40B4-BE49-F238E27FC236}">
                <a16:creationId xmlns:a16="http://schemas.microsoft.com/office/drawing/2014/main" id="{03C840A0-9F6B-A44E-8B21-A7B1E77CC483}"/>
              </a:ext>
            </a:extLst>
          </p:cNvPr>
          <p:cNvSpPr txBox="1">
            <a:spLocks/>
          </p:cNvSpPr>
          <p:nvPr/>
        </p:nvSpPr>
        <p:spPr>
          <a:xfrm>
            <a:off x="224901" y="283385"/>
            <a:ext cx="7354254"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err="1">
                <a:solidFill>
                  <a:srgbClr val="226676"/>
                </a:solidFill>
              </a:rPr>
              <a:t>Patogen</a:t>
            </a:r>
            <a:r>
              <a:rPr lang="en-GB" dirty="0">
                <a:solidFill>
                  <a:srgbClr val="226676"/>
                </a:solidFill>
              </a:rPr>
              <a:t> </a:t>
            </a:r>
            <a:r>
              <a:rPr lang="en-GB" dirty="0" err="1">
                <a:solidFill>
                  <a:srgbClr val="226676"/>
                </a:solidFill>
              </a:rPr>
              <a:t>terkait</a:t>
            </a:r>
            <a:r>
              <a:rPr lang="en-GB" dirty="0">
                <a:solidFill>
                  <a:srgbClr val="226676"/>
                </a:solidFill>
              </a:rPr>
              <a:t> </a:t>
            </a:r>
            <a:r>
              <a:rPr lang="en-GB" dirty="0" err="1">
                <a:solidFill>
                  <a:srgbClr val="226676"/>
                </a:solidFill>
              </a:rPr>
              <a:t>kotoran</a:t>
            </a:r>
            <a:endParaRPr lang="en-GB" dirty="0">
              <a:solidFill>
                <a:srgbClr val="226676"/>
              </a:solidFill>
            </a:endParaRPr>
          </a:p>
        </p:txBody>
      </p:sp>
      <p:pic>
        <p:nvPicPr>
          <p:cNvPr id="6" name="Picture 4">
            <a:extLst>
              <a:ext uri="{FF2B5EF4-FFF2-40B4-BE49-F238E27FC236}">
                <a16:creationId xmlns:a16="http://schemas.microsoft.com/office/drawing/2014/main" id="{69014B30-A1FA-E946-BD73-29885B3F888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a:stretch>
            <a:fillRect/>
          </a:stretch>
        </p:blipFill>
        <p:spPr bwMode="auto">
          <a:xfrm>
            <a:off x="2070100" y="1268330"/>
            <a:ext cx="5003800" cy="5050219"/>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634634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419ABD50-DCF9-4242-A405-A27DF13BFB46}"/>
              </a:ext>
            </a:extLst>
          </p:cNvPr>
          <p:cNvSpPr txBox="1">
            <a:spLocks/>
          </p:cNvSpPr>
          <p:nvPr/>
        </p:nvSpPr>
        <p:spPr>
          <a:xfrm>
            <a:off x="253477" y="845038"/>
            <a:ext cx="7105128" cy="520862"/>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b="1" dirty="0" err="1">
                <a:solidFill>
                  <a:schemeClr val="tx2"/>
                </a:solidFill>
              </a:rPr>
              <a:t>Cacing</a:t>
            </a:r>
            <a:r>
              <a:rPr lang="en-GB" sz="2000" b="1" dirty="0">
                <a:solidFill>
                  <a:schemeClr val="tx2"/>
                </a:solidFill>
              </a:rPr>
              <a:t> </a:t>
            </a:r>
            <a:r>
              <a:rPr lang="en-GB" sz="2000" b="1" dirty="0" err="1">
                <a:solidFill>
                  <a:schemeClr val="tx2"/>
                </a:solidFill>
              </a:rPr>
              <a:t>gelang</a:t>
            </a:r>
            <a:r>
              <a:rPr lang="en-GB" sz="2000" b="1" dirty="0">
                <a:solidFill>
                  <a:schemeClr val="tx2"/>
                </a:solidFill>
              </a:rPr>
              <a:t>: </a:t>
            </a:r>
            <a:r>
              <a:rPr lang="en-GB" sz="2000" b="1" dirty="0" err="1">
                <a:solidFill>
                  <a:schemeClr val="tx2"/>
                </a:solidFill>
              </a:rPr>
              <a:t>penularan</a:t>
            </a:r>
            <a:r>
              <a:rPr lang="en-GB" sz="2000" b="1" dirty="0">
                <a:solidFill>
                  <a:schemeClr val="tx2"/>
                </a:solidFill>
              </a:rPr>
              <a:t> </a:t>
            </a:r>
            <a:r>
              <a:rPr lang="en-GB" sz="2000" b="1" dirty="0" err="1">
                <a:solidFill>
                  <a:schemeClr val="tx2"/>
                </a:solidFill>
              </a:rPr>
              <a:t>infeksi</a:t>
            </a:r>
            <a:r>
              <a:rPr lang="en-GB" sz="2000" b="1" dirty="0">
                <a:solidFill>
                  <a:schemeClr val="tx2"/>
                </a:solidFill>
              </a:rPr>
              <a:t> </a:t>
            </a:r>
            <a:r>
              <a:rPr lang="en-GB" sz="2000" b="1" dirty="0" err="1">
                <a:solidFill>
                  <a:schemeClr val="tx2"/>
                </a:solidFill>
              </a:rPr>
              <a:t>cacing</a:t>
            </a:r>
            <a:r>
              <a:rPr lang="en-GB" sz="2000" b="1" dirty="0">
                <a:solidFill>
                  <a:schemeClr val="tx2"/>
                </a:solidFill>
              </a:rPr>
              <a:t> </a:t>
            </a:r>
            <a:r>
              <a:rPr lang="en-GB" sz="2000" b="1" dirty="0" err="1">
                <a:solidFill>
                  <a:schemeClr val="tx2"/>
                </a:solidFill>
              </a:rPr>
              <a:t>tambang</a:t>
            </a:r>
            <a:endParaRPr lang="en-GB" sz="1800" b="1" dirty="0">
              <a:solidFill>
                <a:schemeClr val="tx2"/>
              </a:solidFill>
            </a:endParaRPr>
          </a:p>
        </p:txBody>
      </p:sp>
      <p:sp>
        <p:nvSpPr>
          <p:cNvPr id="10" name="Text Placeholder 19">
            <a:extLst>
              <a:ext uri="{FF2B5EF4-FFF2-40B4-BE49-F238E27FC236}">
                <a16:creationId xmlns:a16="http://schemas.microsoft.com/office/drawing/2014/main" id="{03C840A0-9F6B-A44E-8B21-A7B1E77CC483}"/>
              </a:ext>
            </a:extLst>
          </p:cNvPr>
          <p:cNvSpPr txBox="1">
            <a:spLocks/>
          </p:cNvSpPr>
          <p:nvPr/>
        </p:nvSpPr>
        <p:spPr>
          <a:xfrm>
            <a:off x="224901" y="283385"/>
            <a:ext cx="7354254"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err="1">
                <a:solidFill>
                  <a:srgbClr val="226676"/>
                </a:solidFill>
              </a:rPr>
              <a:t>Patogen</a:t>
            </a:r>
            <a:r>
              <a:rPr lang="en-GB" dirty="0">
                <a:solidFill>
                  <a:srgbClr val="226676"/>
                </a:solidFill>
              </a:rPr>
              <a:t> </a:t>
            </a:r>
            <a:r>
              <a:rPr lang="en-GB" dirty="0" err="1">
                <a:solidFill>
                  <a:srgbClr val="226676"/>
                </a:solidFill>
              </a:rPr>
              <a:t>terkait</a:t>
            </a:r>
            <a:r>
              <a:rPr lang="en-GB" dirty="0">
                <a:solidFill>
                  <a:srgbClr val="226676"/>
                </a:solidFill>
              </a:rPr>
              <a:t> </a:t>
            </a:r>
            <a:r>
              <a:rPr lang="en-GB" dirty="0" err="1">
                <a:solidFill>
                  <a:srgbClr val="226676"/>
                </a:solidFill>
              </a:rPr>
              <a:t>kotoran</a:t>
            </a:r>
            <a:endParaRPr lang="en-GB" dirty="0">
              <a:solidFill>
                <a:srgbClr val="226676"/>
              </a:solidFill>
            </a:endParaRPr>
          </a:p>
        </p:txBody>
      </p:sp>
      <p:pic>
        <p:nvPicPr>
          <p:cNvPr id="5" name="Picture 3">
            <a:extLst>
              <a:ext uri="{FF2B5EF4-FFF2-40B4-BE49-F238E27FC236}">
                <a16:creationId xmlns:a16="http://schemas.microsoft.com/office/drawing/2014/main" id="{ED517ABA-61CA-9A40-873F-2539E35A4FF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b="1393"/>
          <a:stretch>
            <a:fillRect/>
          </a:stretch>
        </p:blipFill>
        <p:spPr bwMode="auto">
          <a:xfrm>
            <a:off x="1606550" y="1227230"/>
            <a:ext cx="6569858" cy="5055149"/>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8555339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87B94A01-CEBE-ED43-9DFE-EBA13603558B}"/>
              </a:ext>
            </a:extLst>
          </p:cNvPr>
          <p:cNvSpPr txBox="1">
            <a:spLocks/>
          </p:cNvSpPr>
          <p:nvPr/>
        </p:nvSpPr>
        <p:spPr>
          <a:xfrm>
            <a:off x="1431032" y="2619929"/>
            <a:ext cx="1797945" cy="1418879"/>
          </a:xfrm>
          <a:prstGeom prst="rect">
            <a:avLst/>
          </a:prstGeom>
        </p:spPr>
        <p:txBody>
          <a:bodyPr lIns="0" tIns="0" rIns="0" bIns="0" anchor="ct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GB" sz="2000" dirty="0" err="1">
                <a:solidFill>
                  <a:srgbClr val="226676"/>
                </a:solidFill>
                <a:latin typeface="Source Sans Pro" panose="020B0503030403020204" pitchFamily="34" charset="0"/>
                <a:ea typeface="Source Sans Pro" panose="020B0503030403020204" pitchFamily="34" charset="0"/>
              </a:rPr>
              <a:t>Kejadian</a:t>
            </a:r>
            <a:endParaRPr lang="en-GB" sz="2000" dirty="0">
              <a:solidFill>
                <a:srgbClr val="226676"/>
              </a:solidFill>
              <a:latin typeface="Source Sans Pro" panose="020B0503030403020204" pitchFamily="34" charset="0"/>
              <a:ea typeface="Source Sans Pro" panose="020B0503030403020204" pitchFamily="34" charset="0"/>
            </a:endParaRPr>
          </a:p>
          <a:p>
            <a:pPr algn="ctr">
              <a:lnSpc>
                <a:spcPct val="100000"/>
              </a:lnSpc>
            </a:pPr>
            <a:r>
              <a:rPr lang="en-GB" sz="2000" dirty="0" err="1">
                <a:solidFill>
                  <a:schemeClr val="tx2"/>
                </a:solidFill>
                <a:latin typeface="Source Sans Pro" panose="020B0503030403020204" pitchFamily="34" charset="0"/>
                <a:ea typeface="Source Sans Pro" panose="020B0503030403020204" pitchFamily="34" charset="0"/>
              </a:rPr>
              <a:t>Patogen</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harus</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dikeluarkan</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ke</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lingkungan</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dalam</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jumlah</a:t>
            </a:r>
            <a:r>
              <a:rPr lang="en-GB" sz="2000" dirty="0">
                <a:solidFill>
                  <a:schemeClr val="tx2"/>
                </a:solidFill>
                <a:latin typeface="Source Sans Pro" panose="020B0503030403020204" pitchFamily="34" charset="0"/>
                <a:ea typeface="Source Sans Pro" panose="020B0503030403020204" pitchFamily="34" charset="0"/>
              </a:rPr>
              <a:t> yang </a:t>
            </a:r>
            <a:r>
              <a:rPr lang="en-GB" sz="2000" dirty="0" err="1">
                <a:solidFill>
                  <a:schemeClr val="tx2"/>
                </a:solidFill>
                <a:latin typeface="Source Sans Pro" panose="020B0503030403020204" pitchFamily="34" charset="0"/>
                <a:ea typeface="Source Sans Pro" panose="020B0503030403020204" pitchFamily="34" charset="0"/>
              </a:rPr>
              <a:t>cukup</a:t>
            </a:r>
            <a:r>
              <a:rPr lang="en-GB" sz="2000" dirty="0">
                <a:solidFill>
                  <a:schemeClr val="tx2"/>
                </a:solidFill>
                <a:latin typeface="Source Sans Pro" panose="020B0503030403020204" pitchFamily="34" charset="0"/>
                <a:ea typeface="Source Sans Pro" panose="020B0503030403020204" pitchFamily="34" charset="0"/>
              </a:rPr>
              <a:t> oleh orang yang </a:t>
            </a:r>
            <a:r>
              <a:rPr lang="en-GB" sz="2000" dirty="0" err="1">
                <a:solidFill>
                  <a:schemeClr val="tx2"/>
                </a:solidFill>
                <a:latin typeface="Source Sans Pro" panose="020B0503030403020204" pitchFamily="34" charset="0"/>
                <a:ea typeface="Source Sans Pro" panose="020B0503030403020204" pitchFamily="34" charset="0"/>
              </a:rPr>
              <a:t>terinfeksi</a:t>
            </a:r>
            <a:endParaRPr lang="en-GB" sz="1800" dirty="0">
              <a:latin typeface="Source Sans Pro" panose="020B0503030403020204" pitchFamily="34" charset="0"/>
              <a:ea typeface="Source Sans Pro" panose="020B0503030403020204" pitchFamily="34" charset="0"/>
            </a:endParaRPr>
          </a:p>
        </p:txBody>
      </p:sp>
      <p:sp>
        <p:nvSpPr>
          <p:cNvPr id="7" name="Text Placeholder 19">
            <a:extLst>
              <a:ext uri="{FF2B5EF4-FFF2-40B4-BE49-F238E27FC236}">
                <a16:creationId xmlns:a16="http://schemas.microsoft.com/office/drawing/2014/main" id="{77900CC0-5416-0D41-93E1-B9D7704E3B5B}"/>
              </a:ext>
            </a:extLst>
          </p:cNvPr>
          <p:cNvSpPr txBox="1">
            <a:spLocks/>
          </p:cNvSpPr>
          <p:nvPr/>
        </p:nvSpPr>
        <p:spPr>
          <a:xfrm>
            <a:off x="224901" y="283385"/>
            <a:ext cx="7354254"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err="1">
                <a:solidFill>
                  <a:srgbClr val="226676"/>
                </a:solidFill>
              </a:rPr>
              <a:t>Patogen</a:t>
            </a:r>
            <a:r>
              <a:rPr lang="en-GB" dirty="0">
                <a:solidFill>
                  <a:srgbClr val="226676"/>
                </a:solidFill>
              </a:rPr>
              <a:t> </a:t>
            </a:r>
            <a:r>
              <a:rPr lang="en-GB" dirty="0" err="1">
                <a:solidFill>
                  <a:srgbClr val="226676"/>
                </a:solidFill>
              </a:rPr>
              <a:t>terkait</a:t>
            </a:r>
            <a:r>
              <a:rPr lang="en-GB" dirty="0">
                <a:solidFill>
                  <a:srgbClr val="226676"/>
                </a:solidFill>
              </a:rPr>
              <a:t> </a:t>
            </a:r>
            <a:r>
              <a:rPr lang="en-GB" dirty="0" err="1">
                <a:solidFill>
                  <a:srgbClr val="226676"/>
                </a:solidFill>
              </a:rPr>
              <a:t>kotoran</a:t>
            </a:r>
            <a:endParaRPr lang="en-GB" dirty="0">
              <a:solidFill>
                <a:srgbClr val="226676"/>
              </a:solidFill>
            </a:endParaRPr>
          </a:p>
        </p:txBody>
      </p:sp>
      <p:sp>
        <p:nvSpPr>
          <p:cNvPr id="8" name="Text Placeholder 19">
            <a:extLst>
              <a:ext uri="{FF2B5EF4-FFF2-40B4-BE49-F238E27FC236}">
                <a16:creationId xmlns:a16="http://schemas.microsoft.com/office/drawing/2014/main" id="{695318A7-015C-F446-99D2-77EA5131373E}"/>
              </a:ext>
            </a:extLst>
          </p:cNvPr>
          <p:cNvSpPr txBox="1">
            <a:spLocks/>
          </p:cNvSpPr>
          <p:nvPr/>
        </p:nvSpPr>
        <p:spPr>
          <a:xfrm>
            <a:off x="253477" y="772275"/>
            <a:ext cx="658229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spc="0" dirty="0" err="1">
                <a:solidFill>
                  <a:schemeClr val="tx2"/>
                </a:solidFill>
                <a:latin typeface="Source Sans Pro" panose="020B0503030403020204" pitchFamily="34" charset="0"/>
                <a:ea typeface="Source Sans Pro" panose="020B0503030403020204" pitchFamily="34" charset="0"/>
              </a:rPr>
              <a:t>Penularan</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patogen</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melalui</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lingkungan</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melalui</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limbah</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feses</a:t>
            </a:r>
            <a:endParaRPr lang="en-GB" sz="2000" spc="0" dirty="0">
              <a:solidFill>
                <a:schemeClr val="tx2"/>
              </a:solidFill>
              <a:latin typeface="Source Sans Pro" panose="020B0503030403020204" pitchFamily="34" charset="0"/>
              <a:ea typeface="Source Sans Pro" panose="020B0503030403020204" pitchFamily="34" charset="0"/>
            </a:endParaRPr>
          </a:p>
        </p:txBody>
      </p:sp>
      <p:pic>
        <p:nvPicPr>
          <p:cNvPr id="13" name="Grafik 12">
            <a:extLst>
              <a:ext uri="{FF2B5EF4-FFF2-40B4-BE49-F238E27FC236}">
                <a16:creationId xmlns:a16="http://schemas.microsoft.com/office/drawing/2014/main" id="{51783721-E36A-F243-A2B3-3FD0124430CC}"/>
              </a:ext>
            </a:extLst>
          </p:cNvPr>
          <p:cNvPicPr>
            <a:picLocks noChangeAspect="1"/>
          </p:cNvPicPr>
          <p:nvPr/>
        </p:nvPicPr>
        <p:blipFill>
          <a:blip r:embed="rId3"/>
          <a:stretch>
            <a:fillRect/>
          </a:stretch>
        </p:blipFill>
        <p:spPr>
          <a:xfrm>
            <a:off x="460510" y="2308545"/>
            <a:ext cx="583617" cy="583617"/>
          </a:xfrm>
          <a:prstGeom prst="rect">
            <a:avLst/>
          </a:prstGeom>
        </p:spPr>
      </p:pic>
      <p:pic>
        <p:nvPicPr>
          <p:cNvPr id="14" name="Grafik 13">
            <a:extLst>
              <a:ext uri="{FF2B5EF4-FFF2-40B4-BE49-F238E27FC236}">
                <a16:creationId xmlns:a16="http://schemas.microsoft.com/office/drawing/2014/main" id="{E76F1D9C-2E39-7C4B-8927-674D5F941C4B}"/>
              </a:ext>
            </a:extLst>
          </p:cNvPr>
          <p:cNvPicPr>
            <a:picLocks noChangeAspect="1"/>
          </p:cNvPicPr>
          <p:nvPr/>
        </p:nvPicPr>
        <p:blipFill>
          <a:blip r:embed="rId4"/>
          <a:stretch>
            <a:fillRect/>
          </a:stretch>
        </p:blipFill>
        <p:spPr>
          <a:xfrm>
            <a:off x="752318" y="2903329"/>
            <a:ext cx="583617" cy="583617"/>
          </a:xfrm>
          <a:prstGeom prst="rect">
            <a:avLst/>
          </a:prstGeom>
        </p:spPr>
      </p:pic>
      <p:pic>
        <p:nvPicPr>
          <p:cNvPr id="15" name="Grafik 14">
            <a:extLst>
              <a:ext uri="{FF2B5EF4-FFF2-40B4-BE49-F238E27FC236}">
                <a16:creationId xmlns:a16="http://schemas.microsoft.com/office/drawing/2014/main" id="{00E6E115-8B74-EB48-A801-4936F8E4DDD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30757" y="2745752"/>
            <a:ext cx="694505" cy="741194"/>
          </a:xfrm>
          <a:prstGeom prst="rect">
            <a:avLst/>
          </a:prstGeom>
        </p:spPr>
      </p:pic>
      <p:pic>
        <p:nvPicPr>
          <p:cNvPr id="16" name="Grafik 15">
            <a:extLst>
              <a:ext uri="{FF2B5EF4-FFF2-40B4-BE49-F238E27FC236}">
                <a16:creationId xmlns:a16="http://schemas.microsoft.com/office/drawing/2014/main" id="{CFB30933-4DF2-E94B-A38E-97290600B5A0}"/>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293056" y="3329369"/>
            <a:ext cx="957132" cy="776211"/>
          </a:xfrm>
          <a:prstGeom prst="rect">
            <a:avLst/>
          </a:prstGeom>
        </p:spPr>
      </p:pic>
      <p:pic>
        <p:nvPicPr>
          <p:cNvPr id="20" name="Grafik 19" descr="Benutzer">
            <a:extLst>
              <a:ext uri="{FF2B5EF4-FFF2-40B4-BE49-F238E27FC236}">
                <a16:creationId xmlns:a16="http://schemas.microsoft.com/office/drawing/2014/main" id="{8AD8AB11-5EDE-5544-9226-B65ED7C1620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67810" y="1934338"/>
            <a:ext cx="2171242" cy="2171242"/>
          </a:xfrm>
          <a:prstGeom prst="rect">
            <a:avLst/>
          </a:prstGeom>
        </p:spPr>
      </p:pic>
      <p:sp>
        <p:nvSpPr>
          <p:cNvPr id="21" name="Text Placeholder 7">
            <a:extLst>
              <a:ext uri="{FF2B5EF4-FFF2-40B4-BE49-F238E27FC236}">
                <a16:creationId xmlns:a16="http://schemas.microsoft.com/office/drawing/2014/main" id="{62C01D7D-6EE2-7941-B5B2-C6661D17862B}"/>
              </a:ext>
            </a:extLst>
          </p:cNvPr>
          <p:cNvSpPr txBox="1">
            <a:spLocks/>
          </p:cNvSpPr>
          <p:nvPr/>
        </p:nvSpPr>
        <p:spPr>
          <a:xfrm>
            <a:off x="3673027" y="2639752"/>
            <a:ext cx="1797945" cy="1418879"/>
          </a:xfrm>
          <a:prstGeom prst="rect">
            <a:avLst/>
          </a:prstGeom>
        </p:spPr>
        <p:txBody>
          <a:bodyPr lIns="0" tIns="0" rIns="0" bIns="0" anchor="ct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GB" sz="2000" dirty="0" err="1">
                <a:solidFill>
                  <a:schemeClr val="tx2"/>
                </a:solidFill>
                <a:latin typeface="Source Sans Pro" panose="020B0503030403020204" pitchFamily="34" charset="0"/>
                <a:ea typeface="Source Sans Pro" panose="020B0503030403020204" pitchFamily="34" charset="0"/>
              </a:rPr>
              <a:t>Ketahanan</a:t>
            </a:r>
            <a:endParaRPr lang="en-GB" sz="2000" dirty="0">
              <a:solidFill>
                <a:schemeClr val="tx2"/>
              </a:solidFill>
              <a:latin typeface="Source Sans Pro" panose="020B0503030403020204" pitchFamily="34" charset="0"/>
              <a:ea typeface="Source Sans Pro" panose="020B0503030403020204" pitchFamily="34" charset="0"/>
            </a:endParaRPr>
          </a:p>
          <a:p>
            <a:pPr>
              <a:lnSpc>
                <a:spcPct val="100000"/>
              </a:lnSpc>
            </a:pPr>
            <a:r>
              <a:rPr lang="nl-NL" sz="1800" dirty="0">
                <a:solidFill>
                  <a:schemeClr val="tx2"/>
                </a:solidFill>
                <a:latin typeface="Source Sans Pro" panose="020B0503030403020204" pitchFamily="34" charset="0"/>
                <a:ea typeface="Source Sans Pro" panose="020B0503030403020204" pitchFamily="34" charset="0"/>
              </a:rPr>
              <a:t>Patogen harus bertahan hidup di permukaan, air, limbah dan tanah, dan tetap menular.</a:t>
            </a:r>
            <a:endParaRPr lang="en-GB" sz="1800" dirty="0">
              <a:solidFill>
                <a:schemeClr val="tx2"/>
              </a:solidFill>
              <a:latin typeface="Source Sans Pro" panose="020B0503030403020204" pitchFamily="34" charset="0"/>
              <a:ea typeface="Source Sans Pro" panose="020B0503030403020204" pitchFamily="34" charset="0"/>
            </a:endParaRPr>
          </a:p>
        </p:txBody>
      </p:sp>
      <p:sp>
        <p:nvSpPr>
          <p:cNvPr id="22" name="Text Placeholder 7">
            <a:extLst>
              <a:ext uri="{FF2B5EF4-FFF2-40B4-BE49-F238E27FC236}">
                <a16:creationId xmlns:a16="http://schemas.microsoft.com/office/drawing/2014/main" id="{1C1B2145-4DB9-714B-9BDE-51324998933C}"/>
              </a:ext>
            </a:extLst>
          </p:cNvPr>
          <p:cNvSpPr txBox="1">
            <a:spLocks/>
          </p:cNvSpPr>
          <p:nvPr/>
        </p:nvSpPr>
        <p:spPr>
          <a:xfrm>
            <a:off x="5751698" y="2308546"/>
            <a:ext cx="1754063" cy="1768460"/>
          </a:xfrm>
          <a:prstGeom prst="rect">
            <a:avLst/>
          </a:prstGeom>
        </p:spPr>
        <p:txBody>
          <a:bodyPr lIns="0" tIns="0" rIns="0" bIns="0" anchor="ct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GB" sz="2000" dirty="0" err="1">
                <a:solidFill>
                  <a:schemeClr val="tx2"/>
                </a:solidFill>
                <a:latin typeface="Source Sans Pro" panose="020B0503030403020204" pitchFamily="34" charset="0"/>
                <a:ea typeface="Source Sans Pro" panose="020B0503030403020204" pitchFamily="34" charset="0"/>
              </a:rPr>
              <a:t>Vektor</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atau</a:t>
            </a:r>
            <a:r>
              <a:rPr lang="en-GB" sz="2000" dirty="0">
                <a:solidFill>
                  <a:schemeClr val="tx2"/>
                </a:solidFill>
                <a:latin typeface="Source Sans Pro" panose="020B0503030403020204" pitchFamily="34" charset="0"/>
                <a:ea typeface="Source Sans Pro" panose="020B0503030403020204" pitchFamily="34" charset="0"/>
              </a:rPr>
              <a:t> host</a:t>
            </a:r>
          </a:p>
          <a:p>
            <a:pPr algn="ctr">
              <a:lnSpc>
                <a:spcPct val="100000"/>
              </a:lnSpc>
            </a:pPr>
            <a:r>
              <a:rPr lang="en-GB" sz="2000" dirty="0" err="1">
                <a:solidFill>
                  <a:schemeClr val="tx2"/>
                </a:solidFill>
                <a:latin typeface="Source Sans Pro" panose="020B0503030403020204" pitchFamily="34" charset="0"/>
                <a:ea typeface="Source Sans Pro" panose="020B0503030403020204" pitchFamily="34" charset="0"/>
              </a:rPr>
              <a:t>Keberadaan</a:t>
            </a:r>
            <a:r>
              <a:rPr lang="en-GB" sz="2000" dirty="0">
                <a:solidFill>
                  <a:schemeClr val="tx2"/>
                </a:solidFill>
                <a:latin typeface="Source Sans Pro" panose="020B0503030403020204" pitchFamily="34" charset="0"/>
                <a:ea typeface="Source Sans Pro" panose="020B0503030403020204" pitchFamily="34" charset="0"/>
              </a:rPr>
              <a:t> dan </a:t>
            </a:r>
            <a:r>
              <a:rPr lang="en-GB" sz="2000" dirty="0" err="1">
                <a:solidFill>
                  <a:schemeClr val="tx2"/>
                </a:solidFill>
                <a:latin typeface="Source Sans Pro" panose="020B0503030403020204" pitchFamily="34" charset="0"/>
                <a:ea typeface="Source Sans Pro" panose="020B0503030403020204" pitchFamily="34" charset="0"/>
              </a:rPr>
              <a:t>kelimpahan</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vektor</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atau</a:t>
            </a:r>
            <a:r>
              <a:rPr lang="en-GB" sz="2000" dirty="0">
                <a:solidFill>
                  <a:schemeClr val="tx2"/>
                </a:solidFill>
                <a:latin typeface="Source Sans Pro" panose="020B0503030403020204" pitchFamily="34" charset="0"/>
                <a:ea typeface="Source Sans Pro" panose="020B0503030403020204" pitchFamily="34" charset="0"/>
              </a:rPr>
              <a:t> host </a:t>
            </a:r>
            <a:r>
              <a:rPr lang="en-GB" sz="2000" dirty="0" err="1">
                <a:solidFill>
                  <a:schemeClr val="tx2"/>
                </a:solidFill>
                <a:latin typeface="Source Sans Pro" panose="020B0503030403020204" pitchFamily="34" charset="0"/>
                <a:ea typeface="Source Sans Pro" panose="020B0503030403020204" pitchFamily="34" charset="0"/>
              </a:rPr>
              <a:t>perantara</a:t>
            </a:r>
            <a:r>
              <a:rPr lang="en-GB" sz="2000" dirty="0">
                <a:solidFill>
                  <a:schemeClr val="tx2"/>
                </a:solidFill>
                <a:latin typeface="Source Sans Pro" panose="020B0503030403020204" pitchFamily="34" charset="0"/>
                <a:ea typeface="Source Sans Pro" panose="020B0503030403020204" pitchFamily="34" charset="0"/>
              </a:rPr>
              <a:t> yang </a:t>
            </a:r>
            <a:r>
              <a:rPr lang="en-GB" sz="2000" dirty="0" err="1">
                <a:solidFill>
                  <a:schemeClr val="tx2"/>
                </a:solidFill>
                <a:latin typeface="Source Sans Pro" panose="020B0503030403020204" pitchFamily="34" charset="0"/>
                <a:ea typeface="Source Sans Pro" panose="020B0503030403020204" pitchFamily="34" charset="0"/>
              </a:rPr>
              <a:t>diperlukan</a:t>
            </a:r>
            <a:endParaRPr lang="en-GB" sz="1800" dirty="0">
              <a:solidFill>
                <a:schemeClr val="tx2"/>
              </a:solidFill>
              <a:latin typeface="Source Sans Pro" panose="020B0503030403020204" pitchFamily="34" charset="0"/>
              <a:ea typeface="Source Sans Pro" panose="020B0503030403020204" pitchFamily="34" charset="0"/>
            </a:endParaRPr>
          </a:p>
        </p:txBody>
      </p:sp>
      <p:sp>
        <p:nvSpPr>
          <p:cNvPr id="23" name="Text Placeholder 7">
            <a:extLst>
              <a:ext uri="{FF2B5EF4-FFF2-40B4-BE49-F238E27FC236}">
                <a16:creationId xmlns:a16="http://schemas.microsoft.com/office/drawing/2014/main" id="{2BAEE05E-A10D-E545-80F9-8DB54FE1570B}"/>
              </a:ext>
            </a:extLst>
          </p:cNvPr>
          <p:cNvSpPr txBox="1">
            <a:spLocks/>
          </p:cNvSpPr>
          <p:nvPr/>
        </p:nvSpPr>
        <p:spPr>
          <a:xfrm>
            <a:off x="73152" y="4663881"/>
            <a:ext cx="1797945" cy="723156"/>
          </a:xfrm>
          <a:prstGeom prst="rect">
            <a:avLst/>
          </a:prstGeom>
        </p:spPr>
        <p:txBody>
          <a:bodyPr lIns="0" tIns="0" rIns="0" bIns="0" anchor="ct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GB" sz="2000" dirty="0" err="1">
                <a:solidFill>
                  <a:srgbClr val="226676"/>
                </a:solidFill>
                <a:latin typeface="Source Sans Pro" panose="020B0503030403020204" pitchFamily="34" charset="0"/>
                <a:ea typeface="Source Sans Pro" panose="020B0503030403020204" pitchFamily="34" charset="0"/>
              </a:rPr>
              <a:t>Infeksi</a:t>
            </a:r>
            <a:endParaRPr lang="en-GB" sz="2000" dirty="0">
              <a:solidFill>
                <a:srgbClr val="226676"/>
              </a:solidFill>
              <a:latin typeface="Source Sans Pro" panose="020B0503030403020204" pitchFamily="34" charset="0"/>
              <a:ea typeface="Source Sans Pro" panose="020B0503030403020204" pitchFamily="34" charset="0"/>
            </a:endParaRPr>
          </a:p>
          <a:p>
            <a:pPr algn="ctr">
              <a:lnSpc>
                <a:spcPct val="100000"/>
              </a:lnSpc>
            </a:pPr>
            <a:r>
              <a:rPr lang="en-GB" sz="1800" dirty="0">
                <a:solidFill>
                  <a:schemeClr val="tx2"/>
                </a:solidFill>
                <a:latin typeface="Source Sans Pro" panose="020B0503030403020204" pitchFamily="34" charset="0"/>
                <a:ea typeface="Source Sans Pro" panose="020B0503030403020204" pitchFamily="34" charset="0"/>
              </a:rPr>
              <a:t>Strain dan </a:t>
            </a:r>
            <a:r>
              <a:rPr lang="en-GB" sz="1800" dirty="0" err="1">
                <a:solidFill>
                  <a:schemeClr val="tx2"/>
                </a:solidFill>
                <a:latin typeface="Source Sans Pro" panose="020B0503030403020204" pitchFamily="34" charset="0"/>
                <a:ea typeface="Source Sans Pro" panose="020B0503030403020204" pitchFamily="34" charset="0"/>
              </a:rPr>
              <a:t>virulensi</a:t>
            </a:r>
            <a:r>
              <a:rPr lang="en-GB" sz="1800" dirty="0">
                <a:solidFill>
                  <a:schemeClr val="tx2"/>
                </a:solidFill>
                <a:latin typeface="Source Sans Pro" panose="020B0503030403020204" pitchFamily="34" charset="0"/>
                <a:ea typeface="Source Sans Pro" panose="020B0503030403020204" pitchFamily="34" charset="0"/>
              </a:rPr>
              <a:t> </a:t>
            </a:r>
            <a:r>
              <a:rPr lang="en-GB" sz="1800" dirty="0" err="1">
                <a:solidFill>
                  <a:schemeClr val="tx2"/>
                </a:solidFill>
                <a:latin typeface="Source Sans Pro" panose="020B0503030403020204" pitchFamily="34" charset="0"/>
                <a:ea typeface="Source Sans Pro" panose="020B0503030403020204" pitchFamily="34" charset="0"/>
              </a:rPr>
              <a:t>spesifik</a:t>
            </a:r>
            <a:endParaRPr lang="en-GB" sz="1800" dirty="0">
              <a:latin typeface="Source Sans Pro" panose="020B0503030403020204" pitchFamily="34" charset="0"/>
              <a:ea typeface="Source Sans Pro" panose="020B0503030403020204" pitchFamily="34" charset="0"/>
            </a:endParaRPr>
          </a:p>
        </p:txBody>
      </p:sp>
      <p:sp>
        <p:nvSpPr>
          <p:cNvPr id="24" name="Text Placeholder 7">
            <a:extLst>
              <a:ext uri="{FF2B5EF4-FFF2-40B4-BE49-F238E27FC236}">
                <a16:creationId xmlns:a16="http://schemas.microsoft.com/office/drawing/2014/main" id="{ED86A1F4-3A5F-AD4C-95B2-98551E7D8606}"/>
              </a:ext>
            </a:extLst>
          </p:cNvPr>
          <p:cNvSpPr txBox="1">
            <a:spLocks/>
          </p:cNvSpPr>
          <p:nvPr/>
        </p:nvSpPr>
        <p:spPr>
          <a:xfrm>
            <a:off x="6734519" y="4366775"/>
            <a:ext cx="2509939" cy="723156"/>
          </a:xfrm>
          <a:prstGeom prst="rect">
            <a:avLst/>
          </a:prstGeom>
        </p:spPr>
        <p:txBody>
          <a:bodyPr lIns="0" tIns="0" rIns="0" bIns="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GB" sz="2000" dirty="0" err="1">
                <a:solidFill>
                  <a:srgbClr val="226676"/>
                </a:solidFill>
                <a:latin typeface="Source Sans Pro" panose="020B0503030403020204" pitchFamily="34" charset="0"/>
                <a:ea typeface="Source Sans Pro" panose="020B0503030403020204" pitchFamily="34" charset="0"/>
              </a:rPr>
              <a:t>Mengapa</a:t>
            </a:r>
            <a:r>
              <a:rPr lang="en-GB" sz="2000" dirty="0">
                <a:solidFill>
                  <a:srgbClr val="226676"/>
                </a:solidFill>
                <a:latin typeface="Source Sans Pro" panose="020B0503030403020204" pitchFamily="34" charset="0"/>
                <a:ea typeface="Source Sans Pro" panose="020B0503030403020204" pitchFamily="34" charset="0"/>
              </a:rPr>
              <a:t> </a:t>
            </a:r>
            <a:r>
              <a:rPr lang="en-GB" sz="2000" dirty="0" err="1">
                <a:solidFill>
                  <a:srgbClr val="226676"/>
                </a:solidFill>
                <a:latin typeface="Source Sans Pro" panose="020B0503030403020204" pitchFamily="34" charset="0"/>
                <a:ea typeface="Source Sans Pro" panose="020B0503030403020204" pitchFamily="34" charset="0"/>
              </a:rPr>
              <a:t>kita</a:t>
            </a:r>
            <a:r>
              <a:rPr lang="en-GB" sz="2000" dirty="0">
                <a:solidFill>
                  <a:srgbClr val="226676"/>
                </a:solidFill>
                <a:latin typeface="Source Sans Pro" panose="020B0503030403020204" pitchFamily="34" charset="0"/>
                <a:ea typeface="Source Sans Pro" panose="020B0503030403020204" pitchFamily="34" charset="0"/>
              </a:rPr>
              <a:t> </a:t>
            </a:r>
            <a:r>
              <a:rPr lang="en-GB" sz="2000" dirty="0" err="1">
                <a:solidFill>
                  <a:srgbClr val="226676"/>
                </a:solidFill>
                <a:latin typeface="Source Sans Pro" panose="020B0503030403020204" pitchFamily="34" charset="0"/>
                <a:ea typeface="Source Sans Pro" panose="020B0503030403020204" pitchFamily="34" charset="0"/>
              </a:rPr>
              <a:t>perlu</a:t>
            </a:r>
            <a:r>
              <a:rPr lang="en-GB" sz="2000" dirty="0">
                <a:solidFill>
                  <a:srgbClr val="226676"/>
                </a:solidFill>
                <a:latin typeface="Source Sans Pro" panose="020B0503030403020204" pitchFamily="34" charset="0"/>
                <a:ea typeface="Source Sans Pro" panose="020B0503030403020204" pitchFamily="34" charset="0"/>
              </a:rPr>
              <a:t> </a:t>
            </a:r>
            <a:r>
              <a:rPr lang="en-GB" sz="2000" dirty="0" err="1">
                <a:solidFill>
                  <a:srgbClr val="226676"/>
                </a:solidFill>
                <a:latin typeface="Source Sans Pro" panose="020B0503030403020204" pitchFamily="34" charset="0"/>
                <a:ea typeface="Source Sans Pro" panose="020B0503030403020204" pitchFamily="34" charset="0"/>
              </a:rPr>
              <a:t>mempertimbangkan</a:t>
            </a:r>
            <a:r>
              <a:rPr lang="en-GB" sz="2000" dirty="0">
                <a:solidFill>
                  <a:srgbClr val="226676"/>
                </a:solidFill>
                <a:latin typeface="Source Sans Pro" panose="020B0503030403020204" pitchFamily="34" charset="0"/>
                <a:ea typeface="Source Sans Pro" panose="020B0503030403020204" pitchFamily="34" charset="0"/>
              </a:rPr>
              <a:t> </a:t>
            </a:r>
            <a:r>
              <a:rPr lang="en-GB" sz="2000" dirty="0" err="1">
                <a:solidFill>
                  <a:srgbClr val="226676"/>
                </a:solidFill>
                <a:latin typeface="Source Sans Pro" panose="020B0503030403020204" pitchFamily="34" charset="0"/>
                <a:ea typeface="Source Sans Pro" panose="020B0503030403020204" pitchFamily="34" charset="0"/>
              </a:rPr>
              <a:t>vektor</a:t>
            </a:r>
            <a:r>
              <a:rPr lang="en-GB" sz="2000" dirty="0">
                <a:solidFill>
                  <a:srgbClr val="226676"/>
                </a:solidFill>
                <a:latin typeface="Source Sans Pro" panose="020B0503030403020204" pitchFamily="34" charset="0"/>
                <a:ea typeface="Source Sans Pro" panose="020B0503030403020204" pitchFamily="34" charset="0"/>
              </a:rPr>
              <a:t> </a:t>
            </a:r>
            <a:r>
              <a:rPr lang="en-GB" sz="2000" dirty="0" err="1">
                <a:solidFill>
                  <a:srgbClr val="226676"/>
                </a:solidFill>
                <a:latin typeface="Source Sans Pro" panose="020B0503030403020204" pitchFamily="34" charset="0"/>
                <a:ea typeface="Source Sans Pro" panose="020B0503030403020204" pitchFamily="34" charset="0"/>
              </a:rPr>
              <a:t>dalam</a:t>
            </a:r>
            <a:r>
              <a:rPr lang="en-GB" sz="2000" dirty="0">
                <a:solidFill>
                  <a:srgbClr val="226676"/>
                </a:solidFill>
                <a:latin typeface="Source Sans Pro" panose="020B0503030403020204" pitchFamily="34" charset="0"/>
                <a:ea typeface="Source Sans Pro" panose="020B0503030403020204" pitchFamily="34" charset="0"/>
              </a:rPr>
              <a:t> SSP?</a:t>
            </a:r>
          </a:p>
          <a:p>
            <a:pPr algn="ctr">
              <a:lnSpc>
                <a:spcPct val="100000"/>
              </a:lnSpc>
            </a:pPr>
            <a:r>
              <a:rPr lang="en-GB" sz="1800" dirty="0">
                <a:solidFill>
                  <a:schemeClr val="tx2"/>
                </a:solidFill>
                <a:latin typeface="Source Sans Pro" panose="020B0503030403020204" pitchFamily="34" charset="0"/>
                <a:ea typeface="Source Sans Pro" panose="020B0503030403020204" pitchFamily="34" charset="0"/>
              </a:rPr>
              <a:t>Status </a:t>
            </a:r>
            <a:r>
              <a:rPr lang="en-GB" sz="1800" dirty="0" err="1">
                <a:solidFill>
                  <a:schemeClr val="tx2"/>
                </a:solidFill>
                <a:latin typeface="Source Sans Pro" panose="020B0503030403020204" pitchFamily="34" charset="0"/>
                <a:ea typeface="Source Sans Pro" panose="020B0503030403020204" pitchFamily="34" charset="0"/>
              </a:rPr>
              <a:t>kekebalan</a:t>
            </a:r>
            <a:r>
              <a:rPr lang="en-GB" sz="1800" dirty="0">
                <a:solidFill>
                  <a:schemeClr val="tx2"/>
                </a:solidFill>
                <a:latin typeface="Source Sans Pro" panose="020B0503030403020204" pitchFamily="34" charset="0"/>
                <a:ea typeface="Source Sans Pro" panose="020B0503030403020204" pitchFamily="34" charset="0"/>
              </a:rPr>
              <a:t> </a:t>
            </a:r>
            <a:r>
              <a:rPr lang="en-GB" sz="1800" dirty="0" err="1">
                <a:solidFill>
                  <a:schemeClr val="tx2"/>
                </a:solidFill>
                <a:latin typeface="Source Sans Pro" panose="020B0503030403020204" pitchFamily="34" charset="0"/>
                <a:ea typeface="Source Sans Pro" panose="020B0503030403020204" pitchFamily="34" charset="0"/>
              </a:rPr>
              <a:t>tubuh</a:t>
            </a:r>
            <a:r>
              <a:rPr lang="en-GB" sz="1800" dirty="0">
                <a:solidFill>
                  <a:schemeClr val="tx2"/>
                </a:solidFill>
                <a:latin typeface="Source Sans Pro" panose="020B0503030403020204" pitchFamily="34" charset="0"/>
                <a:ea typeface="Source Sans Pro" panose="020B0503030403020204" pitchFamily="34" charset="0"/>
              </a:rPr>
              <a:t>, status </a:t>
            </a:r>
            <a:r>
              <a:rPr lang="en-GB" sz="1800" dirty="0" err="1">
                <a:solidFill>
                  <a:schemeClr val="tx2"/>
                </a:solidFill>
                <a:latin typeface="Source Sans Pro" panose="020B0503030403020204" pitchFamily="34" charset="0"/>
                <a:ea typeface="Source Sans Pro" panose="020B0503030403020204" pitchFamily="34" charset="0"/>
              </a:rPr>
              <a:t>gizi</a:t>
            </a:r>
            <a:r>
              <a:rPr lang="en-GB" sz="1800" dirty="0">
                <a:solidFill>
                  <a:schemeClr val="tx2"/>
                </a:solidFill>
                <a:latin typeface="Source Sans Pro" panose="020B0503030403020204" pitchFamily="34" charset="0"/>
                <a:ea typeface="Source Sans Pro" panose="020B0503030403020204" pitchFamily="34" charset="0"/>
              </a:rPr>
              <a:t>, </a:t>
            </a:r>
            <a:r>
              <a:rPr lang="en-GB" sz="1800" dirty="0" err="1">
                <a:solidFill>
                  <a:schemeClr val="tx2"/>
                </a:solidFill>
                <a:latin typeface="Source Sans Pro" panose="020B0503030403020204" pitchFamily="34" charset="0"/>
                <a:ea typeface="Source Sans Pro" panose="020B0503030403020204" pitchFamily="34" charset="0"/>
              </a:rPr>
              <a:t>usia</a:t>
            </a:r>
            <a:r>
              <a:rPr lang="en-GB" sz="1800" dirty="0">
                <a:solidFill>
                  <a:schemeClr val="tx2"/>
                </a:solidFill>
                <a:latin typeface="Source Sans Pro" panose="020B0503030403020204" pitchFamily="34" charset="0"/>
                <a:ea typeface="Source Sans Pro" panose="020B0503030403020204" pitchFamily="34" charset="0"/>
              </a:rPr>
              <a:t>, </a:t>
            </a:r>
            <a:r>
              <a:rPr lang="en-GB" sz="1800" dirty="0" err="1">
                <a:solidFill>
                  <a:schemeClr val="tx2"/>
                </a:solidFill>
                <a:latin typeface="Source Sans Pro" panose="020B0503030403020204" pitchFamily="34" charset="0"/>
                <a:ea typeface="Source Sans Pro" panose="020B0503030403020204" pitchFamily="34" charset="0"/>
              </a:rPr>
              <a:t>kondisi</a:t>
            </a:r>
            <a:r>
              <a:rPr lang="en-GB" sz="1800" dirty="0">
                <a:solidFill>
                  <a:schemeClr val="tx2"/>
                </a:solidFill>
                <a:latin typeface="Source Sans Pro" panose="020B0503030403020204" pitchFamily="34" charset="0"/>
                <a:ea typeface="Source Sans Pro" panose="020B0503030403020204" pitchFamily="34" charset="0"/>
              </a:rPr>
              <a:t> </a:t>
            </a:r>
            <a:r>
              <a:rPr lang="en-GB" sz="1800" dirty="0" err="1">
                <a:solidFill>
                  <a:schemeClr val="tx2"/>
                </a:solidFill>
                <a:latin typeface="Source Sans Pro" panose="020B0503030403020204" pitchFamily="34" charset="0"/>
                <a:ea typeface="Source Sans Pro" panose="020B0503030403020204" pitchFamily="34" charset="0"/>
              </a:rPr>
              <a:t>pra-kondisi</a:t>
            </a:r>
            <a:endParaRPr lang="en-GB" sz="2000" dirty="0">
              <a:solidFill>
                <a:schemeClr val="tx2"/>
              </a:solidFill>
              <a:latin typeface="Source Sans Pro" panose="020B0503030403020204" pitchFamily="34" charset="0"/>
              <a:ea typeface="Source Sans Pro" panose="020B0503030403020204" pitchFamily="34" charset="0"/>
            </a:endParaRPr>
          </a:p>
          <a:p>
            <a:pPr>
              <a:lnSpc>
                <a:spcPct val="100000"/>
              </a:lnSpc>
            </a:pPr>
            <a:endParaRPr lang="en-GB" sz="1800" dirty="0">
              <a:latin typeface="Source Sans Pro" panose="020B0503030403020204" pitchFamily="34" charset="0"/>
              <a:ea typeface="Source Sans Pro" panose="020B0503030403020204" pitchFamily="34" charset="0"/>
            </a:endParaRPr>
          </a:p>
        </p:txBody>
      </p:sp>
      <p:sp>
        <p:nvSpPr>
          <p:cNvPr id="25" name="Abgerundetes Rechteck 24">
            <a:extLst>
              <a:ext uri="{FF2B5EF4-FFF2-40B4-BE49-F238E27FC236}">
                <a16:creationId xmlns:a16="http://schemas.microsoft.com/office/drawing/2014/main" id="{6551AC4B-7B36-C64A-A7A8-08F5151EF459}"/>
              </a:ext>
            </a:extLst>
          </p:cNvPr>
          <p:cNvSpPr/>
          <p:nvPr/>
        </p:nvSpPr>
        <p:spPr>
          <a:xfrm>
            <a:off x="5651817" y="1916508"/>
            <a:ext cx="1853944" cy="2437637"/>
          </a:xfrm>
          <a:prstGeom prst="roundRect">
            <a:avLst/>
          </a:prstGeom>
          <a:noFill/>
          <a:ln w="53975">
            <a:solidFill>
              <a:srgbClr val="2266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6" name="Text Placeholder 7">
            <a:extLst>
              <a:ext uri="{FF2B5EF4-FFF2-40B4-BE49-F238E27FC236}">
                <a16:creationId xmlns:a16="http://schemas.microsoft.com/office/drawing/2014/main" id="{D26C358C-ACCA-8549-8072-9745F1A7E1B6}"/>
              </a:ext>
            </a:extLst>
          </p:cNvPr>
          <p:cNvSpPr txBox="1">
            <a:spLocks/>
          </p:cNvSpPr>
          <p:nvPr/>
        </p:nvSpPr>
        <p:spPr>
          <a:xfrm>
            <a:off x="2330004" y="4942477"/>
            <a:ext cx="3939891" cy="584929"/>
          </a:xfrm>
          <a:prstGeom prst="rect">
            <a:avLst/>
          </a:prstGeom>
        </p:spPr>
        <p:txBody>
          <a:bodyPr anchor="ct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GB" sz="2000" dirty="0" err="1">
                <a:solidFill>
                  <a:srgbClr val="226676"/>
                </a:solidFill>
                <a:latin typeface="Source Sans Pro" panose="020B0503030403020204" pitchFamily="34" charset="0"/>
                <a:ea typeface="Source Sans Pro" panose="020B0503030403020204" pitchFamily="34" charset="0"/>
              </a:rPr>
              <a:t>Mengapa</a:t>
            </a:r>
            <a:r>
              <a:rPr lang="en-GB" sz="2000" dirty="0">
                <a:solidFill>
                  <a:srgbClr val="226676"/>
                </a:solidFill>
                <a:latin typeface="Source Sans Pro" panose="020B0503030403020204" pitchFamily="34" charset="0"/>
                <a:ea typeface="Source Sans Pro" panose="020B0503030403020204" pitchFamily="34" charset="0"/>
              </a:rPr>
              <a:t> </a:t>
            </a:r>
            <a:r>
              <a:rPr lang="en-GB" sz="2000" dirty="0" err="1">
                <a:solidFill>
                  <a:srgbClr val="226676"/>
                </a:solidFill>
                <a:latin typeface="Source Sans Pro" panose="020B0503030403020204" pitchFamily="34" charset="0"/>
                <a:ea typeface="Source Sans Pro" panose="020B0503030403020204" pitchFamily="34" charset="0"/>
              </a:rPr>
              <a:t>kita</a:t>
            </a:r>
            <a:r>
              <a:rPr lang="en-GB" sz="2000" dirty="0">
                <a:solidFill>
                  <a:srgbClr val="226676"/>
                </a:solidFill>
                <a:latin typeface="Source Sans Pro" panose="020B0503030403020204" pitchFamily="34" charset="0"/>
                <a:ea typeface="Source Sans Pro" panose="020B0503030403020204" pitchFamily="34" charset="0"/>
              </a:rPr>
              <a:t> </a:t>
            </a:r>
            <a:r>
              <a:rPr lang="en-GB" sz="2000" dirty="0" err="1">
                <a:solidFill>
                  <a:srgbClr val="226676"/>
                </a:solidFill>
                <a:latin typeface="Source Sans Pro" panose="020B0503030403020204" pitchFamily="34" charset="0"/>
                <a:ea typeface="Source Sans Pro" panose="020B0503030403020204" pitchFamily="34" charset="0"/>
              </a:rPr>
              <a:t>perlu</a:t>
            </a:r>
            <a:r>
              <a:rPr lang="en-GB" sz="2000" dirty="0">
                <a:solidFill>
                  <a:srgbClr val="226676"/>
                </a:solidFill>
                <a:latin typeface="Source Sans Pro" panose="020B0503030403020204" pitchFamily="34" charset="0"/>
                <a:ea typeface="Source Sans Pro" panose="020B0503030403020204" pitchFamily="34" charset="0"/>
              </a:rPr>
              <a:t> </a:t>
            </a:r>
            <a:r>
              <a:rPr lang="en-GB" sz="2000" dirty="0" err="1">
                <a:solidFill>
                  <a:srgbClr val="226676"/>
                </a:solidFill>
                <a:latin typeface="Source Sans Pro" panose="020B0503030403020204" pitchFamily="34" charset="0"/>
                <a:ea typeface="Source Sans Pro" panose="020B0503030403020204" pitchFamily="34" charset="0"/>
              </a:rPr>
              <a:t>mempertimbangkan</a:t>
            </a:r>
            <a:r>
              <a:rPr lang="en-GB" sz="2000" dirty="0">
                <a:solidFill>
                  <a:srgbClr val="226676"/>
                </a:solidFill>
                <a:latin typeface="Source Sans Pro" panose="020B0503030403020204" pitchFamily="34" charset="0"/>
                <a:ea typeface="Source Sans Pro" panose="020B0503030403020204" pitchFamily="34" charset="0"/>
              </a:rPr>
              <a:t> </a:t>
            </a:r>
            <a:r>
              <a:rPr lang="en-GB" sz="2000" dirty="0" err="1">
                <a:solidFill>
                  <a:srgbClr val="226676"/>
                </a:solidFill>
                <a:latin typeface="Source Sans Pro" panose="020B0503030403020204" pitchFamily="34" charset="0"/>
                <a:ea typeface="Source Sans Pro" panose="020B0503030403020204" pitchFamily="34" charset="0"/>
              </a:rPr>
              <a:t>vektor</a:t>
            </a:r>
            <a:r>
              <a:rPr lang="en-GB" sz="2000" dirty="0">
                <a:solidFill>
                  <a:srgbClr val="226676"/>
                </a:solidFill>
                <a:latin typeface="Source Sans Pro" panose="020B0503030403020204" pitchFamily="34" charset="0"/>
                <a:ea typeface="Source Sans Pro" panose="020B0503030403020204" pitchFamily="34" charset="0"/>
              </a:rPr>
              <a:t> </a:t>
            </a:r>
            <a:r>
              <a:rPr lang="en-GB" sz="2000" dirty="0" err="1">
                <a:solidFill>
                  <a:srgbClr val="226676"/>
                </a:solidFill>
                <a:latin typeface="Source Sans Pro" panose="020B0503030403020204" pitchFamily="34" charset="0"/>
                <a:ea typeface="Source Sans Pro" panose="020B0503030403020204" pitchFamily="34" charset="0"/>
              </a:rPr>
              <a:t>dalam</a:t>
            </a:r>
            <a:r>
              <a:rPr lang="en-GB" sz="2000" dirty="0">
                <a:solidFill>
                  <a:srgbClr val="226676"/>
                </a:solidFill>
                <a:latin typeface="Source Sans Pro" panose="020B0503030403020204" pitchFamily="34" charset="0"/>
                <a:ea typeface="Source Sans Pro" panose="020B0503030403020204" pitchFamily="34" charset="0"/>
              </a:rPr>
              <a:t> SSP?</a:t>
            </a:r>
            <a:endParaRPr lang="en-GB" sz="1800" dirty="0">
              <a:solidFill>
                <a:srgbClr val="226676"/>
              </a:solidFill>
              <a:latin typeface="Source Sans Pro" panose="020B0503030403020204" pitchFamily="34" charset="0"/>
              <a:ea typeface="Source Sans Pro" panose="020B0503030403020204" pitchFamily="34" charset="0"/>
            </a:endParaRPr>
          </a:p>
        </p:txBody>
      </p:sp>
      <p:sp>
        <p:nvSpPr>
          <p:cNvPr id="31" name="Rectangular Callout 30">
            <a:extLst>
              <a:ext uri="{FF2B5EF4-FFF2-40B4-BE49-F238E27FC236}">
                <a16:creationId xmlns:a16="http://schemas.microsoft.com/office/drawing/2014/main" id="{C85D2350-BE8F-3943-866A-07FFD7F31F3D}"/>
              </a:ext>
            </a:extLst>
          </p:cNvPr>
          <p:cNvSpPr/>
          <p:nvPr/>
        </p:nvSpPr>
        <p:spPr>
          <a:xfrm>
            <a:off x="7230845" y="356176"/>
            <a:ext cx="1440000" cy="972000"/>
          </a:xfrm>
          <a:prstGeom prst="wedgeRectCallout">
            <a:avLst/>
          </a:prstGeom>
          <a:solidFill>
            <a:srgbClr val="3791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err="1">
                <a:solidFill>
                  <a:schemeClr val="bg1"/>
                </a:solidFill>
                <a:latin typeface="Source Sans Pro" panose="020B0503030403020204" pitchFamily="34" charset="0"/>
                <a:ea typeface="Source Sans Pro" panose="020B0503030403020204" pitchFamily="34" charset="0"/>
              </a:rPr>
              <a:t>Pedoman</a:t>
            </a:r>
            <a:r>
              <a:rPr lang="en-GB" sz="1500" dirty="0">
                <a:solidFill>
                  <a:schemeClr val="bg1"/>
                </a:solidFill>
                <a:latin typeface="Source Sans Pro" panose="020B0503030403020204" pitchFamily="34" charset="0"/>
                <a:ea typeface="Source Sans Pro" panose="020B0503030403020204" pitchFamily="34" charset="0"/>
              </a:rPr>
              <a:t> WHO</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Bab 6</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Pages 114-119</a:t>
            </a:r>
          </a:p>
        </p:txBody>
      </p:sp>
      <p:pic>
        <p:nvPicPr>
          <p:cNvPr id="2" name="Picture 1">
            <a:extLst>
              <a:ext uri="{FF2B5EF4-FFF2-40B4-BE49-F238E27FC236}">
                <a16:creationId xmlns:a16="http://schemas.microsoft.com/office/drawing/2014/main" id="{E96F8185-EF5A-3C62-5464-D446E210A2BF}"/>
              </a:ext>
            </a:extLst>
          </p:cNvPr>
          <p:cNvPicPr>
            <a:picLocks noChangeAspect="1"/>
          </p:cNvPicPr>
          <p:nvPr/>
        </p:nvPicPr>
        <p:blipFill>
          <a:blip r:embed="rId9"/>
          <a:stretch>
            <a:fillRect/>
          </a:stretch>
        </p:blipFill>
        <p:spPr>
          <a:xfrm>
            <a:off x="6756503" y="612609"/>
            <a:ext cx="553616" cy="667212"/>
          </a:xfrm>
          <a:prstGeom prst="rect">
            <a:avLst/>
          </a:prstGeom>
        </p:spPr>
      </p:pic>
    </p:spTree>
    <p:extLst>
      <p:ext uri="{BB962C8B-B14F-4D97-AF65-F5344CB8AC3E}">
        <p14:creationId xmlns:p14="http://schemas.microsoft.com/office/powerpoint/2010/main" val="110442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87B94A01-CEBE-ED43-9DFE-EBA13603558B}"/>
              </a:ext>
            </a:extLst>
          </p:cNvPr>
          <p:cNvSpPr txBox="1">
            <a:spLocks/>
          </p:cNvSpPr>
          <p:nvPr/>
        </p:nvSpPr>
        <p:spPr>
          <a:xfrm>
            <a:off x="221311" y="1213944"/>
            <a:ext cx="6523316" cy="520862"/>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err="1">
                <a:solidFill>
                  <a:srgbClr val="226676"/>
                </a:solidFill>
                <a:latin typeface="Source Sans Pro" panose="020B0503030403020204" pitchFamily="34" charset="0"/>
                <a:ea typeface="Source Sans Pro" panose="020B0503030403020204" pitchFamily="34" charset="0"/>
              </a:rPr>
              <a:t>Perkembangbiakan</a:t>
            </a:r>
            <a:r>
              <a:rPr lang="en-GB" sz="2000" dirty="0">
                <a:solidFill>
                  <a:srgbClr val="226676"/>
                </a:solidFill>
                <a:latin typeface="Source Sans Pro" panose="020B0503030403020204" pitchFamily="34" charset="0"/>
                <a:ea typeface="Source Sans Pro" panose="020B0503030403020204" pitchFamily="34" charset="0"/>
              </a:rPr>
              <a:t> </a:t>
            </a:r>
            <a:r>
              <a:rPr lang="en-GB" sz="2000" dirty="0" err="1">
                <a:solidFill>
                  <a:srgbClr val="226676"/>
                </a:solidFill>
                <a:latin typeface="Source Sans Pro" panose="020B0503030403020204" pitchFamily="34" charset="0"/>
                <a:ea typeface="Source Sans Pro" panose="020B0503030403020204" pitchFamily="34" charset="0"/>
              </a:rPr>
              <a:t>vektor</a:t>
            </a:r>
            <a:r>
              <a:rPr lang="en-GB" sz="2000" dirty="0">
                <a:solidFill>
                  <a:srgbClr val="226676"/>
                </a:solidFill>
                <a:latin typeface="Source Sans Pro" panose="020B0503030403020204" pitchFamily="34" charset="0"/>
                <a:ea typeface="Source Sans Pro" panose="020B0503030403020204" pitchFamily="34" charset="0"/>
              </a:rPr>
              <a:t> yang </a:t>
            </a:r>
            <a:r>
              <a:rPr lang="en-GB" sz="2000" dirty="0" err="1">
                <a:solidFill>
                  <a:srgbClr val="226676"/>
                </a:solidFill>
                <a:latin typeface="Source Sans Pro" panose="020B0503030403020204" pitchFamily="34" charset="0"/>
                <a:ea typeface="Source Sans Pro" panose="020B0503030403020204" pitchFamily="34" charset="0"/>
              </a:rPr>
              <a:t>difasilitasi</a:t>
            </a:r>
            <a:r>
              <a:rPr lang="en-GB" sz="2000" dirty="0">
                <a:solidFill>
                  <a:srgbClr val="226676"/>
                </a:solidFill>
                <a:latin typeface="Source Sans Pro" panose="020B0503030403020204" pitchFamily="34" charset="0"/>
                <a:ea typeface="Source Sans Pro" panose="020B0503030403020204" pitchFamily="34" charset="0"/>
              </a:rPr>
              <a:t> oleh </a:t>
            </a:r>
            <a:r>
              <a:rPr lang="en-GB" sz="2000" dirty="0" err="1">
                <a:solidFill>
                  <a:srgbClr val="226676"/>
                </a:solidFill>
                <a:latin typeface="Source Sans Pro" panose="020B0503030403020204" pitchFamily="34" charset="0"/>
                <a:ea typeface="Source Sans Pro" panose="020B0503030403020204" pitchFamily="34" charset="0"/>
              </a:rPr>
              <a:t>ekskreta</a:t>
            </a:r>
            <a:r>
              <a:rPr lang="en-GB" sz="2000" dirty="0">
                <a:solidFill>
                  <a:srgbClr val="226676"/>
                </a:solidFill>
                <a:latin typeface="Source Sans Pro" panose="020B0503030403020204" pitchFamily="34" charset="0"/>
                <a:ea typeface="Source Sans Pro" panose="020B0503030403020204" pitchFamily="34" charset="0"/>
              </a:rPr>
              <a:t> (Bab 6.3.1 </a:t>
            </a:r>
            <a:r>
              <a:rPr lang="en-GB" sz="2000" dirty="0" err="1">
                <a:solidFill>
                  <a:srgbClr val="226676"/>
                </a:solidFill>
                <a:latin typeface="Source Sans Pro" panose="020B0503030403020204" pitchFamily="34" charset="0"/>
                <a:ea typeface="Source Sans Pro" panose="020B0503030403020204" pitchFamily="34" charset="0"/>
              </a:rPr>
              <a:t>Pedoman</a:t>
            </a:r>
            <a:r>
              <a:rPr lang="en-GB" sz="2000" dirty="0">
                <a:solidFill>
                  <a:srgbClr val="226676"/>
                </a:solidFill>
                <a:latin typeface="Source Sans Pro" panose="020B0503030403020204" pitchFamily="34" charset="0"/>
                <a:ea typeface="Source Sans Pro" panose="020B0503030403020204" pitchFamily="34" charset="0"/>
              </a:rPr>
              <a:t> WHO) </a:t>
            </a:r>
            <a:endParaRPr lang="en-GB" dirty="0">
              <a:solidFill>
                <a:srgbClr val="226676"/>
              </a:solidFill>
              <a:latin typeface="Source Sans Pro" panose="020B0503030403020204" pitchFamily="34" charset="0"/>
              <a:ea typeface="Source Sans Pro" panose="020B0503030403020204" pitchFamily="34" charset="0"/>
            </a:endParaRPr>
          </a:p>
          <a:p>
            <a:pPr>
              <a:lnSpc>
                <a:spcPct val="100000"/>
              </a:lnSpc>
            </a:pPr>
            <a:endParaRPr lang="en-GB" sz="1800" dirty="0">
              <a:solidFill>
                <a:srgbClr val="226676"/>
              </a:solidFill>
              <a:latin typeface="Source Sans Pro" panose="020B0503030403020204" pitchFamily="34" charset="0"/>
              <a:ea typeface="Source Sans Pro" panose="020B0503030403020204" pitchFamily="34" charset="0"/>
            </a:endParaRPr>
          </a:p>
        </p:txBody>
      </p:sp>
      <p:sp>
        <p:nvSpPr>
          <p:cNvPr id="7" name="Text Placeholder 19">
            <a:extLst>
              <a:ext uri="{FF2B5EF4-FFF2-40B4-BE49-F238E27FC236}">
                <a16:creationId xmlns:a16="http://schemas.microsoft.com/office/drawing/2014/main" id="{77900CC0-5416-0D41-93E1-B9D7704E3B5B}"/>
              </a:ext>
            </a:extLst>
          </p:cNvPr>
          <p:cNvSpPr txBox="1">
            <a:spLocks/>
          </p:cNvSpPr>
          <p:nvPr/>
        </p:nvSpPr>
        <p:spPr>
          <a:xfrm>
            <a:off x="224901" y="283385"/>
            <a:ext cx="7354254"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err="1">
                <a:solidFill>
                  <a:srgbClr val="226676"/>
                </a:solidFill>
              </a:rPr>
              <a:t>Patogen</a:t>
            </a:r>
            <a:r>
              <a:rPr lang="en-GB" dirty="0">
                <a:solidFill>
                  <a:srgbClr val="226676"/>
                </a:solidFill>
              </a:rPr>
              <a:t> </a:t>
            </a:r>
            <a:r>
              <a:rPr lang="en-GB" dirty="0" err="1">
                <a:solidFill>
                  <a:srgbClr val="226676"/>
                </a:solidFill>
              </a:rPr>
              <a:t>terkait</a:t>
            </a:r>
            <a:r>
              <a:rPr lang="en-GB" dirty="0">
                <a:solidFill>
                  <a:srgbClr val="226676"/>
                </a:solidFill>
              </a:rPr>
              <a:t> </a:t>
            </a:r>
            <a:r>
              <a:rPr lang="en-GB" dirty="0" err="1">
                <a:solidFill>
                  <a:srgbClr val="226676"/>
                </a:solidFill>
              </a:rPr>
              <a:t>kotoran</a:t>
            </a:r>
            <a:endParaRPr lang="en-GB" dirty="0">
              <a:solidFill>
                <a:srgbClr val="226676"/>
              </a:solidFill>
            </a:endParaRPr>
          </a:p>
        </p:txBody>
      </p:sp>
      <p:sp>
        <p:nvSpPr>
          <p:cNvPr id="8" name="Text Placeholder 19">
            <a:extLst>
              <a:ext uri="{FF2B5EF4-FFF2-40B4-BE49-F238E27FC236}">
                <a16:creationId xmlns:a16="http://schemas.microsoft.com/office/drawing/2014/main" id="{695318A7-015C-F446-99D2-77EA5131373E}"/>
              </a:ext>
            </a:extLst>
          </p:cNvPr>
          <p:cNvSpPr txBox="1">
            <a:spLocks/>
          </p:cNvSpPr>
          <p:nvPr/>
        </p:nvSpPr>
        <p:spPr>
          <a:xfrm>
            <a:off x="253477" y="772275"/>
            <a:ext cx="658229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spc="0" dirty="0" err="1">
                <a:solidFill>
                  <a:schemeClr val="tx2"/>
                </a:solidFill>
                <a:latin typeface="Source Sans Pro" panose="020B0503030403020204" pitchFamily="34" charset="0"/>
                <a:ea typeface="Source Sans Pro" panose="020B0503030403020204" pitchFamily="34" charset="0"/>
              </a:rPr>
              <a:t>Penularan</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patogen</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melalui</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lingkungan</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melalui</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limbah</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feses</a:t>
            </a:r>
            <a:endParaRPr lang="en-GB" sz="2000" spc="0" dirty="0">
              <a:solidFill>
                <a:schemeClr val="tx2"/>
              </a:solidFill>
              <a:latin typeface="Source Sans Pro" panose="020B0503030403020204" pitchFamily="34" charset="0"/>
              <a:ea typeface="Source Sans Pro" panose="020B0503030403020204" pitchFamily="34" charset="0"/>
            </a:endParaRPr>
          </a:p>
        </p:txBody>
      </p:sp>
      <p:sp>
        <p:nvSpPr>
          <p:cNvPr id="21" name="Text Placeholder 7">
            <a:extLst>
              <a:ext uri="{FF2B5EF4-FFF2-40B4-BE49-F238E27FC236}">
                <a16:creationId xmlns:a16="http://schemas.microsoft.com/office/drawing/2014/main" id="{62C01D7D-6EE2-7941-B5B2-C6661D17862B}"/>
              </a:ext>
            </a:extLst>
          </p:cNvPr>
          <p:cNvSpPr txBox="1">
            <a:spLocks/>
          </p:cNvSpPr>
          <p:nvPr/>
        </p:nvSpPr>
        <p:spPr>
          <a:xfrm>
            <a:off x="96322" y="1734578"/>
            <a:ext cx="8747990" cy="954050"/>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r>
              <a:rPr lang="en-GB" sz="2000" dirty="0" err="1">
                <a:solidFill>
                  <a:schemeClr val="tx2"/>
                </a:solidFill>
                <a:latin typeface="Source Sans Pro" panose="020B0503030403020204" pitchFamily="34" charset="0"/>
                <a:ea typeface="Source Sans Pro" panose="020B0503030403020204" pitchFamily="34" charset="0"/>
              </a:rPr>
              <a:t>Kotoran</a:t>
            </a:r>
            <a:r>
              <a:rPr lang="en-GB" sz="2000" dirty="0">
                <a:solidFill>
                  <a:schemeClr val="tx2"/>
                </a:solidFill>
                <a:latin typeface="Source Sans Pro" panose="020B0503030403020204" pitchFamily="34" charset="0"/>
                <a:ea typeface="Source Sans Pro" panose="020B0503030403020204" pitchFamily="34" charset="0"/>
              </a:rPr>
              <a:t>, air, dan </a:t>
            </a:r>
            <a:r>
              <a:rPr lang="en-GB" sz="2000" dirty="0" err="1">
                <a:solidFill>
                  <a:schemeClr val="tx2"/>
                </a:solidFill>
                <a:latin typeface="Source Sans Pro" panose="020B0503030403020204" pitchFamily="34" charset="0"/>
                <a:ea typeface="Source Sans Pro" panose="020B0503030403020204" pitchFamily="34" charset="0"/>
              </a:rPr>
              <a:t>limbah</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dapat</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menjadi</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tempat</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berkembang</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biaknya</a:t>
            </a:r>
            <a:r>
              <a:rPr lang="en-GB" sz="2000" dirty="0">
                <a:solidFill>
                  <a:schemeClr val="tx2"/>
                </a:solidFill>
                <a:latin typeface="Source Sans Pro" panose="020B0503030403020204" pitchFamily="34" charset="0"/>
                <a:ea typeface="Source Sans Pro" panose="020B0503030403020204" pitchFamily="34" charset="0"/>
              </a:rPr>
              <a:t>.</a:t>
            </a:r>
          </a:p>
          <a:p>
            <a:pPr marL="285750" indent="-285750">
              <a:lnSpc>
                <a:spcPct val="100000"/>
              </a:lnSpc>
              <a:buFont typeface="Arial" panose="020B0604020202020204" pitchFamily="34" charset="0"/>
              <a:buChar char="•"/>
            </a:pPr>
            <a:r>
              <a:rPr lang="en-GB" sz="2000" dirty="0" err="1">
                <a:solidFill>
                  <a:schemeClr val="tx2"/>
                </a:solidFill>
                <a:latin typeface="Source Sans Pro" panose="020B0503030403020204" pitchFamily="34" charset="0"/>
                <a:ea typeface="Source Sans Pro" panose="020B0503030403020204" pitchFamily="34" charset="0"/>
              </a:rPr>
              <a:t>Serangga</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dapat</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berperan</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sebagai</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vektor</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penyakit</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dengan</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cara</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memindahkan</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patogen</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secara</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mekanis</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ke</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lingkungan</a:t>
            </a:r>
            <a:r>
              <a:rPr lang="en-GB" sz="2000" dirty="0">
                <a:solidFill>
                  <a:schemeClr val="tx2"/>
                </a:solidFill>
                <a:latin typeface="Source Sans Pro" panose="020B0503030403020204" pitchFamily="34" charset="0"/>
                <a:ea typeface="Source Sans Pro" panose="020B0503030403020204" pitchFamily="34" charset="0"/>
              </a:rPr>
              <a:t>.</a:t>
            </a:r>
          </a:p>
        </p:txBody>
      </p:sp>
      <p:sp>
        <p:nvSpPr>
          <p:cNvPr id="23" name="Text Placeholder 7">
            <a:extLst>
              <a:ext uri="{FF2B5EF4-FFF2-40B4-BE49-F238E27FC236}">
                <a16:creationId xmlns:a16="http://schemas.microsoft.com/office/drawing/2014/main" id="{2BAEE05E-A10D-E545-80F9-8DB54FE1570B}"/>
              </a:ext>
            </a:extLst>
          </p:cNvPr>
          <p:cNvSpPr txBox="1">
            <a:spLocks/>
          </p:cNvSpPr>
          <p:nvPr/>
        </p:nvSpPr>
        <p:spPr>
          <a:xfrm>
            <a:off x="96322" y="3371311"/>
            <a:ext cx="3125309" cy="1636503"/>
          </a:xfrm>
          <a:prstGeom prst="rect">
            <a:avLst/>
          </a:prstGeom>
        </p:spPr>
        <p:txBody>
          <a:bodyPr lIns="0" tIns="0" rIns="0" bIns="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err="1">
                <a:solidFill>
                  <a:schemeClr val="tx2"/>
                </a:solidFill>
                <a:latin typeface="Source Sans Pro" panose="020B0503030403020204" pitchFamily="34" charset="0"/>
                <a:ea typeface="Source Sans Pro" panose="020B0503030403020204" pitchFamily="34" charset="0"/>
              </a:rPr>
              <a:t>Berkembang</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biak</a:t>
            </a:r>
            <a:r>
              <a:rPr lang="en-GB" sz="2000" dirty="0">
                <a:solidFill>
                  <a:schemeClr val="tx2"/>
                </a:solidFill>
                <a:latin typeface="Source Sans Pro" panose="020B0503030403020204" pitchFamily="34" charset="0"/>
                <a:ea typeface="Source Sans Pro" panose="020B0503030403020204" pitchFamily="34" charset="0"/>
              </a:rPr>
              <a:t> di </a:t>
            </a:r>
            <a:r>
              <a:rPr lang="en-GB" sz="2000" dirty="0" err="1">
                <a:solidFill>
                  <a:schemeClr val="tx2"/>
                </a:solidFill>
                <a:latin typeface="Source Sans Pro" panose="020B0503030403020204" pitchFamily="34" charset="0"/>
                <a:ea typeface="Source Sans Pro" panose="020B0503030403020204" pitchFamily="34" charset="0"/>
              </a:rPr>
              <a:t>kotoran</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seperti</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jamban</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cemplung</a:t>
            </a:r>
            <a:r>
              <a:rPr lang="en-GB" sz="2000" dirty="0">
                <a:solidFill>
                  <a:schemeClr val="tx2"/>
                </a:solidFill>
                <a:latin typeface="Source Sans Pro" panose="020B0503030403020204" pitchFamily="34" charset="0"/>
                <a:ea typeface="Source Sans Pro" panose="020B0503030403020204" pitchFamily="34" charset="0"/>
              </a:rPr>
              <a:t>.</a:t>
            </a:r>
          </a:p>
          <a:p>
            <a:pPr>
              <a:lnSpc>
                <a:spcPct val="100000"/>
              </a:lnSpc>
            </a:pPr>
            <a:r>
              <a:rPr lang="en-GB" sz="2000" dirty="0" err="1">
                <a:solidFill>
                  <a:schemeClr val="tx2"/>
                </a:solidFill>
                <a:latin typeface="Source Sans Pro" panose="020B0503030403020204" pitchFamily="34" charset="0"/>
                <a:ea typeface="Source Sans Pro" panose="020B0503030403020204" pitchFamily="34" charset="0"/>
              </a:rPr>
              <a:t>Membawa</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patogen</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manusia</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Jumlah</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mikroba</a:t>
            </a:r>
            <a:r>
              <a:rPr lang="en-GB" sz="2000" dirty="0">
                <a:solidFill>
                  <a:schemeClr val="tx2"/>
                </a:solidFill>
                <a:latin typeface="Source Sans Pro" panose="020B0503030403020204" pitchFamily="34" charset="0"/>
                <a:ea typeface="Source Sans Pro" panose="020B0503030403020204" pitchFamily="34" charset="0"/>
              </a:rPr>
              <a:t> yang </a:t>
            </a:r>
            <a:r>
              <a:rPr lang="en-GB" sz="2000" dirty="0" err="1">
                <a:solidFill>
                  <a:schemeClr val="tx2"/>
                </a:solidFill>
                <a:latin typeface="Source Sans Pro" panose="020B0503030403020204" pitchFamily="34" charset="0"/>
                <a:ea typeface="Source Sans Pro" panose="020B0503030403020204" pitchFamily="34" charset="0"/>
              </a:rPr>
              <a:t>tinggi</a:t>
            </a:r>
            <a:r>
              <a:rPr lang="en-GB" sz="2000" dirty="0">
                <a:solidFill>
                  <a:schemeClr val="tx2"/>
                </a:solidFill>
                <a:latin typeface="Source Sans Pro" panose="020B0503030403020204" pitchFamily="34" charset="0"/>
                <a:ea typeface="Source Sans Pro" panose="020B0503030403020204" pitchFamily="34" charset="0"/>
              </a:rPr>
              <a:t>.</a:t>
            </a:r>
          </a:p>
          <a:p>
            <a:pPr>
              <a:lnSpc>
                <a:spcPct val="100000"/>
              </a:lnSpc>
            </a:pPr>
            <a:r>
              <a:rPr lang="en-GB" sz="2000" dirty="0" err="1">
                <a:solidFill>
                  <a:schemeClr val="tx2"/>
                </a:solidFill>
                <a:latin typeface="Source Sans Pro" panose="020B0503030403020204" pitchFamily="34" charset="0"/>
                <a:ea typeface="Source Sans Pro" panose="020B0503030403020204" pitchFamily="34" charset="0"/>
              </a:rPr>
              <a:t>Meningkatkan</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penularan</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fekal</a:t>
            </a:r>
            <a:r>
              <a:rPr lang="en-GB" sz="2000" dirty="0">
                <a:solidFill>
                  <a:schemeClr val="tx2"/>
                </a:solidFill>
                <a:latin typeface="Source Sans Pro" panose="020B0503030403020204" pitchFamily="34" charset="0"/>
                <a:ea typeface="Source Sans Pro" panose="020B0503030403020204" pitchFamily="34" charset="0"/>
              </a:rPr>
              <a:t>-oral, </a:t>
            </a:r>
            <a:r>
              <a:rPr lang="en-GB" sz="2000" dirty="0" err="1">
                <a:solidFill>
                  <a:schemeClr val="tx2"/>
                </a:solidFill>
                <a:latin typeface="Source Sans Pro" panose="020B0503030403020204" pitchFamily="34" charset="0"/>
                <a:ea typeface="Source Sans Pro" panose="020B0503030403020204" pitchFamily="34" charset="0"/>
              </a:rPr>
              <a:t>menyediakan</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jalur</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dari</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kotoran</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ke</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makanan</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atau</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peralatan</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dapur</a:t>
            </a:r>
            <a:r>
              <a:rPr lang="en-GB" sz="2000" dirty="0">
                <a:solidFill>
                  <a:schemeClr val="tx2"/>
                </a:solidFill>
                <a:latin typeface="Source Sans Pro" panose="020B0503030403020204" pitchFamily="34" charset="0"/>
                <a:ea typeface="Source Sans Pro" panose="020B0503030403020204" pitchFamily="34" charset="0"/>
              </a:rPr>
              <a:t>.</a:t>
            </a:r>
          </a:p>
        </p:txBody>
      </p:sp>
      <p:sp>
        <p:nvSpPr>
          <p:cNvPr id="27" name="Text Placeholder 7">
            <a:extLst>
              <a:ext uri="{FF2B5EF4-FFF2-40B4-BE49-F238E27FC236}">
                <a16:creationId xmlns:a16="http://schemas.microsoft.com/office/drawing/2014/main" id="{B1600964-B189-DA4B-91F0-1E20E575A408}"/>
              </a:ext>
            </a:extLst>
          </p:cNvPr>
          <p:cNvSpPr txBox="1">
            <a:spLocks/>
          </p:cNvSpPr>
          <p:nvPr/>
        </p:nvSpPr>
        <p:spPr>
          <a:xfrm>
            <a:off x="482012" y="2863678"/>
            <a:ext cx="1861138" cy="436606"/>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800" dirty="0" err="1">
                <a:solidFill>
                  <a:srgbClr val="226676"/>
                </a:solidFill>
                <a:latin typeface="Source Sans Pro" panose="020B0503030403020204" pitchFamily="34" charset="0"/>
                <a:ea typeface="Source Sans Pro" panose="020B0503030403020204" pitchFamily="34" charset="0"/>
              </a:rPr>
              <a:t>Kecoa</a:t>
            </a:r>
            <a:r>
              <a:rPr lang="en-GB" sz="1800" dirty="0">
                <a:solidFill>
                  <a:srgbClr val="226676"/>
                </a:solidFill>
                <a:latin typeface="Source Sans Pro" panose="020B0503030403020204" pitchFamily="34" charset="0"/>
                <a:ea typeface="Source Sans Pro" panose="020B0503030403020204" pitchFamily="34" charset="0"/>
              </a:rPr>
              <a:t>:</a:t>
            </a:r>
          </a:p>
          <a:p>
            <a:pPr>
              <a:lnSpc>
                <a:spcPct val="100000"/>
              </a:lnSpc>
            </a:pPr>
            <a:endParaRPr lang="en-GB" sz="1800" dirty="0">
              <a:latin typeface="Source Sans Pro" panose="020B0503030403020204" pitchFamily="34" charset="0"/>
              <a:ea typeface="Source Sans Pro" panose="020B0503030403020204" pitchFamily="34" charset="0"/>
            </a:endParaRPr>
          </a:p>
        </p:txBody>
      </p:sp>
      <p:sp>
        <p:nvSpPr>
          <p:cNvPr id="24" name="Text Placeholder 7">
            <a:extLst>
              <a:ext uri="{FF2B5EF4-FFF2-40B4-BE49-F238E27FC236}">
                <a16:creationId xmlns:a16="http://schemas.microsoft.com/office/drawing/2014/main" id="{DD7DB03C-E460-CA42-863E-23A08367821A}"/>
              </a:ext>
            </a:extLst>
          </p:cNvPr>
          <p:cNvSpPr txBox="1">
            <a:spLocks/>
          </p:cNvSpPr>
          <p:nvPr/>
        </p:nvSpPr>
        <p:spPr>
          <a:xfrm>
            <a:off x="714097" y="6088951"/>
            <a:ext cx="8358187" cy="436606"/>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sv-SE" sz="1800" dirty="0">
                <a:solidFill>
                  <a:srgbClr val="226676"/>
                </a:solidFill>
                <a:latin typeface="Source Sans Pro" panose="020B0503030403020204" pitchFamily="34" charset="0"/>
                <a:ea typeface="Source Sans Pro" panose="020B0503030403020204" pitchFamily="34" charset="0"/>
              </a:rPr>
              <a:t>Habitat vektor dan cara penularan harus diperhatikan dalam SSP</a:t>
            </a:r>
            <a:endParaRPr lang="en-GB" sz="1800" dirty="0">
              <a:solidFill>
                <a:srgbClr val="226676"/>
              </a:solidFill>
              <a:latin typeface="Source Sans Pro" panose="020B0503030403020204" pitchFamily="34" charset="0"/>
              <a:ea typeface="Source Sans Pro" panose="020B0503030403020204" pitchFamily="34" charset="0"/>
            </a:endParaRPr>
          </a:p>
          <a:p>
            <a:pPr algn="ctr">
              <a:lnSpc>
                <a:spcPct val="100000"/>
              </a:lnSpc>
            </a:pPr>
            <a:endParaRPr lang="en-GB" sz="1800" dirty="0">
              <a:solidFill>
                <a:srgbClr val="226676"/>
              </a:solidFill>
              <a:latin typeface="Source Sans Pro" panose="020B0503030403020204" pitchFamily="34" charset="0"/>
              <a:ea typeface="Source Sans Pro" panose="020B0503030403020204" pitchFamily="34" charset="0"/>
            </a:endParaRPr>
          </a:p>
        </p:txBody>
      </p:sp>
      <p:pic>
        <p:nvPicPr>
          <p:cNvPr id="3" name="Grafik 2" descr="Käfer">
            <a:extLst>
              <a:ext uri="{FF2B5EF4-FFF2-40B4-BE49-F238E27FC236}">
                <a16:creationId xmlns:a16="http://schemas.microsoft.com/office/drawing/2014/main" id="{B2EA4DAC-BFFF-1548-97C8-3D37D3A195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58396" y="2873849"/>
            <a:ext cx="520862" cy="520862"/>
          </a:xfrm>
          <a:prstGeom prst="rect">
            <a:avLst/>
          </a:prstGeom>
        </p:spPr>
      </p:pic>
      <p:pic>
        <p:nvPicPr>
          <p:cNvPr id="6" name="Grafik 5">
            <a:extLst>
              <a:ext uri="{FF2B5EF4-FFF2-40B4-BE49-F238E27FC236}">
                <a16:creationId xmlns:a16="http://schemas.microsoft.com/office/drawing/2014/main" id="{37B2CA40-A6F1-A848-A558-24D962247F9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848770" y="2753971"/>
            <a:ext cx="608626" cy="574045"/>
          </a:xfrm>
          <a:prstGeom prst="rect">
            <a:avLst/>
          </a:prstGeom>
        </p:spPr>
      </p:pic>
      <p:pic>
        <p:nvPicPr>
          <p:cNvPr id="13" name="Grafik 12">
            <a:extLst>
              <a:ext uri="{FF2B5EF4-FFF2-40B4-BE49-F238E27FC236}">
                <a16:creationId xmlns:a16="http://schemas.microsoft.com/office/drawing/2014/main" id="{68FC34B1-1E19-464F-8EDD-8AD60E4159F1}"/>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054825" y="2741494"/>
            <a:ext cx="607163" cy="574045"/>
          </a:xfrm>
          <a:prstGeom prst="rect">
            <a:avLst/>
          </a:prstGeom>
        </p:spPr>
      </p:pic>
      <p:sp>
        <p:nvSpPr>
          <p:cNvPr id="25" name="Text Placeholder 7">
            <a:extLst>
              <a:ext uri="{FF2B5EF4-FFF2-40B4-BE49-F238E27FC236}">
                <a16:creationId xmlns:a16="http://schemas.microsoft.com/office/drawing/2014/main" id="{93100425-0C5A-EF4F-8826-A792D0EEA6F1}"/>
              </a:ext>
            </a:extLst>
          </p:cNvPr>
          <p:cNvSpPr txBox="1">
            <a:spLocks/>
          </p:cNvSpPr>
          <p:nvPr/>
        </p:nvSpPr>
        <p:spPr>
          <a:xfrm>
            <a:off x="4119306" y="2872029"/>
            <a:ext cx="1861138" cy="436606"/>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800" dirty="0" err="1">
                <a:solidFill>
                  <a:srgbClr val="226676"/>
                </a:solidFill>
                <a:latin typeface="Source Sans Pro" panose="020B0503030403020204" pitchFamily="34" charset="0"/>
                <a:ea typeface="Source Sans Pro" panose="020B0503030403020204" pitchFamily="34" charset="0"/>
              </a:rPr>
              <a:t>Lalat</a:t>
            </a:r>
            <a:r>
              <a:rPr lang="en-GB" sz="1800" dirty="0">
                <a:solidFill>
                  <a:srgbClr val="226676"/>
                </a:solidFill>
                <a:latin typeface="Source Sans Pro" panose="020B0503030403020204" pitchFamily="34" charset="0"/>
                <a:ea typeface="Source Sans Pro" panose="020B0503030403020204" pitchFamily="34" charset="0"/>
              </a:rPr>
              <a:t>:</a:t>
            </a:r>
          </a:p>
          <a:p>
            <a:pPr>
              <a:lnSpc>
                <a:spcPct val="100000"/>
              </a:lnSpc>
            </a:pPr>
            <a:endParaRPr lang="en-GB" sz="1800" dirty="0">
              <a:latin typeface="Source Sans Pro" panose="020B0503030403020204" pitchFamily="34" charset="0"/>
              <a:ea typeface="Source Sans Pro" panose="020B0503030403020204" pitchFamily="34" charset="0"/>
            </a:endParaRPr>
          </a:p>
        </p:txBody>
      </p:sp>
      <p:sp>
        <p:nvSpPr>
          <p:cNvPr id="29" name="Text Placeholder 7">
            <a:extLst>
              <a:ext uri="{FF2B5EF4-FFF2-40B4-BE49-F238E27FC236}">
                <a16:creationId xmlns:a16="http://schemas.microsoft.com/office/drawing/2014/main" id="{3DD88A26-7AF6-0B45-8968-3FB511011B1B}"/>
              </a:ext>
            </a:extLst>
          </p:cNvPr>
          <p:cNvSpPr txBox="1">
            <a:spLocks/>
          </p:cNvSpPr>
          <p:nvPr/>
        </p:nvSpPr>
        <p:spPr>
          <a:xfrm>
            <a:off x="6898795" y="2863678"/>
            <a:ext cx="1265963" cy="436606"/>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800" dirty="0" err="1">
                <a:solidFill>
                  <a:srgbClr val="226676"/>
                </a:solidFill>
                <a:latin typeface="Source Sans Pro" panose="020B0503030403020204" pitchFamily="34" charset="0"/>
                <a:ea typeface="Source Sans Pro" panose="020B0503030403020204" pitchFamily="34" charset="0"/>
              </a:rPr>
              <a:t>Nyamuk</a:t>
            </a:r>
            <a:endParaRPr lang="en-GB" sz="1800" dirty="0">
              <a:solidFill>
                <a:srgbClr val="226676"/>
              </a:solidFill>
              <a:latin typeface="Source Sans Pro" panose="020B0503030403020204" pitchFamily="34" charset="0"/>
              <a:ea typeface="Source Sans Pro" panose="020B0503030403020204" pitchFamily="34" charset="0"/>
            </a:endParaRPr>
          </a:p>
          <a:p>
            <a:pPr>
              <a:lnSpc>
                <a:spcPct val="100000"/>
              </a:lnSpc>
            </a:pPr>
            <a:endParaRPr lang="en-GB" sz="1800" dirty="0">
              <a:latin typeface="Source Sans Pro" panose="020B0503030403020204" pitchFamily="34" charset="0"/>
              <a:ea typeface="Source Sans Pro" panose="020B0503030403020204" pitchFamily="34" charset="0"/>
            </a:endParaRPr>
          </a:p>
        </p:txBody>
      </p:sp>
      <p:sp>
        <p:nvSpPr>
          <p:cNvPr id="33" name="Text Placeholder 7">
            <a:extLst>
              <a:ext uri="{FF2B5EF4-FFF2-40B4-BE49-F238E27FC236}">
                <a16:creationId xmlns:a16="http://schemas.microsoft.com/office/drawing/2014/main" id="{895BC17A-F374-A34F-9660-290D05358319}"/>
              </a:ext>
            </a:extLst>
          </p:cNvPr>
          <p:cNvSpPr txBox="1">
            <a:spLocks/>
          </p:cNvSpPr>
          <p:nvPr/>
        </p:nvSpPr>
        <p:spPr>
          <a:xfrm>
            <a:off x="3448573" y="3357170"/>
            <a:ext cx="2767595" cy="1636503"/>
          </a:xfrm>
          <a:prstGeom prst="rect">
            <a:avLst/>
          </a:prstGeom>
        </p:spPr>
        <p:txBody>
          <a:bodyPr lIns="0" tIns="0" rIns="0" bIns="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err="1">
                <a:solidFill>
                  <a:schemeClr val="tx2"/>
                </a:solidFill>
                <a:latin typeface="Source Sans Pro" panose="020B0503030403020204" pitchFamily="34" charset="0"/>
                <a:ea typeface="Source Sans Pro" panose="020B0503030403020204" pitchFamily="34" charset="0"/>
              </a:rPr>
              <a:t>Membawa</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berbagai</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patogen</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enterik</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termasuk</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bakteri</a:t>
            </a:r>
            <a:r>
              <a:rPr lang="en-GB" sz="2000" dirty="0">
                <a:solidFill>
                  <a:schemeClr val="tx2"/>
                </a:solidFill>
                <a:latin typeface="Source Sans Pro" panose="020B0503030403020204" pitchFamily="34" charset="0"/>
                <a:ea typeface="Source Sans Pro" panose="020B0503030403020204" pitchFamily="34" charset="0"/>
              </a:rPr>
              <a:t> dan protozoa.</a:t>
            </a:r>
          </a:p>
          <a:p>
            <a:pPr>
              <a:lnSpc>
                <a:spcPct val="100000"/>
              </a:lnSpc>
            </a:pPr>
            <a:r>
              <a:rPr lang="en-GB" sz="2000" dirty="0" err="1">
                <a:solidFill>
                  <a:schemeClr val="tx2"/>
                </a:solidFill>
                <a:latin typeface="Source Sans Pro" panose="020B0503030403020204" pitchFamily="34" charset="0"/>
                <a:ea typeface="Source Sans Pro" panose="020B0503030403020204" pitchFamily="34" charset="0"/>
              </a:rPr>
              <a:t>Menyebabkan</a:t>
            </a:r>
            <a:r>
              <a:rPr lang="en-GB" sz="2000" dirty="0">
                <a:solidFill>
                  <a:schemeClr val="tx2"/>
                </a:solidFill>
                <a:latin typeface="Source Sans Pro" panose="020B0503030403020204" pitchFamily="34" charset="0"/>
                <a:ea typeface="Source Sans Pro" panose="020B0503030403020204" pitchFamily="34" charset="0"/>
              </a:rPr>
              <a:t> trachoma.</a:t>
            </a:r>
          </a:p>
        </p:txBody>
      </p:sp>
      <p:sp>
        <p:nvSpPr>
          <p:cNvPr id="34" name="Text Placeholder 7">
            <a:extLst>
              <a:ext uri="{FF2B5EF4-FFF2-40B4-BE49-F238E27FC236}">
                <a16:creationId xmlns:a16="http://schemas.microsoft.com/office/drawing/2014/main" id="{4DF98D30-D1F0-EE49-B9E1-0CE41E710DBD}"/>
              </a:ext>
            </a:extLst>
          </p:cNvPr>
          <p:cNvSpPr txBox="1">
            <a:spLocks/>
          </p:cNvSpPr>
          <p:nvPr/>
        </p:nvSpPr>
        <p:spPr>
          <a:xfrm>
            <a:off x="6216168" y="3328016"/>
            <a:ext cx="2994537" cy="2709817"/>
          </a:xfrm>
          <a:prstGeom prst="rect">
            <a:avLst/>
          </a:prstGeom>
        </p:spPr>
        <p:txBody>
          <a:bodyPr lIns="0" tIns="0" rIns="0" bIns="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800" dirty="0" err="1">
                <a:solidFill>
                  <a:schemeClr val="tx2"/>
                </a:solidFill>
                <a:latin typeface="Source Sans Pro" panose="020B0503030403020204" pitchFamily="34" charset="0"/>
                <a:ea typeface="Source Sans Pro" panose="020B0503030403020204" pitchFamily="34" charset="0"/>
              </a:rPr>
              <a:t>Drainase</a:t>
            </a:r>
            <a:r>
              <a:rPr lang="en-GB" sz="1800" dirty="0">
                <a:solidFill>
                  <a:schemeClr val="tx2"/>
                </a:solidFill>
                <a:latin typeface="Source Sans Pro" panose="020B0503030403020204" pitchFamily="34" charset="0"/>
                <a:ea typeface="Source Sans Pro" panose="020B0503030403020204" pitchFamily="34" charset="0"/>
              </a:rPr>
              <a:t> yang </a:t>
            </a:r>
            <a:r>
              <a:rPr lang="en-GB" sz="1800" dirty="0" err="1">
                <a:solidFill>
                  <a:schemeClr val="tx2"/>
                </a:solidFill>
                <a:latin typeface="Source Sans Pro" panose="020B0503030403020204" pitchFamily="34" charset="0"/>
                <a:ea typeface="Source Sans Pro" panose="020B0503030403020204" pitchFamily="34" charset="0"/>
              </a:rPr>
              <a:t>tidak</a:t>
            </a:r>
            <a:r>
              <a:rPr lang="en-GB" sz="1800" dirty="0">
                <a:solidFill>
                  <a:schemeClr val="tx2"/>
                </a:solidFill>
                <a:latin typeface="Source Sans Pro" panose="020B0503030403020204" pitchFamily="34" charset="0"/>
                <a:ea typeface="Source Sans Pro" panose="020B0503030403020204" pitchFamily="34" charset="0"/>
              </a:rPr>
              <a:t> </a:t>
            </a:r>
            <a:r>
              <a:rPr lang="en-GB" sz="1800" dirty="0" err="1">
                <a:solidFill>
                  <a:schemeClr val="tx2"/>
                </a:solidFill>
                <a:latin typeface="Source Sans Pro" panose="020B0503030403020204" pitchFamily="34" charset="0"/>
                <a:ea typeface="Source Sans Pro" panose="020B0503030403020204" pitchFamily="34" charset="0"/>
              </a:rPr>
              <a:t>memadai</a:t>
            </a:r>
            <a:r>
              <a:rPr lang="en-GB" sz="1800" dirty="0">
                <a:solidFill>
                  <a:schemeClr val="tx2"/>
                </a:solidFill>
                <a:latin typeface="Source Sans Pro" panose="020B0503030403020204" pitchFamily="34" charset="0"/>
                <a:ea typeface="Source Sans Pro" panose="020B0503030403020204" pitchFamily="34" charset="0"/>
              </a:rPr>
              <a:t>, </a:t>
            </a:r>
            <a:r>
              <a:rPr lang="en-GB" sz="1800" dirty="0" err="1">
                <a:solidFill>
                  <a:schemeClr val="tx2"/>
                </a:solidFill>
                <a:latin typeface="Source Sans Pro" panose="020B0503030403020204" pitchFamily="34" charset="0"/>
                <a:ea typeface="Source Sans Pro" panose="020B0503030403020204" pitchFamily="34" charset="0"/>
              </a:rPr>
              <a:t>genangan</a:t>
            </a:r>
            <a:r>
              <a:rPr lang="en-GB" sz="1800" dirty="0">
                <a:solidFill>
                  <a:schemeClr val="tx2"/>
                </a:solidFill>
                <a:latin typeface="Source Sans Pro" panose="020B0503030403020204" pitchFamily="34" charset="0"/>
                <a:ea typeface="Source Sans Pro" panose="020B0503030403020204" pitchFamily="34" charset="0"/>
              </a:rPr>
              <a:t> air, dan </a:t>
            </a:r>
            <a:r>
              <a:rPr lang="en-GB" sz="1800" dirty="0" err="1">
                <a:solidFill>
                  <a:schemeClr val="tx2"/>
                </a:solidFill>
                <a:latin typeface="Source Sans Pro" panose="020B0503030403020204" pitchFamily="34" charset="0"/>
                <a:ea typeface="Source Sans Pro" panose="020B0503030403020204" pitchFamily="34" charset="0"/>
              </a:rPr>
              <a:t>kolam</a:t>
            </a:r>
            <a:r>
              <a:rPr lang="en-GB" sz="1800" dirty="0">
                <a:solidFill>
                  <a:schemeClr val="tx2"/>
                </a:solidFill>
                <a:latin typeface="Source Sans Pro" panose="020B0503030403020204" pitchFamily="34" charset="0"/>
                <a:ea typeface="Source Sans Pro" panose="020B0503030403020204" pitchFamily="34" charset="0"/>
              </a:rPr>
              <a:t> </a:t>
            </a:r>
            <a:r>
              <a:rPr lang="en-GB" sz="1800" dirty="0" err="1">
                <a:solidFill>
                  <a:schemeClr val="tx2"/>
                </a:solidFill>
                <a:latin typeface="Source Sans Pro" panose="020B0503030403020204" pitchFamily="34" charset="0"/>
                <a:ea typeface="Source Sans Pro" panose="020B0503030403020204" pitchFamily="34" charset="0"/>
              </a:rPr>
              <a:t>berkontribusi</a:t>
            </a:r>
            <a:r>
              <a:rPr lang="en-GB" sz="1800" dirty="0">
                <a:solidFill>
                  <a:schemeClr val="tx2"/>
                </a:solidFill>
                <a:latin typeface="Source Sans Pro" panose="020B0503030403020204" pitchFamily="34" charset="0"/>
                <a:ea typeface="Source Sans Pro" panose="020B0503030403020204" pitchFamily="34" charset="0"/>
              </a:rPr>
              <a:t> </a:t>
            </a:r>
            <a:r>
              <a:rPr lang="en-GB" sz="1800" dirty="0" err="1">
                <a:solidFill>
                  <a:schemeClr val="tx2"/>
                </a:solidFill>
                <a:latin typeface="Source Sans Pro" panose="020B0503030403020204" pitchFamily="34" charset="0"/>
                <a:ea typeface="Source Sans Pro" panose="020B0503030403020204" pitchFamily="34" charset="0"/>
              </a:rPr>
              <a:t>terhadap</a:t>
            </a:r>
            <a:r>
              <a:rPr lang="en-GB" sz="1800" dirty="0">
                <a:solidFill>
                  <a:schemeClr val="tx2"/>
                </a:solidFill>
                <a:latin typeface="Source Sans Pro" panose="020B0503030403020204" pitchFamily="34" charset="0"/>
                <a:ea typeface="Source Sans Pro" panose="020B0503030403020204" pitchFamily="34" charset="0"/>
              </a:rPr>
              <a:t> </a:t>
            </a:r>
            <a:r>
              <a:rPr lang="en-GB" sz="1800" dirty="0" err="1">
                <a:solidFill>
                  <a:schemeClr val="tx2"/>
                </a:solidFill>
                <a:latin typeface="Source Sans Pro" panose="020B0503030403020204" pitchFamily="34" charset="0"/>
                <a:ea typeface="Source Sans Pro" panose="020B0503030403020204" pitchFamily="34" charset="0"/>
              </a:rPr>
              <a:t>perkembangbiakannya</a:t>
            </a:r>
            <a:r>
              <a:rPr lang="en-GB" sz="1800" dirty="0">
                <a:solidFill>
                  <a:schemeClr val="tx2"/>
                </a:solidFill>
                <a:latin typeface="Source Sans Pro" panose="020B0503030403020204" pitchFamily="34" charset="0"/>
                <a:ea typeface="Source Sans Pro" panose="020B0503030403020204" pitchFamily="34" charset="0"/>
              </a:rPr>
              <a:t>.</a:t>
            </a:r>
          </a:p>
          <a:p>
            <a:pPr>
              <a:lnSpc>
                <a:spcPct val="100000"/>
              </a:lnSpc>
            </a:pPr>
            <a:r>
              <a:rPr lang="en-GB" sz="1800" dirty="0" err="1">
                <a:solidFill>
                  <a:schemeClr val="tx2"/>
                </a:solidFill>
                <a:latin typeface="Source Sans Pro" panose="020B0503030403020204" pitchFamily="34" charset="0"/>
                <a:ea typeface="Source Sans Pro" panose="020B0503030403020204" pitchFamily="34" charset="0"/>
              </a:rPr>
              <a:t>Berbagai</a:t>
            </a:r>
            <a:r>
              <a:rPr lang="en-GB" sz="1800" dirty="0">
                <a:solidFill>
                  <a:schemeClr val="tx2"/>
                </a:solidFill>
                <a:latin typeface="Source Sans Pro" panose="020B0503030403020204" pitchFamily="34" charset="0"/>
                <a:ea typeface="Source Sans Pro" panose="020B0503030403020204" pitchFamily="34" charset="0"/>
              </a:rPr>
              <a:t> </a:t>
            </a:r>
            <a:r>
              <a:rPr lang="en-GB" sz="1800" dirty="0" err="1">
                <a:solidFill>
                  <a:schemeClr val="tx2"/>
                </a:solidFill>
                <a:latin typeface="Source Sans Pro" panose="020B0503030403020204" pitchFamily="34" charset="0"/>
                <a:ea typeface="Source Sans Pro" panose="020B0503030403020204" pitchFamily="34" charset="0"/>
              </a:rPr>
              <a:t>macam</a:t>
            </a:r>
            <a:r>
              <a:rPr lang="en-GB" sz="1800" dirty="0">
                <a:solidFill>
                  <a:schemeClr val="tx2"/>
                </a:solidFill>
                <a:latin typeface="Source Sans Pro" panose="020B0503030403020204" pitchFamily="34" charset="0"/>
                <a:ea typeface="Source Sans Pro" panose="020B0503030403020204" pitchFamily="34" charset="0"/>
              </a:rPr>
              <a:t> </a:t>
            </a:r>
            <a:r>
              <a:rPr lang="en-GB" sz="1800" dirty="0" err="1">
                <a:solidFill>
                  <a:schemeClr val="tx2"/>
                </a:solidFill>
                <a:latin typeface="Source Sans Pro" panose="020B0503030403020204" pitchFamily="34" charset="0"/>
                <a:ea typeface="Source Sans Pro" panose="020B0503030403020204" pitchFamily="34" charset="0"/>
              </a:rPr>
              <a:t>penyakit</a:t>
            </a:r>
            <a:r>
              <a:rPr lang="en-GB" sz="1800" dirty="0">
                <a:solidFill>
                  <a:schemeClr val="tx2"/>
                </a:solidFill>
                <a:latin typeface="Source Sans Pro" panose="020B0503030403020204" pitchFamily="34" charset="0"/>
                <a:ea typeface="Source Sans Pro" panose="020B0503030403020204" pitchFamily="34" charset="0"/>
              </a:rPr>
              <a:t> yang </a:t>
            </a:r>
            <a:r>
              <a:rPr lang="en-GB" sz="1800" dirty="0" err="1">
                <a:solidFill>
                  <a:schemeClr val="tx2"/>
                </a:solidFill>
                <a:latin typeface="Source Sans Pro" panose="020B0503030403020204" pitchFamily="34" charset="0"/>
                <a:ea typeface="Source Sans Pro" panose="020B0503030403020204" pitchFamily="34" charset="0"/>
              </a:rPr>
              <a:t>ditularkan</a:t>
            </a:r>
            <a:r>
              <a:rPr lang="en-GB" sz="1800" dirty="0">
                <a:solidFill>
                  <a:schemeClr val="tx2"/>
                </a:solidFill>
                <a:latin typeface="Source Sans Pro" panose="020B0503030403020204" pitchFamily="34" charset="0"/>
                <a:ea typeface="Source Sans Pro" panose="020B0503030403020204" pitchFamily="34" charset="0"/>
              </a:rPr>
              <a:t> </a:t>
            </a:r>
            <a:r>
              <a:rPr lang="en-GB" sz="1800" dirty="0" err="1">
                <a:solidFill>
                  <a:schemeClr val="tx2"/>
                </a:solidFill>
                <a:latin typeface="Source Sans Pro" panose="020B0503030403020204" pitchFamily="34" charset="0"/>
                <a:ea typeface="Source Sans Pro" panose="020B0503030403020204" pitchFamily="34" charset="0"/>
              </a:rPr>
              <a:t>nyamuk</a:t>
            </a:r>
            <a:r>
              <a:rPr lang="en-GB" sz="1800" dirty="0">
                <a:solidFill>
                  <a:schemeClr val="tx2"/>
                </a:solidFill>
                <a:latin typeface="Source Sans Pro" panose="020B0503030403020204" pitchFamily="34" charset="0"/>
                <a:ea typeface="Source Sans Pro" panose="020B0503030403020204" pitchFamily="34" charset="0"/>
              </a:rPr>
              <a:t>: </a:t>
            </a:r>
            <a:r>
              <a:rPr lang="en-GB" sz="1800" dirty="0" err="1">
                <a:solidFill>
                  <a:schemeClr val="tx2"/>
                </a:solidFill>
                <a:latin typeface="Source Sans Pro" panose="020B0503030403020204" pitchFamily="34" charset="0"/>
                <a:ea typeface="Source Sans Pro" panose="020B0503030403020204" pitchFamily="34" charset="0"/>
              </a:rPr>
              <a:t>demam</a:t>
            </a:r>
            <a:r>
              <a:rPr lang="en-GB" sz="1800" dirty="0">
                <a:solidFill>
                  <a:schemeClr val="tx2"/>
                </a:solidFill>
                <a:latin typeface="Source Sans Pro" panose="020B0503030403020204" pitchFamily="34" charset="0"/>
                <a:ea typeface="Source Sans Pro" panose="020B0503030403020204" pitchFamily="34" charset="0"/>
              </a:rPr>
              <a:t> </a:t>
            </a:r>
            <a:r>
              <a:rPr lang="en-GB" sz="1800" dirty="0" err="1">
                <a:solidFill>
                  <a:schemeClr val="tx2"/>
                </a:solidFill>
                <a:latin typeface="Source Sans Pro" panose="020B0503030403020204" pitchFamily="34" charset="0"/>
                <a:ea typeface="Source Sans Pro" panose="020B0503030403020204" pitchFamily="34" charset="0"/>
              </a:rPr>
              <a:t>berdarah</a:t>
            </a:r>
            <a:r>
              <a:rPr lang="en-GB" sz="1800" dirty="0">
                <a:solidFill>
                  <a:schemeClr val="tx2"/>
                </a:solidFill>
                <a:latin typeface="Source Sans Pro" panose="020B0503030403020204" pitchFamily="34" charset="0"/>
                <a:ea typeface="Source Sans Pro" panose="020B0503030403020204" pitchFamily="34" charset="0"/>
              </a:rPr>
              <a:t>, malaria, virus West Nile, chikungunya, </a:t>
            </a:r>
            <a:r>
              <a:rPr lang="en-GB" sz="1800" dirty="0" err="1">
                <a:solidFill>
                  <a:schemeClr val="tx2"/>
                </a:solidFill>
                <a:latin typeface="Source Sans Pro" panose="020B0503030403020204" pitchFamily="34" charset="0"/>
                <a:ea typeface="Source Sans Pro" panose="020B0503030403020204" pitchFamily="34" charset="0"/>
              </a:rPr>
              <a:t>demam</a:t>
            </a:r>
            <a:r>
              <a:rPr lang="en-GB" sz="1800" dirty="0">
                <a:solidFill>
                  <a:schemeClr val="tx2"/>
                </a:solidFill>
                <a:latin typeface="Source Sans Pro" panose="020B0503030403020204" pitchFamily="34" charset="0"/>
                <a:ea typeface="Source Sans Pro" panose="020B0503030403020204" pitchFamily="34" charset="0"/>
              </a:rPr>
              <a:t> </a:t>
            </a:r>
            <a:r>
              <a:rPr lang="en-GB" sz="1800" dirty="0" err="1">
                <a:solidFill>
                  <a:schemeClr val="tx2"/>
                </a:solidFill>
                <a:latin typeface="Source Sans Pro" panose="020B0503030403020204" pitchFamily="34" charset="0"/>
                <a:ea typeface="Source Sans Pro" panose="020B0503030403020204" pitchFamily="34" charset="0"/>
              </a:rPr>
              <a:t>kuning</a:t>
            </a:r>
            <a:endParaRPr lang="en-GB" sz="1800" dirty="0">
              <a:solidFill>
                <a:schemeClr val="tx2"/>
              </a:solidFill>
              <a:latin typeface="Source Sans Pro" panose="020B0503030403020204" pitchFamily="34" charset="0"/>
              <a:ea typeface="Source Sans Pro" panose="020B0503030403020204" pitchFamily="34" charset="0"/>
            </a:endParaRPr>
          </a:p>
        </p:txBody>
      </p:sp>
      <p:sp>
        <p:nvSpPr>
          <p:cNvPr id="20" name="Rectangular Callout 19">
            <a:extLst>
              <a:ext uri="{FF2B5EF4-FFF2-40B4-BE49-F238E27FC236}">
                <a16:creationId xmlns:a16="http://schemas.microsoft.com/office/drawing/2014/main" id="{B107C431-1B69-0441-919B-0253690507D7}"/>
              </a:ext>
            </a:extLst>
          </p:cNvPr>
          <p:cNvSpPr/>
          <p:nvPr/>
        </p:nvSpPr>
        <p:spPr>
          <a:xfrm>
            <a:off x="7230845" y="432010"/>
            <a:ext cx="1440000" cy="972000"/>
          </a:xfrm>
          <a:prstGeom prst="wedgeRectCallout">
            <a:avLst/>
          </a:prstGeom>
          <a:solidFill>
            <a:srgbClr val="3791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err="1">
                <a:solidFill>
                  <a:schemeClr val="bg1"/>
                </a:solidFill>
                <a:latin typeface="Source Sans Pro" panose="020B0503030403020204" pitchFamily="34" charset="0"/>
                <a:ea typeface="Source Sans Pro" panose="020B0503030403020204" pitchFamily="34" charset="0"/>
              </a:rPr>
              <a:t>Pedoman</a:t>
            </a:r>
            <a:r>
              <a:rPr lang="en-GB" sz="1500" dirty="0">
                <a:solidFill>
                  <a:schemeClr val="bg1"/>
                </a:solidFill>
                <a:latin typeface="Source Sans Pro" panose="020B0503030403020204" pitchFamily="34" charset="0"/>
                <a:ea typeface="Source Sans Pro" panose="020B0503030403020204" pitchFamily="34" charset="0"/>
              </a:rPr>
              <a:t> WHO</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Bab 6</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Hal 104</a:t>
            </a:r>
          </a:p>
        </p:txBody>
      </p:sp>
      <p:pic>
        <p:nvPicPr>
          <p:cNvPr id="2" name="Picture 1">
            <a:extLst>
              <a:ext uri="{FF2B5EF4-FFF2-40B4-BE49-F238E27FC236}">
                <a16:creationId xmlns:a16="http://schemas.microsoft.com/office/drawing/2014/main" id="{3D8E99E4-2F5A-C3C3-6B50-9A1042E7173C}"/>
              </a:ext>
            </a:extLst>
          </p:cNvPr>
          <p:cNvPicPr>
            <a:picLocks noChangeAspect="1"/>
          </p:cNvPicPr>
          <p:nvPr/>
        </p:nvPicPr>
        <p:blipFill>
          <a:blip r:embed="rId7"/>
          <a:stretch>
            <a:fillRect/>
          </a:stretch>
        </p:blipFill>
        <p:spPr>
          <a:xfrm>
            <a:off x="6744627" y="767181"/>
            <a:ext cx="553616" cy="667212"/>
          </a:xfrm>
          <a:prstGeom prst="rect">
            <a:avLst/>
          </a:prstGeom>
        </p:spPr>
      </p:pic>
    </p:spTree>
    <p:extLst>
      <p:ext uri="{BB962C8B-B14F-4D97-AF65-F5344CB8AC3E}">
        <p14:creationId xmlns:p14="http://schemas.microsoft.com/office/powerpoint/2010/main" val="23097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p:bldP spid="24" grpId="0"/>
      <p:bldP spid="25" grpId="0"/>
      <p:bldP spid="29" grpId="0"/>
      <p:bldP spid="33" grpId="0"/>
      <p:bldP spid="3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07CAF193-A9A2-7041-8EFD-163AD6BD5A75}"/>
              </a:ext>
            </a:extLst>
          </p:cNvPr>
          <p:cNvSpPr txBox="1">
            <a:spLocks/>
          </p:cNvSpPr>
          <p:nvPr/>
        </p:nvSpPr>
        <p:spPr>
          <a:xfrm>
            <a:off x="340489" y="2865134"/>
            <a:ext cx="2136185" cy="1418879"/>
          </a:xfrm>
          <a:prstGeom prst="rect">
            <a:avLst/>
          </a:prstGeom>
        </p:spPr>
        <p:txBody>
          <a:bodyPr anchor="ct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it-IT" sz="2000" dirty="0">
                <a:solidFill>
                  <a:schemeClr val="tx2"/>
                </a:solidFill>
                <a:latin typeface="Source Sans Pro" panose="020B0503030403020204" pitchFamily="34" charset="0"/>
                <a:ea typeface="Source Sans Pro" panose="020B0503030403020204" pitchFamily="34" charset="0"/>
              </a:rPr>
              <a:t>Fraksi limbah dari Langkah 2.2</a:t>
            </a:r>
            <a:endParaRPr lang="en-GB" sz="2000" dirty="0">
              <a:solidFill>
                <a:schemeClr val="tx2"/>
              </a:solidFill>
              <a:latin typeface="Source Sans Pro" panose="020B0503030403020204" pitchFamily="34" charset="0"/>
              <a:ea typeface="Source Sans Pro" panose="020B0503030403020204" pitchFamily="34" charset="0"/>
            </a:endParaRPr>
          </a:p>
        </p:txBody>
      </p:sp>
      <p:sp>
        <p:nvSpPr>
          <p:cNvPr id="4" name="Text Placeholder 7">
            <a:extLst>
              <a:ext uri="{FF2B5EF4-FFF2-40B4-BE49-F238E27FC236}">
                <a16:creationId xmlns:a16="http://schemas.microsoft.com/office/drawing/2014/main" id="{76D82F74-9B45-F54F-BE96-D8376932D697}"/>
              </a:ext>
            </a:extLst>
          </p:cNvPr>
          <p:cNvSpPr txBox="1">
            <a:spLocks/>
          </p:cNvSpPr>
          <p:nvPr/>
        </p:nvSpPr>
        <p:spPr>
          <a:xfrm>
            <a:off x="2673828" y="3006430"/>
            <a:ext cx="1951069" cy="1418879"/>
          </a:xfrm>
          <a:prstGeom prst="rect">
            <a:avLst/>
          </a:prstGeom>
        </p:spPr>
        <p:txBody>
          <a:bodyPr anchor="ct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Potential health hazards</a:t>
            </a:r>
          </a:p>
          <a:p>
            <a:pPr>
              <a:lnSpc>
                <a:spcPct val="100000"/>
              </a:lnSpc>
            </a:pPr>
            <a:endParaRPr lang="en-GB" sz="2000" dirty="0">
              <a:solidFill>
                <a:schemeClr val="tx2"/>
              </a:solidFill>
              <a:latin typeface="Source Sans Pro" panose="020B0503030403020204" pitchFamily="34" charset="0"/>
              <a:ea typeface="Source Sans Pro" panose="020B0503030403020204" pitchFamily="34" charset="0"/>
            </a:endParaRPr>
          </a:p>
        </p:txBody>
      </p:sp>
      <p:sp>
        <p:nvSpPr>
          <p:cNvPr id="5" name="Text Placeholder 7">
            <a:extLst>
              <a:ext uri="{FF2B5EF4-FFF2-40B4-BE49-F238E27FC236}">
                <a16:creationId xmlns:a16="http://schemas.microsoft.com/office/drawing/2014/main" id="{4070140E-5281-7B48-86E6-4137094B29FC}"/>
              </a:ext>
            </a:extLst>
          </p:cNvPr>
          <p:cNvSpPr txBox="1">
            <a:spLocks/>
          </p:cNvSpPr>
          <p:nvPr/>
        </p:nvSpPr>
        <p:spPr>
          <a:xfrm>
            <a:off x="5007425" y="2816643"/>
            <a:ext cx="1636340" cy="1418879"/>
          </a:xfrm>
          <a:prstGeom prst="rect">
            <a:avLst/>
          </a:prstGeom>
        </p:spPr>
        <p:txBody>
          <a:bodyPr anchor="ct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Data </a:t>
            </a:r>
            <a:r>
              <a:rPr lang="en-GB" sz="2000" dirty="0" err="1">
                <a:solidFill>
                  <a:schemeClr val="tx2"/>
                </a:solidFill>
                <a:latin typeface="Source Sans Pro" panose="020B0503030403020204" pitchFamily="34" charset="0"/>
                <a:ea typeface="Source Sans Pro" panose="020B0503030403020204" pitchFamily="34" charset="0"/>
              </a:rPr>
              <a:t>kontekstual</a:t>
            </a:r>
            <a:r>
              <a:rPr lang="en-GB" sz="2000" dirty="0">
                <a:solidFill>
                  <a:schemeClr val="tx2"/>
                </a:solidFill>
                <a:latin typeface="Source Sans Pro" panose="020B0503030403020204" pitchFamily="34" charset="0"/>
                <a:ea typeface="Source Sans Pro" panose="020B0503030403020204" pitchFamily="34" charset="0"/>
              </a:rPr>
              <a:t> dan </a:t>
            </a:r>
            <a:r>
              <a:rPr lang="en-GB" sz="2000" dirty="0" err="1">
                <a:solidFill>
                  <a:schemeClr val="tx2"/>
                </a:solidFill>
                <a:latin typeface="Source Sans Pro" panose="020B0503030403020204" pitchFamily="34" charset="0"/>
                <a:ea typeface="Source Sans Pro" panose="020B0503030403020204" pitchFamily="34" charset="0"/>
              </a:rPr>
              <a:t>kesehatan</a:t>
            </a:r>
            <a:endParaRPr lang="en-GB" sz="2000" dirty="0">
              <a:solidFill>
                <a:schemeClr val="tx2"/>
              </a:solidFill>
              <a:latin typeface="Source Sans Pro" panose="020B0503030403020204" pitchFamily="34" charset="0"/>
              <a:ea typeface="Source Sans Pro" panose="020B0503030403020204" pitchFamily="34" charset="0"/>
            </a:endParaRPr>
          </a:p>
        </p:txBody>
      </p:sp>
      <p:sp>
        <p:nvSpPr>
          <p:cNvPr id="6" name="Text Placeholder 7">
            <a:extLst>
              <a:ext uri="{FF2B5EF4-FFF2-40B4-BE49-F238E27FC236}">
                <a16:creationId xmlns:a16="http://schemas.microsoft.com/office/drawing/2014/main" id="{696785FE-41CD-E04F-9809-3F8A709ED505}"/>
              </a:ext>
            </a:extLst>
          </p:cNvPr>
          <p:cNvSpPr txBox="1">
            <a:spLocks/>
          </p:cNvSpPr>
          <p:nvPr/>
        </p:nvSpPr>
        <p:spPr>
          <a:xfrm>
            <a:off x="6918830" y="2686901"/>
            <a:ext cx="2237379" cy="1418879"/>
          </a:xfrm>
          <a:prstGeom prst="rect">
            <a:avLst/>
          </a:prstGeom>
        </p:spPr>
        <p:txBody>
          <a:bodyPr anchor="ct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nn-NO" sz="2000" dirty="0">
                <a:solidFill>
                  <a:schemeClr val="tx2"/>
                </a:solidFill>
                <a:latin typeface="Source Sans Pro" panose="020B0503030403020204" pitchFamily="34" charset="0"/>
                <a:ea typeface="Source Sans Pro" panose="020B0503030403020204" pitchFamily="34" charset="0"/>
              </a:rPr>
              <a:t>Mengidentifikasi bahaya kesehatan yang relevan</a:t>
            </a:r>
            <a:endParaRPr lang="en-GB" sz="2000" dirty="0">
              <a:solidFill>
                <a:schemeClr val="tx2"/>
              </a:solidFill>
              <a:latin typeface="Source Sans Pro" panose="020B0503030403020204" pitchFamily="34" charset="0"/>
              <a:ea typeface="Source Sans Pro" panose="020B0503030403020204" pitchFamily="34" charset="0"/>
            </a:endParaRPr>
          </a:p>
        </p:txBody>
      </p:sp>
      <p:cxnSp>
        <p:nvCxnSpPr>
          <p:cNvPr id="7" name="Gerade Verbindung mit Pfeil 6">
            <a:extLst>
              <a:ext uri="{FF2B5EF4-FFF2-40B4-BE49-F238E27FC236}">
                <a16:creationId xmlns:a16="http://schemas.microsoft.com/office/drawing/2014/main" id="{84FE66D4-ADC2-F74A-AB1B-A06BDE3D0B30}"/>
              </a:ext>
            </a:extLst>
          </p:cNvPr>
          <p:cNvCxnSpPr/>
          <p:nvPr/>
        </p:nvCxnSpPr>
        <p:spPr>
          <a:xfrm>
            <a:off x="2075544" y="3526083"/>
            <a:ext cx="261255" cy="0"/>
          </a:xfrm>
          <a:prstGeom prst="straightConnector1">
            <a:avLst/>
          </a:prstGeom>
          <a:ln>
            <a:solidFill>
              <a:srgbClr val="226676"/>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8" name="Gerade Verbindung mit Pfeil 7">
            <a:extLst>
              <a:ext uri="{FF2B5EF4-FFF2-40B4-BE49-F238E27FC236}">
                <a16:creationId xmlns:a16="http://schemas.microsoft.com/office/drawing/2014/main" id="{8FCC96CA-BFAD-3E49-8580-B1098628FC16}"/>
              </a:ext>
            </a:extLst>
          </p:cNvPr>
          <p:cNvCxnSpPr/>
          <p:nvPr/>
        </p:nvCxnSpPr>
        <p:spPr>
          <a:xfrm>
            <a:off x="4468602" y="3574574"/>
            <a:ext cx="261255" cy="0"/>
          </a:xfrm>
          <a:prstGeom prst="straightConnector1">
            <a:avLst/>
          </a:prstGeom>
          <a:ln>
            <a:solidFill>
              <a:srgbClr val="226676"/>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9" name="Gerade Verbindung mit Pfeil 8">
            <a:extLst>
              <a:ext uri="{FF2B5EF4-FFF2-40B4-BE49-F238E27FC236}">
                <a16:creationId xmlns:a16="http://schemas.microsoft.com/office/drawing/2014/main" id="{FC7FB37F-1476-0044-A8A3-E830204FB152}"/>
              </a:ext>
            </a:extLst>
          </p:cNvPr>
          <p:cNvCxnSpPr/>
          <p:nvPr/>
        </p:nvCxnSpPr>
        <p:spPr>
          <a:xfrm>
            <a:off x="6643765" y="3579244"/>
            <a:ext cx="261255" cy="0"/>
          </a:xfrm>
          <a:prstGeom prst="straightConnector1">
            <a:avLst/>
          </a:prstGeom>
          <a:ln>
            <a:solidFill>
              <a:srgbClr val="226676"/>
            </a:solidFill>
            <a:tailEnd type="triangle" w="lg" len="med"/>
          </a:ln>
        </p:spPr>
        <p:style>
          <a:lnRef idx="1">
            <a:schemeClr val="accent1"/>
          </a:lnRef>
          <a:fillRef idx="0">
            <a:schemeClr val="accent1"/>
          </a:fillRef>
          <a:effectRef idx="0">
            <a:schemeClr val="accent1"/>
          </a:effectRef>
          <a:fontRef idx="minor">
            <a:schemeClr val="tx1"/>
          </a:fontRef>
        </p:style>
      </p:cxnSp>
      <p:sp>
        <p:nvSpPr>
          <p:cNvPr id="12" name="Text Placeholder 7">
            <a:extLst>
              <a:ext uri="{FF2B5EF4-FFF2-40B4-BE49-F238E27FC236}">
                <a16:creationId xmlns:a16="http://schemas.microsoft.com/office/drawing/2014/main" id="{79FB1864-A112-4943-8246-750E2C397AC6}"/>
              </a:ext>
            </a:extLst>
          </p:cNvPr>
          <p:cNvSpPr txBox="1">
            <a:spLocks/>
          </p:cNvSpPr>
          <p:nvPr/>
        </p:nvSpPr>
        <p:spPr>
          <a:xfrm>
            <a:off x="3898702" y="4471521"/>
            <a:ext cx="3853786" cy="1043864"/>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GB" sz="2000" dirty="0" err="1">
                <a:solidFill>
                  <a:srgbClr val="226676"/>
                </a:solidFill>
                <a:latin typeface="Source Sans Pro" panose="020B0503030403020204" pitchFamily="34" charset="0"/>
                <a:ea typeface="Source Sans Pro" panose="020B0503030403020204" pitchFamily="34" charset="0"/>
              </a:rPr>
              <a:t>Informasi</a:t>
            </a:r>
            <a:r>
              <a:rPr lang="en-GB" sz="2000" dirty="0">
                <a:solidFill>
                  <a:srgbClr val="226676"/>
                </a:solidFill>
                <a:latin typeface="Source Sans Pro" panose="020B0503030403020204" pitchFamily="34" charset="0"/>
                <a:ea typeface="Source Sans Pro" panose="020B0503030403020204" pitchFamily="34" charset="0"/>
              </a:rPr>
              <a:t> </a:t>
            </a:r>
            <a:r>
              <a:rPr lang="en-GB" sz="2000" dirty="0" err="1">
                <a:solidFill>
                  <a:srgbClr val="226676"/>
                </a:solidFill>
                <a:latin typeface="Source Sans Pro" panose="020B0503030403020204" pitchFamily="34" charset="0"/>
                <a:ea typeface="Source Sans Pro" panose="020B0503030403020204" pitchFamily="34" charset="0"/>
              </a:rPr>
              <a:t>apa</a:t>
            </a:r>
            <a:r>
              <a:rPr lang="en-GB" sz="2000" dirty="0">
                <a:solidFill>
                  <a:srgbClr val="226676"/>
                </a:solidFill>
                <a:latin typeface="Source Sans Pro" panose="020B0503030403020204" pitchFamily="34" charset="0"/>
                <a:ea typeface="Source Sans Pro" panose="020B0503030403020204" pitchFamily="34" charset="0"/>
              </a:rPr>
              <a:t> yang </a:t>
            </a:r>
            <a:r>
              <a:rPr lang="en-GB" sz="2000" dirty="0" err="1">
                <a:solidFill>
                  <a:srgbClr val="226676"/>
                </a:solidFill>
                <a:latin typeface="Source Sans Pro" panose="020B0503030403020204" pitchFamily="34" charset="0"/>
                <a:ea typeface="Source Sans Pro" panose="020B0503030403020204" pitchFamily="34" charset="0"/>
              </a:rPr>
              <a:t>harus</a:t>
            </a:r>
            <a:r>
              <a:rPr lang="en-GB" sz="2000" dirty="0">
                <a:solidFill>
                  <a:srgbClr val="226676"/>
                </a:solidFill>
                <a:latin typeface="Source Sans Pro" panose="020B0503030403020204" pitchFamily="34" charset="0"/>
                <a:ea typeface="Source Sans Pro" panose="020B0503030403020204" pitchFamily="34" charset="0"/>
              </a:rPr>
              <a:t> kami </a:t>
            </a:r>
            <a:r>
              <a:rPr lang="en-GB" sz="2000" dirty="0" err="1">
                <a:solidFill>
                  <a:srgbClr val="226676"/>
                </a:solidFill>
                <a:latin typeface="Source Sans Pro" panose="020B0503030403020204" pitchFamily="34" charset="0"/>
                <a:ea typeface="Source Sans Pro" panose="020B0503030403020204" pitchFamily="34" charset="0"/>
              </a:rPr>
              <a:t>kumpulkan</a:t>
            </a:r>
            <a:r>
              <a:rPr lang="en-GB" sz="2000" dirty="0">
                <a:solidFill>
                  <a:srgbClr val="226676"/>
                </a:solidFill>
                <a:latin typeface="Source Sans Pro" panose="020B0503030403020204" pitchFamily="34" charset="0"/>
                <a:ea typeface="Source Sans Pro" panose="020B0503030403020204" pitchFamily="34" charset="0"/>
              </a:rPr>
              <a:t> </a:t>
            </a:r>
            <a:r>
              <a:rPr lang="en-GB" sz="2000" dirty="0" err="1">
                <a:solidFill>
                  <a:srgbClr val="226676"/>
                </a:solidFill>
                <a:latin typeface="Source Sans Pro" panose="020B0503030403020204" pitchFamily="34" charset="0"/>
                <a:ea typeface="Source Sans Pro" panose="020B0503030403020204" pitchFamily="34" charset="0"/>
              </a:rPr>
              <a:t>untuk</a:t>
            </a:r>
            <a:r>
              <a:rPr lang="en-GB" sz="2000" dirty="0">
                <a:solidFill>
                  <a:srgbClr val="226676"/>
                </a:solidFill>
                <a:latin typeface="Source Sans Pro" panose="020B0503030403020204" pitchFamily="34" charset="0"/>
                <a:ea typeface="Source Sans Pro" panose="020B0503030403020204" pitchFamily="34" charset="0"/>
              </a:rPr>
              <a:t> SSP kami?</a:t>
            </a:r>
          </a:p>
        </p:txBody>
      </p:sp>
      <p:sp>
        <p:nvSpPr>
          <p:cNvPr id="15" name="Abgerundetes Rechteck 14">
            <a:extLst>
              <a:ext uri="{FF2B5EF4-FFF2-40B4-BE49-F238E27FC236}">
                <a16:creationId xmlns:a16="http://schemas.microsoft.com/office/drawing/2014/main" id="{BF494857-2B90-FB4D-B201-B3C54E89C423}"/>
              </a:ext>
            </a:extLst>
          </p:cNvPr>
          <p:cNvSpPr/>
          <p:nvPr/>
        </p:nvSpPr>
        <p:spPr>
          <a:xfrm>
            <a:off x="4867004" y="2816643"/>
            <a:ext cx="1739775" cy="1353126"/>
          </a:xfrm>
          <a:prstGeom prst="roundRect">
            <a:avLst/>
          </a:prstGeom>
          <a:noFill/>
          <a:ln w="53975">
            <a:solidFill>
              <a:srgbClr val="2266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226676"/>
              </a:solidFill>
            </a:endParaRPr>
          </a:p>
        </p:txBody>
      </p:sp>
      <p:sp>
        <p:nvSpPr>
          <p:cNvPr id="13" name="Text Placeholder 19">
            <a:extLst>
              <a:ext uri="{FF2B5EF4-FFF2-40B4-BE49-F238E27FC236}">
                <a16:creationId xmlns:a16="http://schemas.microsoft.com/office/drawing/2014/main" id="{F72024F4-490D-6440-A589-3B4C9BC605FC}"/>
              </a:ext>
            </a:extLst>
          </p:cNvPr>
          <p:cNvSpPr txBox="1">
            <a:spLocks/>
          </p:cNvSpPr>
          <p:nvPr/>
        </p:nvSpPr>
        <p:spPr>
          <a:xfrm>
            <a:off x="224901" y="772275"/>
            <a:ext cx="658229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spc="0" dirty="0" err="1">
                <a:solidFill>
                  <a:schemeClr val="tx2"/>
                </a:solidFill>
                <a:latin typeface="Source Sans Pro" panose="020B0503030403020204" pitchFamily="34" charset="0"/>
                <a:ea typeface="Source Sans Pro" panose="020B0503030403020204" pitchFamily="34" charset="0"/>
              </a:rPr>
              <a:t>Kumpulkan</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informasi</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pendukung</a:t>
            </a:r>
            <a:endParaRPr lang="x-none" sz="2000" spc="0" dirty="0">
              <a:solidFill>
                <a:schemeClr val="tx2"/>
              </a:solidFill>
              <a:ea typeface="Source Sans Pro" panose="020B0503030403020204" pitchFamily="34" charset="0"/>
            </a:endParaRPr>
          </a:p>
        </p:txBody>
      </p:sp>
      <p:sp>
        <p:nvSpPr>
          <p:cNvPr id="14" name="Text Placeholder 19">
            <a:extLst>
              <a:ext uri="{FF2B5EF4-FFF2-40B4-BE49-F238E27FC236}">
                <a16:creationId xmlns:a16="http://schemas.microsoft.com/office/drawing/2014/main" id="{4B1D5C8C-C9AD-E94F-B6E8-D9961F8C1B42}"/>
              </a:ext>
            </a:extLst>
          </p:cNvPr>
          <p:cNvSpPr txBox="1">
            <a:spLocks/>
          </p:cNvSpPr>
          <p:nvPr/>
        </p:nvSpPr>
        <p:spPr>
          <a:xfrm>
            <a:off x="224901" y="283385"/>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46776"/>
                </a:solidFill>
              </a:rPr>
              <a:t>Langkah</a:t>
            </a:r>
            <a:r>
              <a:rPr lang="en-GB" dirty="0">
                <a:solidFill>
                  <a:srgbClr val="226676"/>
                </a:solidFill>
              </a:rPr>
              <a:t> 2.4</a:t>
            </a:r>
          </a:p>
        </p:txBody>
      </p:sp>
      <p:cxnSp>
        <p:nvCxnSpPr>
          <p:cNvPr id="16" name="Straight Connector 17">
            <a:extLst>
              <a:ext uri="{FF2B5EF4-FFF2-40B4-BE49-F238E27FC236}">
                <a16:creationId xmlns:a16="http://schemas.microsoft.com/office/drawing/2014/main" id="{90A28435-D78D-E74F-9E54-4B4A04F83D51}"/>
              </a:ext>
            </a:extLst>
          </p:cNvPr>
          <p:cNvCxnSpPr>
            <a:cxnSpLocks/>
          </p:cNvCxnSpPr>
          <p:nvPr/>
        </p:nvCxnSpPr>
        <p:spPr>
          <a:xfrm flipH="1">
            <a:off x="334851" y="1225547"/>
            <a:ext cx="8564451" cy="0"/>
          </a:xfrm>
          <a:prstGeom prst="line">
            <a:avLst/>
          </a:prstGeom>
          <a:ln>
            <a:solidFill>
              <a:srgbClr val="22667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544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arcador de texto"/>
          <p:cNvSpPr>
            <a:spLocks noGrp="1"/>
          </p:cNvSpPr>
          <p:nvPr>
            <p:ph type="body" sz="quarter" idx="14"/>
          </p:nvPr>
        </p:nvSpPr>
        <p:spPr>
          <a:xfrm>
            <a:off x="224901" y="2189117"/>
            <a:ext cx="8559423" cy="294411"/>
          </a:xfrm>
        </p:spPr>
        <p:txBody>
          <a:bodyPr/>
          <a:lstStyle/>
          <a:p>
            <a:pPr marL="0" indent="0">
              <a:lnSpc>
                <a:spcPct val="100000"/>
              </a:lnSpc>
              <a:buNone/>
            </a:pPr>
            <a:r>
              <a:rPr lang="it-IT" sz="2000" dirty="0">
                <a:latin typeface="Source Sans Pro" panose="020B0503030403020204" pitchFamily="34" charset="0"/>
                <a:ea typeface="Source Sans Pro" panose="020B0503030403020204" pitchFamily="34" charset="0"/>
              </a:rPr>
              <a:t>Informasi tentang kondisi penyakit dan konsentrasi patogen:</a:t>
            </a:r>
            <a:endParaRPr lang="en-GB" sz="2000" dirty="0">
              <a:latin typeface="Source Sans Pro" panose="020B0503030403020204" pitchFamily="34" charset="0"/>
              <a:ea typeface="Source Sans Pro" panose="020B0503030403020204" pitchFamily="34" charset="0"/>
            </a:endParaRPr>
          </a:p>
        </p:txBody>
      </p:sp>
      <p:sp>
        <p:nvSpPr>
          <p:cNvPr id="9" name="8 Marcador de texto"/>
          <p:cNvSpPr>
            <a:spLocks noGrp="1"/>
          </p:cNvSpPr>
          <p:nvPr>
            <p:ph type="body" sz="quarter" idx="20"/>
          </p:nvPr>
        </p:nvSpPr>
        <p:spPr>
          <a:xfrm>
            <a:off x="224901" y="1286277"/>
            <a:ext cx="5372101" cy="365761"/>
          </a:xfrm>
        </p:spPr>
        <p:txBody>
          <a:bodyPr/>
          <a:lstStyle/>
          <a:p>
            <a:pPr>
              <a:spcBef>
                <a:spcPts val="0"/>
              </a:spcBef>
            </a:pPr>
            <a:r>
              <a:rPr lang="en-GB" sz="2200" spc="0" dirty="0" err="1">
                <a:solidFill>
                  <a:schemeClr val="tx2"/>
                </a:solidFill>
                <a:latin typeface="Source Sans Pro" panose="020B0503030403020204" pitchFamily="34" charset="0"/>
                <a:ea typeface="Source Sans Pro" panose="020B0503030403020204" pitchFamily="34" charset="0"/>
              </a:rPr>
              <a:t>Menghimpun</a:t>
            </a:r>
            <a:r>
              <a:rPr lang="en-GB" sz="2200" spc="0" dirty="0">
                <a:solidFill>
                  <a:schemeClr val="tx2"/>
                </a:solidFill>
                <a:latin typeface="Source Sans Pro" panose="020B0503030403020204" pitchFamily="34" charset="0"/>
                <a:ea typeface="Source Sans Pro" panose="020B0503030403020204" pitchFamily="34" charset="0"/>
              </a:rPr>
              <a:t> </a:t>
            </a:r>
            <a:r>
              <a:rPr lang="en-GB" sz="2200" spc="0" dirty="0" err="1">
                <a:solidFill>
                  <a:schemeClr val="tx2"/>
                </a:solidFill>
                <a:latin typeface="Source Sans Pro" panose="020B0503030403020204" pitchFamily="34" charset="0"/>
                <a:ea typeface="Source Sans Pro" panose="020B0503030403020204" pitchFamily="34" charset="0"/>
              </a:rPr>
              <a:t>informasi</a:t>
            </a:r>
            <a:r>
              <a:rPr lang="en-GB" sz="2200" spc="0" dirty="0">
                <a:solidFill>
                  <a:schemeClr val="tx2"/>
                </a:solidFill>
                <a:latin typeface="Source Sans Pro" panose="020B0503030403020204" pitchFamily="34" charset="0"/>
                <a:ea typeface="Source Sans Pro" panose="020B0503030403020204" pitchFamily="34" charset="0"/>
              </a:rPr>
              <a:t> </a:t>
            </a:r>
            <a:r>
              <a:rPr lang="en-GB" sz="2200" spc="0" dirty="0" err="1">
                <a:solidFill>
                  <a:schemeClr val="tx2"/>
                </a:solidFill>
                <a:latin typeface="Source Sans Pro" panose="020B0503030403020204" pitchFamily="34" charset="0"/>
                <a:ea typeface="Source Sans Pro" panose="020B0503030403020204" pitchFamily="34" charset="0"/>
              </a:rPr>
              <a:t>bahaya</a:t>
            </a:r>
            <a:r>
              <a:rPr lang="en-GB" sz="2200" spc="0" dirty="0">
                <a:solidFill>
                  <a:schemeClr val="tx2"/>
                </a:solidFill>
                <a:latin typeface="Source Sans Pro" panose="020B0503030403020204" pitchFamily="34" charset="0"/>
                <a:ea typeface="Source Sans Pro" panose="020B0503030403020204" pitchFamily="34" charset="0"/>
              </a:rPr>
              <a:t> </a:t>
            </a:r>
            <a:r>
              <a:rPr lang="en-GB" sz="2200" spc="0" dirty="0" err="1">
                <a:solidFill>
                  <a:schemeClr val="tx2"/>
                </a:solidFill>
                <a:latin typeface="Source Sans Pro" panose="020B0503030403020204" pitchFamily="34" charset="0"/>
                <a:ea typeface="Source Sans Pro" panose="020B0503030403020204" pitchFamily="34" charset="0"/>
              </a:rPr>
              <a:t>biologis</a:t>
            </a:r>
            <a:endParaRPr lang="en-GB" dirty="0">
              <a:solidFill>
                <a:schemeClr val="tx2"/>
              </a:solidFill>
              <a:latin typeface="Source Sans Pro" panose="020B0503030403020204" pitchFamily="34" charset="0"/>
              <a:ea typeface="Source Sans Pro" panose="020B0503030403020204" pitchFamily="34" charset="0"/>
            </a:endParaRPr>
          </a:p>
        </p:txBody>
      </p:sp>
      <p:sp>
        <p:nvSpPr>
          <p:cNvPr id="21" name="Text Placeholder 7">
            <a:extLst>
              <a:ext uri="{FF2B5EF4-FFF2-40B4-BE49-F238E27FC236}">
                <a16:creationId xmlns:a16="http://schemas.microsoft.com/office/drawing/2014/main" id="{A7702A50-E77A-1247-99E7-6BF7FD5975B7}"/>
              </a:ext>
            </a:extLst>
          </p:cNvPr>
          <p:cNvSpPr txBox="1">
            <a:spLocks/>
          </p:cNvSpPr>
          <p:nvPr/>
        </p:nvSpPr>
        <p:spPr>
          <a:xfrm>
            <a:off x="224901" y="1742571"/>
            <a:ext cx="5120822" cy="436606"/>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sv-SE" sz="2000" b="1" dirty="0">
                <a:solidFill>
                  <a:srgbClr val="226676"/>
                </a:solidFill>
                <a:latin typeface="Source Sans Pro" panose="020B0503030403020204" pitchFamily="34" charset="0"/>
                <a:ea typeface="Source Sans Pro" panose="020B0503030403020204" pitchFamily="34" charset="0"/>
              </a:rPr>
              <a:t>Apa yang harus Anda kumpulkan?</a:t>
            </a:r>
            <a:endParaRPr lang="en-GB" sz="2000" b="1" dirty="0">
              <a:solidFill>
                <a:srgbClr val="226676"/>
              </a:solidFill>
              <a:latin typeface="Source Sans Pro" panose="020B0503030403020204" pitchFamily="34" charset="0"/>
              <a:ea typeface="Source Sans Pro" panose="020B0503030403020204" pitchFamily="34" charset="0"/>
            </a:endParaRPr>
          </a:p>
        </p:txBody>
      </p:sp>
      <p:sp>
        <p:nvSpPr>
          <p:cNvPr id="22" name="6 Marcador de texto">
            <a:extLst>
              <a:ext uri="{FF2B5EF4-FFF2-40B4-BE49-F238E27FC236}">
                <a16:creationId xmlns:a16="http://schemas.microsoft.com/office/drawing/2014/main" id="{6DF39A86-734B-5342-8BE7-2E9DECC53588}"/>
              </a:ext>
            </a:extLst>
          </p:cNvPr>
          <p:cNvSpPr txBox="1">
            <a:spLocks/>
          </p:cNvSpPr>
          <p:nvPr/>
        </p:nvSpPr>
        <p:spPr>
          <a:xfrm>
            <a:off x="2620108" y="5221221"/>
            <a:ext cx="6676423" cy="1332298"/>
          </a:xfrm>
          <a:prstGeom prst="rect">
            <a:avLst/>
          </a:prstGeom>
        </p:spPr>
        <p:txBody>
          <a:bodyPr anchor="t"/>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err="1">
                <a:solidFill>
                  <a:schemeClr val="tx2"/>
                </a:solidFill>
                <a:latin typeface="Source Sans Pro" panose="020B0503030403020204" pitchFamily="34" charset="0"/>
                <a:ea typeface="Source Sans Pro" panose="020B0503030403020204" pitchFamily="34" charset="0"/>
              </a:rPr>
              <a:t>Literatur</a:t>
            </a:r>
            <a:r>
              <a:rPr lang="en-GB" sz="2000" dirty="0">
                <a:solidFill>
                  <a:schemeClr val="tx2"/>
                </a:solidFill>
                <a:latin typeface="Source Sans Pro" panose="020B0503030403020204" pitchFamily="34" charset="0"/>
                <a:ea typeface="Source Sans Pro" panose="020B0503030403020204" pitchFamily="34" charset="0"/>
              </a:rPr>
              <a:t> desktop</a:t>
            </a:r>
          </a:p>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Kantor Kesehatan Masyarakat</a:t>
            </a:r>
          </a:p>
          <a:p>
            <a:pPr>
              <a:lnSpc>
                <a:spcPct val="100000"/>
              </a:lnSpc>
            </a:pPr>
            <a:r>
              <a:rPr lang="en-GB" sz="2000" dirty="0" err="1">
                <a:solidFill>
                  <a:schemeClr val="tx2"/>
                </a:solidFill>
                <a:latin typeface="Source Sans Pro" panose="020B0503030403020204" pitchFamily="34" charset="0"/>
                <a:ea typeface="Source Sans Pro" panose="020B0503030403020204" pitchFamily="34" charset="0"/>
              </a:rPr>
              <a:t>Konsultasi</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personel</a:t>
            </a:r>
            <a:r>
              <a:rPr lang="en-GB" sz="2000" dirty="0">
                <a:solidFill>
                  <a:schemeClr val="tx2"/>
                </a:solidFill>
                <a:latin typeface="Source Sans Pro" panose="020B0503030403020204" pitchFamily="34" charset="0"/>
                <a:ea typeface="Source Sans Pro" panose="020B0503030403020204" pitchFamily="34" charset="0"/>
              </a:rPr>
              <a:t> yang </a:t>
            </a:r>
            <a:r>
              <a:rPr lang="en-GB" sz="2000" dirty="0" err="1">
                <a:solidFill>
                  <a:schemeClr val="tx2"/>
                </a:solidFill>
                <a:latin typeface="Source Sans Pro" panose="020B0503030403020204" pitchFamily="34" charset="0"/>
                <a:ea typeface="Source Sans Pro" panose="020B0503030403020204" pitchFamily="34" charset="0"/>
              </a:rPr>
              <a:t>bekerja</a:t>
            </a:r>
            <a:r>
              <a:rPr lang="en-GB" sz="2000" dirty="0">
                <a:solidFill>
                  <a:schemeClr val="tx2"/>
                </a:solidFill>
                <a:latin typeface="Source Sans Pro" panose="020B0503030403020204" pitchFamily="34" charset="0"/>
                <a:ea typeface="Source Sans Pro" panose="020B0503030403020204" pitchFamily="34" charset="0"/>
              </a:rPr>
              <a:t> di </a:t>
            </a:r>
            <a:r>
              <a:rPr lang="en-GB" sz="2000" dirty="0" err="1">
                <a:solidFill>
                  <a:schemeClr val="tx2"/>
                </a:solidFill>
                <a:latin typeface="Source Sans Pro" panose="020B0503030403020204" pitchFamily="34" charset="0"/>
                <a:ea typeface="Source Sans Pro" panose="020B0503030403020204" pitchFamily="34" charset="0"/>
              </a:rPr>
              <a:t>fasilitas</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kesehatan</a:t>
            </a:r>
            <a:endParaRPr lang="en-GB" sz="2000" dirty="0">
              <a:solidFill>
                <a:schemeClr val="tx2"/>
              </a:solidFill>
              <a:latin typeface="Source Sans Pro" panose="020B0503030403020204" pitchFamily="34" charset="0"/>
              <a:ea typeface="Source Sans Pro" panose="020B0503030403020204" pitchFamily="34" charset="0"/>
            </a:endParaRPr>
          </a:p>
        </p:txBody>
      </p:sp>
      <p:sp>
        <p:nvSpPr>
          <p:cNvPr id="23" name="Text Placeholder 7">
            <a:extLst>
              <a:ext uri="{FF2B5EF4-FFF2-40B4-BE49-F238E27FC236}">
                <a16:creationId xmlns:a16="http://schemas.microsoft.com/office/drawing/2014/main" id="{32AE8E95-583B-0942-8874-EEFDDAA4D890}"/>
              </a:ext>
            </a:extLst>
          </p:cNvPr>
          <p:cNvSpPr txBox="1">
            <a:spLocks/>
          </p:cNvSpPr>
          <p:nvPr/>
        </p:nvSpPr>
        <p:spPr>
          <a:xfrm>
            <a:off x="2821528" y="4856331"/>
            <a:ext cx="2775474" cy="436606"/>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b="1" dirty="0">
                <a:solidFill>
                  <a:srgbClr val="226676"/>
                </a:solidFill>
                <a:latin typeface="Source Sans Pro" panose="020B0503030403020204" pitchFamily="34" charset="0"/>
                <a:ea typeface="Source Sans Pro" panose="020B0503030403020204" pitchFamily="34" charset="0"/>
              </a:rPr>
              <a:t>Dari </a:t>
            </a:r>
            <a:r>
              <a:rPr lang="en-GB" sz="2000" b="1" dirty="0" err="1">
                <a:solidFill>
                  <a:srgbClr val="226676"/>
                </a:solidFill>
                <a:latin typeface="Source Sans Pro" panose="020B0503030403020204" pitchFamily="34" charset="0"/>
                <a:ea typeface="Source Sans Pro" panose="020B0503030403020204" pitchFamily="34" charset="0"/>
              </a:rPr>
              <a:t>sumber</a:t>
            </a:r>
            <a:r>
              <a:rPr lang="en-GB" sz="2000" b="1" dirty="0">
                <a:solidFill>
                  <a:srgbClr val="226676"/>
                </a:solidFill>
                <a:latin typeface="Source Sans Pro" panose="020B0503030403020204" pitchFamily="34" charset="0"/>
                <a:ea typeface="Source Sans Pro" panose="020B0503030403020204" pitchFamily="34" charset="0"/>
              </a:rPr>
              <a:t> mana?</a:t>
            </a:r>
          </a:p>
        </p:txBody>
      </p:sp>
      <p:sp>
        <p:nvSpPr>
          <p:cNvPr id="24" name="6 Marcador de texto">
            <a:extLst>
              <a:ext uri="{FF2B5EF4-FFF2-40B4-BE49-F238E27FC236}">
                <a16:creationId xmlns:a16="http://schemas.microsoft.com/office/drawing/2014/main" id="{20FC9786-B7D8-B948-9FE9-9EEDF5129DAF}"/>
              </a:ext>
            </a:extLst>
          </p:cNvPr>
          <p:cNvSpPr txBox="1">
            <a:spLocks/>
          </p:cNvSpPr>
          <p:nvPr/>
        </p:nvSpPr>
        <p:spPr>
          <a:xfrm>
            <a:off x="224901" y="2696018"/>
            <a:ext cx="8793593" cy="2220852"/>
          </a:xfrm>
          <a:prstGeom prst="rect">
            <a:avLst/>
          </a:prstGeom>
        </p:spPr>
        <p:txBody>
          <a:bodyPr anchor="t"/>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err="1">
                <a:solidFill>
                  <a:schemeClr val="tx2"/>
                </a:solidFill>
                <a:latin typeface="Source Sans Pro" panose="020B0503030403020204" pitchFamily="34" charset="0"/>
                <a:ea typeface="Source Sans Pro" panose="020B0503030403020204" pitchFamily="34" charset="0"/>
              </a:rPr>
              <a:t>Patogen</a:t>
            </a:r>
            <a:r>
              <a:rPr lang="en-GB" sz="2000" dirty="0">
                <a:solidFill>
                  <a:schemeClr val="tx2"/>
                </a:solidFill>
                <a:latin typeface="Source Sans Pro" panose="020B0503030403020204" pitchFamily="34" charset="0"/>
                <a:ea typeface="Source Sans Pro" panose="020B0503030403020204" pitchFamily="34" charset="0"/>
              </a:rPr>
              <a:t> yang </a:t>
            </a:r>
            <a:r>
              <a:rPr lang="en-GB" sz="2000" dirty="0" err="1">
                <a:solidFill>
                  <a:schemeClr val="tx2"/>
                </a:solidFill>
                <a:latin typeface="Source Sans Pro" panose="020B0503030403020204" pitchFamily="34" charset="0"/>
                <a:ea typeface="Source Sans Pro" panose="020B0503030403020204" pitchFamily="34" charset="0"/>
              </a:rPr>
              <a:t>ditularkan</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melalui</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saluran</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pencernaan</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enterik</a:t>
            </a:r>
            <a:r>
              <a:rPr lang="en-GB" sz="2000" dirty="0">
                <a:solidFill>
                  <a:schemeClr val="tx2"/>
                </a:solidFill>
                <a:latin typeface="Source Sans Pro" panose="020B0503030403020204" pitchFamily="34" charset="0"/>
                <a:ea typeface="Source Sans Pro" panose="020B0503030403020204" pitchFamily="34" charset="0"/>
              </a:rPr>
              <a:t>) dan </a:t>
            </a:r>
            <a:r>
              <a:rPr lang="en-GB" sz="2000" dirty="0" err="1">
                <a:solidFill>
                  <a:schemeClr val="tx2"/>
                </a:solidFill>
                <a:latin typeface="Source Sans Pro" panose="020B0503030403020204" pitchFamily="34" charset="0"/>
                <a:ea typeface="Source Sans Pro" panose="020B0503030403020204" pitchFamily="34" charset="0"/>
              </a:rPr>
              <a:t>saluran</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kemih</a:t>
            </a:r>
            <a:r>
              <a:rPr lang="en-GB" sz="2000" dirty="0">
                <a:solidFill>
                  <a:schemeClr val="tx2"/>
                </a:solidFill>
                <a:latin typeface="Source Sans Pro" panose="020B0503030403020204" pitchFamily="34" charset="0"/>
                <a:ea typeface="Source Sans Pro" panose="020B0503030403020204" pitchFamily="34" charset="0"/>
              </a:rPr>
              <a:t> yang </a:t>
            </a:r>
            <a:r>
              <a:rPr lang="en-GB" sz="2000" dirty="0" err="1">
                <a:solidFill>
                  <a:schemeClr val="tx2"/>
                </a:solidFill>
                <a:latin typeface="Source Sans Pro" panose="020B0503030403020204" pitchFamily="34" charset="0"/>
                <a:ea typeface="Source Sans Pro" panose="020B0503030403020204" pitchFamily="34" charset="0"/>
              </a:rPr>
              <a:t>ada</a:t>
            </a:r>
            <a:r>
              <a:rPr lang="en-GB" sz="2000" dirty="0">
                <a:solidFill>
                  <a:schemeClr val="tx2"/>
                </a:solidFill>
                <a:latin typeface="Source Sans Pro" panose="020B0503030403020204" pitchFamily="34" charset="0"/>
                <a:ea typeface="Source Sans Pro" panose="020B0503030403020204" pitchFamily="34" charset="0"/>
              </a:rPr>
              <a:t> di </a:t>
            </a:r>
            <a:r>
              <a:rPr lang="en-GB" sz="2000" dirty="0" err="1">
                <a:solidFill>
                  <a:schemeClr val="tx2"/>
                </a:solidFill>
                <a:latin typeface="Source Sans Pro" panose="020B0503030403020204" pitchFamily="34" charset="0"/>
                <a:ea typeface="Source Sans Pro" panose="020B0503030403020204" pitchFamily="34" charset="0"/>
              </a:rPr>
              <a:t>masyarakat</a:t>
            </a:r>
            <a:endParaRPr lang="en-GB" sz="2000" dirty="0">
              <a:solidFill>
                <a:schemeClr val="tx2"/>
              </a:solidFill>
              <a:latin typeface="Source Sans Pro" panose="020B0503030403020204" pitchFamily="34" charset="0"/>
              <a:ea typeface="Source Sans Pro" panose="020B0503030403020204" pitchFamily="34" charset="0"/>
            </a:endParaRPr>
          </a:p>
          <a:p>
            <a:pPr>
              <a:lnSpc>
                <a:spcPct val="100000"/>
              </a:lnSpc>
            </a:pPr>
            <a:r>
              <a:rPr lang="en-GB" sz="2000" dirty="0" err="1">
                <a:solidFill>
                  <a:schemeClr val="tx2"/>
                </a:solidFill>
                <a:latin typeface="Source Sans Pro" panose="020B0503030403020204" pitchFamily="34" charset="0"/>
                <a:ea typeface="Source Sans Pro" panose="020B0503030403020204" pitchFamily="34" charset="0"/>
              </a:rPr>
              <a:t>Penyakit</a:t>
            </a:r>
            <a:r>
              <a:rPr lang="en-GB" sz="2000" dirty="0">
                <a:solidFill>
                  <a:schemeClr val="tx2"/>
                </a:solidFill>
                <a:latin typeface="Source Sans Pro" panose="020B0503030403020204" pitchFamily="34" charset="0"/>
                <a:ea typeface="Source Sans Pro" panose="020B0503030403020204" pitchFamily="34" charset="0"/>
              </a:rPr>
              <a:t> yang </a:t>
            </a:r>
            <a:r>
              <a:rPr lang="en-GB" sz="2000" dirty="0" err="1">
                <a:solidFill>
                  <a:schemeClr val="tx2"/>
                </a:solidFill>
                <a:latin typeface="Source Sans Pro" panose="020B0503030403020204" pitchFamily="34" charset="0"/>
                <a:ea typeface="Source Sans Pro" panose="020B0503030403020204" pitchFamily="34" charset="0"/>
              </a:rPr>
              <a:t>ditularkan</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melalui</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vektor</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misalnya</a:t>
            </a:r>
            <a:r>
              <a:rPr lang="en-GB" sz="2000" dirty="0">
                <a:solidFill>
                  <a:schemeClr val="tx2"/>
                </a:solidFill>
                <a:latin typeface="Source Sans Pro" panose="020B0503030403020204" pitchFamily="34" charset="0"/>
                <a:ea typeface="Source Sans Pro" panose="020B0503030403020204" pitchFamily="34" charset="0"/>
              </a:rPr>
              <a:t> malaria yang </a:t>
            </a:r>
            <a:r>
              <a:rPr lang="en-GB" sz="2000" dirty="0" err="1">
                <a:solidFill>
                  <a:schemeClr val="tx2"/>
                </a:solidFill>
                <a:latin typeface="Source Sans Pro" panose="020B0503030403020204" pitchFamily="34" charset="0"/>
                <a:ea typeface="Source Sans Pro" panose="020B0503030403020204" pitchFamily="34" charset="0"/>
              </a:rPr>
              <a:t>ditularkan</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melalui</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nyamuk</a:t>
            </a:r>
            <a:r>
              <a:rPr lang="en-GB" sz="2000" dirty="0">
                <a:solidFill>
                  <a:schemeClr val="tx2"/>
                </a:solidFill>
                <a:latin typeface="Source Sans Pro" panose="020B0503030403020204" pitchFamily="34" charset="0"/>
                <a:ea typeface="Source Sans Pro" panose="020B0503030403020204" pitchFamily="34" charset="0"/>
              </a:rPr>
              <a:t> dan </a:t>
            </a:r>
            <a:r>
              <a:rPr lang="en-GB" sz="2000" dirty="0" err="1">
                <a:solidFill>
                  <a:schemeClr val="tx2"/>
                </a:solidFill>
                <a:latin typeface="Source Sans Pro" panose="020B0503030403020204" pitchFamily="34" charset="0"/>
                <a:ea typeface="Source Sans Pro" panose="020B0503030403020204" pitchFamily="34" charset="0"/>
              </a:rPr>
              <a:t>demam</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berdarah</a:t>
            </a:r>
            <a:r>
              <a:rPr lang="en-GB" sz="2000" dirty="0">
                <a:solidFill>
                  <a:schemeClr val="tx2"/>
                </a:solidFill>
                <a:latin typeface="Source Sans Pro" panose="020B0503030403020204" pitchFamily="34" charset="0"/>
                <a:ea typeface="Source Sans Pro" panose="020B0503030403020204" pitchFamily="34" charset="0"/>
              </a:rPr>
              <a:t>, yang </a:t>
            </a:r>
            <a:r>
              <a:rPr lang="en-GB" sz="2000" dirty="0" err="1">
                <a:solidFill>
                  <a:schemeClr val="tx2"/>
                </a:solidFill>
                <a:latin typeface="Source Sans Pro" panose="020B0503030403020204" pitchFamily="34" charset="0"/>
                <a:ea typeface="Source Sans Pro" panose="020B0503030403020204" pitchFamily="34" charset="0"/>
              </a:rPr>
              <a:t>ditularkan</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melalui</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tikus</a:t>
            </a:r>
            <a:r>
              <a:rPr lang="en-GB" sz="2000" dirty="0">
                <a:solidFill>
                  <a:schemeClr val="tx2"/>
                </a:solidFill>
                <a:latin typeface="Source Sans Pro" panose="020B0503030403020204" pitchFamily="34" charset="0"/>
                <a:ea typeface="Source Sans Pro" panose="020B0503030403020204" pitchFamily="34" charset="0"/>
              </a:rPr>
              <a:t>)</a:t>
            </a:r>
          </a:p>
          <a:p>
            <a:pPr>
              <a:lnSpc>
                <a:spcPct val="100000"/>
              </a:lnSpc>
            </a:pPr>
            <a:r>
              <a:rPr lang="en-GB" sz="2000" dirty="0" err="1">
                <a:solidFill>
                  <a:schemeClr val="tx2"/>
                </a:solidFill>
                <a:latin typeface="Source Sans Pro" panose="020B0503030403020204" pitchFamily="34" charset="0"/>
                <a:ea typeface="Source Sans Pro" panose="020B0503030403020204" pitchFamily="34" charset="0"/>
              </a:rPr>
              <a:t>Informasi</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bahaya</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biologis</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dalam</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fraksi</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limbah</a:t>
            </a:r>
            <a:r>
              <a:rPr lang="en-GB" sz="2000" dirty="0">
                <a:solidFill>
                  <a:schemeClr val="tx2"/>
                </a:solidFill>
                <a:latin typeface="Source Sans Pro" panose="020B0503030403020204" pitchFamily="34" charset="0"/>
                <a:ea typeface="Source Sans Pro" panose="020B0503030403020204" pitchFamily="34" charset="0"/>
              </a:rPr>
              <a:t> yang </a:t>
            </a:r>
            <a:r>
              <a:rPr lang="en-GB" sz="2000" dirty="0" err="1">
                <a:solidFill>
                  <a:schemeClr val="tx2"/>
                </a:solidFill>
                <a:latin typeface="Source Sans Pro" panose="020B0503030403020204" pitchFamily="34" charset="0"/>
                <a:ea typeface="Source Sans Pro" panose="020B0503030403020204" pitchFamily="34" charset="0"/>
              </a:rPr>
              <a:t>relevan</a:t>
            </a:r>
            <a:r>
              <a:rPr lang="en-GB" sz="2000" dirty="0">
                <a:solidFill>
                  <a:schemeClr val="tx2"/>
                </a:solidFill>
                <a:latin typeface="Source Sans Pro" panose="020B0503030403020204" pitchFamily="34" charset="0"/>
                <a:ea typeface="Source Sans Pro" panose="020B0503030403020204" pitchFamily="34" charset="0"/>
              </a:rPr>
              <a:t> (minimal: E. coli dan </a:t>
            </a:r>
            <a:r>
              <a:rPr lang="en-GB" sz="2000" dirty="0" err="1">
                <a:solidFill>
                  <a:schemeClr val="tx2"/>
                </a:solidFill>
                <a:latin typeface="Source Sans Pro" panose="020B0503030403020204" pitchFamily="34" charset="0"/>
                <a:ea typeface="Source Sans Pro" panose="020B0503030403020204" pitchFamily="34" charset="0"/>
              </a:rPr>
              <a:t>telur</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cacing</a:t>
            </a:r>
            <a:r>
              <a:rPr lang="en-GB" sz="2000" dirty="0">
                <a:solidFill>
                  <a:schemeClr val="tx2"/>
                </a:solidFill>
                <a:latin typeface="Source Sans Pro" panose="020B0503030403020204" pitchFamily="34" charset="0"/>
                <a:ea typeface="Source Sans Pro" panose="020B0503030403020204" pitchFamily="34" charset="0"/>
              </a:rPr>
              <a:t>)</a:t>
            </a:r>
          </a:p>
        </p:txBody>
      </p:sp>
      <p:cxnSp>
        <p:nvCxnSpPr>
          <p:cNvPr id="31" name="Straight Connector 8">
            <a:extLst>
              <a:ext uri="{FF2B5EF4-FFF2-40B4-BE49-F238E27FC236}">
                <a16:creationId xmlns:a16="http://schemas.microsoft.com/office/drawing/2014/main" id="{D5DB7DB4-4F35-9C49-8DC7-8D32998FD02B}"/>
              </a:ext>
            </a:extLst>
          </p:cNvPr>
          <p:cNvCxnSpPr>
            <a:cxnSpLocks/>
          </p:cNvCxnSpPr>
          <p:nvPr/>
        </p:nvCxnSpPr>
        <p:spPr>
          <a:xfrm flipV="1">
            <a:off x="7332432" y="525045"/>
            <a:ext cx="145189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19">
            <a:extLst>
              <a:ext uri="{FF2B5EF4-FFF2-40B4-BE49-F238E27FC236}">
                <a16:creationId xmlns:a16="http://schemas.microsoft.com/office/drawing/2014/main" id="{4D2EFEF8-7BD6-B546-9E53-039ED299A048}"/>
              </a:ext>
            </a:extLst>
          </p:cNvPr>
          <p:cNvSpPr txBox="1">
            <a:spLocks/>
          </p:cNvSpPr>
          <p:nvPr/>
        </p:nvSpPr>
        <p:spPr>
          <a:xfrm>
            <a:off x="224901" y="772275"/>
            <a:ext cx="658229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spc="0" dirty="0" err="1">
                <a:solidFill>
                  <a:schemeClr val="tx2"/>
                </a:solidFill>
                <a:latin typeface="Source Sans Pro" panose="020B0503030403020204" pitchFamily="34" charset="0"/>
                <a:ea typeface="Source Sans Pro" panose="020B0503030403020204" pitchFamily="34" charset="0"/>
              </a:rPr>
              <a:t>Kumpulkan</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informasi</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pendukung</a:t>
            </a:r>
            <a:endParaRPr lang="x-none" sz="2000" spc="0" dirty="0">
              <a:solidFill>
                <a:schemeClr val="tx2"/>
              </a:solidFill>
              <a:ea typeface="Source Sans Pro" panose="020B0503030403020204" pitchFamily="34" charset="0"/>
            </a:endParaRPr>
          </a:p>
        </p:txBody>
      </p:sp>
      <p:sp>
        <p:nvSpPr>
          <p:cNvPr id="19" name="Text Placeholder 19">
            <a:extLst>
              <a:ext uri="{FF2B5EF4-FFF2-40B4-BE49-F238E27FC236}">
                <a16:creationId xmlns:a16="http://schemas.microsoft.com/office/drawing/2014/main" id="{9A40B8DE-A349-244B-BB60-27709821CF24}"/>
              </a:ext>
            </a:extLst>
          </p:cNvPr>
          <p:cNvSpPr txBox="1">
            <a:spLocks/>
          </p:cNvSpPr>
          <p:nvPr/>
        </p:nvSpPr>
        <p:spPr>
          <a:xfrm>
            <a:off x="224901" y="283385"/>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26676"/>
                </a:solidFill>
              </a:rPr>
              <a:t>Langkah 2.4</a:t>
            </a:r>
          </a:p>
        </p:txBody>
      </p:sp>
      <p:sp>
        <p:nvSpPr>
          <p:cNvPr id="20" name="Rectangular Callout 19">
            <a:extLst>
              <a:ext uri="{FF2B5EF4-FFF2-40B4-BE49-F238E27FC236}">
                <a16:creationId xmlns:a16="http://schemas.microsoft.com/office/drawing/2014/main" id="{97560BAF-34E3-E045-9399-995960A9C729}"/>
              </a:ext>
            </a:extLst>
          </p:cNvPr>
          <p:cNvSpPr/>
          <p:nvPr/>
        </p:nvSpPr>
        <p:spPr>
          <a:xfrm>
            <a:off x="7246799" y="59274"/>
            <a:ext cx="1672299"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err="1">
                <a:solidFill>
                  <a:schemeClr val="bg1"/>
                </a:solidFill>
                <a:latin typeface="Source Sans Pro" panose="020B0503030403020204" pitchFamily="34" charset="0"/>
                <a:ea typeface="Source Sans Pro" panose="020B0503030403020204" pitchFamily="34" charset="0"/>
              </a:rPr>
              <a:t>Catatan</a:t>
            </a:r>
            <a:r>
              <a:rPr lang="en-GB" sz="1500" dirty="0">
                <a:solidFill>
                  <a:schemeClr val="bg1"/>
                </a:solidFill>
                <a:latin typeface="Source Sans Pro" panose="020B0503030403020204" pitchFamily="34" charset="0"/>
                <a:ea typeface="Source Sans Pro" panose="020B0503030403020204" pitchFamily="34" charset="0"/>
              </a:rPr>
              <a:t> Panduan</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2.5, Hal 32</a:t>
            </a:r>
          </a:p>
        </p:txBody>
      </p:sp>
      <p:pic>
        <p:nvPicPr>
          <p:cNvPr id="2" name="Picture 1">
            <a:extLst>
              <a:ext uri="{FF2B5EF4-FFF2-40B4-BE49-F238E27FC236}">
                <a16:creationId xmlns:a16="http://schemas.microsoft.com/office/drawing/2014/main" id="{0070E688-FC14-80C1-4068-65BBC57205C2}"/>
              </a:ext>
            </a:extLst>
          </p:cNvPr>
          <p:cNvPicPr>
            <a:picLocks noChangeAspect="1"/>
          </p:cNvPicPr>
          <p:nvPr/>
        </p:nvPicPr>
        <p:blipFill>
          <a:blip r:embed="rId3"/>
          <a:stretch>
            <a:fillRect/>
          </a:stretch>
        </p:blipFill>
        <p:spPr>
          <a:xfrm>
            <a:off x="6572291" y="322340"/>
            <a:ext cx="732813" cy="520861"/>
          </a:xfrm>
          <a:prstGeom prst="rect">
            <a:avLst/>
          </a:prstGeom>
        </p:spPr>
      </p:pic>
    </p:spTree>
    <p:extLst>
      <p:ext uri="{BB962C8B-B14F-4D97-AF65-F5344CB8AC3E}">
        <p14:creationId xmlns:p14="http://schemas.microsoft.com/office/powerpoint/2010/main" val="1552124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87B94A01-CEBE-ED43-9DFE-EBA13603558B}"/>
              </a:ext>
            </a:extLst>
          </p:cNvPr>
          <p:cNvSpPr txBox="1">
            <a:spLocks/>
          </p:cNvSpPr>
          <p:nvPr/>
        </p:nvSpPr>
        <p:spPr>
          <a:xfrm>
            <a:off x="127729" y="1212978"/>
            <a:ext cx="8658944" cy="520862"/>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err="1">
                <a:solidFill>
                  <a:srgbClr val="226676"/>
                </a:solidFill>
                <a:latin typeface="Source Sans Pro" panose="020B0503030403020204" pitchFamily="34" charset="0"/>
                <a:ea typeface="Source Sans Pro" panose="020B0503030403020204" pitchFamily="34" charset="0"/>
              </a:rPr>
              <a:t>Menguji</a:t>
            </a:r>
            <a:r>
              <a:rPr lang="en-US" sz="2000" dirty="0">
                <a:solidFill>
                  <a:srgbClr val="226676"/>
                </a:solidFill>
                <a:latin typeface="Source Sans Pro" panose="020B0503030403020204" pitchFamily="34" charset="0"/>
                <a:ea typeface="Source Sans Pro" panose="020B0503030403020204" pitchFamily="34" charset="0"/>
              </a:rPr>
              <a:t> </a:t>
            </a:r>
            <a:r>
              <a:rPr lang="en-US" sz="2000" dirty="0" err="1">
                <a:solidFill>
                  <a:srgbClr val="226676"/>
                </a:solidFill>
                <a:latin typeface="Source Sans Pro" panose="020B0503030403020204" pitchFamily="34" charset="0"/>
                <a:ea typeface="Source Sans Pro" panose="020B0503030403020204" pitchFamily="34" charset="0"/>
              </a:rPr>
              <a:t>sampel</a:t>
            </a:r>
            <a:r>
              <a:rPr lang="en-US" sz="2000" dirty="0">
                <a:solidFill>
                  <a:srgbClr val="226676"/>
                </a:solidFill>
                <a:latin typeface="Source Sans Pro" panose="020B0503030403020204" pitchFamily="34" charset="0"/>
                <a:ea typeface="Source Sans Pro" panose="020B0503030403020204" pitchFamily="34" charset="0"/>
              </a:rPr>
              <a:t> </a:t>
            </a:r>
            <a:r>
              <a:rPr lang="en-US" sz="2000" dirty="0" err="1">
                <a:solidFill>
                  <a:srgbClr val="226676"/>
                </a:solidFill>
                <a:latin typeface="Source Sans Pro" panose="020B0503030403020204" pitchFamily="34" charset="0"/>
                <a:ea typeface="Source Sans Pro" panose="020B0503030403020204" pitchFamily="34" charset="0"/>
              </a:rPr>
              <a:t>lingkungan</a:t>
            </a:r>
            <a:r>
              <a:rPr lang="en-US" sz="2000" dirty="0">
                <a:solidFill>
                  <a:srgbClr val="226676"/>
                </a:solidFill>
                <a:latin typeface="Source Sans Pro" panose="020B0503030403020204" pitchFamily="34" charset="0"/>
                <a:ea typeface="Source Sans Pro" panose="020B0503030403020204" pitchFamily="34" charset="0"/>
              </a:rPr>
              <a:t> </a:t>
            </a:r>
            <a:r>
              <a:rPr lang="en-US" sz="2000" dirty="0" err="1">
                <a:solidFill>
                  <a:srgbClr val="226676"/>
                </a:solidFill>
                <a:latin typeface="Source Sans Pro" panose="020B0503030403020204" pitchFamily="34" charset="0"/>
                <a:ea typeface="Source Sans Pro" panose="020B0503030403020204" pitchFamily="34" charset="0"/>
              </a:rPr>
              <a:t>untuk</a:t>
            </a:r>
            <a:r>
              <a:rPr lang="en-US" sz="2000" dirty="0">
                <a:solidFill>
                  <a:srgbClr val="226676"/>
                </a:solidFill>
                <a:latin typeface="Source Sans Pro" panose="020B0503030403020204" pitchFamily="34" charset="0"/>
                <a:ea typeface="Source Sans Pro" panose="020B0503030403020204" pitchFamily="34" charset="0"/>
              </a:rPr>
              <a:t> </a:t>
            </a:r>
            <a:r>
              <a:rPr lang="en-US" sz="2000" dirty="0" err="1">
                <a:solidFill>
                  <a:srgbClr val="226676"/>
                </a:solidFill>
                <a:latin typeface="Source Sans Pro" panose="020B0503030403020204" pitchFamily="34" charset="0"/>
                <a:ea typeface="Source Sans Pro" panose="020B0503030403020204" pitchFamily="34" charset="0"/>
              </a:rPr>
              <a:t>patogen</a:t>
            </a:r>
            <a:endParaRPr lang="en-US" sz="1800" dirty="0">
              <a:solidFill>
                <a:srgbClr val="226676"/>
              </a:solidFill>
              <a:latin typeface="Source Sans Pro" panose="020B0503030403020204" pitchFamily="34" charset="0"/>
              <a:ea typeface="Source Sans Pro" panose="020B0503030403020204" pitchFamily="34" charset="0"/>
            </a:endParaRPr>
          </a:p>
        </p:txBody>
      </p:sp>
      <p:sp>
        <p:nvSpPr>
          <p:cNvPr id="7" name="Text Placeholder 19">
            <a:extLst>
              <a:ext uri="{FF2B5EF4-FFF2-40B4-BE49-F238E27FC236}">
                <a16:creationId xmlns:a16="http://schemas.microsoft.com/office/drawing/2014/main" id="{77900CC0-5416-0D41-93E1-B9D7704E3B5B}"/>
              </a:ext>
            </a:extLst>
          </p:cNvPr>
          <p:cNvSpPr txBox="1">
            <a:spLocks/>
          </p:cNvSpPr>
          <p:nvPr/>
        </p:nvSpPr>
        <p:spPr>
          <a:xfrm>
            <a:off x="224901" y="283385"/>
            <a:ext cx="7354254"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err="1">
                <a:solidFill>
                  <a:srgbClr val="226676"/>
                </a:solidFill>
              </a:rPr>
              <a:t>Patogen</a:t>
            </a:r>
            <a:r>
              <a:rPr lang="en-GB" dirty="0">
                <a:solidFill>
                  <a:srgbClr val="226676"/>
                </a:solidFill>
              </a:rPr>
              <a:t> </a:t>
            </a:r>
            <a:r>
              <a:rPr lang="en-GB" dirty="0" err="1">
                <a:solidFill>
                  <a:srgbClr val="226676"/>
                </a:solidFill>
              </a:rPr>
              <a:t>terkait</a:t>
            </a:r>
            <a:r>
              <a:rPr lang="en-GB" dirty="0">
                <a:solidFill>
                  <a:srgbClr val="226676"/>
                </a:solidFill>
              </a:rPr>
              <a:t> </a:t>
            </a:r>
            <a:r>
              <a:rPr lang="en-GB" dirty="0" err="1">
                <a:solidFill>
                  <a:srgbClr val="226676"/>
                </a:solidFill>
              </a:rPr>
              <a:t>kotoran</a:t>
            </a:r>
            <a:endParaRPr lang="en-GB" dirty="0">
              <a:solidFill>
                <a:srgbClr val="226676"/>
              </a:solidFill>
            </a:endParaRPr>
          </a:p>
        </p:txBody>
      </p:sp>
      <p:sp>
        <p:nvSpPr>
          <p:cNvPr id="8" name="Text Placeholder 19">
            <a:extLst>
              <a:ext uri="{FF2B5EF4-FFF2-40B4-BE49-F238E27FC236}">
                <a16:creationId xmlns:a16="http://schemas.microsoft.com/office/drawing/2014/main" id="{695318A7-015C-F446-99D2-77EA5131373E}"/>
              </a:ext>
            </a:extLst>
          </p:cNvPr>
          <p:cNvSpPr txBox="1">
            <a:spLocks/>
          </p:cNvSpPr>
          <p:nvPr/>
        </p:nvSpPr>
        <p:spPr>
          <a:xfrm>
            <a:off x="253477" y="772275"/>
            <a:ext cx="658229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spc="0" dirty="0" err="1">
                <a:solidFill>
                  <a:schemeClr val="tx2"/>
                </a:solidFill>
                <a:latin typeface="Source Sans Pro" panose="020B0503030403020204" pitchFamily="34" charset="0"/>
                <a:ea typeface="Source Sans Pro" panose="020B0503030403020204" pitchFamily="34" charset="0"/>
              </a:rPr>
              <a:t>Penularan</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patogen</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melalui</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lingkungan</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melalui</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limbah</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feses</a:t>
            </a:r>
            <a:endParaRPr lang="en-GB" sz="2000" spc="0" dirty="0">
              <a:solidFill>
                <a:schemeClr val="tx2"/>
              </a:solidFill>
              <a:latin typeface="Source Sans Pro" panose="020B0503030403020204" pitchFamily="34" charset="0"/>
              <a:ea typeface="Source Sans Pro" panose="020B0503030403020204" pitchFamily="34" charset="0"/>
            </a:endParaRPr>
          </a:p>
        </p:txBody>
      </p:sp>
      <p:sp>
        <p:nvSpPr>
          <p:cNvPr id="21" name="Text Placeholder 7">
            <a:extLst>
              <a:ext uri="{FF2B5EF4-FFF2-40B4-BE49-F238E27FC236}">
                <a16:creationId xmlns:a16="http://schemas.microsoft.com/office/drawing/2014/main" id="{62C01D7D-6EE2-7941-B5B2-C6661D17862B}"/>
              </a:ext>
            </a:extLst>
          </p:cNvPr>
          <p:cNvSpPr txBox="1">
            <a:spLocks/>
          </p:cNvSpPr>
          <p:nvPr/>
        </p:nvSpPr>
        <p:spPr>
          <a:xfrm>
            <a:off x="253477" y="1709327"/>
            <a:ext cx="4442650" cy="2907105"/>
          </a:xfrm>
          <a:prstGeom prst="rect">
            <a:avLst/>
          </a:prstGeom>
        </p:spPr>
        <p:txBody>
          <a:bodyPr lIns="0" tIns="0" rIns="0" bIns="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err="1">
                <a:solidFill>
                  <a:schemeClr val="tx2"/>
                </a:solidFill>
                <a:latin typeface="Source Sans Pro" panose="020B0503030403020204" pitchFamily="34" charset="0"/>
                <a:ea typeface="Source Sans Pro" panose="020B0503030403020204" pitchFamily="34" charset="0"/>
              </a:rPr>
              <a:t>Pengumpulan</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sampel</a:t>
            </a:r>
            <a:r>
              <a:rPr lang="en-US" sz="2000" dirty="0">
                <a:solidFill>
                  <a:schemeClr val="tx2"/>
                </a:solidFill>
                <a:latin typeface="Source Sans Pro" panose="020B0503030403020204" pitchFamily="34" charset="0"/>
                <a:ea typeface="Source Sans Pro" panose="020B0503030403020204" pitchFamily="34" charset="0"/>
              </a:rPr>
              <a:t> dan </a:t>
            </a:r>
            <a:r>
              <a:rPr lang="en-US" sz="2000" dirty="0" err="1">
                <a:solidFill>
                  <a:schemeClr val="tx2"/>
                </a:solidFill>
                <a:latin typeface="Source Sans Pro" panose="020B0503030403020204" pitchFamily="34" charset="0"/>
                <a:ea typeface="Source Sans Pro" panose="020B0503030403020204" pitchFamily="34" charset="0"/>
              </a:rPr>
              <a:t>analisis</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sampel</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lingkungan</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untuk</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patogen</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dapat</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menjadi</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tantangan</a:t>
            </a:r>
            <a:r>
              <a:rPr lang="en-US" sz="2000" dirty="0">
                <a:solidFill>
                  <a:schemeClr val="tx2"/>
                </a:solidFill>
                <a:latin typeface="Source Sans Pro" panose="020B0503030403020204" pitchFamily="34" charset="0"/>
                <a:ea typeface="Source Sans Pro" panose="020B0503030403020204" pitchFamily="34" charset="0"/>
              </a:rPr>
              <a:t> dan mahal.</a:t>
            </a:r>
          </a:p>
          <a:p>
            <a:pPr>
              <a:lnSpc>
                <a:spcPct val="100000"/>
              </a:lnSpc>
            </a:pPr>
            <a:r>
              <a:rPr lang="en-US" sz="2000" dirty="0" err="1">
                <a:solidFill>
                  <a:schemeClr val="tx2"/>
                </a:solidFill>
                <a:latin typeface="Source Sans Pro" panose="020B0503030403020204" pitchFamily="34" charset="0"/>
                <a:ea typeface="Source Sans Pro" panose="020B0503030403020204" pitchFamily="34" charset="0"/>
              </a:rPr>
              <a:t>Dalam</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banyak</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kasus</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metode</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untuk</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menganalisis</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patogen</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manusia</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dari</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sampel</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lingkungan</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belum</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distandarisasi</a:t>
            </a:r>
            <a:r>
              <a:rPr lang="en-US" sz="2000" dirty="0">
                <a:solidFill>
                  <a:schemeClr val="tx2"/>
                </a:solidFill>
                <a:latin typeface="Source Sans Pro" panose="020B0503030403020204" pitchFamily="34" charset="0"/>
                <a:ea typeface="Source Sans Pro" panose="020B0503030403020204" pitchFamily="34" charset="0"/>
              </a:rPr>
              <a:t>.</a:t>
            </a:r>
          </a:p>
          <a:p>
            <a:pPr>
              <a:lnSpc>
                <a:spcPct val="100000"/>
              </a:lnSpc>
            </a:pPr>
            <a:r>
              <a:rPr lang="en-US" sz="2000" dirty="0" err="1">
                <a:solidFill>
                  <a:schemeClr val="tx2"/>
                </a:solidFill>
                <a:latin typeface="Source Sans Pro" panose="020B0503030403020204" pitchFamily="34" charset="0"/>
                <a:ea typeface="Source Sans Pro" panose="020B0503030403020204" pitchFamily="34" charset="0"/>
              </a:rPr>
              <a:t>Hasilnya</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dapat</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berbeda</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tergantung</a:t>
            </a:r>
            <a:r>
              <a:rPr lang="en-US" sz="2000" dirty="0">
                <a:solidFill>
                  <a:schemeClr val="tx2"/>
                </a:solidFill>
                <a:latin typeface="Source Sans Pro" panose="020B0503030403020204" pitchFamily="34" charset="0"/>
                <a:ea typeface="Source Sans Pro" panose="020B0503030403020204" pitchFamily="34" charset="0"/>
              </a:rPr>
              <a:t> pada </a:t>
            </a:r>
            <a:r>
              <a:rPr lang="en-US" sz="2000" dirty="0" err="1">
                <a:solidFill>
                  <a:schemeClr val="tx2"/>
                </a:solidFill>
                <a:latin typeface="Source Sans Pro" panose="020B0503030403020204" pitchFamily="34" charset="0"/>
                <a:ea typeface="Source Sans Pro" panose="020B0503030403020204" pitchFamily="34" charset="0"/>
              </a:rPr>
              <a:t>persiapan</a:t>
            </a:r>
            <a:r>
              <a:rPr lang="en-US" sz="2000" dirty="0">
                <a:solidFill>
                  <a:schemeClr val="tx2"/>
                </a:solidFill>
                <a:latin typeface="Source Sans Pro" panose="020B0503030403020204" pitchFamily="34" charset="0"/>
                <a:ea typeface="Source Sans Pro" panose="020B0503030403020204" pitchFamily="34" charset="0"/>
              </a:rPr>
              <a:t> dan </a:t>
            </a:r>
            <a:r>
              <a:rPr lang="en-US" sz="2000" dirty="0" err="1">
                <a:solidFill>
                  <a:schemeClr val="tx2"/>
                </a:solidFill>
                <a:latin typeface="Source Sans Pro" panose="020B0503030403020204" pitchFamily="34" charset="0"/>
                <a:ea typeface="Source Sans Pro" panose="020B0503030403020204" pitchFamily="34" charset="0"/>
              </a:rPr>
              <a:t>analisis</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sampel</a:t>
            </a:r>
            <a:r>
              <a:rPr lang="en-US" sz="2000" dirty="0">
                <a:solidFill>
                  <a:schemeClr val="tx2"/>
                </a:solidFill>
                <a:latin typeface="Source Sans Pro" panose="020B0503030403020204" pitchFamily="34" charset="0"/>
                <a:ea typeface="Source Sans Pro" panose="020B0503030403020204" pitchFamily="34" charset="0"/>
              </a:rPr>
              <a:t>.</a:t>
            </a:r>
          </a:p>
        </p:txBody>
      </p:sp>
      <p:sp>
        <p:nvSpPr>
          <p:cNvPr id="23" name="Text Placeholder 7">
            <a:extLst>
              <a:ext uri="{FF2B5EF4-FFF2-40B4-BE49-F238E27FC236}">
                <a16:creationId xmlns:a16="http://schemas.microsoft.com/office/drawing/2014/main" id="{2BAEE05E-A10D-E545-80F9-8DB54FE1570B}"/>
              </a:ext>
            </a:extLst>
          </p:cNvPr>
          <p:cNvSpPr txBox="1">
            <a:spLocks/>
          </p:cNvSpPr>
          <p:nvPr/>
        </p:nvSpPr>
        <p:spPr>
          <a:xfrm>
            <a:off x="1104732" y="4566631"/>
            <a:ext cx="2295694" cy="1636503"/>
          </a:xfrm>
          <a:prstGeom prst="rect">
            <a:avLst/>
          </a:prstGeom>
        </p:spPr>
        <p:txBody>
          <a:bodyPr lIns="0" tIns="0" rIns="0" bIns="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err="1">
                <a:solidFill>
                  <a:schemeClr val="tx2"/>
                </a:solidFill>
                <a:latin typeface="Source Sans Pro" panose="020B0503030403020204" pitchFamily="34" charset="0"/>
                <a:ea typeface="Source Sans Pro" panose="020B0503030403020204" pitchFamily="34" charset="0"/>
              </a:rPr>
              <a:t>memperoleh</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informasi</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kuantitatif</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tentang</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konsentrasi</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patogen</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dalam</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sampel</a:t>
            </a:r>
            <a:r>
              <a:rPr lang="en-US" sz="2000" dirty="0">
                <a:solidFill>
                  <a:schemeClr val="tx2"/>
                </a:solidFill>
                <a:latin typeface="Source Sans Pro" panose="020B0503030403020204" pitchFamily="34" charset="0"/>
                <a:ea typeface="Source Sans Pro" panose="020B0503030403020204" pitchFamily="34" charset="0"/>
              </a:rPr>
              <a:t>.</a:t>
            </a:r>
          </a:p>
        </p:txBody>
      </p:sp>
      <p:sp>
        <p:nvSpPr>
          <p:cNvPr id="26" name="Text Placeholder 7">
            <a:extLst>
              <a:ext uri="{FF2B5EF4-FFF2-40B4-BE49-F238E27FC236}">
                <a16:creationId xmlns:a16="http://schemas.microsoft.com/office/drawing/2014/main" id="{C4E37DC9-4BA9-1C4F-A72A-DAD95F9098A3}"/>
              </a:ext>
            </a:extLst>
          </p:cNvPr>
          <p:cNvSpPr txBox="1">
            <a:spLocks/>
          </p:cNvSpPr>
          <p:nvPr/>
        </p:nvSpPr>
        <p:spPr>
          <a:xfrm>
            <a:off x="4796404" y="1758352"/>
            <a:ext cx="4347596" cy="360612"/>
          </a:xfrm>
          <a:prstGeom prst="rect">
            <a:avLst/>
          </a:prstGeom>
        </p:spPr>
        <p:txBody>
          <a:bodyPr lIns="0" tIns="0" rIns="0" bIns="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solidFill>
                  <a:schemeClr val="tx2"/>
                </a:solidFill>
                <a:latin typeface="Source Sans Pro" panose="020B0503030403020204" pitchFamily="34" charset="0"/>
                <a:ea typeface="Source Sans Pro" panose="020B0503030403020204" pitchFamily="34" charset="0"/>
              </a:rPr>
              <a:t>Anda </a:t>
            </a:r>
            <a:r>
              <a:rPr lang="en-US" sz="2000" dirty="0" err="1">
                <a:solidFill>
                  <a:schemeClr val="tx2"/>
                </a:solidFill>
                <a:latin typeface="Source Sans Pro" panose="020B0503030403020204" pitchFamily="34" charset="0"/>
                <a:ea typeface="Source Sans Pro" panose="020B0503030403020204" pitchFamily="34" charset="0"/>
              </a:rPr>
              <a:t>memerlukan</a:t>
            </a:r>
            <a:r>
              <a:rPr lang="en-US" sz="2000" dirty="0">
                <a:solidFill>
                  <a:schemeClr val="tx2"/>
                </a:solidFill>
                <a:latin typeface="Source Sans Pro" panose="020B0503030403020204" pitchFamily="34" charset="0"/>
                <a:ea typeface="Source Sans Pro" panose="020B0503030403020204" pitchFamily="34" charset="0"/>
              </a:rPr>
              <a:t>:</a:t>
            </a:r>
          </a:p>
          <a:p>
            <a:pPr marL="342900" indent="-342900">
              <a:lnSpc>
                <a:spcPct val="100000"/>
              </a:lnSpc>
              <a:buFont typeface="Arial" panose="020B0604020202020204" pitchFamily="34" charset="0"/>
              <a:buChar char="•"/>
            </a:pPr>
            <a:r>
              <a:rPr lang="en-US" sz="2000" dirty="0">
                <a:solidFill>
                  <a:schemeClr val="tx2"/>
                </a:solidFill>
                <a:latin typeface="Source Sans Pro" panose="020B0503030403020204" pitchFamily="34" charset="0"/>
                <a:ea typeface="Source Sans Pro" panose="020B0503030403020204" pitchFamily="34" charset="0"/>
              </a:rPr>
              <a:t>Tim </a:t>
            </a:r>
            <a:r>
              <a:rPr lang="en-US" sz="2000" dirty="0" err="1">
                <a:solidFill>
                  <a:schemeClr val="tx2"/>
                </a:solidFill>
                <a:latin typeface="Source Sans Pro" panose="020B0503030403020204" pitchFamily="34" charset="0"/>
                <a:ea typeface="Source Sans Pro" panose="020B0503030403020204" pitchFamily="34" charset="0"/>
              </a:rPr>
              <a:t>spesialis</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dengan</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peralatan</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pengalaman</a:t>
            </a:r>
            <a:r>
              <a:rPr lang="en-US" sz="2000" dirty="0">
                <a:solidFill>
                  <a:schemeClr val="tx2"/>
                </a:solidFill>
                <a:latin typeface="Source Sans Pro" panose="020B0503030403020204" pitchFamily="34" charset="0"/>
                <a:ea typeface="Source Sans Pro" panose="020B0503030403020204" pitchFamily="34" charset="0"/>
              </a:rPr>
              <a:t>, dan </a:t>
            </a:r>
            <a:r>
              <a:rPr lang="en-US" sz="2000" dirty="0" err="1">
                <a:solidFill>
                  <a:schemeClr val="tx2"/>
                </a:solidFill>
                <a:latin typeface="Source Sans Pro" panose="020B0503030403020204" pitchFamily="34" charset="0"/>
                <a:ea typeface="Source Sans Pro" panose="020B0503030403020204" pitchFamily="34" charset="0"/>
              </a:rPr>
              <a:t>pemahaman</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tentang</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metode</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analisis</a:t>
            </a:r>
            <a:r>
              <a:rPr lang="en-US" sz="2000" dirty="0">
                <a:solidFill>
                  <a:schemeClr val="tx2"/>
                </a:solidFill>
                <a:latin typeface="Source Sans Pro" panose="020B0503030403020204" pitchFamily="34" charset="0"/>
                <a:ea typeface="Source Sans Pro" panose="020B0503030403020204" pitchFamily="34" charset="0"/>
              </a:rPr>
              <a:t>.</a:t>
            </a:r>
          </a:p>
          <a:p>
            <a:pPr marL="342900" indent="-342900">
              <a:lnSpc>
                <a:spcPct val="100000"/>
              </a:lnSpc>
              <a:buFont typeface="Arial" panose="020B0604020202020204" pitchFamily="34" charset="0"/>
              <a:buChar char="•"/>
            </a:pPr>
            <a:r>
              <a:rPr lang="en-US" sz="2000" dirty="0" err="1">
                <a:solidFill>
                  <a:schemeClr val="tx2"/>
                </a:solidFill>
                <a:latin typeface="Source Sans Pro" panose="020B0503030403020204" pitchFamily="34" charset="0"/>
                <a:ea typeface="Source Sans Pro" panose="020B0503030403020204" pitchFamily="34" charset="0"/>
              </a:rPr>
              <a:t>Menyiapkan</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rencana</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penelitian</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dengan</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tujuan</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tertentu</a:t>
            </a:r>
            <a:r>
              <a:rPr lang="en-US" sz="2000" dirty="0">
                <a:solidFill>
                  <a:schemeClr val="tx2"/>
                </a:solidFill>
                <a:latin typeface="Source Sans Pro" panose="020B0503030403020204" pitchFamily="34" charset="0"/>
                <a:ea typeface="Source Sans Pro" panose="020B0503030403020204" pitchFamily="34" charset="0"/>
              </a:rPr>
              <a:t>.</a:t>
            </a:r>
          </a:p>
        </p:txBody>
      </p:sp>
      <p:sp>
        <p:nvSpPr>
          <p:cNvPr id="27" name="Text Placeholder 7">
            <a:extLst>
              <a:ext uri="{FF2B5EF4-FFF2-40B4-BE49-F238E27FC236}">
                <a16:creationId xmlns:a16="http://schemas.microsoft.com/office/drawing/2014/main" id="{B1600964-B189-DA4B-91F0-1E20E575A408}"/>
              </a:ext>
            </a:extLst>
          </p:cNvPr>
          <p:cNvSpPr txBox="1">
            <a:spLocks/>
          </p:cNvSpPr>
          <p:nvPr/>
        </p:nvSpPr>
        <p:spPr>
          <a:xfrm>
            <a:off x="153314" y="4605473"/>
            <a:ext cx="818151" cy="436606"/>
          </a:xfrm>
          <a:prstGeom prst="rect">
            <a:avLst/>
          </a:prstGeom>
        </p:spPr>
        <p:txBody>
          <a:bodyPr lIns="0" tIns="0" rIns="0" bIns="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err="1">
                <a:solidFill>
                  <a:srgbClr val="226676"/>
                </a:solidFill>
                <a:latin typeface="Source Sans Pro" panose="020B0503030403020204" pitchFamily="34" charset="0"/>
                <a:ea typeface="Source Sans Pro" panose="020B0503030403020204" pitchFamily="34" charset="0"/>
              </a:rPr>
              <a:t>Tujuan</a:t>
            </a:r>
            <a:r>
              <a:rPr lang="en-US" sz="2000" dirty="0">
                <a:solidFill>
                  <a:srgbClr val="226676"/>
                </a:solidFill>
                <a:latin typeface="Source Sans Pro" panose="020B0503030403020204" pitchFamily="34" charset="0"/>
                <a:ea typeface="Source Sans Pro" panose="020B0503030403020204" pitchFamily="34" charset="0"/>
              </a:rPr>
              <a:t>: </a:t>
            </a:r>
          </a:p>
          <a:p>
            <a:pPr>
              <a:lnSpc>
                <a:spcPct val="100000"/>
              </a:lnSpc>
            </a:pPr>
            <a:endParaRPr lang="en-US" sz="2000" dirty="0">
              <a:solidFill>
                <a:srgbClr val="226676"/>
              </a:solidFill>
              <a:latin typeface="Source Sans Pro" panose="020B0503030403020204" pitchFamily="34" charset="0"/>
              <a:ea typeface="Source Sans Pro" panose="020B0503030403020204" pitchFamily="34" charset="0"/>
            </a:endParaRPr>
          </a:p>
        </p:txBody>
      </p:sp>
      <p:sp>
        <p:nvSpPr>
          <p:cNvPr id="20" name="Text Placeholder 7">
            <a:extLst>
              <a:ext uri="{FF2B5EF4-FFF2-40B4-BE49-F238E27FC236}">
                <a16:creationId xmlns:a16="http://schemas.microsoft.com/office/drawing/2014/main" id="{E090F7BA-C3E8-FA44-A75E-DD626C590D6E}"/>
              </a:ext>
            </a:extLst>
          </p:cNvPr>
          <p:cNvSpPr txBox="1">
            <a:spLocks/>
          </p:cNvSpPr>
          <p:nvPr/>
        </p:nvSpPr>
        <p:spPr>
          <a:xfrm>
            <a:off x="3902028" y="4538056"/>
            <a:ext cx="2295694" cy="1636503"/>
          </a:xfrm>
          <a:prstGeom prst="rect">
            <a:avLst/>
          </a:prstGeom>
        </p:spPr>
        <p:txBody>
          <a:bodyPr lIns="0" tIns="0" rIns="0" bIns="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err="1">
                <a:solidFill>
                  <a:schemeClr val="tx2"/>
                </a:solidFill>
                <a:latin typeface="Source Sans Pro" panose="020B0503030403020204" pitchFamily="34" charset="0"/>
                <a:ea typeface="Source Sans Pro" panose="020B0503030403020204" pitchFamily="34" charset="0"/>
              </a:rPr>
              <a:t>mengevaluasi</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risiko</a:t>
            </a:r>
            <a:r>
              <a:rPr lang="en-US" sz="2000" dirty="0">
                <a:solidFill>
                  <a:schemeClr val="tx2"/>
                </a:solidFill>
                <a:latin typeface="Source Sans Pro" panose="020B0503030403020204" pitchFamily="34" charset="0"/>
                <a:ea typeface="Source Sans Pro" panose="020B0503030403020204" pitchFamily="34" charset="0"/>
              </a:rPr>
              <a:t> yang </a:t>
            </a:r>
            <a:r>
              <a:rPr lang="en-US" sz="2000" dirty="0" err="1">
                <a:solidFill>
                  <a:schemeClr val="tx2"/>
                </a:solidFill>
                <a:latin typeface="Source Sans Pro" panose="020B0503030403020204" pitchFamily="34" charset="0"/>
                <a:ea typeface="Source Sans Pro" panose="020B0503030403020204" pitchFamily="34" charset="0"/>
              </a:rPr>
              <a:t>terkait</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dengan</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kontak</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atau</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konsumsi</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sampel</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lingkungan</a:t>
            </a:r>
            <a:r>
              <a:rPr lang="en-US" sz="2000" dirty="0">
                <a:solidFill>
                  <a:schemeClr val="tx2"/>
                </a:solidFill>
                <a:latin typeface="Source Sans Pro" panose="020B0503030403020204" pitchFamily="34" charset="0"/>
                <a:ea typeface="Source Sans Pro" panose="020B0503030403020204" pitchFamily="34" charset="0"/>
              </a:rPr>
              <a:t>.</a:t>
            </a:r>
          </a:p>
        </p:txBody>
      </p:sp>
      <p:sp>
        <p:nvSpPr>
          <p:cNvPr id="22" name="Text Placeholder 7">
            <a:extLst>
              <a:ext uri="{FF2B5EF4-FFF2-40B4-BE49-F238E27FC236}">
                <a16:creationId xmlns:a16="http://schemas.microsoft.com/office/drawing/2014/main" id="{CCE7A34E-88BE-7047-8664-3E9674E7510F}"/>
              </a:ext>
            </a:extLst>
          </p:cNvPr>
          <p:cNvSpPr txBox="1">
            <a:spLocks/>
          </p:cNvSpPr>
          <p:nvPr/>
        </p:nvSpPr>
        <p:spPr>
          <a:xfrm>
            <a:off x="6835776" y="4561262"/>
            <a:ext cx="2295694" cy="1636503"/>
          </a:xfrm>
          <a:prstGeom prst="rect">
            <a:avLst/>
          </a:prstGeom>
        </p:spPr>
        <p:txBody>
          <a:bodyPr lIns="0" tIns="0" rIns="0" bIns="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err="1">
                <a:solidFill>
                  <a:schemeClr val="tx2"/>
                </a:solidFill>
                <a:latin typeface="Source Sans Pro" panose="020B0503030403020204" pitchFamily="34" charset="0"/>
                <a:ea typeface="Source Sans Pro" panose="020B0503030403020204" pitchFamily="34" charset="0"/>
              </a:rPr>
              <a:t>mengevaluasi</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efektivitas</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suatu</a:t>
            </a:r>
            <a:r>
              <a:rPr lang="en-US" sz="2000" dirty="0">
                <a:solidFill>
                  <a:schemeClr val="tx2"/>
                </a:solidFill>
                <a:latin typeface="Source Sans Pro" panose="020B0503030403020204" pitchFamily="34" charset="0"/>
                <a:ea typeface="Source Sans Pro" panose="020B0503030403020204" pitchFamily="34" charset="0"/>
              </a:rPr>
              <a:t> proses </a:t>
            </a:r>
            <a:r>
              <a:rPr lang="en-US" sz="2000" dirty="0" err="1">
                <a:solidFill>
                  <a:schemeClr val="tx2"/>
                </a:solidFill>
                <a:latin typeface="Source Sans Pro" panose="020B0503030403020204" pitchFamily="34" charset="0"/>
                <a:ea typeface="Source Sans Pro" panose="020B0503030403020204" pitchFamily="34" charset="0"/>
              </a:rPr>
              <a:t>pengolahan</a:t>
            </a:r>
            <a:r>
              <a:rPr lang="en-US" sz="2000" dirty="0">
                <a:solidFill>
                  <a:schemeClr val="tx2"/>
                </a:solidFill>
                <a:latin typeface="Source Sans Pro" panose="020B0503030403020204" pitchFamily="34" charset="0"/>
                <a:ea typeface="Source Sans Pro" panose="020B0503030403020204" pitchFamily="34" charset="0"/>
              </a:rPr>
              <a:t>.</a:t>
            </a:r>
          </a:p>
        </p:txBody>
      </p:sp>
      <p:sp>
        <p:nvSpPr>
          <p:cNvPr id="24" name="Text Placeholder 7">
            <a:extLst>
              <a:ext uri="{FF2B5EF4-FFF2-40B4-BE49-F238E27FC236}">
                <a16:creationId xmlns:a16="http://schemas.microsoft.com/office/drawing/2014/main" id="{DD7DB03C-E460-CA42-863E-23A08367821A}"/>
              </a:ext>
            </a:extLst>
          </p:cNvPr>
          <p:cNvSpPr txBox="1">
            <a:spLocks/>
          </p:cNvSpPr>
          <p:nvPr/>
        </p:nvSpPr>
        <p:spPr>
          <a:xfrm>
            <a:off x="580292" y="6085725"/>
            <a:ext cx="8563708" cy="436606"/>
          </a:xfrm>
          <a:prstGeom prst="rect">
            <a:avLst/>
          </a:prstGeom>
        </p:spPr>
        <p:txBody>
          <a:bodyPr lIns="0" tIns="0" rIns="0" bIns="0"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sv-SE" sz="2000" dirty="0">
                <a:solidFill>
                  <a:schemeClr val="tx2"/>
                </a:solidFill>
                <a:latin typeface="Source Sans Pro" panose="020B0503030403020204" pitchFamily="34" charset="0"/>
                <a:ea typeface="Source Sans Pro" panose="020B0503030403020204" pitchFamily="34" charset="0"/>
              </a:rPr>
              <a:t>Tidak selalu memungkinkan. Untuk SSP, indikator E. coli sudah cukup.</a:t>
            </a:r>
            <a:endParaRPr lang="en-US" sz="2000" dirty="0">
              <a:solidFill>
                <a:schemeClr val="tx2"/>
              </a:solidFill>
              <a:latin typeface="Source Sans Pro" panose="020B0503030403020204" pitchFamily="34" charset="0"/>
              <a:ea typeface="Source Sans Pro" panose="020B0503030403020204" pitchFamily="34" charset="0"/>
            </a:endParaRPr>
          </a:p>
        </p:txBody>
      </p:sp>
      <p:pic>
        <p:nvPicPr>
          <p:cNvPr id="28" name="Grafik 27">
            <a:extLst>
              <a:ext uri="{FF2B5EF4-FFF2-40B4-BE49-F238E27FC236}">
                <a16:creationId xmlns:a16="http://schemas.microsoft.com/office/drawing/2014/main" id="{A52F5DE1-362C-0148-810A-E9B5FDA4AAAD}"/>
              </a:ext>
            </a:extLst>
          </p:cNvPr>
          <p:cNvPicPr>
            <a:picLocks noChangeAspect="1"/>
          </p:cNvPicPr>
          <p:nvPr/>
        </p:nvPicPr>
        <p:blipFill>
          <a:blip r:embed="rId3"/>
          <a:stretch>
            <a:fillRect/>
          </a:stretch>
        </p:blipFill>
        <p:spPr>
          <a:xfrm>
            <a:off x="6569242" y="1064469"/>
            <a:ext cx="422065" cy="422065"/>
          </a:xfrm>
          <a:prstGeom prst="rect">
            <a:avLst/>
          </a:prstGeom>
        </p:spPr>
      </p:pic>
      <p:pic>
        <p:nvPicPr>
          <p:cNvPr id="30" name="Grafik 29">
            <a:extLst>
              <a:ext uri="{FF2B5EF4-FFF2-40B4-BE49-F238E27FC236}">
                <a16:creationId xmlns:a16="http://schemas.microsoft.com/office/drawing/2014/main" id="{0D847874-24F9-FA44-8544-37ECFAF8F467}"/>
              </a:ext>
            </a:extLst>
          </p:cNvPr>
          <p:cNvPicPr>
            <a:picLocks noChangeAspect="1"/>
          </p:cNvPicPr>
          <p:nvPr/>
        </p:nvPicPr>
        <p:blipFill>
          <a:blip r:embed="rId4"/>
          <a:stretch>
            <a:fillRect/>
          </a:stretch>
        </p:blipFill>
        <p:spPr>
          <a:xfrm>
            <a:off x="6775698" y="1513238"/>
            <a:ext cx="422065" cy="422065"/>
          </a:xfrm>
          <a:prstGeom prst="rect">
            <a:avLst/>
          </a:prstGeom>
        </p:spPr>
      </p:pic>
      <p:pic>
        <p:nvPicPr>
          <p:cNvPr id="31" name="Grafik 30">
            <a:extLst>
              <a:ext uri="{FF2B5EF4-FFF2-40B4-BE49-F238E27FC236}">
                <a16:creationId xmlns:a16="http://schemas.microsoft.com/office/drawing/2014/main" id="{369137F5-ECE5-AF4E-AF78-58AB6753716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388772" y="1414441"/>
            <a:ext cx="502258" cy="536023"/>
          </a:xfrm>
          <a:prstGeom prst="rect">
            <a:avLst/>
          </a:prstGeom>
        </p:spPr>
      </p:pic>
      <p:sp>
        <p:nvSpPr>
          <p:cNvPr id="32" name="Text Placeholder 7">
            <a:extLst>
              <a:ext uri="{FF2B5EF4-FFF2-40B4-BE49-F238E27FC236}">
                <a16:creationId xmlns:a16="http://schemas.microsoft.com/office/drawing/2014/main" id="{ABB8254A-5857-4842-AD4A-001699A33D6C}"/>
              </a:ext>
            </a:extLst>
          </p:cNvPr>
          <p:cNvSpPr txBox="1">
            <a:spLocks/>
          </p:cNvSpPr>
          <p:nvPr/>
        </p:nvSpPr>
        <p:spPr>
          <a:xfrm>
            <a:off x="6121939" y="4849051"/>
            <a:ext cx="447303" cy="390762"/>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solidFill>
                  <a:schemeClr val="tx2"/>
                </a:solidFill>
                <a:latin typeface="Source Sans Pro" panose="020B0503030403020204" pitchFamily="34" charset="0"/>
                <a:ea typeface="Source Sans Pro" panose="020B0503030403020204" pitchFamily="34" charset="0"/>
              </a:rPr>
              <a:t>or</a:t>
            </a:r>
          </a:p>
        </p:txBody>
      </p:sp>
      <p:sp>
        <p:nvSpPr>
          <p:cNvPr id="35" name="Rectangular Callout 34">
            <a:extLst>
              <a:ext uri="{FF2B5EF4-FFF2-40B4-BE49-F238E27FC236}">
                <a16:creationId xmlns:a16="http://schemas.microsoft.com/office/drawing/2014/main" id="{59922C16-1050-6244-9838-EA4073FB07D5}"/>
              </a:ext>
            </a:extLst>
          </p:cNvPr>
          <p:cNvSpPr/>
          <p:nvPr/>
        </p:nvSpPr>
        <p:spPr>
          <a:xfrm>
            <a:off x="7346673" y="174235"/>
            <a:ext cx="1440000" cy="972000"/>
          </a:xfrm>
          <a:prstGeom prst="wedgeRectCallout">
            <a:avLst/>
          </a:prstGeom>
          <a:solidFill>
            <a:srgbClr val="3791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err="1">
                <a:solidFill>
                  <a:schemeClr val="bg1"/>
                </a:solidFill>
                <a:latin typeface="Source Sans Pro" panose="020B0503030403020204" pitchFamily="34" charset="0"/>
                <a:ea typeface="Source Sans Pro" panose="020B0503030403020204" pitchFamily="34" charset="0"/>
              </a:rPr>
              <a:t>Pedoman</a:t>
            </a:r>
            <a:r>
              <a:rPr lang="en-GB" sz="1500" dirty="0">
                <a:solidFill>
                  <a:schemeClr val="bg1"/>
                </a:solidFill>
                <a:latin typeface="Source Sans Pro" panose="020B0503030403020204" pitchFamily="34" charset="0"/>
                <a:ea typeface="Source Sans Pro" panose="020B0503030403020204" pitchFamily="34" charset="0"/>
              </a:rPr>
              <a:t> WHO</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Bab 6</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Hal 114-119</a:t>
            </a:r>
          </a:p>
        </p:txBody>
      </p:sp>
      <p:pic>
        <p:nvPicPr>
          <p:cNvPr id="2" name="Picture 1">
            <a:extLst>
              <a:ext uri="{FF2B5EF4-FFF2-40B4-BE49-F238E27FC236}">
                <a16:creationId xmlns:a16="http://schemas.microsoft.com/office/drawing/2014/main" id="{FAC0176C-3D9B-FB6F-89B4-EBEDCBDAD404}"/>
              </a:ext>
            </a:extLst>
          </p:cNvPr>
          <p:cNvPicPr>
            <a:picLocks noChangeAspect="1"/>
          </p:cNvPicPr>
          <p:nvPr/>
        </p:nvPicPr>
        <p:blipFill>
          <a:blip r:embed="rId6"/>
          <a:stretch>
            <a:fillRect/>
          </a:stretch>
        </p:blipFill>
        <p:spPr>
          <a:xfrm>
            <a:off x="6814417" y="394983"/>
            <a:ext cx="553616" cy="667212"/>
          </a:xfrm>
          <a:prstGeom prst="rect">
            <a:avLst/>
          </a:prstGeom>
        </p:spPr>
      </p:pic>
    </p:spTree>
    <p:extLst>
      <p:ext uri="{BB962C8B-B14F-4D97-AF65-F5344CB8AC3E}">
        <p14:creationId xmlns:p14="http://schemas.microsoft.com/office/powerpoint/2010/main" val="1404322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6" grpId="0"/>
      <p:bldP spid="27" grpId="0"/>
      <p:bldP spid="20" grpId="0"/>
      <p:bldP spid="22" grpId="0"/>
      <p:bldP spid="24" grpId="0"/>
      <p:bldP spid="3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texto"/>
          <p:cNvSpPr>
            <a:spLocks noGrp="1"/>
          </p:cNvSpPr>
          <p:nvPr>
            <p:ph type="body" sz="quarter" idx="12"/>
          </p:nvPr>
        </p:nvSpPr>
        <p:spPr>
          <a:xfrm>
            <a:off x="224901" y="1720445"/>
            <a:ext cx="8532237" cy="2408643"/>
          </a:xfrm>
        </p:spPr>
        <p:txBody>
          <a:bodyPr/>
          <a:lstStyle/>
          <a:p>
            <a:pPr>
              <a:defRPr/>
            </a:pPr>
            <a:r>
              <a:rPr lang="en-AU" sz="2000" dirty="0" err="1">
                <a:latin typeface="Source Sans Pro" panose="020B0503030403020204" pitchFamily="34" charset="0"/>
                <a:ea typeface="Source Sans Pro" panose="020B0503030403020204" pitchFamily="34" charset="0"/>
              </a:rPr>
              <a:t>Tergantung</a:t>
            </a:r>
            <a:r>
              <a:rPr lang="en-AU" sz="2000" dirty="0">
                <a:latin typeface="Source Sans Pro" panose="020B0503030403020204" pitchFamily="34" charset="0"/>
                <a:ea typeface="Source Sans Pro" panose="020B0503030403020204" pitchFamily="34" charset="0"/>
              </a:rPr>
              <a:t> pada:</a:t>
            </a:r>
          </a:p>
          <a:p>
            <a:pPr marL="342900" indent="-342900">
              <a:buFont typeface="Arial" panose="020B0604020202020204" pitchFamily="34" charset="0"/>
              <a:buChar char="•"/>
              <a:defRPr/>
            </a:pPr>
            <a:r>
              <a:rPr lang="en-AU" sz="2000" dirty="0" err="1">
                <a:solidFill>
                  <a:srgbClr val="226676"/>
                </a:solidFill>
                <a:latin typeface="Source Sans Pro" panose="020B0503030403020204" pitchFamily="34" charset="0"/>
                <a:ea typeface="Source Sans Pro" panose="020B0503030403020204" pitchFamily="34" charset="0"/>
              </a:rPr>
              <a:t>Apa</a:t>
            </a:r>
            <a:r>
              <a:rPr lang="en-AU" sz="2000" dirty="0">
                <a:solidFill>
                  <a:srgbClr val="226676"/>
                </a:solidFill>
                <a:latin typeface="Source Sans Pro" panose="020B0503030403020204" pitchFamily="34" charset="0"/>
                <a:ea typeface="Source Sans Pro" panose="020B0503030403020204" pitchFamily="34" charset="0"/>
              </a:rPr>
              <a:t> yang </a:t>
            </a:r>
            <a:r>
              <a:rPr lang="en-AU" sz="2000" dirty="0" err="1">
                <a:solidFill>
                  <a:srgbClr val="226676"/>
                </a:solidFill>
                <a:latin typeface="Source Sans Pro" panose="020B0503030403020204" pitchFamily="34" charset="0"/>
                <a:ea typeface="Source Sans Pro" panose="020B0503030403020204" pitchFamily="34" charset="0"/>
              </a:rPr>
              <a:t>benar-benar</a:t>
            </a:r>
            <a:r>
              <a:rPr lang="en-AU" sz="2000" dirty="0">
                <a:solidFill>
                  <a:srgbClr val="226676"/>
                </a:solidFill>
                <a:latin typeface="Source Sans Pro" panose="020B0503030403020204" pitchFamily="34" charset="0"/>
                <a:ea typeface="Source Sans Pro" panose="020B0503030403020204" pitchFamily="34" charset="0"/>
              </a:rPr>
              <a:t> </a:t>
            </a:r>
            <a:r>
              <a:rPr lang="en-AU" sz="2000" dirty="0" err="1">
                <a:solidFill>
                  <a:srgbClr val="226676"/>
                </a:solidFill>
                <a:latin typeface="Source Sans Pro" panose="020B0503030403020204" pitchFamily="34" charset="0"/>
                <a:ea typeface="Source Sans Pro" panose="020B0503030403020204" pitchFamily="34" charset="0"/>
              </a:rPr>
              <a:t>dibutuhkan</a:t>
            </a:r>
            <a:r>
              <a:rPr lang="en-AU" sz="2000" dirty="0">
                <a:solidFill>
                  <a:srgbClr val="226676"/>
                </a:solidFill>
                <a:latin typeface="Source Sans Pro" panose="020B0503030403020204" pitchFamily="34" charset="0"/>
                <a:ea typeface="Source Sans Pro" panose="020B0503030403020204" pitchFamily="34" charset="0"/>
              </a:rPr>
              <a:t>? </a:t>
            </a:r>
            <a:r>
              <a:rPr lang="en-AU" sz="2000" dirty="0" err="1">
                <a:latin typeface="Source Sans Pro" panose="020B0503030403020204" pitchFamily="34" charset="0"/>
                <a:ea typeface="Source Sans Pro" panose="020B0503030403020204" pitchFamily="34" charset="0"/>
              </a:rPr>
              <a:t>Berbagai</a:t>
            </a:r>
            <a:r>
              <a:rPr lang="en-AU" sz="2000" dirty="0">
                <a:latin typeface="Source Sans Pro" panose="020B0503030403020204" pitchFamily="34" charset="0"/>
                <a:ea typeface="Source Sans Pro" panose="020B0503030403020204" pitchFamily="34" charset="0"/>
              </a:rPr>
              <a:t> </a:t>
            </a:r>
            <a:r>
              <a:rPr lang="en-AU" sz="2000" dirty="0" err="1">
                <a:latin typeface="Source Sans Pro" panose="020B0503030403020204" pitchFamily="34" charset="0"/>
                <a:ea typeface="Source Sans Pro" panose="020B0503030403020204" pitchFamily="34" charset="0"/>
              </a:rPr>
              <a:t>informasi</a:t>
            </a:r>
            <a:r>
              <a:rPr lang="en-AU" sz="2000" dirty="0">
                <a:latin typeface="Source Sans Pro" panose="020B0503030403020204" pitchFamily="34" charset="0"/>
                <a:ea typeface="Source Sans Pro" panose="020B0503030403020204" pitchFamily="34" charset="0"/>
              </a:rPr>
              <a:t> </a:t>
            </a:r>
            <a:r>
              <a:rPr lang="en-AU" sz="2000" dirty="0" err="1">
                <a:latin typeface="Source Sans Pro" panose="020B0503030403020204" pitchFamily="34" charset="0"/>
                <a:ea typeface="Source Sans Pro" panose="020B0503030403020204" pitchFamily="34" charset="0"/>
              </a:rPr>
              <a:t>relevan</a:t>
            </a:r>
            <a:r>
              <a:rPr lang="en-AU" sz="2000" dirty="0">
                <a:latin typeface="Source Sans Pro" panose="020B0503030403020204" pitchFamily="34" charset="0"/>
                <a:ea typeface="Source Sans Pro" panose="020B0503030403020204" pitchFamily="34" charset="0"/>
              </a:rPr>
              <a:t> yang </a:t>
            </a:r>
            <a:r>
              <a:rPr lang="en-AU" sz="2000" dirty="0" err="1">
                <a:latin typeface="Source Sans Pro" panose="020B0503030403020204" pitchFamily="34" charset="0"/>
                <a:ea typeface="Source Sans Pro" panose="020B0503030403020204" pitchFamily="34" charset="0"/>
              </a:rPr>
              <a:t>dibutuhkan</a:t>
            </a:r>
            <a:r>
              <a:rPr lang="en-AU" sz="2000" dirty="0">
                <a:latin typeface="Source Sans Pro" panose="020B0503030403020204" pitchFamily="34" charset="0"/>
                <a:ea typeface="Source Sans Pro" panose="020B0503030403020204" pitchFamily="34" charset="0"/>
              </a:rPr>
              <a:t>.</a:t>
            </a:r>
          </a:p>
          <a:p>
            <a:pPr marL="342900" indent="-342900">
              <a:buFont typeface="Arial" panose="020B0604020202020204" pitchFamily="34" charset="0"/>
              <a:buChar char="•"/>
              <a:defRPr/>
            </a:pPr>
            <a:r>
              <a:rPr lang="en-AU" sz="2000" dirty="0" err="1">
                <a:solidFill>
                  <a:srgbClr val="226676"/>
                </a:solidFill>
                <a:latin typeface="Source Sans Pro" panose="020B0503030403020204" pitchFamily="34" charset="0"/>
                <a:ea typeface="Source Sans Pro" panose="020B0503030403020204" pitchFamily="34" charset="0"/>
              </a:rPr>
              <a:t>Apa</a:t>
            </a:r>
            <a:r>
              <a:rPr lang="en-AU" sz="2000" dirty="0">
                <a:solidFill>
                  <a:srgbClr val="226676"/>
                </a:solidFill>
                <a:latin typeface="Source Sans Pro" panose="020B0503030403020204" pitchFamily="34" charset="0"/>
                <a:ea typeface="Source Sans Pro" panose="020B0503030403020204" pitchFamily="34" charset="0"/>
              </a:rPr>
              <a:t> yang </a:t>
            </a:r>
            <a:r>
              <a:rPr lang="en-AU" sz="2000" dirty="0" err="1">
                <a:solidFill>
                  <a:srgbClr val="226676"/>
                </a:solidFill>
                <a:latin typeface="Source Sans Pro" panose="020B0503030403020204" pitchFamily="34" charset="0"/>
                <a:ea typeface="Source Sans Pro" panose="020B0503030403020204" pitchFamily="34" charset="0"/>
              </a:rPr>
              <a:t>tersedia</a:t>
            </a:r>
            <a:r>
              <a:rPr lang="en-AU" sz="2000" dirty="0">
                <a:solidFill>
                  <a:srgbClr val="226676"/>
                </a:solidFill>
                <a:latin typeface="Source Sans Pro" panose="020B0503030403020204" pitchFamily="34" charset="0"/>
                <a:ea typeface="Source Sans Pro" panose="020B0503030403020204" pitchFamily="34" charset="0"/>
              </a:rPr>
              <a:t>? </a:t>
            </a:r>
            <a:r>
              <a:rPr lang="en-AU" sz="2000" dirty="0" err="1">
                <a:latin typeface="Source Sans Pro" panose="020B0503030403020204" pitchFamily="34" charset="0"/>
                <a:ea typeface="Source Sans Pro" panose="020B0503030403020204" pitchFamily="34" charset="0"/>
              </a:rPr>
              <a:t>Ketersediaan</a:t>
            </a:r>
            <a:r>
              <a:rPr lang="en-AU" sz="2000" dirty="0">
                <a:latin typeface="Source Sans Pro" panose="020B0503030403020204" pitchFamily="34" charset="0"/>
                <a:ea typeface="Source Sans Pro" panose="020B0503030403020204" pitchFamily="34" charset="0"/>
              </a:rPr>
              <a:t> data (</a:t>
            </a:r>
            <a:r>
              <a:rPr lang="en-AU" sz="2000" dirty="0" err="1">
                <a:latin typeface="Source Sans Pro" panose="020B0503030403020204" pitchFamily="34" charset="0"/>
                <a:ea typeface="Source Sans Pro" panose="020B0503030403020204" pitchFamily="34" charset="0"/>
              </a:rPr>
              <a:t>misalnya</a:t>
            </a:r>
            <a:r>
              <a:rPr lang="en-AU" sz="2000" dirty="0">
                <a:latin typeface="Source Sans Pro" panose="020B0503030403020204" pitchFamily="34" charset="0"/>
                <a:ea typeface="Source Sans Pro" panose="020B0503030403020204" pitchFamily="34" charset="0"/>
              </a:rPr>
              <a:t> data </a:t>
            </a:r>
            <a:r>
              <a:rPr lang="en-AU" sz="2000" dirty="0" err="1">
                <a:latin typeface="Source Sans Pro" panose="020B0503030403020204" pitchFamily="34" charset="0"/>
                <a:ea typeface="Source Sans Pro" panose="020B0503030403020204" pitchFamily="34" charset="0"/>
              </a:rPr>
              <a:t>sekunder</a:t>
            </a:r>
            <a:r>
              <a:rPr lang="en-AU" sz="2000" dirty="0">
                <a:latin typeface="Source Sans Pro" panose="020B0503030403020204" pitchFamily="34" charset="0"/>
                <a:ea typeface="Source Sans Pro" panose="020B0503030403020204" pitchFamily="34" charset="0"/>
              </a:rPr>
              <a:t>) dan </a:t>
            </a:r>
            <a:r>
              <a:rPr lang="en-AU" sz="2000" dirty="0" err="1">
                <a:latin typeface="Source Sans Pro" panose="020B0503030403020204" pitchFamily="34" charset="0"/>
                <a:ea typeface="Source Sans Pro" panose="020B0503030403020204" pitchFamily="34" charset="0"/>
              </a:rPr>
              <a:t>kualitasnya</a:t>
            </a:r>
            <a:r>
              <a:rPr lang="en-AU" sz="2000" dirty="0">
                <a:latin typeface="Source Sans Pro" panose="020B0503030403020204" pitchFamily="34" charset="0"/>
                <a:ea typeface="Source Sans Pro" panose="020B0503030403020204" pitchFamily="34" charset="0"/>
              </a:rPr>
              <a:t>.</a:t>
            </a:r>
          </a:p>
          <a:p>
            <a:pPr marL="342900" indent="-342900">
              <a:buFont typeface="Arial" panose="020B0604020202020204" pitchFamily="34" charset="0"/>
              <a:buChar char="•"/>
              <a:defRPr/>
            </a:pPr>
            <a:r>
              <a:rPr lang="en-AU" sz="2000" dirty="0">
                <a:solidFill>
                  <a:srgbClr val="226676"/>
                </a:solidFill>
                <a:latin typeface="Source Sans Pro" panose="020B0503030403020204" pitchFamily="34" charset="0"/>
                <a:ea typeface="Source Sans Pro" panose="020B0503030403020204" pitchFamily="34" charset="0"/>
              </a:rPr>
              <a:t>Sumber </a:t>
            </a:r>
            <a:r>
              <a:rPr lang="en-AU" sz="2000" dirty="0" err="1">
                <a:solidFill>
                  <a:srgbClr val="226676"/>
                </a:solidFill>
                <a:latin typeface="Source Sans Pro" panose="020B0503030403020204" pitchFamily="34" charset="0"/>
                <a:ea typeface="Source Sans Pro" panose="020B0503030403020204" pitchFamily="34" charset="0"/>
              </a:rPr>
              <a:t>daya</a:t>
            </a:r>
            <a:r>
              <a:rPr lang="en-AU" sz="2000" dirty="0">
                <a:solidFill>
                  <a:srgbClr val="226676"/>
                </a:solidFill>
                <a:latin typeface="Source Sans Pro" panose="020B0503030403020204" pitchFamily="34" charset="0"/>
                <a:ea typeface="Source Sans Pro" panose="020B0503030403020204" pitchFamily="34" charset="0"/>
              </a:rPr>
              <a:t> </a:t>
            </a:r>
            <a:r>
              <a:rPr lang="en-AU" sz="2000" dirty="0" err="1">
                <a:solidFill>
                  <a:srgbClr val="226676"/>
                </a:solidFill>
                <a:latin typeface="Source Sans Pro" panose="020B0503030403020204" pitchFamily="34" charset="0"/>
                <a:ea typeface="Source Sans Pro" panose="020B0503030403020204" pitchFamily="34" charset="0"/>
              </a:rPr>
              <a:t>apa</a:t>
            </a:r>
            <a:r>
              <a:rPr lang="en-AU" sz="2000" dirty="0">
                <a:solidFill>
                  <a:srgbClr val="226676"/>
                </a:solidFill>
                <a:latin typeface="Source Sans Pro" panose="020B0503030403020204" pitchFamily="34" charset="0"/>
                <a:ea typeface="Source Sans Pro" panose="020B0503030403020204" pitchFamily="34" charset="0"/>
              </a:rPr>
              <a:t> yang </a:t>
            </a:r>
            <a:r>
              <a:rPr lang="en-AU" sz="2000" dirty="0" err="1">
                <a:solidFill>
                  <a:srgbClr val="226676"/>
                </a:solidFill>
                <a:latin typeface="Source Sans Pro" panose="020B0503030403020204" pitchFamily="34" charset="0"/>
                <a:ea typeface="Source Sans Pro" panose="020B0503030403020204" pitchFamily="34" charset="0"/>
              </a:rPr>
              <a:t>tersedia</a:t>
            </a:r>
            <a:r>
              <a:rPr lang="en-AU" sz="2000" dirty="0">
                <a:solidFill>
                  <a:srgbClr val="226676"/>
                </a:solidFill>
                <a:latin typeface="Source Sans Pro" panose="020B0503030403020204" pitchFamily="34" charset="0"/>
                <a:ea typeface="Source Sans Pro" panose="020B0503030403020204" pitchFamily="34" charset="0"/>
              </a:rPr>
              <a:t>? </a:t>
            </a:r>
            <a:r>
              <a:rPr lang="en-AU" sz="2000" dirty="0" err="1">
                <a:latin typeface="Source Sans Pro" panose="020B0503030403020204" pitchFamily="34" charset="0"/>
                <a:ea typeface="Source Sans Pro" panose="020B0503030403020204" pitchFamily="34" charset="0"/>
              </a:rPr>
              <a:t>Pertimbangan</a:t>
            </a:r>
            <a:r>
              <a:rPr lang="en-AU" sz="2000" dirty="0">
                <a:latin typeface="Source Sans Pro" panose="020B0503030403020204" pitchFamily="34" charset="0"/>
                <a:ea typeface="Source Sans Pro" panose="020B0503030403020204" pitchFamily="34" charset="0"/>
              </a:rPr>
              <a:t> </a:t>
            </a:r>
            <a:r>
              <a:rPr lang="en-AU" sz="2000" dirty="0" err="1">
                <a:latin typeface="Source Sans Pro" panose="020B0503030403020204" pitchFamily="34" charset="0"/>
                <a:ea typeface="Source Sans Pro" panose="020B0503030403020204" pitchFamily="34" charset="0"/>
              </a:rPr>
              <a:t>sumber</a:t>
            </a:r>
            <a:r>
              <a:rPr lang="en-AU" sz="2000" dirty="0">
                <a:latin typeface="Source Sans Pro" panose="020B0503030403020204" pitchFamily="34" charset="0"/>
                <a:ea typeface="Source Sans Pro" panose="020B0503030403020204" pitchFamily="34" charset="0"/>
              </a:rPr>
              <a:t> </a:t>
            </a:r>
            <a:r>
              <a:rPr lang="en-AU" sz="2000" dirty="0" err="1">
                <a:latin typeface="Source Sans Pro" panose="020B0503030403020204" pitchFamily="34" charset="0"/>
                <a:ea typeface="Source Sans Pro" panose="020B0503030403020204" pitchFamily="34" charset="0"/>
              </a:rPr>
              <a:t>daya</a:t>
            </a:r>
            <a:r>
              <a:rPr lang="en-AU" sz="2000" dirty="0">
                <a:latin typeface="Source Sans Pro" panose="020B0503030403020204" pitchFamily="34" charset="0"/>
                <a:ea typeface="Source Sans Pro" panose="020B0503030403020204" pitchFamily="34" charset="0"/>
              </a:rPr>
              <a:t> (</a:t>
            </a:r>
            <a:r>
              <a:rPr lang="en-AU" sz="2000" dirty="0" err="1">
                <a:latin typeface="Source Sans Pro" panose="020B0503030403020204" pitchFamily="34" charset="0"/>
                <a:ea typeface="Source Sans Pro" panose="020B0503030403020204" pitchFamily="34" charset="0"/>
              </a:rPr>
              <a:t>finansial</a:t>
            </a:r>
            <a:r>
              <a:rPr lang="en-AU" sz="2000" dirty="0">
                <a:latin typeface="Source Sans Pro" panose="020B0503030403020204" pitchFamily="34" charset="0"/>
                <a:ea typeface="Source Sans Pro" panose="020B0503030403020204" pitchFamily="34" charset="0"/>
              </a:rPr>
              <a:t>, </a:t>
            </a:r>
            <a:r>
              <a:rPr lang="en-AU" sz="2000" dirty="0" err="1">
                <a:latin typeface="Source Sans Pro" panose="020B0503030403020204" pitchFamily="34" charset="0"/>
                <a:ea typeface="Source Sans Pro" panose="020B0503030403020204" pitchFamily="34" charset="0"/>
              </a:rPr>
              <a:t>manusia</a:t>
            </a:r>
            <a:r>
              <a:rPr lang="en-AU" sz="2000" dirty="0">
                <a:latin typeface="Source Sans Pro" panose="020B0503030403020204" pitchFamily="34" charset="0"/>
                <a:ea typeface="Source Sans Pro" panose="020B0503030403020204" pitchFamily="34" charset="0"/>
              </a:rPr>
              <a:t>, </a:t>
            </a:r>
            <a:r>
              <a:rPr lang="en-AU" sz="2000" dirty="0" err="1">
                <a:latin typeface="Source Sans Pro" panose="020B0503030403020204" pitchFamily="34" charset="0"/>
                <a:ea typeface="Source Sans Pro" panose="020B0503030403020204" pitchFamily="34" charset="0"/>
              </a:rPr>
              <a:t>waktu</a:t>
            </a:r>
            <a:r>
              <a:rPr lang="en-AU" sz="2000" dirty="0">
                <a:latin typeface="Source Sans Pro" panose="020B0503030403020204" pitchFamily="34" charset="0"/>
                <a:ea typeface="Source Sans Pro" panose="020B0503030403020204" pitchFamily="34" charset="0"/>
              </a:rPr>
              <a:t>).</a:t>
            </a:r>
          </a:p>
        </p:txBody>
      </p:sp>
      <p:sp>
        <p:nvSpPr>
          <p:cNvPr id="15" name="4 Marcador de texto">
            <a:extLst>
              <a:ext uri="{FF2B5EF4-FFF2-40B4-BE49-F238E27FC236}">
                <a16:creationId xmlns:a16="http://schemas.microsoft.com/office/drawing/2014/main" id="{487782DC-9CF6-E940-BD59-2020EB0C8C56}"/>
              </a:ext>
            </a:extLst>
          </p:cNvPr>
          <p:cNvSpPr txBox="1">
            <a:spLocks/>
          </p:cNvSpPr>
          <p:nvPr/>
        </p:nvSpPr>
        <p:spPr>
          <a:xfrm>
            <a:off x="224901" y="1303418"/>
            <a:ext cx="6410044" cy="417027"/>
          </a:xfrm>
          <a:prstGeom prst="rect">
            <a:avLst/>
          </a:prstGeom>
        </p:spPr>
        <p:txBody>
          <a:bodyPr/>
          <a:lstStyle>
            <a:lvl1pPr marL="0" indent="0" algn="l" defTabSz="914400" rtl="0" eaLnBrk="1" latinLnBrk="0" hangingPunct="1">
              <a:lnSpc>
                <a:spcPct val="90000"/>
              </a:lnSpc>
              <a:spcBef>
                <a:spcPts val="1000"/>
              </a:spcBef>
              <a:buFontTx/>
              <a:buNone/>
              <a:defRPr sz="2200" kern="1200">
                <a:solidFill>
                  <a:schemeClr val="tx1"/>
                </a:solidFill>
                <a:latin typeface="Source Sans Pro ExtraLight" pitchFamily="34" charset="0"/>
                <a:ea typeface="+mn-ea"/>
                <a:cs typeface="+mn-cs"/>
              </a:defRPr>
            </a:lvl1pPr>
            <a:lvl2pPr marL="4572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2pPr>
            <a:lvl3pPr marL="9144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3pPr>
            <a:lvl4pPr marL="13716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4pPr>
            <a:lvl5pPr marL="1828800" indent="0" algn="l" defTabSz="914400" rtl="0" eaLnBrk="1" latinLnBrk="0" hangingPunct="1">
              <a:lnSpc>
                <a:spcPct val="90000"/>
              </a:lnSpc>
              <a:spcBef>
                <a:spcPts val="500"/>
              </a:spcBef>
              <a:buFontTx/>
              <a:buNone/>
              <a:defRPr sz="2200" kern="1200">
                <a:solidFill>
                  <a:schemeClr val="tx1"/>
                </a:solidFill>
                <a:latin typeface="Source Sans Pro Extra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err="1">
                <a:solidFill>
                  <a:schemeClr val="tx2"/>
                </a:solidFill>
                <a:latin typeface="Source Sans Pro" panose="020B0503030403020204" pitchFamily="34" charset="0"/>
                <a:ea typeface="Source Sans Pro" panose="020B0503030403020204" pitchFamily="34" charset="0"/>
              </a:rPr>
              <a:t>Jangkauan</a:t>
            </a:r>
            <a:r>
              <a:rPr lang="en-US" b="1" dirty="0">
                <a:solidFill>
                  <a:schemeClr val="tx2"/>
                </a:solidFill>
                <a:latin typeface="Source Sans Pro" panose="020B0503030403020204" pitchFamily="34" charset="0"/>
                <a:ea typeface="Source Sans Pro" panose="020B0503030403020204" pitchFamily="34" charset="0"/>
              </a:rPr>
              <a:t> dan </a:t>
            </a:r>
            <a:r>
              <a:rPr lang="en-US" b="1" dirty="0" err="1">
                <a:solidFill>
                  <a:schemeClr val="tx2"/>
                </a:solidFill>
                <a:latin typeface="Source Sans Pro" panose="020B0503030403020204" pitchFamily="34" charset="0"/>
                <a:ea typeface="Source Sans Pro" panose="020B0503030403020204" pitchFamily="34" charset="0"/>
              </a:rPr>
              <a:t>kualitas</a:t>
            </a:r>
            <a:r>
              <a:rPr lang="en-US" b="1" dirty="0">
                <a:solidFill>
                  <a:schemeClr val="tx2"/>
                </a:solidFill>
                <a:latin typeface="Source Sans Pro" panose="020B0503030403020204" pitchFamily="34" charset="0"/>
                <a:ea typeface="Source Sans Pro" panose="020B0503030403020204" pitchFamily="34" charset="0"/>
              </a:rPr>
              <a:t> data</a:t>
            </a:r>
            <a:endParaRPr lang="es-VE" dirty="0">
              <a:solidFill>
                <a:schemeClr val="tx2"/>
              </a:solidFill>
              <a:latin typeface="Source Sans Pro" panose="020B0503030403020204" pitchFamily="34" charset="0"/>
              <a:ea typeface="Source Sans Pro" panose="020B0503030403020204" pitchFamily="34" charset="0"/>
            </a:endParaRPr>
          </a:p>
        </p:txBody>
      </p:sp>
      <p:sp>
        <p:nvSpPr>
          <p:cNvPr id="16" name="Text Placeholder 7">
            <a:extLst>
              <a:ext uri="{FF2B5EF4-FFF2-40B4-BE49-F238E27FC236}">
                <a16:creationId xmlns:a16="http://schemas.microsoft.com/office/drawing/2014/main" id="{C9C6CA9D-1ED5-8F47-951E-BB97C37E1E99}"/>
              </a:ext>
            </a:extLst>
          </p:cNvPr>
          <p:cNvSpPr txBox="1">
            <a:spLocks/>
          </p:cNvSpPr>
          <p:nvPr/>
        </p:nvSpPr>
        <p:spPr>
          <a:xfrm>
            <a:off x="324922" y="4636721"/>
            <a:ext cx="4361378" cy="1636503"/>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r>
              <a:rPr lang="en-GB" sz="2000" dirty="0" err="1">
                <a:solidFill>
                  <a:schemeClr val="tx2"/>
                </a:solidFill>
                <a:latin typeface="Source Sans Pro" panose="020B0503030403020204" pitchFamily="34" charset="0"/>
                <a:ea typeface="Source Sans Pro" panose="020B0503030403020204" pitchFamily="34" charset="0"/>
              </a:rPr>
              <a:t>Laporan</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kesehatan</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resmi</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statistik</a:t>
            </a:r>
            <a:endParaRPr lang="en-GB" sz="2000" dirty="0">
              <a:solidFill>
                <a:schemeClr val="tx2"/>
              </a:solidFill>
              <a:latin typeface="Source Sans Pro" panose="020B0503030403020204" pitchFamily="34" charset="0"/>
              <a:ea typeface="Source Sans Pro" panose="020B0503030403020204" pitchFamily="34" charset="0"/>
            </a:endParaRPr>
          </a:p>
          <a:p>
            <a:pPr marL="285750" indent="-285750">
              <a:lnSpc>
                <a:spcPct val="100000"/>
              </a:lnSpc>
              <a:buFont typeface="Arial" panose="020B0604020202020204" pitchFamily="34" charset="0"/>
              <a:buChar char="•"/>
            </a:pPr>
            <a:r>
              <a:rPr lang="en-GB" sz="2000" dirty="0">
                <a:solidFill>
                  <a:schemeClr val="tx2"/>
                </a:solidFill>
                <a:latin typeface="Source Sans Pro" panose="020B0503030403020204" pitchFamily="34" charset="0"/>
                <a:ea typeface="Source Sans Pro" panose="020B0503030403020204" pitchFamily="34" charset="0"/>
              </a:rPr>
              <a:t>Artikel </a:t>
            </a:r>
            <a:r>
              <a:rPr lang="en-GB" sz="2000" dirty="0" err="1">
                <a:solidFill>
                  <a:schemeClr val="tx2"/>
                </a:solidFill>
                <a:latin typeface="Source Sans Pro" panose="020B0503030403020204" pitchFamily="34" charset="0"/>
                <a:ea typeface="Source Sans Pro" panose="020B0503030403020204" pitchFamily="34" charset="0"/>
              </a:rPr>
              <a:t>literatur</a:t>
            </a:r>
            <a:r>
              <a:rPr lang="en-GB" sz="2000" dirty="0">
                <a:solidFill>
                  <a:schemeClr val="tx2"/>
                </a:solidFill>
                <a:latin typeface="Source Sans Pro" panose="020B0503030403020204" pitchFamily="34" charset="0"/>
                <a:ea typeface="Source Sans Pro" panose="020B0503030403020204" pitchFamily="34" charset="0"/>
              </a:rPr>
              <a:t> dan </a:t>
            </a:r>
            <a:r>
              <a:rPr lang="en-GB" sz="2000" dirty="0" err="1">
                <a:solidFill>
                  <a:schemeClr val="tx2"/>
                </a:solidFill>
                <a:latin typeface="Source Sans Pro" panose="020B0503030403020204" pitchFamily="34" charset="0"/>
                <a:ea typeface="Source Sans Pro" panose="020B0503030403020204" pitchFamily="34" charset="0"/>
              </a:rPr>
              <a:t>penelitian</a:t>
            </a:r>
            <a:endParaRPr lang="en-GB" sz="2000" dirty="0">
              <a:solidFill>
                <a:schemeClr val="tx2"/>
              </a:solidFill>
              <a:latin typeface="Source Sans Pro" panose="020B0503030403020204" pitchFamily="34" charset="0"/>
              <a:ea typeface="Source Sans Pro" panose="020B0503030403020204" pitchFamily="34" charset="0"/>
            </a:endParaRPr>
          </a:p>
          <a:p>
            <a:pPr marL="285750" indent="-285750">
              <a:lnSpc>
                <a:spcPct val="100000"/>
              </a:lnSpc>
              <a:buFont typeface="Arial" panose="020B0604020202020204" pitchFamily="34" charset="0"/>
              <a:buChar char="•"/>
            </a:pPr>
            <a:r>
              <a:rPr lang="en-GB" sz="2000" dirty="0" err="1">
                <a:solidFill>
                  <a:schemeClr val="tx2"/>
                </a:solidFill>
                <a:latin typeface="Source Sans Pro" panose="020B0503030403020204" pitchFamily="34" charset="0"/>
                <a:ea typeface="Source Sans Pro" panose="020B0503030403020204" pitchFamily="34" charset="0"/>
              </a:rPr>
              <a:t>Pengamatan</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langsung</a:t>
            </a:r>
            <a:endParaRPr lang="en-GB" sz="2000" dirty="0">
              <a:solidFill>
                <a:schemeClr val="tx2"/>
              </a:solidFill>
              <a:latin typeface="Source Sans Pro" panose="020B0503030403020204" pitchFamily="34" charset="0"/>
              <a:ea typeface="Source Sans Pro" panose="020B0503030403020204" pitchFamily="34" charset="0"/>
            </a:endParaRPr>
          </a:p>
          <a:p>
            <a:pPr marL="285750" indent="-285750">
              <a:lnSpc>
                <a:spcPct val="100000"/>
              </a:lnSpc>
              <a:buFont typeface="Arial" panose="020B0604020202020204" pitchFamily="34" charset="0"/>
              <a:buChar char="•"/>
            </a:pPr>
            <a:r>
              <a:rPr lang="en-GB" sz="2000" dirty="0" err="1">
                <a:solidFill>
                  <a:schemeClr val="tx2"/>
                </a:solidFill>
                <a:latin typeface="Source Sans Pro" panose="020B0503030403020204" pitchFamily="34" charset="0"/>
                <a:ea typeface="Source Sans Pro" panose="020B0503030403020204" pitchFamily="34" charset="0"/>
              </a:rPr>
              <a:t>Pengumpulan</a:t>
            </a:r>
            <a:r>
              <a:rPr lang="en-GB" sz="2000" dirty="0">
                <a:solidFill>
                  <a:schemeClr val="tx2"/>
                </a:solidFill>
                <a:latin typeface="Source Sans Pro" panose="020B0503030403020204" pitchFamily="34" charset="0"/>
                <a:ea typeface="Source Sans Pro" panose="020B0503030403020204" pitchFamily="34" charset="0"/>
              </a:rPr>
              <a:t> data </a:t>
            </a:r>
            <a:r>
              <a:rPr lang="en-GB" sz="2000" dirty="0" err="1">
                <a:solidFill>
                  <a:schemeClr val="tx2"/>
                </a:solidFill>
                <a:latin typeface="Source Sans Pro" panose="020B0503030403020204" pitchFamily="34" charset="0"/>
                <a:ea typeface="Source Sans Pro" panose="020B0503030403020204" pitchFamily="34" charset="0"/>
              </a:rPr>
              <a:t>partisipatif</a:t>
            </a:r>
            <a:endParaRPr lang="en-GB" sz="2000" dirty="0">
              <a:solidFill>
                <a:schemeClr val="tx2"/>
              </a:solidFill>
              <a:latin typeface="Source Sans Pro" panose="020B0503030403020204" pitchFamily="34" charset="0"/>
              <a:ea typeface="Source Sans Pro" panose="020B0503030403020204" pitchFamily="34" charset="0"/>
            </a:endParaRPr>
          </a:p>
        </p:txBody>
      </p:sp>
      <p:sp>
        <p:nvSpPr>
          <p:cNvPr id="17" name="Text Placeholder 7">
            <a:extLst>
              <a:ext uri="{FF2B5EF4-FFF2-40B4-BE49-F238E27FC236}">
                <a16:creationId xmlns:a16="http://schemas.microsoft.com/office/drawing/2014/main" id="{54DBA396-F3AC-9D42-A7B1-4848A10F2690}"/>
              </a:ext>
            </a:extLst>
          </p:cNvPr>
          <p:cNvSpPr txBox="1">
            <a:spLocks/>
          </p:cNvSpPr>
          <p:nvPr/>
        </p:nvSpPr>
        <p:spPr>
          <a:xfrm>
            <a:off x="324921" y="4178889"/>
            <a:ext cx="4247079" cy="436606"/>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a:solidFill>
                  <a:srgbClr val="226676"/>
                </a:solidFill>
                <a:latin typeface="Source Sans Pro" panose="020B0503030403020204" pitchFamily="34" charset="0"/>
                <a:ea typeface="Source Sans Pro" panose="020B0503030403020204" pitchFamily="34" charset="0"/>
              </a:rPr>
              <a:t>Data yang </a:t>
            </a:r>
            <a:r>
              <a:rPr lang="en-GB" sz="2000" dirty="0" err="1">
                <a:solidFill>
                  <a:srgbClr val="226676"/>
                </a:solidFill>
                <a:latin typeface="Source Sans Pro" panose="020B0503030403020204" pitchFamily="34" charset="0"/>
                <a:ea typeface="Source Sans Pro" panose="020B0503030403020204" pitchFamily="34" charset="0"/>
              </a:rPr>
              <a:t>harus</a:t>
            </a:r>
            <a:r>
              <a:rPr lang="en-GB" sz="2000" dirty="0">
                <a:solidFill>
                  <a:srgbClr val="226676"/>
                </a:solidFill>
                <a:latin typeface="Source Sans Pro" panose="020B0503030403020204" pitchFamily="34" charset="0"/>
                <a:ea typeface="Source Sans Pro" panose="020B0503030403020204" pitchFamily="34" charset="0"/>
              </a:rPr>
              <a:t> </a:t>
            </a:r>
            <a:r>
              <a:rPr lang="en-GB" sz="2000" dirty="0" err="1">
                <a:solidFill>
                  <a:srgbClr val="226676"/>
                </a:solidFill>
                <a:latin typeface="Source Sans Pro" panose="020B0503030403020204" pitchFamily="34" charset="0"/>
                <a:ea typeface="Source Sans Pro" panose="020B0503030403020204" pitchFamily="34" charset="0"/>
              </a:rPr>
              <a:t>mencukupi</a:t>
            </a:r>
            <a:r>
              <a:rPr lang="en-GB" sz="2000" dirty="0">
                <a:solidFill>
                  <a:srgbClr val="226676"/>
                </a:solidFill>
                <a:latin typeface="Source Sans Pro" panose="020B0503030403020204" pitchFamily="34" charset="0"/>
                <a:ea typeface="Source Sans Pro" panose="020B0503030403020204" pitchFamily="34" charset="0"/>
              </a:rPr>
              <a:t>:</a:t>
            </a:r>
          </a:p>
        </p:txBody>
      </p:sp>
      <p:sp>
        <p:nvSpPr>
          <p:cNvPr id="18" name="Text Placeholder 7">
            <a:extLst>
              <a:ext uri="{FF2B5EF4-FFF2-40B4-BE49-F238E27FC236}">
                <a16:creationId xmlns:a16="http://schemas.microsoft.com/office/drawing/2014/main" id="{538D4E2A-70FE-A64F-85B7-C94059081753}"/>
              </a:ext>
            </a:extLst>
          </p:cNvPr>
          <p:cNvSpPr txBox="1">
            <a:spLocks/>
          </p:cNvSpPr>
          <p:nvPr/>
        </p:nvSpPr>
        <p:spPr>
          <a:xfrm>
            <a:off x="5090050" y="4657947"/>
            <a:ext cx="4361378" cy="1636503"/>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r>
              <a:rPr lang="en-GB" sz="2000" dirty="0" err="1">
                <a:solidFill>
                  <a:schemeClr val="tx2"/>
                </a:solidFill>
                <a:latin typeface="Source Sans Pro" panose="020B0503030403020204" pitchFamily="34" charset="0"/>
                <a:ea typeface="Source Sans Pro" panose="020B0503030403020204" pitchFamily="34" charset="0"/>
              </a:rPr>
              <a:t>Pengambilan</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sampel</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lingkungan</a:t>
            </a:r>
            <a:endParaRPr lang="en-GB" sz="2000" dirty="0">
              <a:solidFill>
                <a:schemeClr val="tx2"/>
              </a:solidFill>
              <a:latin typeface="Source Sans Pro" panose="020B0503030403020204" pitchFamily="34" charset="0"/>
              <a:ea typeface="Source Sans Pro" panose="020B0503030403020204" pitchFamily="34" charset="0"/>
            </a:endParaRPr>
          </a:p>
          <a:p>
            <a:pPr marL="285750" indent="-285750">
              <a:lnSpc>
                <a:spcPct val="100000"/>
              </a:lnSpc>
              <a:buFont typeface="Arial" panose="020B0604020202020204" pitchFamily="34" charset="0"/>
              <a:buChar char="•"/>
            </a:pPr>
            <a:r>
              <a:rPr lang="en-GB" sz="2000" dirty="0" err="1">
                <a:solidFill>
                  <a:schemeClr val="tx2"/>
                </a:solidFill>
                <a:latin typeface="Source Sans Pro" panose="020B0503030403020204" pitchFamily="34" charset="0"/>
                <a:ea typeface="Source Sans Pro" panose="020B0503030403020204" pitchFamily="34" charset="0"/>
              </a:rPr>
              <a:t>Studi</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epidemiologi</a:t>
            </a:r>
            <a:endParaRPr lang="en-GB" sz="2000" dirty="0">
              <a:solidFill>
                <a:schemeClr val="tx2"/>
              </a:solidFill>
              <a:latin typeface="Source Sans Pro" panose="020B0503030403020204" pitchFamily="34" charset="0"/>
              <a:ea typeface="Source Sans Pro" panose="020B0503030403020204" pitchFamily="34" charset="0"/>
            </a:endParaRPr>
          </a:p>
          <a:p>
            <a:pPr marL="285750" indent="-285750">
              <a:lnSpc>
                <a:spcPct val="100000"/>
              </a:lnSpc>
              <a:buFont typeface="Arial" panose="020B0604020202020204" pitchFamily="34" charset="0"/>
              <a:buChar char="•"/>
            </a:pPr>
            <a:r>
              <a:rPr lang="en-GB" sz="2000" dirty="0" err="1">
                <a:solidFill>
                  <a:schemeClr val="tx2"/>
                </a:solidFill>
                <a:latin typeface="Source Sans Pro" panose="020B0503030403020204" pitchFamily="34" charset="0"/>
                <a:ea typeface="Source Sans Pro" panose="020B0503030403020204" pitchFamily="34" charset="0"/>
              </a:rPr>
              <a:t>Penilaian</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lingkungan</a:t>
            </a:r>
            <a:endParaRPr lang="en-GB" sz="2000" dirty="0">
              <a:solidFill>
                <a:schemeClr val="tx2"/>
              </a:solidFill>
              <a:latin typeface="Source Sans Pro" panose="020B0503030403020204" pitchFamily="34" charset="0"/>
              <a:ea typeface="Source Sans Pro" panose="020B0503030403020204" pitchFamily="34" charset="0"/>
            </a:endParaRPr>
          </a:p>
        </p:txBody>
      </p:sp>
      <p:sp>
        <p:nvSpPr>
          <p:cNvPr id="19" name="Text Placeholder 7">
            <a:extLst>
              <a:ext uri="{FF2B5EF4-FFF2-40B4-BE49-F238E27FC236}">
                <a16:creationId xmlns:a16="http://schemas.microsoft.com/office/drawing/2014/main" id="{7E0A1135-14B5-7942-9BD5-B32B741869B0}"/>
              </a:ext>
            </a:extLst>
          </p:cNvPr>
          <p:cNvSpPr txBox="1">
            <a:spLocks/>
          </p:cNvSpPr>
          <p:nvPr/>
        </p:nvSpPr>
        <p:spPr>
          <a:xfrm>
            <a:off x="5090049" y="4200115"/>
            <a:ext cx="3089791" cy="436606"/>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err="1">
                <a:solidFill>
                  <a:srgbClr val="226676"/>
                </a:solidFill>
                <a:latin typeface="Source Sans Pro" panose="020B0503030403020204" pitchFamily="34" charset="0"/>
                <a:ea typeface="Source Sans Pro" panose="020B0503030403020204" pitchFamily="34" charset="0"/>
              </a:rPr>
              <a:t>Baik</a:t>
            </a:r>
            <a:r>
              <a:rPr lang="en-GB" sz="2000" dirty="0">
                <a:solidFill>
                  <a:srgbClr val="226676"/>
                </a:solidFill>
                <a:latin typeface="Source Sans Pro" panose="020B0503030403020204" pitchFamily="34" charset="0"/>
                <a:ea typeface="Source Sans Pro" panose="020B0503030403020204" pitchFamily="34" charset="0"/>
              </a:rPr>
              <a:t> </a:t>
            </a:r>
            <a:r>
              <a:rPr lang="en-GB" sz="2000" dirty="0" err="1">
                <a:solidFill>
                  <a:srgbClr val="226676"/>
                </a:solidFill>
                <a:latin typeface="Source Sans Pro" panose="020B0503030403020204" pitchFamily="34" charset="0"/>
                <a:ea typeface="Source Sans Pro" panose="020B0503030403020204" pitchFamily="34" charset="0"/>
              </a:rPr>
              <a:t>untuk</a:t>
            </a:r>
            <a:r>
              <a:rPr lang="en-GB" sz="2000" dirty="0">
                <a:solidFill>
                  <a:srgbClr val="226676"/>
                </a:solidFill>
                <a:latin typeface="Source Sans Pro" panose="020B0503030403020204" pitchFamily="34" charset="0"/>
                <a:ea typeface="Source Sans Pro" panose="020B0503030403020204" pitchFamily="34" charset="0"/>
              </a:rPr>
              <a:t> </a:t>
            </a:r>
            <a:r>
              <a:rPr lang="en-GB" sz="2000" dirty="0" err="1">
                <a:solidFill>
                  <a:srgbClr val="226676"/>
                </a:solidFill>
                <a:latin typeface="Source Sans Pro" panose="020B0503030403020204" pitchFamily="34" charset="0"/>
                <a:ea typeface="Source Sans Pro" panose="020B0503030403020204" pitchFamily="34" charset="0"/>
              </a:rPr>
              <a:t>dilakukan</a:t>
            </a:r>
            <a:r>
              <a:rPr lang="en-GB" sz="2000" dirty="0">
                <a:solidFill>
                  <a:srgbClr val="226676"/>
                </a:solidFill>
                <a:latin typeface="Source Sans Pro" panose="020B0503030403020204" pitchFamily="34" charset="0"/>
                <a:ea typeface="Source Sans Pro" panose="020B0503030403020204" pitchFamily="34" charset="0"/>
              </a:rPr>
              <a:t>:</a:t>
            </a:r>
          </a:p>
        </p:txBody>
      </p:sp>
      <p:sp>
        <p:nvSpPr>
          <p:cNvPr id="13" name="Text Placeholder 19">
            <a:extLst>
              <a:ext uri="{FF2B5EF4-FFF2-40B4-BE49-F238E27FC236}">
                <a16:creationId xmlns:a16="http://schemas.microsoft.com/office/drawing/2014/main" id="{A65B2C35-0BA8-2B45-895A-EC27C54B6678}"/>
              </a:ext>
            </a:extLst>
          </p:cNvPr>
          <p:cNvSpPr txBox="1">
            <a:spLocks/>
          </p:cNvSpPr>
          <p:nvPr/>
        </p:nvSpPr>
        <p:spPr>
          <a:xfrm>
            <a:off x="224901" y="682630"/>
            <a:ext cx="658229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spc="0" dirty="0" err="1">
                <a:solidFill>
                  <a:schemeClr val="tx2"/>
                </a:solidFill>
                <a:latin typeface="Source Sans Pro" panose="020B0503030403020204" pitchFamily="34" charset="0"/>
                <a:ea typeface="Source Sans Pro" panose="020B0503030403020204" pitchFamily="34" charset="0"/>
              </a:rPr>
              <a:t>Kumpulkan</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informasi</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pendukung</a:t>
            </a:r>
            <a:endParaRPr lang="x-none" sz="2000" spc="0" dirty="0">
              <a:solidFill>
                <a:schemeClr val="tx2"/>
              </a:solidFill>
              <a:ea typeface="Source Sans Pro" panose="020B0503030403020204" pitchFamily="34" charset="0"/>
            </a:endParaRPr>
          </a:p>
        </p:txBody>
      </p:sp>
      <p:sp>
        <p:nvSpPr>
          <p:cNvPr id="14" name="Text Placeholder 19">
            <a:extLst>
              <a:ext uri="{FF2B5EF4-FFF2-40B4-BE49-F238E27FC236}">
                <a16:creationId xmlns:a16="http://schemas.microsoft.com/office/drawing/2014/main" id="{FBD61E19-F62A-9F44-ABD0-47D10250AB2A}"/>
              </a:ext>
            </a:extLst>
          </p:cNvPr>
          <p:cNvSpPr txBox="1">
            <a:spLocks/>
          </p:cNvSpPr>
          <p:nvPr/>
        </p:nvSpPr>
        <p:spPr>
          <a:xfrm>
            <a:off x="224901" y="193740"/>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26676"/>
                </a:solidFill>
              </a:rPr>
              <a:t>Langkah 2.4</a:t>
            </a:r>
          </a:p>
        </p:txBody>
      </p:sp>
    </p:spTree>
    <p:extLst>
      <p:ext uri="{BB962C8B-B14F-4D97-AF65-F5344CB8AC3E}">
        <p14:creationId xmlns:p14="http://schemas.microsoft.com/office/powerpoint/2010/main" val="291557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arcador de texto"/>
          <p:cNvSpPr>
            <a:spLocks noGrp="1"/>
          </p:cNvSpPr>
          <p:nvPr>
            <p:ph type="body" sz="quarter" idx="14"/>
          </p:nvPr>
        </p:nvSpPr>
        <p:spPr>
          <a:xfrm>
            <a:off x="224900" y="2061139"/>
            <a:ext cx="7318899" cy="402032"/>
          </a:xfrm>
        </p:spPr>
        <p:txBody>
          <a:bodyPr/>
          <a:lstStyle/>
          <a:p>
            <a:pPr marL="0" indent="0">
              <a:lnSpc>
                <a:spcPct val="100000"/>
              </a:lnSpc>
              <a:buNone/>
            </a:pPr>
            <a:r>
              <a:rPr lang="en-GB" sz="1800" dirty="0" err="1">
                <a:latin typeface="Source Sans Pro" panose="020B0503030403020204" pitchFamily="34" charset="0"/>
                <a:ea typeface="Source Sans Pro" panose="020B0503030403020204" pitchFamily="34" charset="0"/>
              </a:rPr>
              <a:t>Kumpulkan</a:t>
            </a:r>
            <a:r>
              <a:rPr lang="en-GB" sz="1800" dirty="0">
                <a:latin typeface="Source Sans Pro" panose="020B0503030403020204" pitchFamily="34" charset="0"/>
                <a:ea typeface="Source Sans Pro" panose="020B0503030403020204" pitchFamily="34" charset="0"/>
              </a:rPr>
              <a:t> </a:t>
            </a:r>
            <a:r>
              <a:rPr lang="en-GB" sz="1800" dirty="0" err="1">
                <a:latin typeface="Source Sans Pro" panose="020B0503030403020204" pitchFamily="34" charset="0"/>
                <a:ea typeface="Source Sans Pro" panose="020B0503030403020204" pitchFamily="34" charset="0"/>
              </a:rPr>
              <a:t>informasi</a:t>
            </a:r>
            <a:r>
              <a:rPr lang="en-GB" sz="1800" dirty="0">
                <a:latin typeface="Source Sans Pro" panose="020B0503030403020204" pitchFamily="34" charset="0"/>
                <a:ea typeface="Source Sans Pro" panose="020B0503030403020204" pitchFamily="34" charset="0"/>
              </a:rPr>
              <a:t> </a:t>
            </a:r>
            <a:r>
              <a:rPr lang="en-GB" sz="1800" dirty="0" err="1">
                <a:latin typeface="Source Sans Pro" panose="020B0503030403020204" pitchFamily="34" charset="0"/>
                <a:ea typeface="Source Sans Pro" panose="020B0503030403020204" pitchFamily="34" charset="0"/>
              </a:rPr>
              <a:t>tentang</a:t>
            </a:r>
            <a:r>
              <a:rPr lang="en-GB" sz="1800" dirty="0">
                <a:latin typeface="Source Sans Pro" panose="020B0503030403020204" pitchFamily="34" charset="0"/>
                <a:ea typeface="Source Sans Pro" panose="020B0503030403020204" pitchFamily="34" charset="0"/>
              </a:rPr>
              <a:t> </a:t>
            </a:r>
            <a:r>
              <a:rPr lang="en-GB" sz="1800" dirty="0" err="1">
                <a:latin typeface="Source Sans Pro" panose="020B0503030403020204" pitchFamily="34" charset="0"/>
                <a:ea typeface="Source Sans Pro" panose="020B0503030403020204" pitchFamily="34" charset="0"/>
              </a:rPr>
              <a:t>iklim</a:t>
            </a:r>
            <a:r>
              <a:rPr lang="en-GB" sz="1800" dirty="0">
                <a:latin typeface="Source Sans Pro" panose="020B0503030403020204" pitchFamily="34" charset="0"/>
                <a:ea typeface="Source Sans Pro" panose="020B0503030403020204" pitchFamily="34" charset="0"/>
              </a:rPr>
              <a:t> </a:t>
            </a:r>
            <a:r>
              <a:rPr lang="en-GB" sz="1800" dirty="0" err="1">
                <a:latin typeface="Source Sans Pro" panose="020B0503030403020204" pitchFamily="34" charset="0"/>
                <a:ea typeface="Source Sans Pro" panose="020B0503030403020204" pitchFamily="34" charset="0"/>
              </a:rPr>
              <a:t>lokal</a:t>
            </a:r>
            <a:r>
              <a:rPr lang="en-GB" sz="1800" dirty="0">
                <a:latin typeface="Source Sans Pro" panose="020B0503030403020204" pitchFamily="34" charset="0"/>
                <a:ea typeface="Source Sans Pro" panose="020B0503030403020204" pitchFamily="34" charset="0"/>
              </a:rPr>
              <a:t> dan </a:t>
            </a:r>
            <a:r>
              <a:rPr lang="en-GB" sz="1800" dirty="0" err="1">
                <a:latin typeface="Source Sans Pro" panose="020B0503030403020204" pitchFamily="34" charset="0"/>
                <a:ea typeface="Source Sans Pro" panose="020B0503030403020204" pitchFamily="34" charset="0"/>
              </a:rPr>
              <a:t>variabilitasnya</a:t>
            </a:r>
            <a:r>
              <a:rPr lang="en-GB" sz="1800" dirty="0">
                <a:latin typeface="Source Sans Pro" panose="020B0503030403020204" pitchFamily="34" charset="0"/>
                <a:ea typeface="Source Sans Pro" panose="020B0503030403020204" pitchFamily="34" charset="0"/>
              </a:rPr>
              <a:t>:</a:t>
            </a:r>
          </a:p>
        </p:txBody>
      </p:sp>
      <p:sp>
        <p:nvSpPr>
          <p:cNvPr id="9" name="8 Marcador de texto"/>
          <p:cNvSpPr>
            <a:spLocks noGrp="1"/>
          </p:cNvSpPr>
          <p:nvPr>
            <p:ph type="body" sz="quarter" idx="20"/>
          </p:nvPr>
        </p:nvSpPr>
        <p:spPr>
          <a:xfrm>
            <a:off x="224901" y="1286277"/>
            <a:ext cx="6804549" cy="365761"/>
          </a:xfrm>
        </p:spPr>
        <p:txBody>
          <a:bodyPr/>
          <a:lstStyle/>
          <a:p>
            <a:pPr>
              <a:spcBef>
                <a:spcPts val="0"/>
              </a:spcBef>
            </a:pPr>
            <a:r>
              <a:rPr lang="en-GB" sz="2200" spc="0" dirty="0" err="1">
                <a:solidFill>
                  <a:schemeClr val="tx2"/>
                </a:solidFill>
                <a:latin typeface="Source Sans Pro" panose="020B0503030403020204" pitchFamily="34" charset="0"/>
                <a:ea typeface="Source Sans Pro" panose="020B0503030403020204" pitchFamily="34" charset="0"/>
              </a:rPr>
              <a:t>Mengumpulkan</a:t>
            </a:r>
            <a:r>
              <a:rPr lang="en-GB" sz="2200" spc="0" dirty="0">
                <a:solidFill>
                  <a:schemeClr val="tx2"/>
                </a:solidFill>
                <a:latin typeface="Source Sans Pro" panose="020B0503030403020204" pitchFamily="34" charset="0"/>
                <a:ea typeface="Source Sans Pro" panose="020B0503030403020204" pitchFamily="34" charset="0"/>
              </a:rPr>
              <a:t> </a:t>
            </a:r>
            <a:r>
              <a:rPr lang="en-GB" sz="2200" spc="0" dirty="0" err="1">
                <a:solidFill>
                  <a:schemeClr val="tx2"/>
                </a:solidFill>
                <a:latin typeface="Source Sans Pro" panose="020B0503030403020204" pitchFamily="34" charset="0"/>
                <a:ea typeface="Source Sans Pro" panose="020B0503030403020204" pitchFamily="34" charset="0"/>
              </a:rPr>
              <a:t>informasi</a:t>
            </a:r>
            <a:r>
              <a:rPr lang="en-GB" sz="2200" spc="0" dirty="0">
                <a:solidFill>
                  <a:schemeClr val="tx2"/>
                </a:solidFill>
                <a:latin typeface="Source Sans Pro" panose="020B0503030403020204" pitchFamily="34" charset="0"/>
                <a:ea typeface="Source Sans Pro" panose="020B0503030403020204" pitchFamily="34" charset="0"/>
              </a:rPr>
              <a:t> </a:t>
            </a:r>
            <a:r>
              <a:rPr lang="en-GB" sz="2200" spc="0" dirty="0" err="1">
                <a:solidFill>
                  <a:schemeClr val="tx2"/>
                </a:solidFill>
                <a:latin typeface="Source Sans Pro" panose="020B0503030403020204" pitchFamily="34" charset="0"/>
                <a:ea typeface="Source Sans Pro" panose="020B0503030403020204" pitchFamily="34" charset="0"/>
              </a:rPr>
              <a:t>iklim</a:t>
            </a:r>
            <a:r>
              <a:rPr lang="en-GB" sz="2200" spc="0" dirty="0">
                <a:solidFill>
                  <a:schemeClr val="tx2"/>
                </a:solidFill>
                <a:latin typeface="Source Sans Pro" panose="020B0503030403020204" pitchFamily="34" charset="0"/>
                <a:ea typeface="Source Sans Pro" panose="020B0503030403020204" pitchFamily="34" charset="0"/>
              </a:rPr>
              <a:t> </a:t>
            </a:r>
            <a:r>
              <a:rPr lang="en-GB" sz="2200" spc="0" dirty="0" err="1">
                <a:solidFill>
                  <a:schemeClr val="tx2"/>
                </a:solidFill>
                <a:latin typeface="Source Sans Pro" panose="020B0503030403020204" pitchFamily="34" charset="0"/>
                <a:ea typeface="Source Sans Pro" panose="020B0503030403020204" pitchFamily="34" charset="0"/>
              </a:rPr>
              <a:t>utama</a:t>
            </a:r>
            <a:endParaRPr lang="en-GB" b="0" dirty="0">
              <a:solidFill>
                <a:schemeClr val="tx2"/>
              </a:solidFill>
              <a:latin typeface="Source Sans Pro" panose="020B0503030403020204" pitchFamily="34" charset="0"/>
              <a:ea typeface="Source Sans Pro" panose="020B0503030403020204" pitchFamily="34" charset="0"/>
            </a:endParaRPr>
          </a:p>
        </p:txBody>
      </p:sp>
      <p:sp>
        <p:nvSpPr>
          <p:cNvPr id="21" name="Text Placeholder 7">
            <a:extLst>
              <a:ext uri="{FF2B5EF4-FFF2-40B4-BE49-F238E27FC236}">
                <a16:creationId xmlns:a16="http://schemas.microsoft.com/office/drawing/2014/main" id="{A7702A50-E77A-1247-99E7-6BF7FD5975B7}"/>
              </a:ext>
            </a:extLst>
          </p:cNvPr>
          <p:cNvSpPr txBox="1">
            <a:spLocks/>
          </p:cNvSpPr>
          <p:nvPr/>
        </p:nvSpPr>
        <p:spPr>
          <a:xfrm>
            <a:off x="212463" y="1674791"/>
            <a:ext cx="5637191" cy="436606"/>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sv-SE" sz="2000" b="1" dirty="0">
                <a:solidFill>
                  <a:srgbClr val="226676"/>
                </a:solidFill>
                <a:latin typeface="Source Sans Pro" panose="020B0503030403020204" pitchFamily="34" charset="0"/>
                <a:ea typeface="Source Sans Pro" panose="020B0503030403020204" pitchFamily="34" charset="0"/>
              </a:rPr>
              <a:t>Apa yang harus Anda kumpulkan?</a:t>
            </a:r>
            <a:endParaRPr lang="en-GB" sz="2000" b="1" dirty="0">
              <a:solidFill>
                <a:srgbClr val="226676"/>
              </a:solidFill>
              <a:latin typeface="Source Sans Pro" panose="020B0503030403020204" pitchFamily="34" charset="0"/>
              <a:ea typeface="Source Sans Pro" panose="020B0503030403020204" pitchFamily="34" charset="0"/>
            </a:endParaRPr>
          </a:p>
        </p:txBody>
      </p:sp>
      <p:sp>
        <p:nvSpPr>
          <p:cNvPr id="22" name="6 Marcador de texto">
            <a:extLst>
              <a:ext uri="{FF2B5EF4-FFF2-40B4-BE49-F238E27FC236}">
                <a16:creationId xmlns:a16="http://schemas.microsoft.com/office/drawing/2014/main" id="{6DF39A86-734B-5342-8BE7-2E9DECC53588}"/>
              </a:ext>
            </a:extLst>
          </p:cNvPr>
          <p:cNvSpPr txBox="1">
            <a:spLocks/>
          </p:cNvSpPr>
          <p:nvPr/>
        </p:nvSpPr>
        <p:spPr>
          <a:xfrm>
            <a:off x="2376719" y="5424053"/>
            <a:ext cx="5078821" cy="729816"/>
          </a:xfrm>
          <a:prstGeom prst="rect">
            <a:avLst/>
          </a:prstGeom>
        </p:spPr>
        <p:txBody>
          <a:bodyPr anchor="t"/>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err="1">
                <a:solidFill>
                  <a:schemeClr val="tx2"/>
                </a:solidFill>
                <a:latin typeface="Source Sans Pro" panose="020B0503030403020204" pitchFamily="34" charset="0"/>
                <a:ea typeface="Source Sans Pro" panose="020B0503030403020204" pitchFamily="34" charset="0"/>
              </a:rPr>
              <a:t>Penilaian</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kerentanan</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iklim</a:t>
            </a:r>
            <a:r>
              <a:rPr lang="en-GB" sz="2000" dirty="0">
                <a:solidFill>
                  <a:schemeClr val="tx2"/>
                </a:solidFill>
                <a:latin typeface="Source Sans Pro" panose="020B0503030403020204" pitchFamily="34" charset="0"/>
                <a:ea typeface="Source Sans Pro" panose="020B0503030403020204" pitchFamily="34" charset="0"/>
              </a:rPr>
              <a:t> regional</a:t>
            </a:r>
          </a:p>
          <a:p>
            <a:pPr>
              <a:lnSpc>
                <a:spcPct val="100000"/>
              </a:lnSpc>
            </a:pPr>
            <a:r>
              <a:rPr lang="en-GB" sz="2000" dirty="0" err="1">
                <a:solidFill>
                  <a:schemeClr val="tx2"/>
                </a:solidFill>
                <a:latin typeface="Source Sans Pro" panose="020B0503030403020204" pitchFamily="34" charset="0"/>
                <a:ea typeface="Source Sans Pro" panose="020B0503030403020204" pitchFamily="34" charset="0"/>
              </a:rPr>
              <a:t>Pengetahuan</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masyarakat</a:t>
            </a:r>
            <a:endParaRPr lang="en-GB" sz="2000" dirty="0">
              <a:solidFill>
                <a:schemeClr val="tx2"/>
              </a:solidFill>
              <a:latin typeface="Source Sans Pro" panose="020B0503030403020204" pitchFamily="34" charset="0"/>
              <a:ea typeface="Source Sans Pro" panose="020B0503030403020204" pitchFamily="34" charset="0"/>
            </a:endParaRPr>
          </a:p>
        </p:txBody>
      </p:sp>
      <p:sp>
        <p:nvSpPr>
          <p:cNvPr id="23" name="Text Placeholder 7">
            <a:extLst>
              <a:ext uri="{FF2B5EF4-FFF2-40B4-BE49-F238E27FC236}">
                <a16:creationId xmlns:a16="http://schemas.microsoft.com/office/drawing/2014/main" id="{32AE8E95-583B-0942-8874-EEFDDAA4D890}"/>
              </a:ext>
            </a:extLst>
          </p:cNvPr>
          <p:cNvSpPr txBox="1">
            <a:spLocks/>
          </p:cNvSpPr>
          <p:nvPr/>
        </p:nvSpPr>
        <p:spPr>
          <a:xfrm>
            <a:off x="2239438" y="4921756"/>
            <a:ext cx="2775474" cy="436606"/>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b="1" dirty="0">
                <a:solidFill>
                  <a:srgbClr val="226676"/>
                </a:solidFill>
                <a:latin typeface="Source Sans Pro" panose="020B0503030403020204" pitchFamily="34" charset="0"/>
                <a:ea typeface="Source Sans Pro" panose="020B0503030403020204" pitchFamily="34" charset="0"/>
              </a:rPr>
              <a:t>Dari </a:t>
            </a:r>
            <a:r>
              <a:rPr lang="en-GB" sz="2000" b="1" dirty="0" err="1">
                <a:solidFill>
                  <a:srgbClr val="226676"/>
                </a:solidFill>
                <a:latin typeface="Source Sans Pro" panose="020B0503030403020204" pitchFamily="34" charset="0"/>
                <a:ea typeface="Source Sans Pro" panose="020B0503030403020204" pitchFamily="34" charset="0"/>
              </a:rPr>
              <a:t>sumber</a:t>
            </a:r>
            <a:r>
              <a:rPr lang="en-GB" sz="2000" b="1" dirty="0">
                <a:solidFill>
                  <a:srgbClr val="226676"/>
                </a:solidFill>
                <a:latin typeface="Source Sans Pro" panose="020B0503030403020204" pitchFamily="34" charset="0"/>
                <a:ea typeface="Source Sans Pro" panose="020B0503030403020204" pitchFamily="34" charset="0"/>
              </a:rPr>
              <a:t> mana?</a:t>
            </a:r>
          </a:p>
        </p:txBody>
      </p:sp>
      <p:sp>
        <p:nvSpPr>
          <p:cNvPr id="24" name="6 Marcador de texto">
            <a:extLst>
              <a:ext uri="{FF2B5EF4-FFF2-40B4-BE49-F238E27FC236}">
                <a16:creationId xmlns:a16="http://schemas.microsoft.com/office/drawing/2014/main" id="{20FC9786-B7D8-B948-9FE9-9EEDF5129DAF}"/>
              </a:ext>
            </a:extLst>
          </p:cNvPr>
          <p:cNvSpPr txBox="1">
            <a:spLocks/>
          </p:cNvSpPr>
          <p:nvPr/>
        </p:nvSpPr>
        <p:spPr>
          <a:xfrm>
            <a:off x="784217" y="2520498"/>
            <a:ext cx="8035486" cy="1983940"/>
          </a:xfrm>
          <a:prstGeom prst="rect">
            <a:avLst/>
          </a:prstGeom>
        </p:spPr>
        <p:txBody>
          <a:bodyPr anchor="t"/>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dirty="0" err="1">
                <a:solidFill>
                  <a:schemeClr val="tx2"/>
                </a:solidFill>
                <a:latin typeface="Source Sans Pro" panose="020B0503030403020204" pitchFamily="34" charset="0"/>
                <a:ea typeface="Source Sans Pro" panose="020B0503030403020204" pitchFamily="34" charset="0"/>
              </a:rPr>
              <a:t>Catatan</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atau</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riwayat</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kejadian</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cuaca</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ekstrem</a:t>
            </a:r>
            <a:endParaRPr lang="en-GB" sz="2000" dirty="0">
              <a:solidFill>
                <a:schemeClr val="tx2"/>
              </a:solidFill>
              <a:latin typeface="Source Sans Pro" panose="020B0503030403020204" pitchFamily="34" charset="0"/>
              <a:ea typeface="Source Sans Pro" panose="020B0503030403020204" pitchFamily="34" charset="0"/>
            </a:endParaRPr>
          </a:p>
          <a:p>
            <a:pPr>
              <a:lnSpc>
                <a:spcPct val="100000"/>
              </a:lnSpc>
            </a:pPr>
            <a:r>
              <a:rPr lang="en-GB" sz="2000" dirty="0" err="1">
                <a:solidFill>
                  <a:schemeClr val="tx2"/>
                </a:solidFill>
                <a:latin typeface="Source Sans Pro" panose="020B0503030403020204" pitchFamily="34" charset="0"/>
                <a:ea typeface="Source Sans Pro" panose="020B0503030403020204" pitchFamily="34" charset="0"/>
              </a:rPr>
              <a:t>Proyeksi</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iklim</a:t>
            </a:r>
            <a:r>
              <a:rPr lang="en-GB" sz="2000" dirty="0">
                <a:solidFill>
                  <a:schemeClr val="tx2"/>
                </a:solidFill>
                <a:latin typeface="Source Sans Pro" panose="020B0503030403020204" pitchFamily="34" charset="0"/>
                <a:ea typeface="Source Sans Pro" panose="020B0503030403020204" pitchFamily="34" charset="0"/>
              </a:rPr>
              <a:t> di masa </a:t>
            </a:r>
            <a:r>
              <a:rPr lang="en-GB" sz="2000" dirty="0" err="1">
                <a:solidFill>
                  <a:schemeClr val="tx2"/>
                </a:solidFill>
                <a:latin typeface="Source Sans Pro" panose="020B0503030403020204" pitchFamily="34" charset="0"/>
                <a:ea typeface="Source Sans Pro" panose="020B0503030403020204" pitchFamily="34" charset="0"/>
              </a:rPr>
              <a:t>mendatang</a:t>
            </a:r>
            <a:endParaRPr lang="en-GB" sz="2000" dirty="0">
              <a:solidFill>
                <a:schemeClr val="tx2"/>
              </a:solidFill>
              <a:latin typeface="Source Sans Pro" panose="020B0503030403020204" pitchFamily="34" charset="0"/>
              <a:ea typeface="Source Sans Pro" panose="020B0503030403020204" pitchFamily="34" charset="0"/>
            </a:endParaRPr>
          </a:p>
          <a:p>
            <a:pPr>
              <a:lnSpc>
                <a:spcPct val="100000"/>
              </a:lnSpc>
            </a:pPr>
            <a:r>
              <a:rPr lang="en-GB" sz="2000" dirty="0">
                <a:solidFill>
                  <a:schemeClr val="tx2"/>
                </a:solidFill>
                <a:latin typeface="Source Sans Pro" panose="020B0503030403020204" pitchFamily="34" charset="0"/>
                <a:ea typeface="Source Sans Pro" panose="020B0503030403020204" pitchFamily="34" charset="0"/>
              </a:rPr>
              <a:t>Data </a:t>
            </a:r>
            <a:r>
              <a:rPr lang="en-GB" sz="2000" dirty="0" err="1">
                <a:solidFill>
                  <a:schemeClr val="tx2"/>
                </a:solidFill>
                <a:latin typeface="Source Sans Pro" panose="020B0503030403020204" pitchFamily="34" charset="0"/>
                <a:ea typeface="Source Sans Pro" panose="020B0503030403020204" pitchFamily="34" charset="0"/>
              </a:rPr>
              <a:t>kualitas</a:t>
            </a:r>
            <a:r>
              <a:rPr lang="en-GB" sz="2000" dirty="0">
                <a:solidFill>
                  <a:schemeClr val="tx2"/>
                </a:solidFill>
                <a:latin typeface="Source Sans Pro" panose="020B0503030403020204" pitchFamily="34" charset="0"/>
                <a:ea typeface="Source Sans Pro" panose="020B0503030403020204" pitchFamily="34" charset="0"/>
              </a:rPr>
              <a:t> air </a:t>
            </a:r>
            <a:r>
              <a:rPr lang="en-GB" sz="2000" dirty="0" err="1">
                <a:solidFill>
                  <a:schemeClr val="tx2"/>
                </a:solidFill>
                <a:latin typeface="Source Sans Pro" panose="020B0503030403020204" pitchFamily="34" charset="0"/>
                <a:ea typeface="Source Sans Pro" panose="020B0503030403020204" pitchFamily="34" charset="0"/>
              </a:rPr>
              <a:t>historis</a:t>
            </a:r>
            <a:endParaRPr lang="en-GB" sz="2000" dirty="0">
              <a:solidFill>
                <a:schemeClr val="tx2"/>
              </a:solidFill>
              <a:latin typeface="Source Sans Pro" panose="020B0503030403020204" pitchFamily="34" charset="0"/>
              <a:ea typeface="Source Sans Pro" panose="020B0503030403020204" pitchFamily="34" charset="0"/>
            </a:endParaRPr>
          </a:p>
          <a:p>
            <a:pPr>
              <a:lnSpc>
                <a:spcPct val="100000"/>
              </a:lnSpc>
            </a:pPr>
            <a:r>
              <a:rPr lang="en-GB" sz="2000" dirty="0" err="1">
                <a:solidFill>
                  <a:schemeClr val="tx2"/>
                </a:solidFill>
                <a:latin typeface="Source Sans Pro" panose="020B0503030403020204" pitchFamily="34" charset="0"/>
                <a:ea typeface="Source Sans Pro" panose="020B0503030403020204" pitchFamily="34" charset="0"/>
              </a:rPr>
              <a:t>Tren</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dalam</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penyediaan</a:t>
            </a:r>
            <a:r>
              <a:rPr lang="en-GB" sz="2000" dirty="0">
                <a:solidFill>
                  <a:schemeClr val="tx2"/>
                </a:solidFill>
                <a:latin typeface="Source Sans Pro" panose="020B0503030403020204" pitchFamily="34" charset="0"/>
                <a:ea typeface="Source Sans Pro" panose="020B0503030403020204" pitchFamily="34" charset="0"/>
              </a:rPr>
              <a:t> air dan </a:t>
            </a:r>
            <a:r>
              <a:rPr lang="en-GB" sz="2000" dirty="0" err="1">
                <a:solidFill>
                  <a:schemeClr val="tx2"/>
                </a:solidFill>
                <a:latin typeface="Source Sans Pro" panose="020B0503030403020204" pitchFamily="34" charset="0"/>
                <a:ea typeface="Source Sans Pro" panose="020B0503030403020204" pitchFamily="34" charset="0"/>
              </a:rPr>
              <a:t>penggunaan</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lahan</a:t>
            </a:r>
            <a:endParaRPr lang="en-GB" sz="2000" dirty="0">
              <a:solidFill>
                <a:schemeClr val="tx2"/>
              </a:solidFill>
              <a:latin typeface="Source Sans Pro" panose="020B0503030403020204" pitchFamily="34" charset="0"/>
              <a:ea typeface="Source Sans Pro" panose="020B0503030403020204" pitchFamily="34" charset="0"/>
            </a:endParaRPr>
          </a:p>
          <a:p>
            <a:pPr>
              <a:lnSpc>
                <a:spcPct val="100000"/>
              </a:lnSpc>
            </a:pPr>
            <a:r>
              <a:rPr lang="en-GB" sz="2000" dirty="0" err="1">
                <a:solidFill>
                  <a:schemeClr val="tx2"/>
                </a:solidFill>
                <a:latin typeface="Source Sans Pro" panose="020B0503030403020204" pitchFamily="34" charset="0"/>
                <a:ea typeface="Source Sans Pro" panose="020B0503030403020204" pitchFamily="34" charset="0"/>
              </a:rPr>
              <a:t>Penilaian</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bahaya</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iklim</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untuk</a:t>
            </a:r>
            <a:r>
              <a:rPr lang="en-GB" sz="2000" dirty="0">
                <a:solidFill>
                  <a:schemeClr val="tx2"/>
                </a:solidFill>
                <a:latin typeface="Source Sans Pro" panose="020B0503030403020204" pitchFamily="34" charset="0"/>
                <a:ea typeface="Source Sans Pro" panose="020B0503030403020204" pitchFamily="34" charset="0"/>
              </a:rPr>
              <a:t> air dan </a:t>
            </a:r>
            <a:r>
              <a:rPr lang="en-GB" sz="2000" dirty="0" err="1">
                <a:solidFill>
                  <a:schemeClr val="tx2"/>
                </a:solidFill>
                <a:latin typeface="Source Sans Pro" panose="020B0503030403020204" pitchFamily="34" charset="0"/>
                <a:ea typeface="Source Sans Pro" panose="020B0503030403020204" pitchFamily="34" charset="0"/>
              </a:rPr>
              <a:t>layanan</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lainnya</a:t>
            </a:r>
            <a:endParaRPr lang="en-GB" sz="2000" dirty="0">
              <a:solidFill>
                <a:schemeClr val="tx2"/>
              </a:solidFill>
              <a:latin typeface="Source Sans Pro" panose="020B0503030403020204" pitchFamily="34" charset="0"/>
              <a:ea typeface="Source Sans Pro" panose="020B0503030403020204" pitchFamily="34" charset="0"/>
            </a:endParaRPr>
          </a:p>
        </p:txBody>
      </p:sp>
      <p:sp>
        <p:nvSpPr>
          <p:cNvPr id="13" name="Rectangular Callout 12">
            <a:extLst>
              <a:ext uri="{FF2B5EF4-FFF2-40B4-BE49-F238E27FC236}">
                <a16:creationId xmlns:a16="http://schemas.microsoft.com/office/drawing/2014/main" id="{413044E5-C3B8-7440-AFFE-0244220EC685}"/>
              </a:ext>
            </a:extLst>
          </p:cNvPr>
          <p:cNvSpPr/>
          <p:nvPr/>
        </p:nvSpPr>
        <p:spPr>
          <a:xfrm>
            <a:off x="7379702" y="62295"/>
            <a:ext cx="1764297"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err="1">
                <a:solidFill>
                  <a:schemeClr val="bg1"/>
                </a:solidFill>
                <a:latin typeface="Source Sans Pro" panose="020B0503030403020204" pitchFamily="34" charset="0"/>
                <a:ea typeface="Source Sans Pro" panose="020B0503030403020204" pitchFamily="34" charset="0"/>
              </a:rPr>
              <a:t>Catatan</a:t>
            </a:r>
            <a:r>
              <a:rPr lang="en-GB" sz="1500" dirty="0">
                <a:solidFill>
                  <a:schemeClr val="bg1"/>
                </a:solidFill>
                <a:latin typeface="Source Sans Pro" panose="020B0503030403020204" pitchFamily="34" charset="0"/>
                <a:ea typeface="Source Sans Pro" panose="020B0503030403020204" pitchFamily="34" charset="0"/>
              </a:rPr>
              <a:t> Panduan</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2.8</a:t>
            </a:r>
          </a:p>
        </p:txBody>
      </p:sp>
      <p:sp>
        <p:nvSpPr>
          <p:cNvPr id="15" name="Text Placeholder 19">
            <a:extLst>
              <a:ext uri="{FF2B5EF4-FFF2-40B4-BE49-F238E27FC236}">
                <a16:creationId xmlns:a16="http://schemas.microsoft.com/office/drawing/2014/main" id="{477C3E2C-505F-1445-9FFF-A77ABD9E15E0}"/>
              </a:ext>
            </a:extLst>
          </p:cNvPr>
          <p:cNvSpPr txBox="1">
            <a:spLocks/>
          </p:cNvSpPr>
          <p:nvPr/>
        </p:nvSpPr>
        <p:spPr>
          <a:xfrm>
            <a:off x="224901" y="682630"/>
            <a:ext cx="658229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spc="0" dirty="0" err="1">
                <a:solidFill>
                  <a:schemeClr val="tx2"/>
                </a:solidFill>
                <a:latin typeface="Source Sans Pro" panose="020B0503030403020204" pitchFamily="34" charset="0"/>
                <a:ea typeface="Source Sans Pro" panose="020B0503030403020204" pitchFamily="34" charset="0"/>
              </a:rPr>
              <a:t>Kumpulkan</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informasi</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pendukung</a:t>
            </a:r>
            <a:endParaRPr lang="x-none" sz="2000" spc="0" dirty="0">
              <a:solidFill>
                <a:schemeClr val="tx2"/>
              </a:solidFill>
              <a:ea typeface="Source Sans Pro" panose="020B0503030403020204" pitchFamily="34" charset="0"/>
            </a:endParaRPr>
          </a:p>
        </p:txBody>
      </p:sp>
      <p:sp>
        <p:nvSpPr>
          <p:cNvPr id="18" name="Text Placeholder 19">
            <a:extLst>
              <a:ext uri="{FF2B5EF4-FFF2-40B4-BE49-F238E27FC236}">
                <a16:creationId xmlns:a16="http://schemas.microsoft.com/office/drawing/2014/main" id="{D468CB05-8B34-6740-9D01-FDC328113BD8}"/>
              </a:ext>
            </a:extLst>
          </p:cNvPr>
          <p:cNvSpPr txBox="1">
            <a:spLocks/>
          </p:cNvSpPr>
          <p:nvPr/>
        </p:nvSpPr>
        <p:spPr>
          <a:xfrm>
            <a:off x="224901" y="193740"/>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26676"/>
                </a:solidFill>
              </a:rPr>
              <a:t>Langkah 2.4</a:t>
            </a:r>
          </a:p>
        </p:txBody>
      </p:sp>
      <p:pic>
        <p:nvPicPr>
          <p:cNvPr id="2" name="Picture 1">
            <a:extLst>
              <a:ext uri="{FF2B5EF4-FFF2-40B4-BE49-F238E27FC236}">
                <a16:creationId xmlns:a16="http://schemas.microsoft.com/office/drawing/2014/main" id="{B57603FB-15FA-B27B-D239-D5D94BBE1635}"/>
              </a:ext>
            </a:extLst>
          </p:cNvPr>
          <p:cNvPicPr>
            <a:picLocks noChangeAspect="1"/>
          </p:cNvPicPr>
          <p:nvPr/>
        </p:nvPicPr>
        <p:blipFill>
          <a:blip r:embed="rId3"/>
          <a:stretch>
            <a:fillRect/>
          </a:stretch>
        </p:blipFill>
        <p:spPr>
          <a:xfrm>
            <a:off x="6727045" y="364872"/>
            <a:ext cx="732813" cy="520861"/>
          </a:xfrm>
          <a:prstGeom prst="rect">
            <a:avLst/>
          </a:prstGeom>
        </p:spPr>
      </p:pic>
    </p:spTree>
    <p:extLst>
      <p:ext uri="{BB962C8B-B14F-4D97-AF65-F5344CB8AC3E}">
        <p14:creationId xmlns:p14="http://schemas.microsoft.com/office/powerpoint/2010/main" val="2824706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texto"/>
          <p:cNvSpPr>
            <a:spLocks noGrp="1"/>
          </p:cNvSpPr>
          <p:nvPr>
            <p:ph type="body" sz="quarter" idx="10"/>
          </p:nvPr>
        </p:nvSpPr>
        <p:spPr>
          <a:xfrm>
            <a:off x="2195651" y="2134026"/>
            <a:ext cx="6847367" cy="1239174"/>
          </a:xfrm>
        </p:spPr>
        <p:txBody>
          <a:bodyPr anchor="t"/>
          <a:lstStyle/>
          <a:p>
            <a:pPr>
              <a:spcBef>
                <a:spcPct val="20000"/>
              </a:spcBef>
              <a:defRPr/>
            </a:pPr>
            <a:r>
              <a:rPr lang="en-US" sz="2200" dirty="0" err="1">
                <a:latin typeface="Source Sans Pro" panose="020B0503030403020204" pitchFamily="34" charset="0"/>
                <a:ea typeface="Source Sans Pro" panose="020B0503030403020204" pitchFamily="34" charset="0"/>
              </a:rPr>
              <a:t>Untuk</a:t>
            </a:r>
            <a:r>
              <a:rPr lang="en-US" sz="2200" dirty="0">
                <a:latin typeface="Source Sans Pro" panose="020B0503030403020204" pitchFamily="34" charset="0"/>
                <a:ea typeface="Source Sans Pro" panose="020B0503030403020204" pitchFamily="34" charset="0"/>
              </a:rPr>
              <a:t> </a:t>
            </a:r>
            <a:r>
              <a:rPr lang="en-US" sz="2200" dirty="0" err="1">
                <a:latin typeface="Source Sans Pro" panose="020B0503030403020204" pitchFamily="34" charset="0"/>
                <a:ea typeface="Source Sans Pro" panose="020B0503030403020204" pitchFamily="34" charset="0"/>
              </a:rPr>
              <a:t>memahami</a:t>
            </a:r>
            <a:r>
              <a:rPr lang="en-US" sz="2200" dirty="0">
                <a:latin typeface="Source Sans Pro" panose="020B0503030403020204" pitchFamily="34" charset="0"/>
                <a:ea typeface="Source Sans Pro" panose="020B0503030403020204" pitchFamily="34" charset="0"/>
              </a:rPr>
              <a:t> </a:t>
            </a:r>
            <a:r>
              <a:rPr lang="en-US" sz="2200" dirty="0" err="1">
                <a:latin typeface="Source Sans Pro" panose="020B0503030403020204" pitchFamily="34" charset="0"/>
                <a:ea typeface="Source Sans Pro" panose="020B0503030403020204" pitchFamily="34" charset="0"/>
              </a:rPr>
              <a:t>sumber</a:t>
            </a:r>
            <a:r>
              <a:rPr lang="en-US" sz="2200" dirty="0">
                <a:latin typeface="Source Sans Pro" panose="020B0503030403020204" pitchFamily="34" charset="0"/>
                <a:ea typeface="Source Sans Pro" panose="020B0503030403020204" pitchFamily="34" charset="0"/>
              </a:rPr>
              <a:t> dan </a:t>
            </a:r>
            <a:r>
              <a:rPr lang="en-US" sz="2200" dirty="0" err="1">
                <a:latin typeface="Source Sans Pro" panose="020B0503030403020204" pitchFamily="34" charset="0"/>
                <a:ea typeface="Source Sans Pro" panose="020B0503030403020204" pitchFamily="34" charset="0"/>
              </a:rPr>
              <a:t>jalur</a:t>
            </a:r>
            <a:r>
              <a:rPr lang="en-US" sz="2200" dirty="0">
                <a:latin typeface="Source Sans Pro" panose="020B0503030403020204" pitchFamily="34" charset="0"/>
                <a:ea typeface="Source Sans Pro" panose="020B0503030403020204" pitchFamily="34" charset="0"/>
              </a:rPr>
              <a:t> </a:t>
            </a:r>
            <a:r>
              <a:rPr lang="en-US" sz="2200" dirty="0" err="1">
                <a:latin typeface="Source Sans Pro" panose="020B0503030403020204" pitchFamily="34" charset="0"/>
                <a:ea typeface="Source Sans Pro" panose="020B0503030403020204" pitchFamily="34" charset="0"/>
              </a:rPr>
              <a:t>aliran</a:t>
            </a:r>
            <a:r>
              <a:rPr lang="en-US" sz="2200" dirty="0">
                <a:latin typeface="Source Sans Pro" panose="020B0503030403020204" pitchFamily="34" charset="0"/>
                <a:ea typeface="Source Sans Pro" panose="020B0503030403020204" pitchFamily="34" charset="0"/>
              </a:rPr>
              <a:t> </a:t>
            </a:r>
            <a:r>
              <a:rPr lang="en-US" sz="2200" dirty="0" err="1">
                <a:latin typeface="Source Sans Pro" panose="020B0503030403020204" pitchFamily="34" charset="0"/>
                <a:ea typeface="Source Sans Pro" panose="020B0503030403020204" pitchFamily="34" charset="0"/>
              </a:rPr>
              <a:t>melalui</a:t>
            </a:r>
            <a:r>
              <a:rPr lang="en-US" sz="2200" dirty="0">
                <a:latin typeface="Source Sans Pro" panose="020B0503030403020204" pitchFamily="34" charset="0"/>
                <a:ea typeface="Source Sans Pro" panose="020B0503030403020204" pitchFamily="34" charset="0"/>
              </a:rPr>
              <a:t> </a:t>
            </a:r>
            <a:r>
              <a:rPr lang="en-US" sz="2200" dirty="0" err="1">
                <a:latin typeface="Source Sans Pro" panose="020B0503030403020204" pitchFamily="34" charset="0"/>
                <a:ea typeface="Source Sans Pro" panose="020B0503030403020204" pitchFamily="34" charset="0"/>
              </a:rPr>
              <a:t>sistem</a:t>
            </a:r>
            <a:r>
              <a:rPr lang="en-US" sz="2200" dirty="0">
                <a:latin typeface="Source Sans Pro" panose="020B0503030403020204" pitchFamily="34" charset="0"/>
                <a:ea typeface="Source Sans Pro" panose="020B0503030403020204" pitchFamily="34" charset="0"/>
              </a:rPr>
              <a:t>. Hal </a:t>
            </a:r>
            <a:r>
              <a:rPr lang="en-US" sz="2200" dirty="0" err="1">
                <a:latin typeface="Source Sans Pro" panose="020B0503030403020204" pitchFamily="34" charset="0"/>
                <a:ea typeface="Source Sans Pro" panose="020B0503030403020204" pitchFamily="34" charset="0"/>
              </a:rPr>
              <a:t>ini</a:t>
            </a:r>
            <a:r>
              <a:rPr lang="en-US" sz="2200" dirty="0">
                <a:latin typeface="Source Sans Pro" panose="020B0503030403020204" pitchFamily="34" charset="0"/>
                <a:ea typeface="Source Sans Pro" panose="020B0503030403020204" pitchFamily="34" charset="0"/>
              </a:rPr>
              <a:t> </a:t>
            </a:r>
            <a:r>
              <a:rPr lang="en-US" sz="2200" dirty="0" err="1">
                <a:latin typeface="Source Sans Pro" panose="020B0503030403020204" pitchFamily="34" charset="0"/>
                <a:ea typeface="Source Sans Pro" panose="020B0503030403020204" pitchFamily="34" charset="0"/>
              </a:rPr>
              <a:t>penting</a:t>
            </a:r>
            <a:r>
              <a:rPr lang="en-US" sz="2200" dirty="0">
                <a:latin typeface="Source Sans Pro" panose="020B0503030403020204" pitchFamily="34" charset="0"/>
                <a:ea typeface="Source Sans Pro" panose="020B0503030403020204" pitchFamily="34" charset="0"/>
              </a:rPr>
              <a:t> </a:t>
            </a:r>
            <a:r>
              <a:rPr lang="en-US" sz="2200" dirty="0" err="1">
                <a:latin typeface="Source Sans Pro" panose="020B0503030403020204" pitchFamily="34" charset="0"/>
                <a:ea typeface="Source Sans Pro" panose="020B0503030403020204" pitchFamily="34" charset="0"/>
              </a:rPr>
              <a:t>dalam</a:t>
            </a:r>
            <a:r>
              <a:rPr lang="en-US" sz="2200" dirty="0">
                <a:latin typeface="Source Sans Pro" panose="020B0503030403020204" pitchFamily="34" charset="0"/>
                <a:ea typeface="Source Sans Pro" panose="020B0503030403020204" pitchFamily="34" charset="0"/>
              </a:rPr>
              <a:t> </a:t>
            </a:r>
            <a:r>
              <a:rPr lang="en-US" sz="2200" dirty="0" err="1">
                <a:latin typeface="Source Sans Pro" panose="020B0503030403020204" pitchFamily="34" charset="0"/>
                <a:ea typeface="Source Sans Pro" panose="020B0503030403020204" pitchFamily="34" charset="0"/>
              </a:rPr>
              <a:t>penilaian</a:t>
            </a:r>
            <a:r>
              <a:rPr lang="en-US" sz="2200" dirty="0">
                <a:latin typeface="Source Sans Pro" panose="020B0503030403020204" pitchFamily="34" charset="0"/>
                <a:ea typeface="Source Sans Pro" panose="020B0503030403020204" pitchFamily="34" charset="0"/>
              </a:rPr>
              <a:t> </a:t>
            </a:r>
            <a:r>
              <a:rPr lang="en-US" sz="2200" dirty="0" err="1">
                <a:latin typeface="Source Sans Pro" panose="020B0503030403020204" pitchFamily="34" charset="0"/>
                <a:ea typeface="Source Sans Pro" panose="020B0503030403020204" pitchFamily="34" charset="0"/>
              </a:rPr>
              <a:t>selanjutnya</a:t>
            </a:r>
            <a:r>
              <a:rPr lang="en-US" sz="2200" dirty="0">
                <a:latin typeface="Source Sans Pro" panose="020B0503030403020204" pitchFamily="34" charset="0"/>
                <a:ea typeface="Source Sans Pro" panose="020B0503030403020204" pitchFamily="34" charset="0"/>
              </a:rPr>
              <a:t> </a:t>
            </a:r>
            <a:r>
              <a:rPr lang="en-US" sz="2200" dirty="0" err="1">
                <a:latin typeface="Source Sans Pro" panose="020B0503030403020204" pitchFamily="34" charset="0"/>
                <a:ea typeface="Source Sans Pro" panose="020B0503030403020204" pitchFamily="34" charset="0"/>
              </a:rPr>
              <a:t>terhadap</a:t>
            </a:r>
            <a:r>
              <a:rPr lang="en-US" sz="2200" dirty="0">
                <a:latin typeface="Source Sans Pro" panose="020B0503030403020204" pitchFamily="34" charset="0"/>
                <a:ea typeface="Source Sans Pro" panose="020B0503030403020204" pitchFamily="34" charset="0"/>
              </a:rPr>
              <a:t> </a:t>
            </a:r>
            <a:r>
              <a:rPr lang="en-US" sz="2200" dirty="0" err="1">
                <a:latin typeface="Source Sans Pro" panose="020B0503030403020204" pitchFamily="34" charset="0"/>
                <a:ea typeface="Source Sans Pro" panose="020B0503030403020204" pitchFamily="34" charset="0"/>
              </a:rPr>
              <a:t>kelompok</a:t>
            </a:r>
            <a:r>
              <a:rPr lang="en-US" sz="2200" dirty="0">
                <a:latin typeface="Source Sans Pro" panose="020B0503030403020204" pitchFamily="34" charset="0"/>
                <a:ea typeface="Source Sans Pro" panose="020B0503030403020204" pitchFamily="34" charset="0"/>
              </a:rPr>
              <a:t> yang </a:t>
            </a:r>
            <a:r>
              <a:rPr lang="en-US" sz="2200" dirty="0" err="1">
                <a:latin typeface="Source Sans Pro" panose="020B0503030403020204" pitchFamily="34" charset="0"/>
                <a:ea typeface="Source Sans Pro" panose="020B0503030403020204" pitchFamily="34" charset="0"/>
              </a:rPr>
              <a:t>berisiko</a:t>
            </a:r>
            <a:r>
              <a:rPr lang="en-US" sz="2200" dirty="0">
                <a:latin typeface="Source Sans Pro" panose="020B0503030403020204" pitchFamily="34" charset="0"/>
                <a:ea typeface="Source Sans Pro" panose="020B0503030403020204" pitchFamily="34" charset="0"/>
              </a:rPr>
              <a:t> </a:t>
            </a:r>
            <a:r>
              <a:rPr lang="en-US" sz="2200" dirty="0" err="1">
                <a:latin typeface="Source Sans Pro" panose="020B0503030403020204" pitchFamily="34" charset="0"/>
                <a:ea typeface="Source Sans Pro" panose="020B0503030403020204" pitchFamily="34" charset="0"/>
              </a:rPr>
              <a:t>terpapar</a:t>
            </a:r>
            <a:r>
              <a:rPr lang="en-US" sz="2200" dirty="0">
                <a:latin typeface="Source Sans Pro" panose="020B0503030403020204" pitchFamily="34" charset="0"/>
                <a:ea typeface="Source Sans Pro" panose="020B0503030403020204" pitchFamily="34" charset="0"/>
              </a:rPr>
              <a:t>.</a:t>
            </a:r>
            <a:endParaRPr lang="en-GB" sz="2200" dirty="0">
              <a:latin typeface="Source Sans Pro" panose="020B0503030403020204" pitchFamily="34" charset="0"/>
              <a:ea typeface="Source Sans Pro" panose="020B0503030403020204" pitchFamily="34" charset="0"/>
            </a:endParaRPr>
          </a:p>
        </p:txBody>
      </p:sp>
      <p:sp>
        <p:nvSpPr>
          <p:cNvPr id="7" name="Text Placeholder 19">
            <a:extLst>
              <a:ext uri="{FF2B5EF4-FFF2-40B4-BE49-F238E27FC236}">
                <a16:creationId xmlns:a16="http://schemas.microsoft.com/office/drawing/2014/main" id="{7875A239-7677-EE40-88AD-A37398B20E89}"/>
              </a:ext>
            </a:extLst>
          </p:cNvPr>
          <p:cNvSpPr txBox="1">
            <a:spLocks/>
          </p:cNvSpPr>
          <p:nvPr/>
        </p:nvSpPr>
        <p:spPr>
          <a:xfrm>
            <a:off x="201213" y="888224"/>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spc="0" dirty="0" err="1">
                <a:solidFill>
                  <a:schemeClr val="tx2"/>
                </a:solidFill>
                <a:latin typeface="Source Sans Pro" panose="020B0503030403020204" pitchFamily="34" charset="0"/>
                <a:ea typeface="Source Sans Pro" panose="020B0503030403020204" pitchFamily="34" charset="0"/>
              </a:rPr>
              <a:t>Memetakan</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sistim</a:t>
            </a:r>
            <a:endParaRPr lang="x-none" sz="2000" spc="0" dirty="0">
              <a:solidFill>
                <a:schemeClr val="tx2"/>
              </a:solidFill>
              <a:ea typeface="Source Sans Pro" panose="020B0503030403020204" pitchFamily="34" charset="0"/>
            </a:endParaRPr>
          </a:p>
        </p:txBody>
      </p:sp>
      <p:sp>
        <p:nvSpPr>
          <p:cNvPr id="8" name="Text Placeholder 19">
            <a:extLst>
              <a:ext uri="{FF2B5EF4-FFF2-40B4-BE49-F238E27FC236}">
                <a16:creationId xmlns:a16="http://schemas.microsoft.com/office/drawing/2014/main" id="{4DC0F796-1D91-6540-BBEB-8D31DA72C13F}"/>
              </a:ext>
            </a:extLst>
          </p:cNvPr>
          <p:cNvSpPr txBox="1">
            <a:spLocks/>
          </p:cNvSpPr>
          <p:nvPr/>
        </p:nvSpPr>
        <p:spPr>
          <a:xfrm>
            <a:off x="208835" y="364125"/>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46776"/>
                </a:solidFill>
              </a:rPr>
              <a:t>Langkah 2.1</a:t>
            </a:r>
          </a:p>
        </p:txBody>
      </p:sp>
      <p:sp>
        <p:nvSpPr>
          <p:cNvPr id="10" name="1 Marcador de texto">
            <a:extLst>
              <a:ext uri="{FF2B5EF4-FFF2-40B4-BE49-F238E27FC236}">
                <a16:creationId xmlns:a16="http://schemas.microsoft.com/office/drawing/2014/main" id="{5AC8E51C-B92B-F640-84D8-86FDEB986CFF}"/>
              </a:ext>
            </a:extLst>
          </p:cNvPr>
          <p:cNvSpPr txBox="1">
            <a:spLocks/>
          </p:cNvSpPr>
          <p:nvPr/>
        </p:nvSpPr>
        <p:spPr>
          <a:xfrm>
            <a:off x="2440831" y="3854636"/>
            <a:ext cx="6427134" cy="861774"/>
          </a:xfrm>
          <a:prstGeom prst="rect">
            <a:avLst/>
          </a:prstGeom>
        </p:spPr>
        <p:txBody>
          <a:bodyPr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20000"/>
              </a:spcBef>
              <a:defRPr/>
            </a:pPr>
            <a:r>
              <a:rPr lang="en-AU" sz="2200" dirty="0" err="1">
                <a:solidFill>
                  <a:srgbClr val="369175"/>
                </a:solidFill>
                <a:latin typeface="Source Sans Pro" panose="020B0503030403020204" pitchFamily="34" charset="0"/>
                <a:ea typeface="Source Sans Pro" panose="020B0503030403020204" pitchFamily="34" charset="0"/>
              </a:rPr>
              <a:t>Rekomendasi</a:t>
            </a:r>
            <a:r>
              <a:rPr lang="en-AU" sz="2200" dirty="0">
                <a:solidFill>
                  <a:srgbClr val="369175"/>
                </a:solidFill>
                <a:latin typeface="Source Sans Pro" panose="020B0503030403020204" pitchFamily="34" charset="0"/>
                <a:ea typeface="Source Sans Pro" panose="020B0503030403020204" pitchFamily="34" charset="0"/>
              </a:rPr>
              <a:t> WHO</a:t>
            </a:r>
          </a:p>
          <a:p>
            <a:pPr>
              <a:spcBef>
                <a:spcPct val="20000"/>
              </a:spcBef>
              <a:defRPr/>
            </a:pPr>
            <a:endParaRPr lang="en-AU" sz="2200" dirty="0">
              <a:solidFill>
                <a:schemeClr val="accent2">
                  <a:lumMod val="75000"/>
                </a:schemeClr>
              </a:solidFill>
              <a:latin typeface="Source Sans Pro" panose="020B0503030403020204" pitchFamily="34" charset="0"/>
              <a:ea typeface="Source Sans Pro" panose="020B0503030403020204" pitchFamily="34" charset="0"/>
            </a:endParaRPr>
          </a:p>
        </p:txBody>
      </p:sp>
      <p:sp>
        <p:nvSpPr>
          <p:cNvPr id="15" name="Text Placeholder 7">
            <a:extLst>
              <a:ext uri="{FF2B5EF4-FFF2-40B4-BE49-F238E27FC236}">
                <a16:creationId xmlns:a16="http://schemas.microsoft.com/office/drawing/2014/main" id="{A08920F4-C047-AD4E-A41F-1864652D43CD}"/>
              </a:ext>
            </a:extLst>
          </p:cNvPr>
          <p:cNvSpPr txBox="1">
            <a:spLocks/>
          </p:cNvSpPr>
          <p:nvPr/>
        </p:nvSpPr>
        <p:spPr>
          <a:xfrm>
            <a:off x="2423887" y="4238851"/>
            <a:ext cx="6090152" cy="629325"/>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463" indent="-17463">
              <a:lnSpc>
                <a:spcPct val="100000"/>
              </a:lnSpc>
            </a:pPr>
            <a:r>
              <a:rPr lang="en-GB" sz="2200" dirty="0" err="1">
                <a:solidFill>
                  <a:srgbClr val="369175"/>
                </a:solidFill>
                <a:latin typeface="Source Sans Pro" panose="020B0503030403020204" pitchFamily="34" charset="0"/>
                <a:ea typeface="Source Sans Pro" panose="020B0503030403020204" pitchFamily="34" charset="0"/>
              </a:rPr>
              <a:t>Rekomendasi</a:t>
            </a:r>
            <a:r>
              <a:rPr lang="en-GB" sz="2200" dirty="0">
                <a:solidFill>
                  <a:srgbClr val="369175"/>
                </a:solidFill>
                <a:latin typeface="Source Sans Pro" panose="020B0503030403020204" pitchFamily="34" charset="0"/>
                <a:ea typeface="Source Sans Pro" panose="020B0503030403020204" pitchFamily="34" charset="0"/>
              </a:rPr>
              <a:t> 2: </a:t>
            </a:r>
            <a:r>
              <a:rPr lang="en-GB" sz="2200" dirty="0" err="1">
                <a:solidFill>
                  <a:srgbClr val="369175"/>
                </a:solidFill>
                <a:latin typeface="Source Sans Pro" panose="020B0503030403020204" pitchFamily="34" charset="0"/>
                <a:ea typeface="Source Sans Pro" panose="020B0503030403020204" pitchFamily="34" charset="0"/>
              </a:rPr>
              <a:t>Pastikan</a:t>
            </a:r>
            <a:r>
              <a:rPr lang="en-GB" sz="2200" dirty="0">
                <a:solidFill>
                  <a:srgbClr val="369175"/>
                </a:solidFill>
                <a:latin typeface="Source Sans Pro" panose="020B0503030403020204" pitchFamily="34" charset="0"/>
                <a:ea typeface="Source Sans Pro" panose="020B0503030403020204" pitchFamily="34" charset="0"/>
              </a:rPr>
              <a:t> </a:t>
            </a:r>
            <a:r>
              <a:rPr lang="en-GB" sz="2200" dirty="0" err="1">
                <a:solidFill>
                  <a:srgbClr val="369175"/>
                </a:solidFill>
                <a:latin typeface="Source Sans Pro" panose="020B0503030403020204" pitchFamily="34" charset="0"/>
                <a:ea typeface="Source Sans Pro" panose="020B0503030403020204" pitchFamily="34" charset="0"/>
              </a:rPr>
              <a:t>akses</a:t>
            </a:r>
            <a:r>
              <a:rPr lang="en-GB" sz="2200" dirty="0">
                <a:solidFill>
                  <a:srgbClr val="369175"/>
                </a:solidFill>
                <a:latin typeface="Source Sans Pro" panose="020B0503030403020204" pitchFamily="34" charset="0"/>
                <a:ea typeface="Source Sans Pro" panose="020B0503030403020204" pitchFamily="34" charset="0"/>
              </a:rPr>
              <a:t> universal </a:t>
            </a:r>
            <a:r>
              <a:rPr lang="en-GB" sz="2200" dirty="0" err="1">
                <a:solidFill>
                  <a:srgbClr val="369175"/>
                </a:solidFill>
                <a:latin typeface="Source Sans Pro" panose="020B0503030403020204" pitchFamily="34" charset="0"/>
                <a:ea typeface="Source Sans Pro" panose="020B0503030403020204" pitchFamily="34" charset="0"/>
              </a:rPr>
              <a:t>ke</a:t>
            </a:r>
            <a:r>
              <a:rPr lang="en-GB" sz="2200" dirty="0">
                <a:solidFill>
                  <a:srgbClr val="369175"/>
                </a:solidFill>
                <a:latin typeface="Source Sans Pro" panose="020B0503030403020204" pitchFamily="34" charset="0"/>
                <a:ea typeface="Source Sans Pro" panose="020B0503030403020204" pitchFamily="34" charset="0"/>
              </a:rPr>
              <a:t> </a:t>
            </a:r>
            <a:r>
              <a:rPr lang="en-GB" sz="2200" dirty="0" err="1">
                <a:solidFill>
                  <a:srgbClr val="369175"/>
                </a:solidFill>
                <a:latin typeface="Source Sans Pro" panose="020B0503030403020204" pitchFamily="34" charset="0"/>
                <a:ea typeface="Source Sans Pro" panose="020B0503030403020204" pitchFamily="34" charset="0"/>
              </a:rPr>
              <a:t>sistem</a:t>
            </a:r>
            <a:r>
              <a:rPr lang="en-GB" sz="2200" dirty="0">
                <a:solidFill>
                  <a:srgbClr val="369175"/>
                </a:solidFill>
                <a:latin typeface="Source Sans Pro" panose="020B0503030403020204" pitchFamily="34" charset="0"/>
                <a:ea typeface="Source Sans Pro" panose="020B0503030403020204" pitchFamily="34" charset="0"/>
              </a:rPr>
              <a:t> yang </a:t>
            </a:r>
            <a:r>
              <a:rPr lang="en-GB" sz="2200" dirty="0" err="1">
                <a:solidFill>
                  <a:srgbClr val="369175"/>
                </a:solidFill>
                <a:latin typeface="Source Sans Pro" panose="020B0503030403020204" pitchFamily="34" charset="0"/>
                <a:ea typeface="Source Sans Pro" panose="020B0503030403020204" pitchFamily="34" charset="0"/>
              </a:rPr>
              <a:t>aman</a:t>
            </a:r>
            <a:r>
              <a:rPr lang="en-GB" sz="2200" dirty="0">
                <a:solidFill>
                  <a:srgbClr val="369175"/>
                </a:solidFill>
                <a:latin typeface="Source Sans Pro" panose="020B0503030403020204" pitchFamily="34" charset="0"/>
                <a:ea typeface="Source Sans Pro" panose="020B0503030403020204" pitchFamily="34" charset="0"/>
              </a:rPr>
              <a:t> di </a:t>
            </a:r>
            <a:r>
              <a:rPr lang="en-GB" sz="2200" dirty="0" err="1">
                <a:solidFill>
                  <a:srgbClr val="369175"/>
                </a:solidFill>
                <a:latin typeface="Source Sans Pro" panose="020B0503030403020204" pitchFamily="34" charset="0"/>
                <a:ea typeface="Source Sans Pro" panose="020B0503030403020204" pitchFamily="34" charset="0"/>
              </a:rPr>
              <a:t>sepanjang</a:t>
            </a:r>
            <a:r>
              <a:rPr lang="en-GB" sz="2200" dirty="0">
                <a:solidFill>
                  <a:srgbClr val="369175"/>
                </a:solidFill>
                <a:latin typeface="Source Sans Pro" panose="020B0503030403020204" pitchFamily="34" charset="0"/>
                <a:ea typeface="Source Sans Pro" panose="020B0503030403020204" pitchFamily="34" charset="0"/>
              </a:rPr>
              <a:t> </a:t>
            </a:r>
            <a:r>
              <a:rPr lang="en-GB" sz="2200" dirty="0" err="1">
                <a:solidFill>
                  <a:srgbClr val="369175"/>
                </a:solidFill>
                <a:latin typeface="Source Sans Pro" panose="020B0503030403020204" pitchFamily="34" charset="0"/>
                <a:ea typeface="Source Sans Pro" panose="020B0503030403020204" pitchFamily="34" charset="0"/>
              </a:rPr>
              <a:t>rantai</a:t>
            </a:r>
            <a:r>
              <a:rPr lang="en-GB" sz="2200" dirty="0">
                <a:solidFill>
                  <a:srgbClr val="369175"/>
                </a:solidFill>
                <a:latin typeface="Source Sans Pro" panose="020B0503030403020204" pitchFamily="34" charset="0"/>
                <a:ea typeface="Source Sans Pro" panose="020B0503030403020204" pitchFamily="34" charset="0"/>
              </a:rPr>
              <a:t> </a:t>
            </a:r>
            <a:r>
              <a:rPr lang="en-GB" sz="2200" dirty="0" err="1">
                <a:solidFill>
                  <a:srgbClr val="369175"/>
                </a:solidFill>
                <a:latin typeface="Source Sans Pro" panose="020B0503030403020204" pitchFamily="34" charset="0"/>
                <a:ea typeface="Source Sans Pro" panose="020B0503030403020204" pitchFamily="34" charset="0"/>
              </a:rPr>
              <a:t>layanan</a:t>
            </a:r>
            <a:r>
              <a:rPr lang="en-GB" sz="2200" dirty="0">
                <a:solidFill>
                  <a:srgbClr val="369175"/>
                </a:solidFill>
                <a:latin typeface="Source Sans Pro" panose="020B0503030403020204" pitchFamily="34" charset="0"/>
                <a:ea typeface="Source Sans Pro" panose="020B0503030403020204" pitchFamily="34" charset="0"/>
              </a:rPr>
              <a:t> </a:t>
            </a:r>
            <a:r>
              <a:rPr lang="en-GB" sz="2200" dirty="0" err="1">
                <a:solidFill>
                  <a:srgbClr val="369175"/>
                </a:solidFill>
                <a:latin typeface="Source Sans Pro" panose="020B0503030403020204" pitchFamily="34" charset="0"/>
                <a:ea typeface="Source Sans Pro" panose="020B0503030403020204" pitchFamily="34" charset="0"/>
              </a:rPr>
              <a:t>sanitasi</a:t>
            </a:r>
            <a:r>
              <a:rPr lang="en-GB" sz="2200" dirty="0">
                <a:solidFill>
                  <a:srgbClr val="369175"/>
                </a:solidFill>
                <a:latin typeface="Source Sans Pro" panose="020B0503030403020204" pitchFamily="34" charset="0"/>
                <a:ea typeface="Source Sans Pro" panose="020B0503030403020204" pitchFamily="34" charset="0"/>
              </a:rPr>
              <a:t>.</a:t>
            </a:r>
          </a:p>
        </p:txBody>
      </p:sp>
      <p:sp>
        <p:nvSpPr>
          <p:cNvPr id="16" name="3 Marcador de texto">
            <a:extLst>
              <a:ext uri="{FF2B5EF4-FFF2-40B4-BE49-F238E27FC236}">
                <a16:creationId xmlns:a16="http://schemas.microsoft.com/office/drawing/2014/main" id="{49A9290E-06D2-EF4C-A470-A69261DDCF34}"/>
              </a:ext>
            </a:extLst>
          </p:cNvPr>
          <p:cNvSpPr txBox="1">
            <a:spLocks/>
          </p:cNvSpPr>
          <p:nvPr/>
        </p:nvSpPr>
        <p:spPr>
          <a:xfrm>
            <a:off x="51620" y="5271374"/>
            <a:ext cx="9040760" cy="69840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defRPr/>
            </a:pPr>
            <a:r>
              <a:rPr lang="en-AU" sz="2200" dirty="0" err="1">
                <a:solidFill>
                  <a:schemeClr val="tx2"/>
                </a:solidFill>
                <a:latin typeface="Source Sans Pro" panose="020B0503030403020204" pitchFamily="34" charset="0"/>
                <a:ea typeface="Source Sans Pro" panose="020B0503030403020204" pitchFamily="34" charset="0"/>
              </a:rPr>
              <a:t>Pertimbangkan</a:t>
            </a:r>
            <a:r>
              <a:rPr lang="en-AU" sz="2200" dirty="0">
                <a:solidFill>
                  <a:schemeClr val="tx2"/>
                </a:solidFill>
                <a:latin typeface="Source Sans Pro" panose="020B0503030403020204" pitchFamily="34" charset="0"/>
                <a:ea typeface="Source Sans Pro" panose="020B0503030403020204" pitchFamily="34" charset="0"/>
              </a:rPr>
              <a:t> </a:t>
            </a:r>
            <a:r>
              <a:rPr lang="en-AU" sz="2200" dirty="0" err="1">
                <a:solidFill>
                  <a:schemeClr val="tx2"/>
                </a:solidFill>
                <a:latin typeface="Source Sans Pro" panose="020B0503030403020204" pitchFamily="34" charset="0"/>
                <a:ea typeface="Source Sans Pro" panose="020B0503030403020204" pitchFamily="34" charset="0"/>
              </a:rPr>
              <a:t>rantai</a:t>
            </a:r>
            <a:r>
              <a:rPr lang="en-AU" sz="2200" dirty="0">
                <a:solidFill>
                  <a:schemeClr val="tx2"/>
                </a:solidFill>
                <a:latin typeface="Source Sans Pro" panose="020B0503030403020204" pitchFamily="34" charset="0"/>
                <a:ea typeface="Source Sans Pro" panose="020B0503030403020204" pitchFamily="34" charset="0"/>
              </a:rPr>
              <a:t> </a:t>
            </a:r>
            <a:r>
              <a:rPr lang="en-AU" sz="2200" dirty="0" err="1">
                <a:solidFill>
                  <a:schemeClr val="tx2"/>
                </a:solidFill>
                <a:latin typeface="Source Sans Pro" panose="020B0503030403020204" pitchFamily="34" charset="0"/>
                <a:ea typeface="Source Sans Pro" panose="020B0503030403020204" pitchFamily="34" charset="0"/>
              </a:rPr>
              <a:t>sanitasi</a:t>
            </a:r>
            <a:r>
              <a:rPr lang="en-AU" sz="2200" dirty="0">
                <a:solidFill>
                  <a:schemeClr val="tx2"/>
                </a:solidFill>
                <a:latin typeface="Source Sans Pro" panose="020B0503030403020204" pitchFamily="34" charset="0"/>
                <a:ea typeface="Source Sans Pro" panose="020B0503030403020204" pitchFamily="34" charset="0"/>
              </a:rPr>
              <a:t> </a:t>
            </a:r>
            <a:r>
              <a:rPr lang="en-AU" sz="2200" dirty="0" err="1">
                <a:solidFill>
                  <a:schemeClr val="tx2"/>
                </a:solidFill>
                <a:latin typeface="Source Sans Pro" panose="020B0503030403020204" pitchFamily="34" charset="0"/>
                <a:ea typeface="Source Sans Pro" panose="020B0503030403020204" pitchFamily="34" charset="0"/>
              </a:rPr>
              <a:t>lengkap</a:t>
            </a:r>
            <a:r>
              <a:rPr lang="en-AU" sz="2200" dirty="0">
                <a:solidFill>
                  <a:schemeClr val="tx2"/>
                </a:solidFill>
                <a:latin typeface="Source Sans Pro" panose="020B0503030403020204" pitchFamily="34" charset="0"/>
                <a:ea typeface="Source Sans Pro" panose="020B0503030403020204" pitchFamily="34" charset="0"/>
              </a:rPr>
              <a:t> </a:t>
            </a:r>
            <a:r>
              <a:rPr lang="en-AU" sz="2200" dirty="0" err="1">
                <a:solidFill>
                  <a:schemeClr val="tx2"/>
                </a:solidFill>
                <a:latin typeface="Source Sans Pro" panose="020B0503030403020204" pitchFamily="34" charset="0"/>
                <a:ea typeface="Source Sans Pro" panose="020B0503030403020204" pitchFamily="34" charset="0"/>
              </a:rPr>
              <a:t>dari</a:t>
            </a:r>
            <a:r>
              <a:rPr lang="en-AU" sz="2200" dirty="0">
                <a:solidFill>
                  <a:schemeClr val="tx2"/>
                </a:solidFill>
                <a:latin typeface="Source Sans Pro" panose="020B0503030403020204" pitchFamily="34" charset="0"/>
                <a:ea typeface="Source Sans Pro" panose="020B0503030403020204" pitchFamily="34" charset="0"/>
              </a:rPr>
              <a:t> </a:t>
            </a:r>
            <a:r>
              <a:rPr lang="en-AU" sz="2200" dirty="0" err="1">
                <a:solidFill>
                  <a:schemeClr val="tx2"/>
                </a:solidFill>
                <a:latin typeface="Source Sans Pro" panose="020B0503030403020204" pitchFamily="34" charset="0"/>
                <a:ea typeface="Source Sans Pro" panose="020B0503030403020204" pitchFamily="34" charset="0"/>
              </a:rPr>
              <a:t>pembuatan</a:t>
            </a:r>
            <a:r>
              <a:rPr lang="en-AU" sz="2200" dirty="0">
                <a:solidFill>
                  <a:schemeClr val="tx2"/>
                </a:solidFill>
                <a:latin typeface="Source Sans Pro" panose="020B0503030403020204" pitchFamily="34" charset="0"/>
                <a:ea typeface="Source Sans Pro" panose="020B0503030403020204" pitchFamily="34" charset="0"/>
              </a:rPr>
              <a:t> </a:t>
            </a:r>
            <a:r>
              <a:rPr lang="en-AU" sz="2200" dirty="0" err="1">
                <a:solidFill>
                  <a:schemeClr val="tx2"/>
                </a:solidFill>
                <a:latin typeface="Source Sans Pro" panose="020B0503030403020204" pitchFamily="34" charset="0"/>
                <a:ea typeface="Source Sans Pro" panose="020B0503030403020204" pitchFamily="34" charset="0"/>
              </a:rPr>
              <a:t>limbah</a:t>
            </a:r>
            <a:r>
              <a:rPr lang="en-AU" sz="2200" dirty="0">
                <a:solidFill>
                  <a:schemeClr val="tx2"/>
                </a:solidFill>
                <a:latin typeface="Source Sans Pro" panose="020B0503030403020204" pitchFamily="34" charset="0"/>
                <a:ea typeface="Source Sans Pro" panose="020B0503030403020204" pitchFamily="34" charset="0"/>
              </a:rPr>
              <a:t> </a:t>
            </a:r>
            <a:r>
              <a:rPr lang="en-AU" sz="2200" dirty="0" err="1">
                <a:solidFill>
                  <a:schemeClr val="tx2"/>
                </a:solidFill>
                <a:latin typeface="Source Sans Pro" panose="020B0503030403020204" pitchFamily="34" charset="0"/>
                <a:ea typeface="Source Sans Pro" panose="020B0503030403020204" pitchFamily="34" charset="0"/>
              </a:rPr>
              <a:t>hingga</a:t>
            </a:r>
            <a:r>
              <a:rPr lang="en-AU" sz="2200" dirty="0">
                <a:solidFill>
                  <a:schemeClr val="tx2"/>
                </a:solidFill>
                <a:latin typeface="Source Sans Pro" panose="020B0503030403020204" pitchFamily="34" charset="0"/>
                <a:ea typeface="Source Sans Pro" panose="020B0503030403020204" pitchFamily="34" charset="0"/>
              </a:rPr>
              <a:t> </a:t>
            </a:r>
            <a:r>
              <a:rPr lang="en-AU" sz="2200" dirty="0" err="1">
                <a:solidFill>
                  <a:schemeClr val="tx2"/>
                </a:solidFill>
                <a:latin typeface="Source Sans Pro" panose="020B0503030403020204" pitchFamily="34" charset="0"/>
                <a:ea typeface="Source Sans Pro" panose="020B0503030403020204" pitchFamily="34" charset="0"/>
              </a:rPr>
              <a:t>penggunaan</a:t>
            </a:r>
            <a:r>
              <a:rPr lang="en-AU" sz="2200" dirty="0">
                <a:solidFill>
                  <a:schemeClr val="tx2"/>
                </a:solidFill>
                <a:latin typeface="Source Sans Pro" panose="020B0503030403020204" pitchFamily="34" charset="0"/>
                <a:ea typeface="Source Sans Pro" panose="020B0503030403020204" pitchFamily="34" charset="0"/>
              </a:rPr>
              <a:t> </a:t>
            </a:r>
            <a:r>
              <a:rPr lang="en-AU" sz="2200" dirty="0" err="1">
                <a:solidFill>
                  <a:schemeClr val="tx2"/>
                </a:solidFill>
                <a:latin typeface="Source Sans Pro" panose="020B0503030403020204" pitchFamily="34" charset="0"/>
                <a:ea typeface="Source Sans Pro" panose="020B0503030403020204" pitchFamily="34" charset="0"/>
              </a:rPr>
              <a:t>kembali</a:t>
            </a:r>
            <a:r>
              <a:rPr lang="en-AU" sz="2200" dirty="0">
                <a:solidFill>
                  <a:schemeClr val="tx2"/>
                </a:solidFill>
                <a:latin typeface="Source Sans Pro" panose="020B0503030403020204" pitchFamily="34" charset="0"/>
                <a:ea typeface="Source Sans Pro" panose="020B0503030403020204" pitchFamily="34" charset="0"/>
              </a:rPr>
              <a:t> </a:t>
            </a:r>
            <a:r>
              <a:rPr lang="en-AU" sz="2200" dirty="0" err="1">
                <a:solidFill>
                  <a:schemeClr val="tx2"/>
                </a:solidFill>
                <a:latin typeface="Source Sans Pro" panose="020B0503030403020204" pitchFamily="34" charset="0"/>
                <a:ea typeface="Source Sans Pro" panose="020B0503030403020204" pitchFamily="34" charset="0"/>
              </a:rPr>
              <a:t>atau</a:t>
            </a:r>
            <a:r>
              <a:rPr lang="en-AU" sz="2200" dirty="0">
                <a:solidFill>
                  <a:schemeClr val="tx2"/>
                </a:solidFill>
                <a:latin typeface="Source Sans Pro" panose="020B0503030403020204" pitchFamily="34" charset="0"/>
                <a:ea typeface="Source Sans Pro" panose="020B0503030403020204" pitchFamily="34" charset="0"/>
              </a:rPr>
              <a:t> </a:t>
            </a:r>
            <a:r>
              <a:rPr lang="en-AU" sz="2200" dirty="0" err="1">
                <a:solidFill>
                  <a:schemeClr val="tx2"/>
                </a:solidFill>
                <a:latin typeface="Source Sans Pro" panose="020B0503030403020204" pitchFamily="34" charset="0"/>
                <a:ea typeface="Source Sans Pro" panose="020B0503030403020204" pitchFamily="34" charset="0"/>
              </a:rPr>
              <a:t>pembuangan</a:t>
            </a:r>
            <a:r>
              <a:rPr lang="en-AU" sz="2200" dirty="0">
                <a:solidFill>
                  <a:schemeClr val="tx2"/>
                </a:solidFill>
                <a:latin typeface="Source Sans Pro" panose="020B0503030403020204" pitchFamily="34" charset="0"/>
                <a:ea typeface="Source Sans Pro" panose="020B0503030403020204" pitchFamily="34" charset="0"/>
              </a:rPr>
              <a:t>: toilet, </a:t>
            </a:r>
            <a:r>
              <a:rPr lang="en-AU" sz="2200" dirty="0" err="1">
                <a:solidFill>
                  <a:schemeClr val="tx2"/>
                </a:solidFill>
                <a:latin typeface="Source Sans Pro" panose="020B0503030403020204" pitchFamily="34" charset="0"/>
                <a:ea typeface="Source Sans Pro" panose="020B0503030403020204" pitchFamily="34" charset="0"/>
              </a:rPr>
              <a:t>penampungan</a:t>
            </a:r>
            <a:r>
              <a:rPr lang="en-AU" sz="2200" dirty="0">
                <a:solidFill>
                  <a:schemeClr val="tx2"/>
                </a:solidFill>
                <a:latin typeface="Source Sans Pro" panose="020B0503030403020204" pitchFamily="34" charset="0"/>
                <a:ea typeface="Source Sans Pro" panose="020B0503030403020204" pitchFamily="34" charset="0"/>
              </a:rPr>
              <a:t>, </a:t>
            </a:r>
            <a:r>
              <a:rPr lang="en-AU" sz="2200" dirty="0" err="1">
                <a:solidFill>
                  <a:schemeClr val="tx2"/>
                </a:solidFill>
                <a:latin typeface="Source Sans Pro" panose="020B0503030403020204" pitchFamily="34" charset="0"/>
                <a:ea typeface="Source Sans Pro" panose="020B0503030403020204" pitchFamily="34" charset="0"/>
              </a:rPr>
              <a:t>pengangkutan</a:t>
            </a:r>
            <a:r>
              <a:rPr lang="en-AU" sz="2200" dirty="0">
                <a:solidFill>
                  <a:schemeClr val="tx2"/>
                </a:solidFill>
                <a:latin typeface="Source Sans Pro" panose="020B0503030403020204" pitchFamily="34" charset="0"/>
                <a:ea typeface="Source Sans Pro" panose="020B0503030403020204" pitchFamily="34" charset="0"/>
              </a:rPr>
              <a:t>, </a:t>
            </a:r>
            <a:r>
              <a:rPr lang="en-AU" sz="2200" dirty="0" err="1">
                <a:solidFill>
                  <a:schemeClr val="tx2"/>
                </a:solidFill>
                <a:latin typeface="Source Sans Pro" panose="020B0503030403020204" pitchFamily="34" charset="0"/>
                <a:ea typeface="Source Sans Pro" panose="020B0503030403020204" pitchFamily="34" charset="0"/>
              </a:rPr>
              <a:t>pengolahan</a:t>
            </a:r>
            <a:r>
              <a:rPr lang="en-AU" sz="2200" dirty="0">
                <a:solidFill>
                  <a:schemeClr val="tx2"/>
                </a:solidFill>
                <a:latin typeface="Source Sans Pro" panose="020B0503030403020204" pitchFamily="34" charset="0"/>
                <a:ea typeface="Source Sans Pro" panose="020B0503030403020204" pitchFamily="34" charset="0"/>
              </a:rPr>
              <a:t> dan </a:t>
            </a:r>
            <a:r>
              <a:rPr lang="en-AU" sz="2200" dirty="0" err="1">
                <a:solidFill>
                  <a:schemeClr val="tx2"/>
                </a:solidFill>
                <a:latin typeface="Source Sans Pro" panose="020B0503030403020204" pitchFamily="34" charset="0"/>
                <a:ea typeface="Source Sans Pro" panose="020B0503030403020204" pitchFamily="34" charset="0"/>
              </a:rPr>
              <a:t>penggunaan</a:t>
            </a:r>
            <a:r>
              <a:rPr lang="en-AU" sz="2200" dirty="0">
                <a:solidFill>
                  <a:schemeClr val="tx2"/>
                </a:solidFill>
                <a:latin typeface="Source Sans Pro" panose="020B0503030403020204" pitchFamily="34" charset="0"/>
                <a:ea typeface="Source Sans Pro" panose="020B0503030403020204" pitchFamily="34" charset="0"/>
              </a:rPr>
              <a:t>/</a:t>
            </a:r>
            <a:r>
              <a:rPr lang="en-AU" sz="2200" dirty="0" err="1">
                <a:solidFill>
                  <a:schemeClr val="tx2"/>
                </a:solidFill>
                <a:latin typeface="Source Sans Pro" panose="020B0503030403020204" pitchFamily="34" charset="0"/>
                <a:ea typeface="Source Sans Pro" panose="020B0503030403020204" pitchFamily="34" charset="0"/>
              </a:rPr>
              <a:t>pembuangan</a:t>
            </a:r>
            <a:r>
              <a:rPr lang="en-AU" sz="2200" dirty="0">
                <a:solidFill>
                  <a:schemeClr val="tx2"/>
                </a:solidFill>
                <a:latin typeface="Source Sans Pro" panose="020B0503030403020204" pitchFamily="34" charset="0"/>
                <a:ea typeface="Source Sans Pro" panose="020B0503030403020204" pitchFamily="34" charset="0"/>
              </a:rPr>
              <a:t> </a:t>
            </a:r>
            <a:r>
              <a:rPr lang="en-AU" sz="2200" dirty="0" err="1">
                <a:solidFill>
                  <a:schemeClr val="tx2"/>
                </a:solidFill>
                <a:latin typeface="Source Sans Pro" panose="020B0503030403020204" pitchFamily="34" charset="0"/>
                <a:ea typeface="Source Sans Pro" panose="020B0503030403020204" pitchFamily="34" charset="0"/>
              </a:rPr>
              <a:t>akhir</a:t>
            </a:r>
            <a:r>
              <a:rPr lang="en-AU" sz="2200" dirty="0">
                <a:solidFill>
                  <a:schemeClr val="tx2"/>
                </a:solidFill>
                <a:latin typeface="Source Sans Pro" panose="020B0503030403020204" pitchFamily="34" charset="0"/>
                <a:ea typeface="Source Sans Pro" panose="020B0503030403020204" pitchFamily="34" charset="0"/>
              </a:rPr>
              <a:t>.</a:t>
            </a:r>
          </a:p>
        </p:txBody>
      </p:sp>
      <p:sp>
        <p:nvSpPr>
          <p:cNvPr id="12" name="Rectangular Callout 11">
            <a:extLst>
              <a:ext uri="{FF2B5EF4-FFF2-40B4-BE49-F238E27FC236}">
                <a16:creationId xmlns:a16="http://schemas.microsoft.com/office/drawing/2014/main" id="{02177726-9511-3F40-B25F-FF17A97B0BBE}"/>
              </a:ext>
            </a:extLst>
          </p:cNvPr>
          <p:cNvSpPr/>
          <p:nvPr/>
        </p:nvSpPr>
        <p:spPr>
          <a:xfrm>
            <a:off x="629961" y="4067513"/>
            <a:ext cx="1440000" cy="972000"/>
          </a:xfrm>
          <a:prstGeom prst="wedgeRectCallout">
            <a:avLst/>
          </a:prstGeom>
          <a:solidFill>
            <a:srgbClr val="3791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WHO Guidelines</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Bab 2</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Hal 11-16</a:t>
            </a:r>
          </a:p>
        </p:txBody>
      </p:sp>
      <p:pic>
        <p:nvPicPr>
          <p:cNvPr id="3" name="Picture 2">
            <a:extLst>
              <a:ext uri="{FF2B5EF4-FFF2-40B4-BE49-F238E27FC236}">
                <a16:creationId xmlns:a16="http://schemas.microsoft.com/office/drawing/2014/main" id="{EF8FFACB-4F01-866E-6BA1-AF412538BBCD}"/>
              </a:ext>
            </a:extLst>
          </p:cNvPr>
          <p:cNvPicPr>
            <a:picLocks noChangeAspect="1"/>
          </p:cNvPicPr>
          <p:nvPr/>
        </p:nvPicPr>
        <p:blipFill>
          <a:blip r:embed="rId3"/>
          <a:stretch>
            <a:fillRect/>
          </a:stretch>
        </p:blipFill>
        <p:spPr>
          <a:xfrm>
            <a:off x="167718" y="4286460"/>
            <a:ext cx="553616" cy="667212"/>
          </a:xfrm>
          <a:prstGeom prst="rect">
            <a:avLst/>
          </a:prstGeom>
        </p:spPr>
      </p:pic>
    </p:spTree>
    <p:extLst>
      <p:ext uri="{BB962C8B-B14F-4D97-AF65-F5344CB8AC3E}">
        <p14:creationId xmlns:p14="http://schemas.microsoft.com/office/powerpoint/2010/main" val="5918860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texto"/>
          <p:cNvSpPr>
            <a:spLocks noGrp="1"/>
          </p:cNvSpPr>
          <p:nvPr>
            <p:ph type="body" sz="quarter" idx="14"/>
          </p:nvPr>
        </p:nvSpPr>
        <p:spPr>
          <a:xfrm>
            <a:off x="120442" y="1828150"/>
            <a:ext cx="4478230" cy="2485393"/>
          </a:xfrm>
        </p:spPr>
        <p:txBody>
          <a:bodyPr/>
          <a:lstStyle/>
          <a:p>
            <a:pPr marL="0" indent="0">
              <a:lnSpc>
                <a:spcPct val="100000"/>
              </a:lnSpc>
              <a:buNone/>
            </a:pPr>
            <a:r>
              <a:rPr lang="en-GB" sz="2000" dirty="0" err="1">
                <a:solidFill>
                  <a:srgbClr val="226676"/>
                </a:solidFill>
                <a:latin typeface="Source Sans Pro" panose="020B0503030403020204" pitchFamily="34" charset="0"/>
                <a:ea typeface="Source Sans Pro" panose="020B0503030403020204" pitchFamily="34" charset="0"/>
              </a:rPr>
              <a:t>Persyaratan</a:t>
            </a:r>
            <a:r>
              <a:rPr lang="en-GB" sz="2000" dirty="0">
                <a:solidFill>
                  <a:srgbClr val="226676"/>
                </a:solidFill>
                <a:latin typeface="Source Sans Pro" panose="020B0503030403020204" pitchFamily="34" charset="0"/>
                <a:ea typeface="Source Sans Pro" panose="020B0503030403020204" pitchFamily="34" charset="0"/>
              </a:rPr>
              <a:t> </a:t>
            </a:r>
            <a:r>
              <a:rPr lang="en-GB" sz="2000" dirty="0" err="1">
                <a:solidFill>
                  <a:srgbClr val="226676"/>
                </a:solidFill>
                <a:latin typeface="Source Sans Pro" panose="020B0503030403020204" pitchFamily="34" charset="0"/>
                <a:ea typeface="Source Sans Pro" panose="020B0503030403020204" pitchFamily="34" charset="0"/>
              </a:rPr>
              <a:t>peraturan</a:t>
            </a:r>
            <a:endParaRPr lang="en-GB" sz="2000" dirty="0">
              <a:solidFill>
                <a:srgbClr val="226676"/>
              </a:solidFill>
              <a:latin typeface="Source Sans Pro" panose="020B0503030403020204" pitchFamily="34" charset="0"/>
              <a:ea typeface="Source Sans Pro" panose="020B0503030403020204" pitchFamily="34" charset="0"/>
            </a:endParaRPr>
          </a:p>
          <a:p>
            <a:pPr>
              <a:lnSpc>
                <a:spcPct val="100000"/>
              </a:lnSpc>
            </a:pPr>
            <a:r>
              <a:rPr lang="en-GB" sz="1600" dirty="0" err="1">
                <a:latin typeface="Source Sans Pro" panose="020B0503030403020204" pitchFamily="34" charset="0"/>
                <a:ea typeface="Source Sans Pro" panose="020B0503030403020204" pitchFamily="34" charset="0"/>
              </a:rPr>
              <a:t>Undang-undang</a:t>
            </a:r>
            <a:r>
              <a:rPr lang="en-GB" sz="1600" dirty="0">
                <a:latin typeface="Source Sans Pro" panose="020B0503030403020204" pitchFamily="34" charset="0"/>
                <a:ea typeface="Source Sans Pro" panose="020B0503030403020204" pitchFamily="34" charset="0"/>
              </a:rPr>
              <a:t> dan </a:t>
            </a:r>
            <a:r>
              <a:rPr lang="en-GB" sz="1600" dirty="0" err="1">
                <a:latin typeface="Source Sans Pro" panose="020B0503030403020204" pitchFamily="34" charset="0"/>
                <a:ea typeface="Source Sans Pro" panose="020B0503030403020204" pitchFamily="34" charset="0"/>
              </a:rPr>
              <a:t>anggaran</a:t>
            </a:r>
            <a:r>
              <a:rPr lang="en-GB" sz="1600" dirty="0">
                <a:latin typeface="Source Sans Pro" panose="020B0503030403020204" pitchFamily="34" charset="0"/>
                <a:ea typeface="Source Sans Pro" panose="020B0503030403020204" pitchFamily="34" charset="0"/>
              </a:rPr>
              <a:t> </a:t>
            </a:r>
            <a:r>
              <a:rPr lang="en-GB" sz="1600" dirty="0" err="1">
                <a:latin typeface="Source Sans Pro" panose="020B0503030403020204" pitchFamily="34" charset="0"/>
                <a:ea typeface="Source Sans Pro" panose="020B0503030403020204" pitchFamily="34" charset="0"/>
              </a:rPr>
              <a:t>rumah</a:t>
            </a:r>
            <a:r>
              <a:rPr lang="en-GB" sz="1600" dirty="0">
                <a:latin typeface="Source Sans Pro" panose="020B0503030403020204" pitchFamily="34" charset="0"/>
                <a:ea typeface="Source Sans Pro" panose="020B0503030403020204" pitchFamily="34" charset="0"/>
              </a:rPr>
              <a:t> </a:t>
            </a:r>
            <a:r>
              <a:rPr lang="en-GB" sz="1600" dirty="0" err="1">
                <a:latin typeface="Source Sans Pro" panose="020B0503030403020204" pitchFamily="34" charset="0"/>
                <a:ea typeface="Source Sans Pro" panose="020B0503030403020204" pitchFamily="34" charset="0"/>
              </a:rPr>
              <a:t>tangga</a:t>
            </a:r>
            <a:r>
              <a:rPr lang="en-GB" sz="1600" dirty="0">
                <a:latin typeface="Source Sans Pro" panose="020B0503030403020204" pitchFamily="34" charset="0"/>
                <a:ea typeface="Source Sans Pro" panose="020B0503030403020204" pitchFamily="34" charset="0"/>
              </a:rPr>
              <a:t> yang </a:t>
            </a:r>
            <a:r>
              <a:rPr lang="en-GB" sz="1600" dirty="0" err="1">
                <a:latin typeface="Source Sans Pro" panose="020B0503030403020204" pitchFamily="34" charset="0"/>
                <a:ea typeface="Source Sans Pro" panose="020B0503030403020204" pitchFamily="34" charset="0"/>
              </a:rPr>
              <a:t>relevan</a:t>
            </a:r>
            <a:r>
              <a:rPr lang="en-GB" sz="1600" dirty="0">
                <a:latin typeface="Source Sans Pro" panose="020B0503030403020204" pitchFamily="34" charset="0"/>
                <a:ea typeface="Source Sans Pro" panose="020B0503030403020204" pitchFamily="34" charset="0"/>
              </a:rPr>
              <a:t>
</a:t>
            </a:r>
            <a:r>
              <a:rPr lang="en-GB" sz="1600" dirty="0" err="1">
                <a:latin typeface="Source Sans Pro" panose="020B0503030403020204" pitchFamily="34" charset="0"/>
                <a:ea typeface="Source Sans Pro" panose="020B0503030403020204" pitchFamily="34" charset="0"/>
              </a:rPr>
              <a:t>Standar</a:t>
            </a:r>
            <a:r>
              <a:rPr lang="en-GB" sz="1600" dirty="0">
                <a:latin typeface="Source Sans Pro" panose="020B0503030403020204" pitchFamily="34" charset="0"/>
                <a:ea typeface="Source Sans Pro" panose="020B0503030403020204" pitchFamily="34" charset="0"/>
              </a:rPr>
              <a:t> </a:t>
            </a:r>
            <a:r>
              <a:rPr lang="en-GB" sz="1600" dirty="0" err="1">
                <a:latin typeface="Source Sans Pro" panose="020B0503030403020204" pitchFamily="34" charset="0"/>
                <a:ea typeface="Source Sans Pro" panose="020B0503030403020204" pitchFamily="34" charset="0"/>
              </a:rPr>
              <a:t>kualitas</a:t>
            </a:r>
            <a:r>
              <a:rPr lang="en-GB" sz="1600" dirty="0">
                <a:latin typeface="Source Sans Pro" panose="020B0503030403020204" pitchFamily="34" charset="0"/>
                <a:ea typeface="Source Sans Pro" panose="020B0503030403020204" pitchFamily="34" charset="0"/>
              </a:rPr>
              <a:t> </a:t>
            </a:r>
            <a:r>
              <a:rPr lang="en-GB" sz="1600" dirty="0" err="1">
                <a:latin typeface="Source Sans Pro" panose="020B0503030403020204" pitchFamily="34" charset="0"/>
                <a:ea typeface="Source Sans Pro" panose="020B0503030403020204" pitchFamily="34" charset="0"/>
              </a:rPr>
              <a:t>pembuangan</a:t>
            </a:r>
            <a:r>
              <a:rPr lang="en-GB" sz="1600" dirty="0">
                <a:latin typeface="Source Sans Pro" panose="020B0503030403020204" pitchFamily="34" charset="0"/>
                <a:ea typeface="Source Sans Pro" panose="020B0503030403020204" pitchFamily="34" charset="0"/>
              </a:rPr>
              <a:t> </a:t>
            </a:r>
            <a:r>
              <a:rPr lang="en-GB" sz="1600" dirty="0" err="1">
                <a:latin typeface="Source Sans Pro" panose="020B0503030403020204" pitchFamily="34" charset="0"/>
                <a:ea typeface="Source Sans Pro" panose="020B0503030403020204" pitchFamily="34" charset="0"/>
              </a:rPr>
              <a:t>limbah</a:t>
            </a:r>
            <a:r>
              <a:rPr lang="en-GB" sz="1600" dirty="0">
                <a:latin typeface="Source Sans Pro" panose="020B0503030403020204" pitchFamily="34" charset="0"/>
                <a:ea typeface="Source Sans Pro" panose="020B0503030403020204" pitchFamily="34" charset="0"/>
              </a:rPr>
              <a:t>
</a:t>
            </a:r>
            <a:r>
              <a:rPr lang="en-GB" sz="1600" dirty="0" err="1">
                <a:latin typeface="Source Sans Pro" panose="020B0503030403020204" pitchFamily="34" charset="0"/>
                <a:ea typeface="Source Sans Pro" panose="020B0503030403020204" pitchFamily="34" charset="0"/>
              </a:rPr>
              <a:t>Pedoman</a:t>
            </a:r>
            <a:r>
              <a:rPr lang="en-GB" sz="1600" dirty="0">
                <a:latin typeface="Source Sans Pro" panose="020B0503030403020204" pitchFamily="34" charset="0"/>
                <a:ea typeface="Source Sans Pro" panose="020B0503030403020204" pitchFamily="34" charset="0"/>
              </a:rPr>
              <a:t> </a:t>
            </a:r>
            <a:r>
              <a:rPr lang="en-GB" sz="1600" dirty="0" err="1">
                <a:latin typeface="Source Sans Pro" panose="020B0503030403020204" pitchFamily="34" charset="0"/>
                <a:ea typeface="Source Sans Pro" panose="020B0503030403020204" pitchFamily="34" charset="0"/>
              </a:rPr>
              <a:t>untuk</a:t>
            </a:r>
            <a:r>
              <a:rPr lang="en-GB" sz="1600" dirty="0">
                <a:latin typeface="Source Sans Pro" panose="020B0503030403020204" pitchFamily="34" charset="0"/>
                <a:ea typeface="Source Sans Pro" panose="020B0503030403020204" pitchFamily="34" charset="0"/>
              </a:rPr>
              <a:t> </a:t>
            </a:r>
            <a:r>
              <a:rPr lang="en-GB" sz="1600" dirty="0" err="1">
                <a:latin typeface="Source Sans Pro" panose="020B0503030403020204" pitchFamily="34" charset="0"/>
                <a:ea typeface="Source Sans Pro" panose="020B0503030403020204" pitchFamily="34" charset="0"/>
              </a:rPr>
              <a:t>kesiapsiagaan</a:t>
            </a:r>
            <a:r>
              <a:rPr lang="en-GB" sz="1600" dirty="0">
                <a:latin typeface="Source Sans Pro" panose="020B0503030403020204" pitchFamily="34" charset="0"/>
                <a:ea typeface="Source Sans Pro" panose="020B0503030403020204" pitchFamily="34" charset="0"/>
              </a:rPr>
              <a:t> </a:t>
            </a:r>
            <a:r>
              <a:rPr lang="en-GB" sz="1600" dirty="0" err="1">
                <a:latin typeface="Source Sans Pro" panose="020B0503030403020204" pitchFamily="34" charset="0"/>
                <a:ea typeface="Source Sans Pro" panose="020B0503030403020204" pitchFamily="34" charset="0"/>
              </a:rPr>
              <a:t>perubahan</a:t>
            </a:r>
            <a:r>
              <a:rPr lang="en-GB" sz="1600" dirty="0">
                <a:latin typeface="Source Sans Pro" panose="020B0503030403020204" pitchFamily="34" charset="0"/>
                <a:ea typeface="Source Sans Pro" panose="020B0503030403020204" pitchFamily="34" charset="0"/>
              </a:rPr>
              <a:t> </a:t>
            </a:r>
            <a:r>
              <a:rPr lang="en-GB" sz="1600" dirty="0" err="1">
                <a:latin typeface="Source Sans Pro" panose="020B0503030403020204" pitchFamily="34" charset="0"/>
                <a:ea typeface="Source Sans Pro" panose="020B0503030403020204" pitchFamily="34" charset="0"/>
              </a:rPr>
              <a:t>iklim</a:t>
            </a:r>
            <a:r>
              <a:rPr lang="en-GB" sz="1600" dirty="0">
                <a:latin typeface="Source Sans Pro" panose="020B0503030403020204" pitchFamily="34" charset="0"/>
                <a:ea typeface="Source Sans Pro" panose="020B0503030403020204" pitchFamily="34" charset="0"/>
              </a:rPr>
              <a:t> </a:t>
            </a:r>
            <a:r>
              <a:rPr lang="en-GB" sz="1600" dirty="0" err="1">
                <a:latin typeface="Source Sans Pro" panose="020B0503030403020204" pitchFamily="34" charset="0"/>
                <a:ea typeface="Source Sans Pro" panose="020B0503030403020204" pitchFamily="34" charset="0"/>
              </a:rPr>
              <a:t>atau</a:t>
            </a:r>
            <a:r>
              <a:rPr lang="en-GB" sz="1600" dirty="0">
                <a:latin typeface="Source Sans Pro" panose="020B0503030403020204" pitchFamily="34" charset="0"/>
                <a:ea typeface="Source Sans Pro" panose="020B0503030403020204" pitchFamily="34" charset="0"/>
              </a:rPr>
              <a:t> </a:t>
            </a:r>
            <a:r>
              <a:rPr lang="en-GB" sz="1600" dirty="0" err="1">
                <a:latin typeface="Source Sans Pro" panose="020B0503030403020204" pitchFamily="34" charset="0"/>
                <a:ea typeface="Source Sans Pro" panose="020B0503030403020204" pitchFamily="34" charset="0"/>
              </a:rPr>
              <a:t>perencanaan</a:t>
            </a:r>
            <a:r>
              <a:rPr lang="en-GB" sz="1600" dirty="0">
                <a:latin typeface="Source Sans Pro" panose="020B0503030403020204" pitchFamily="34" charset="0"/>
                <a:ea typeface="Source Sans Pro" panose="020B0503030403020204" pitchFamily="34" charset="0"/>
              </a:rPr>
              <a:t> </a:t>
            </a:r>
            <a:r>
              <a:rPr lang="en-GB" sz="1600" dirty="0" err="1">
                <a:latin typeface="Source Sans Pro" panose="020B0503030403020204" pitchFamily="34" charset="0"/>
                <a:ea typeface="Source Sans Pro" panose="020B0503030403020204" pitchFamily="34" charset="0"/>
              </a:rPr>
              <a:t>bencana</a:t>
            </a:r>
            <a:endParaRPr lang="en-GB" sz="1600" dirty="0">
              <a:solidFill>
                <a:schemeClr val="tx2"/>
              </a:solidFill>
              <a:latin typeface="Source Sans Pro" panose="020B0503030403020204" pitchFamily="34" charset="0"/>
              <a:ea typeface="Source Sans Pro" panose="020B0503030403020204" pitchFamily="34" charset="0"/>
            </a:endParaRPr>
          </a:p>
        </p:txBody>
      </p:sp>
      <p:sp>
        <p:nvSpPr>
          <p:cNvPr id="3" name="2 Marcador de texto"/>
          <p:cNvSpPr>
            <a:spLocks noGrp="1"/>
          </p:cNvSpPr>
          <p:nvPr>
            <p:ph type="body" sz="quarter" idx="17"/>
          </p:nvPr>
        </p:nvSpPr>
        <p:spPr>
          <a:xfrm>
            <a:off x="4598672" y="1860471"/>
            <a:ext cx="4567304" cy="1829728"/>
          </a:xfrm>
        </p:spPr>
        <p:txBody>
          <a:bodyPr/>
          <a:lstStyle/>
          <a:p>
            <a:pPr marL="0" indent="0">
              <a:lnSpc>
                <a:spcPct val="100000"/>
              </a:lnSpc>
              <a:buNone/>
            </a:pPr>
            <a:r>
              <a:rPr lang="en-GB" sz="2000" dirty="0" err="1">
                <a:solidFill>
                  <a:srgbClr val="226676"/>
                </a:solidFill>
                <a:latin typeface="Source Sans Pro" panose="020B0503030403020204" pitchFamily="34" charset="0"/>
                <a:ea typeface="Source Sans Pro" panose="020B0503030403020204" pitchFamily="34" charset="0"/>
              </a:rPr>
              <a:t>Demografi</a:t>
            </a:r>
            <a:r>
              <a:rPr lang="en-GB" sz="2000" dirty="0">
                <a:solidFill>
                  <a:srgbClr val="226676"/>
                </a:solidFill>
                <a:latin typeface="Source Sans Pro" panose="020B0503030403020204" pitchFamily="34" charset="0"/>
                <a:ea typeface="Source Sans Pro" panose="020B0503030403020204" pitchFamily="34" charset="0"/>
              </a:rPr>
              <a:t> dan </a:t>
            </a:r>
            <a:r>
              <a:rPr lang="en-GB" sz="2000" dirty="0" err="1">
                <a:solidFill>
                  <a:srgbClr val="226676"/>
                </a:solidFill>
                <a:latin typeface="Source Sans Pro" panose="020B0503030403020204" pitchFamily="34" charset="0"/>
                <a:ea typeface="Source Sans Pro" panose="020B0503030403020204" pitchFamily="34" charset="0"/>
              </a:rPr>
              <a:t>pola</a:t>
            </a:r>
            <a:r>
              <a:rPr lang="en-GB" sz="2000" dirty="0">
                <a:solidFill>
                  <a:srgbClr val="226676"/>
                </a:solidFill>
                <a:latin typeface="Source Sans Pro" panose="020B0503030403020204" pitchFamily="34" charset="0"/>
                <a:ea typeface="Source Sans Pro" panose="020B0503030403020204" pitchFamily="34" charset="0"/>
              </a:rPr>
              <a:t> </a:t>
            </a:r>
            <a:r>
              <a:rPr lang="en-GB" sz="2000" dirty="0" err="1">
                <a:solidFill>
                  <a:srgbClr val="226676"/>
                </a:solidFill>
                <a:latin typeface="Source Sans Pro" panose="020B0503030403020204" pitchFamily="34" charset="0"/>
                <a:ea typeface="Source Sans Pro" panose="020B0503030403020204" pitchFamily="34" charset="0"/>
              </a:rPr>
              <a:t>penggunaan</a:t>
            </a:r>
            <a:r>
              <a:rPr lang="en-GB" sz="2000" dirty="0">
                <a:solidFill>
                  <a:srgbClr val="226676"/>
                </a:solidFill>
                <a:latin typeface="Source Sans Pro" panose="020B0503030403020204" pitchFamily="34" charset="0"/>
                <a:ea typeface="Source Sans Pro" panose="020B0503030403020204" pitchFamily="34" charset="0"/>
              </a:rPr>
              <a:t> </a:t>
            </a:r>
            <a:r>
              <a:rPr lang="en-GB" sz="2000" dirty="0" err="1">
                <a:solidFill>
                  <a:srgbClr val="226676"/>
                </a:solidFill>
                <a:latin typeface="Source Sans Pro" panose="020B0503030403020204" pitchFamily="34" charset="0"/>
                <a:ea typeface="Source Sans Pro" panose="020B0503030403020204" pitchFamily="34" charset="0"/>
              </a:rPr>
              <a:t>lahan</a:t>
            </a:r>
            <a:endParaRPr lang="en-GB" sz="2000" dirty="0">
              <a:solidFill>
                <a:srgbClr val="226676"/>
              </a:solidFill>
              <a:latin typeface="Source Sans Pro" panose="020B0503030403020204" pitchFamily="34" charset="0"/>
              <a:ea typeface="Source Sans Pro" panose="020B0503030403020204" pitchFamily="34" charset="0"/>
            </a:endParaRPr>
          </a:p>
          <a:p>
            <a:pPr>
              <a:lnSpc>
                <a:spcPct val="100000"/>
              </a:lnSpc>
            </a:pPr>
            <a:r>
              <a:rPr lang="en-US" sz="1600" dirty="0" err="1">
                <a:latin typeface="Source Sans Pro" panose="020B0503030403020204" pitchFamily="34" charset="0"/>
                <a:ea typeface="Source Sans Pro" panose="020B0503030403020204" pitchFamily="34" charset="0"/>
              </a:rPr>
              <a:t>Demografi</a:t>
            </a:r>
            <a:r>
              <a:rPr lang="en-US" sz="1600" dirty="0">
                <a:latin typeface="Source Sans Pro" panose="020B0503030403020204" pitchFamily="34" charset="0"/>
                <a:ea typeface="Source Sans Pro" panose="020B0503030403020204" pitchFamily="34" charset="0"/>
              </a:rPr>
              <a:t>, </a:t>
            </a:r>
            <a:r>
              <a:rPr lang="en-US" sz="1600" dirty="0" err="1">
                <a:latin typeface="Source Sans Pro" panose="020B0503030403020204" pitchFamily="34" charset="0"/>
                <a:ea typeface="Source Sans Pro" panose="020B0503030403020204" pitchFamily="34" charset="0"/>
              </a:rPr>
              <a:t>penggunaan</a:t>
            </a:r>
            <a:r>
              <a:rPr lang="en-US" sz="1600" dirty="0">
                <a:latin typeface="Source Sans Pro" panose="020B0503030403020204" pitchFamily="34" charset="0"/>
                <a:ea typeface="Source Sans Pro" panose="020B0503030403020204" pitchFamily="34" charset="0"/>
              </a:rPr>
              <a:t> </a:t>
            </a:r>
            <a:r>
              <a:rPr lang="en-US" sz="1600" dirty="0" err="1">
                <a:latin typeface="Source Sans Pro" panose="020B0503030403020204" pitchFamily="34" charset="0"/>
                <a:ea typeface="Source Sans Pro" panose="020B0503030403020204" pitchFamily="34" charset="0"/>
              </a:rPr>
              <a:t>lahan</a:t>
            </a:r>
            <a:r>
              <a:rPr lang="en-US" sz="1600" dirty="0">
                <a:latin typeface="Source Sans Pro" panose="020B0503030403020204" pitchFamily="34" charset="0"/>
                <a:ea typeface="Source Sans Pro" panose="020B0503030403020204" pitchFamily="34" charset="0"/>
              </a:rPr>
              <a:t>
</a:t>
            </a:r>
            <a:r>
              <a:rPr lang="en-US" sz="1600" dirty="0" err="1">
                <a:latin typeface="Source Sans Pro" panose="020B0503030403020204" pitchFamily="34" charset="0"/>
                <a:ea typeface="Source Sans Pro" panose="020B0503030403020204" pitchFamily="34" charset="0"/>
              </a:rPr>
              <a:t>Pemukiman</a:t>
            </a:r>
            <a:r>
              <a:rPr lang="en-US" sz="1600" dirty="0">
                <a:latin typeface="Source Sans Pro" panose="020B0503030403020204" pitchFamily="34" charset="0"/>
                <a:ea typeface="Source Sans Pro" panose="020B0503030403020204" pitchFamily="34" charset="0"/>
              </a:rPr>
              <a:t> formal dan informal
Daerah </a:t>
            </a:r>
            <a:r>
              <a:rPr lang="en-US" sz="1600" dirty="0" err="1">
                <a:latin typeface="Source Sans Pro" panose="020B0503030403020204" pitchFamily="34" charset="0"/>
                <a:ea typeface="Source Sans Pro" panose="020B0503030403020204" pitchFamily="34" charset="0"/>
              </a:rPr>
              <a:t>diprediksi</a:t>
            </a:r>
            <a:r>
              <a:rPr lang="en-US" sz="1600" dirty="0">
                <a:latin typeface="Source Sans Pro" panose="020B0503030403020204" pitchFamily="34" charset="0"/>
                <a:ea typeface="Source Sans Pro" panose="020B0503030403020204" pitchFamily="34" charset="0"/>
              </a:rPr>
              <a:t> </a:t>
            </a:r>
            <a:r>
              <a:rPr lang="en-US" sz="1600" dirty="0" err="1">
                <a:latin typeface="Source Sans Pro" panose="020B0503030403020204" pitchFamily="34" charset="0"/>
                <a:ea typeface="Source Sans Pro" panose="020B0503030403020204" pitchFamily="34" charset="0"/>
              </a:rPr>
              <a:t>pertumbuhan</a:t>
            </a:r>
            <a:r>
              <a:rPr lang="en-US" sz="1600" dirty="0">
                <a:latin typeface="Source Sans Pro" panose="020B0503030403020204" pitchFamily="34" charset="0"/>
                <a:ea typeface="Source Sans Pro" panose="020B0503030403020204" pitchFamily="34" charset="0"/>
              </a:rPr>
              <a:t> </a:t>
            </a:r>
            <a:r>
              <a:rPr lang="en-US" sz="1600" dirty="0" err="1">
                <a:latin typeface="Source Sans Pro" panose="020B0503030403020204" pitchFamily="34" charset="0"/>
                <a:ea typeface="Source Sans Pro" panose="020B0503030403020204" pitchFamily="34" charset="0"/>
              </a:rPr>
              <a:t>penduduk</a:t>
            </a:r>
            <a:r>
              <a:rPr lang="en-US" sz="1600" dirty="0">
                <a:latin typeface="Source Sans Pro" panose="020B0503030403020204" pitchFamily="34" charset="0"/>
                <a:ea typeface="Source Sans Pro" panose="020B0503030403020204" pitchFamily="34" charset="0"/>
              </a:rPr>
              <a:t> </a:t>
            </a:r>
            <a:r>
              <a:rPr lang="en-US" sz="1600" dirty="0" err="1">
                <a:latin typeface="Source Sans Pro" panose="020B0503030403020204" pitchFamily="34" charset="0"/>
                <a:ea typeface="Source Sans Pro" panose="020B0503030403020204" pitchFamily="34" charset="0"/>
              </a:rPr>
              <a:t>tinggi</a:t>
            </a:r>
            <a:endParaRPr lang="es-VE" sz="1600" dirty="0">
              <a:solidFill>
                <a:schemeClr val="tx2"/>
              </a:solidFill>
              <a:latin typeface="Source Sans Pro" panose="020B0503030403020204" pitchFamily="34" charset="0"/>
              <a:ea typeface="Source Sans Pro" panose="020B0503030403020204" pitchFamily="34" charset="0"/>
            </a:endParaRPr>
          </a:p>
        </p:txBody>
      </p:sp>
      <p:sp>
        <p:nvSpPr>
          <p:cNvPr id="4" name="3 Marcador de texto"/>
          <p:cNvSpPr>
            <a:spLocks noGrp="1"/>
          </p:cNvSpPr>
          <p:nvPr>
            <p:ph type="body" sz="quarter" idx="18"/>
          </p:nvPr>
        </p:nvSpPr>
        <p:spPr>
          <a:xfrm>
            <a:off x="457200" y="1249615"/>
            <a:ext cx="8229600" cy="355600"/>
          </a:xfrm>
        </p:spPr>
        <p:txBody>
          <a:bodyPr/>
          <a:lstStyle/>
          <a:p>
            <a:r>
              <a:rPr lang="en-GB" dirty="0" err="1">
                <a:latin typeface="Source Sans Pro Semibold" pitchFamily="34" charset="0"/>
              </a:rPr>
              <a:t>Contoh</a:t>
            </a:r>
            <a:r>
              <a:rPr lang="en-GB" dirty="0">
                <a:latin typeface="Source Sans Pro Semibold" pitchFamily="34" charset="0"/>
              </a:rPr>
              <a:t> data yang </a:t>
            </a:r>
            <a:r>
              <a:rPr lang="en-GB" dirty="0" err="1">
                <a:latin typeface="Source Sans Pro Semibold" pitchFamily="34" charset="0"/>
              </a:rPr>
              <a:t>akan</a:t>
            </a:r>
            <a:r>
              <a:rPr lang="en-GB" dirty="0">
                <a:latin typeface="Source Sans Pro Semibold" pitchFamily="34" charset="0"/>
              </a:rPr>
              <a:t> </a:t>
            </a:r>
            <a:r>
              <a:rPr lang="en-GB" dirty="0" err="1">
                <a:latin typeface="Source Sans Pro Semibold" pitchFamily="34" charset="0"/>
              </a:rPr>
              <a:t>dikumpulkan</a:t>
            </a:r>
            <a:endParaRPr lang="en-GB" dirty="0">
              <a:solidFill>
                <a:schemeClr val="tx2"/>
              </a:solidFill>
              <a:latin typeface="Source Sans Pro Semibold" pitchFamily="34" charset="0"/>
            </a:endParaRPr>
          </a:p>
        </p:txBody>
      </p:sp>
      <p:sp>
        <p:nvSpPr>
          <p:cNvPr id="16" name="Text Placeholder 19">
            <a:extLst>
              <a:ext uri="{FF2B5EF4-FFF2-40B4-BE49-F238E27FC236}">
                <a16:creationId xmlns:a16="http://schemas.microsoft.com/office/drawing/2014/main" id="{D65146A1-D18C-484C-8A31-182A806AE459}"/>
              </a:ext>
            </a:extLst>
          </p:cNvPr>
          <p:cNvSpPr txBox="1">
            <a:spLocks/>
          </p:cNvSpPr>
          <p:nvPr/>
        </p:nvSpPr>
        <p:spPr>
          <a:xfrm>
            <a:off x="224901" y="283385"/>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26676"/>
                </a:solidFill>
              </a:rPr>
              <a:t>Langkah 2.4</a:t>
            </a:r>
          </a:p>
        </p:txBody>
      </p:sp>
      <p:sp>
        <p:nvSpPr>
          <p:cNvPr id="18" name="1 Marcador de texto">
            <a:extLst>
              <a:ext uri="{FF2B5EF4-FFF2-40B4-BE49-F238E27FC236}">
                <a16:creationId xmlns:a16="http://schemas.microsoft.com/office/drawing/2014/main" id="{0F394AEF-EC75-E740-A7A4-F85BE691593C}"/>
              </a:ext>
            </a:extLst>
          </p:cNvPr>
          <p:cNvSpPr txBox="1">
            <a:spLocks/>
          </p:cNvSpPr>
          <p:nvPr/>
        </p:nvSpPr>
        <p:spPr>
          <a:xfrm>
            <a:off x="221247" y="3928468"/>
            <a:ext cx="4346058" cy="2209544"/>
          </a:xfrm>
          <a:prstGeom prst="rect">
            <a:avLst/>
          </a:prstGeom>
        </p:spPr>
        <p:txBody>
          <a:bodyPr anchor="ctr"/>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a:solidFill>
                  <a:schemeClr val="tx2"/>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2000" dirty="0" err="1">
                <a:solidFill>
                  <a:srgbClr val="226676"/>
                </a:solidFill>
                <a:latin typeface="Source Sans Pro" panose="020B0503030403020204" pitchFamily="34" charset="0"/>
                <a:ea typeface="Source Sans Pro" panose="020B0503030403020204" pitchFamily="34" charset="0"/>
              </a:rPr>
              <a:t>Manajemen</a:t>
            </a:r>
            <a:r>
              <a:rPr lang="en-GB" sz="2000" dirty="0">
                <a:solidFill>
                  <a:srgbClr val="226676"/>
                </a:solidFill>
                <a:latin typeface="Source Sans Pro" panose="020B0503030403020204" pitchFamily="34" charset="0"/>
                <a:ea typeface="Source Sans Pro" panose="020B0503030403020204" pitchFamily="34" charset="0"/>
              </a:rPr>
              <a:t> dan </a:t>
            </a:r>
            <a:r>
              <a:rPr lang="en-GB" sz="2000" dirty="0" err="1">
                <a:solidFill>
                  <a:srgbClr val="226676"/>
                </a:solidFill>
                <a:latin typeface="Source Sans Pro" panose="020B0503030403020204" pitchFamily="34" charset="0"/>
                <a:ea typeface="Source Sans Pro" panose="020B0503030403020204" pitchFamily="34" charset="0"/>
              </a:rPr>
              <a:t>kinerja</a:t>
            </a:r>
            <a:r>
              <a:rPr lang="en-GB" sz="2000" dirty="0">
                <a:solidFill>
                  <a:srgbClr val="226676"/>
                </a:solidFill>
                <a:latin typeface="Source Sans Pro" panose="020B0503030403020204" pitchFamily="34" charset="0"/>
                <a:ea typeface="Source Sans Pro" panose="020B0503030403020204" pitchFamily="34" charset="0"/>
              </a:rPr>
              <a:t> system</a:t>
            </a:r>
          </a:p>
          <a:p>
            <a:pPr>
              <a:lnSpc>
                <a:spcPct val="100000"/>
              </a:lnSpc>
            </a:pPr>
            <a:r>
              <a:rPr lang="en-GB" dirty="0" err="1">
                <a:latin typeface="Source Sans Pro" panose="020B0503030403020204" pitchFamily="34" charset="0"/>
                <a:ea typeface="Source Sans Pro" panose="020B0503030403020204" pitchFamily="34" charset="0"/>
              </a:rPr>
              <a:t>Catatan</a:t>
            </a:r>
            <a:r>
              <a:rPr lang="en-GB" dirty="0">
                <a:latin typeface="Source Sans Pro" panose="020B0503030403020204" pitchFamily="34" charset="0"/>
                <a:ea typeface="Source Sans Pro" panose="020B0503030403020204" pitchFamily="34" charset="0"/>
              </a:rPr>
              <a:t> </a:t>
            </a:r>
            <a:r>
              <a:rPr lang="en-GB" dirty="0" err="1">
                <a:latin typeface="Source Sans Pro" panose="020B0503030403020204" pitchFamily="34" charset="0"/>
                <a:ea typeface="Source Sans Pro" panose="020B0503030403020204" pitchFamily="34" charset="0"/>
              </a:rPr>
              <a:t>pemantauan</a:t>
            </a:r>
            <a:r>
              <a:rPr lang="en-GB" dirty="0">
                <a:latin typeface="Source Sans Pro" panose="020B0503030403020204" pitchFamily="34" charset="0"/>
                <a:ea typeface="Source Sans Pro" panose="020B0503030403020204" pitchFamily="34" charset="0"/>
              </a:rPr>
              <a:t> dan </a:t>
            </a:r>
            <a:r>
              <a:rPr lang="en-GB" dirty="0" err="1">
                <a:latin typeface="Source Sans Pro" panose="020B0503030403020204" pitchFamily="34" charset="0"/>
                <a:ea typeface="Source Sans Pro" panose="020B0503030403020204" pitchFamily="34" charset="0"/>
              </a:rPr>
              <a:t>pengawasan</a:t>
            </a:r>
            <a:r>
              <a:rPr lang="en-GB" dirty="0">
                <a:latin typeface="Source Sans Pro" panose="020B0503030403020204" pitchFamily="34" charset="0"/>
                <a:ea typeface="Source Sans Pro" panose="020B0503030403020204" pitchFamily="34" charset="0"/>
              </a:rPr>
              <a:t>
Data </a:t>
            </a:r>
            <a:r>
              <a:rPr lang="en-GB" dirty="0" err="1">
                <a:latin typeface="Source Sans Pro" panose="020B0503030403020204" pitchFamily="34" charset="0"/>
                <a:ea typeface="Source Sans Pro" panose="020B0503030403020204" pitchFamily="34" charset="0"/>
              </a:rPr>
              <a:t>epidemiologi</a:t>
            </a:r>
            <a:r>
              <a:rPr lang="en-GB" dirty="0">
                <a:latin typeface="Source Sans Pro" panose="020B0503030403020204" pitchFamily="34" charset="0"/>
                <a:ea typeface="Source Sans Pro" panose="020B0503030403020204" pitchFamily="34" charset="0"/>
              </a:rPr>
              <a:t>
</a:t>
            </a:r>
            <a:r>
              <a:rPr lang="en-GB" dirty="0" err="1">
                <a:latin typeface="Source Sans Pro" panose="020B0503030403020204" pitchFamily="34" charset="0"/>
                <a:ea typeface="Source Sans Pro" panose="020B0503030403020204" pitchFamily="34" charset="0"/>
              </a:rPr>
              <a:t>Jenis</a:t>
            </a:r>
            <a:r>
              <a:rPr lang="en-GB" dirty="0">
                <a:latin typeface="Source Sans Pro" panose="020B0503030403020204" pitchFamily="34" charset="0"/>
                <a:ea typeface="Source Sans Pro" panose="020B0503030403020204" pitchFamily="34" charset="0"/>
              </a:rPr>
              <a:t> dan </a:t>
            </a:r>
            <a:r>
              <a:rPr lang="en-GB" dirty="0" err="1">
                <a:latin typeface="Source Sans Pro" panose="020B0503030403020204" pitchFamily="34" charset="0"/>
                <a:ea typeface="Source Sans Pro" panose="020B0503030403020204" pitchFamily="34" charset="0"/>
              </a:rPr>
              <a:t>jumlah</a:t>
            </a:r>
            <a:r>
              <a:rPr lang="en-GB" dirty="0">
                <a:latin typeface="Source Sans Pro" panose="020B0503030403020204" pitchFamily="34" charset="0"/>
                <a:ea typeface="Source Sans Pro" panose="020B0503030403020204" pitchFamily="34" charset="0"/>
              </a:rPr>
              <a:t> </a:t>
            </a:r>
            <a:r>
              <a:rPr lang="en-GB" dirty="0" err="1">
                <a:latin typeface="Source Sans Pro" panose="020B0503030403020204" pitchFamily="34" charset="0"/>
                <a:ea typeface="Source Sans Pro" panose="020B0503030403020204" pitchFamily="34" charset="0"/>
              </a:rPr>
              <a:t>produk</a:t>
            </a:r>
            <a:r>
              <a:rPr lang="en-GB" dirty="0">
                <a:latin typeface="Source Sans Pro" panose="020B0503030403020204" pitchFamily="34" charset="0"/>
                <a:ea typeface="Source Sans Pro" panose="020B0503030403020204" pitchFamily="34" charset="0"/>
              </a:rPr>
              <a:t> yang </a:t>
            </a:r>
            <a:r>
              <a:rPr lang="en-GB" dirty="0" err="1">
                <a:latin typeface="Source Sans Pro" panose="020B0503030403020204" pitchFamily="34" charset="0"/>
                <a:ea typeface="Source Sans Pro" panose="020B0503030403020204" pitchFamily="34" charset="0"/>
              </a:rPr>
              <a:t>dihasilkan</a:t>
            </a:r>
            <a:endParaRPr lang="en-GB" dirty="0">
              <a:latin typeface="Source Sans Pro" panose="020B0503030403020204" pitchFamily="34" charset="0"/>
              <a:ea typeface="Source Sans Pro" panose="020B0503030403020204" pitchFamily="34" charset="0"/>
            </a:endParaRPr>
          </a:p>
        </p:txBody>
      </p:sp>
      <p:sp>
        <p:nvSpPr>
          <p:cNvPr id="19" name="2 Marcador de texto">
            <a:extLst>
              <a:ext uri="{FF2B5EF4-FFF2-40B4-BE49-F238E27FC236}">
                <a16:creationId xmlns:a16="http://schemas.microsoft.com/office/drawing/2014/main" id="{72B8CDFA-8E07-A14C-A4B1-EFCEDCD39CC4}"/>
              </a:ext>
            </a:extLst>
          </p:cNvPr>
          <p:cNvSpPr txBox="1">
            <a:spLocks/>
          </p:cNvSpPr>
          <p:nvPr/>
        </p:nvSpPr>
        <p:spPr>
          <a:xfrm>
            <a:off x="4576696" y="3649994"/>
            <a:ext cx="4567304" cy="2813863"/>
          </a:xfrm>
          <a:prstGeom prst="rect">
            <a:avLst/>
          </a:prstGeom>
        </p:spPr>
        <p:txBody>
          <a:bodyPr anchor="ctr"/>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a:solidFill>
                  <a:schemeClr val="tx2"/>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2000" dirty="0" err="1">
                <a:solidFill>
                  <a:srgbClr val="226676"/>
                </a:solidFill>
                <a:latin typeface="Source Sans Pro" panose="020B0503030403020204" pitchFamily="34" charset="0"/>
                <a:ea typeface="Source Sans Pro" panose="020B0503030403020204" pitchFamily="34" charset="0"/>
              </a:rPr>
              <a:t>Perubahan</a:t>
            </a:r>
            <a:r>
              <a:rPr lang="en-GB" sz="2000" dirty="0">
                <a:solidFill>
                  <a:srgbClr val="226676"/>
                </a:solidFill>
                <a:latin typeface="Source Sans Pro" panose="020B0503030403020204" pitchFamily="34" charset="0"/>
                <a:ea typeface="Source Sans Pro" panose="020B0503030403020204" pitchFamily="34" charset="0"/>
              </a:rPr>
              <a:t> yang </a:t>
            </a:r>
            <a:r>
              <a:rPr lang="en-GB" sz="2000" dirty="0" err="1">
                <a:solidFill>
                  <a:srgbClr val="226676"/>
                </a:solidFill>
                <a:latin typeface="Source Sans Pro" panose="020B0503030403020204" pitchFamily="34" charset="0"/>
                <a:ea typeface="Source Sans Pro" panose="020B0503030403020204" pitchFamily="34" charset="0"/>
              </a:rPr>
              <a:t>berkaitan</a:t>
            </a:r>
            <a:r>
              <a:rPr lang="en-GB" sz="2000" dirty="0">
                <a:solidFill>
                  <a:srgbClr val="226676"/>
                </a:solidFill>
                <a:latin typeface="Source Sans Pro" panose="020B0503030403020204" pitchFamily="34" charset="0"/>
                <a:ea typeface="Source Sans Pro" panose="020B0503030403020204" pitchFamily="34" charset="0"/>
              </a:rPr>
              <a:t> </a:t>
            </a:r>
            <a:r>
              <a:rPr lang="en-GB" sz="2000" dirty="0" err="1">
                <a:solidFill>
                  <a:srgbClr val="226676"/>
                </a:solidFill>
                <a:latin typeface="Source Sans Pro" panose="020B0503030403020204" pitchFamily="34" charset="0"/>
                <a:ea typeface="Source Sans Pro" panose="020B0503030403020204" pitchFamily="34" charset="0"/>
              </a:rPr>
              <a:t>dengan</a:t>
            </a:r>
            <a:r>
              <a:rPr lang="en-GB" sz="2000" dirty="0">
                <a:solidFill>
                  <a:srgbClr val="226676"/>
                </a:solidFill>
                <a:latin typeface="Source Sans Pro" panose="020B0503030403020204" pitchFamily="34" charset="0"/>
                <a:ea typeface="Source Sans Pro" panose="020B0503030403020204" pitchFamily="34" charset="0"/>
              </a:rPr>
              <a:t> </a:t>
            </a:r>
            <a:r>
              <a:rPr lang="en-GB" sz="2000" dirty="0" err="1">
                <a:solidFill>
                  <a:srgbClr val="226676"/>
                </a:solidFill>
                <a:latin typeface="Source Sans Pro" panose="020B0503030403020204" pitchFamily="34" charset="0"/>
                <a:ea typeface="Source Sans Pro" panose="020B0503030403020204" pitchFamily="34" charset="0"/>
              </a:rPr>
              <a:t>iklim</a:t>
            </a:r>
            <a:r>
              <a:rPr lang="en-GB" sz="2000" dirty="0">
                <a:solidFill>
                  <a:srgbClr val="226676"/>
                </a:solidFill>
                <a:latin typeface="Source Sans Pro" panose="020B0503030403020204" pitchFamily="34" charset="0"/>
                <a:ea typeface="Source Sans Pro" panose="020B0503030403020204" pitchFamily="34" charset="0"/>
              </a:rPr>
              <a:t> dan </a:t>
            </a:r>
            <a:r>
              <a:rPr lang="en-GB" sz="2000" dirty="0" err="1">
                <a:solidFill>
                  <a:srgbClr val="226676"/>
                </a:solidFill>
                <a:latin typeface="Source Sans Pro" panose="020B0503030403020204" pitchFamily="34" charset="0"/>
                <a:ea typeface="Source Sans Pro" panose="020B0503030403020204" pitchFamily="34" charset="0"/>
              </a:rPr>
              <a:t>cuaca</a:t>
            </a:r>
            <a:endParaRPr lang="en-GB" sz="2000" dirty="0">
              <a:solidFill>
                <a:srgbClr val="226676"/>
              </a:solidFill>
              <a:latin typeface="Source Sans Pro" panose="020B0503030403020204" pitchFamily="34" charset="0"/>
              <a:ea typeface="Source Sans Pro" panose="020B0503030403020204" pitchFamily="34" charset="0"/>
            </a:endParaRPr>
          </a:p>
          <a:p>
            <a:pPr>
              <a:lnSpc>
                <a:spcPct val="100000"/>
              </a:lnSpc>
            </a:pPr>
            <a:r>
              <a:rPr lang="en-US" dirty="0" err="1">
                <a:latin typeface="Source Sans Pro" panose="020B0503030403020204" pitchFamily="34" charset="0"/>
                <a:ea typeface="Source Sans Pro" panose="020B0503030403020204" pitchFamily="34" charset="0"/>
              </a:rPr>
              <a:t>Perubahan</a:t>
            </a:r>
            <a:r>
              <a:rPr lang="en-US" dirty="0">
                <a:latin typeface="Source Sans Pro" panose="020B0503030403020204" pitchFamily="34" charset="0"/>
                <a:ea typeface="Source Sans Pro" panose="020B0503030403020204" pitchFamily="34" charset="0"/>
              </a:rPr>
              <a:t> </a:t>
            </a:r>
            <a:r>
              <a:rPr lang="en-US" dirty="0" err="1">
                <a:latin typeface="Source Sans Pro" panose="020B0503030403020204" pitchFamily="34" charset="0"/>
                <a:ea typeface="Source Sans Pro" panose="020B0503030403020204" pitchFamily="34" charset="0"/>
              </a:rPr>
              <a:t>musiman</a:t>
            </a:r>
            <a:r>
              <a:rPr lang="en-US" dirty="0">
                <a:latin typeface="Source Sans Pro" panose="020B0503030403020204" pitchFamily="34" charset="0"/>
                <a:ea typeface="Source Sans Pro" panose="020B0503030403020204" pitchFamily="34" charset="0"/>
              </a:rPr>
              <a:t> dan </a:t>
            </a:r>
            <a:r>
              <a:rPr lang="en-US" dirty="0" err="1">
                <a:latin typeface="Source Sans Pro" panose="020B0503030403020204" pitchFamily="34" charset="0"/>
                <a:ea typeface="Source Sans Pro" panose="020B0503030403020204" pitchFamily="34" charset="0"/>
              </a:rPr>
              <a:t>dampak</a:t>
            </a:r>
            <a:r>
              <a:rPr lang="en-US" dirty="0">
                <a:latin typeface="Source Sans Pro" panose="020B0503030403020204" pitchFamily="34" charset="0"/>
                <a:ea typeface="Source Sans Pro" panose="020B0503030403020204" pitchFamily="34" charset="0"/>
              </a:rPr>
              <a:t> pada </a:t>
            </a:r>
            <a:r>
              <a:rPr lang="en-US" dirty="0" err="1">
                <a:latin typeface="Source Sans Pro" panose="020B0503030403020204" pitchFamily="34" charset="0"/>
                <a:ea typeface="Source Sans Pro" panose="020B0503030403020204" pitchFamily="34" charset="0"/>
              </a:rPr>
              <a:t>pemuatan</a:t>
            </a:r>
            <a:r>
              <a:rPr lang="en-US" dirty="0">
                <a:latin typeface="Source Sans Pro" panose="020B0503030403020204" pitchFamily="34" charset="0"/>
                <a:ea typeface="Source Sans Pro" panose="020B0503030403020204" pitchFamily="34" charset="0"/>
              </a:rPr>
              <a:t>
Data </a:t>
            </a:r>
            <a:r>
              <a:rPr lang="en-US" dirty="0" err="1">
                <a:latin typeface="Source Sans Pro" panose="020B0503030403020204" pitchFamily="34" charset="0"/>
                <a:ea typeface="Source Sans Pro" panose="020B0503030403020204" pitchFamily="34" charset="0"/>
              </a:rPr>
              <a:t>panen</a:t>
            </a:r>
            <a:r>
              <a:rPr lang="en-US" dirty="0">
                <a:latin typeface="Source Sans Pro" panose="020B0503030403020204" pitchFamily="34" charset="0"/>
                <a:ea typeface="Source Sans Pro" panose="020B0503030403020204" pitchFamily="34" charset="0"/>
              </a:rPr>
              <a:t> dan </a:t>
            </a:r>
            <a:r>
              <a:rPr lang="en-US" dirty="0" err="1">
                <a:latin typeface="Source Sans Pro" panose="020B0503030403020204" pitchFamily="34" charset="0"/>
                <a:ea typeface="Source Sans Pro" panose="020B0503030403020204" pitchFamily="34" charset="0"/>
              </a:rPr>
              <a:t>panen</a:t>
            </a:r>
            <a:r>
              <a:rPr lang="en-US" dirty="0">
                <a:latin typeface="Source Sans Pro" panose="020B0503030403020204" pitchFamily="34" charset="0"/>
                <a:ea typeface="Source Sans Pro" panose="020B0503030403020204" pitchFamily="34" charset="0"/>
              </a:rPr>
              <a:t> </a:t>
            </a:r>
            <a:r>
              <a:rPr lang="en-US" dirty="0" err="1">
                <a:latin typeface="Source Sans Pro" panose="020B0503030403020204" pitchFamily="34" charset="0"/>
                <a:ea typeface="Source Sans Pro" panose="020B0503030403020204" pitchFamily="34" charset="0"/>
              </a:rPr>
              <a:t>musiman</a:t>
            </a:r>
            <a:r>
              <a:rPr lang="en-US" dirty="0">
                <a:latin typeface="Source Sans Pro" panose="020B0503030403020204" pitchFamily="34" charset="0"/>
                <a:ea typeface="Source Sans Pro" panose="020B0503030403020204" pitchFamily="34" charset="0"/>
              </a:rPr>
              <a:t>
</a:t>
            </a:r>
            <a:r>
              <a:rPr lang="en-US" dirty="0" err="1">
                <a:latin typeface="Source Sans Pro" panose="020B0503030403020204" pitchFamily="34" charset="0"/>
                <a:ea typeface="Source Sans Pro" panose="020B0503030403020204" pitchFamily="34" charset="0"/>
              </a:rPr>
              <a:t>Arus</a:t>
            </a:r>
            <a:r>
              <a:rPr lang="en-US" dirty="0">
                <a:latin typeface="Source Sans Pro" panose="020B0503030403020204" pitchFamily="34" charset="0"/>
                <a:ea typeface="Source Sans Pro" panose="020B0503030403020204" pitchFamily="34" charset="0"/>
              </a:rPr>
              <a:t> </a:t>
            </a:r>
            <a:r>
              <a:rPr lang="en-US" dirty="0" err="1">
                <a:latin typeface="Source Sans Pro" panose="020B0503030403020204" pitchFamily="34" charset="0"/>
                <a:ea typeface="Source Sans Pro" panose="020B0503030403020204" pitchFamily="34" charset="0"/>
              </a:rPr>
              <a:t>masuk</a:t>
            </a:r>
            <a:r>
              <a:rPr lang="en-US" dirty="0">
                <a:latin typeface="Source Sans Pro" panose="020B0503030403020204" pitchFamily="34" charset="0"/>
                <a:ea typeface="Source Sans Pro" panose="020B0503030403020204" pitchFamily="34" charset="0"/>
              </a:rPr>
              <a:t> </a:t>
            </a:r>
            <a:r>
              <a:rPr lang="en-US" dirty="0" err="1">
                <a:latin typeface="Source Sans Pro" panose="020B0503030403020204" pitchFamily="34" charset="0"/>
                <a:ea typeface="Source Sans Pro" panose="020B0503030403020204" pitchFamily="34" charset="0"/>
              </a:rPr>
              <a:t>tambahan</a:t>
            </a:r>
            <a:r>
              <a:rPr lang="en-US" dirty="0">
                <a:latin typeface="Source Sans Pro" panose="020B0503030403020204" pitchFamily="34" charset="0"/>
                <a:ea typeface="Source Sans Pro" panose="020B0503030403020204" pitchFamily="34" charset="0"/>
              </a:rPr>
              <a:t> </a:t>
            </a:r>
            <a:r>
              <a:rPr lang="en-US" dirty="0" err="1">
                <a:latin typeface="Source Sans Pro" panose="020B0503030403020204" pitchFamily="34" charset="0"/>
                <a:ea typeface="Source Sans Pro" panose="020B0503030403020204" pitchFamily="34" charset="0"/>
              </a:rPr>
              <a:t>selama</a:t>
            </a:r>
            <a:r>
              <a:rPr lang="en-US" dirty="0">
                <a:latin typeface="Source Sans Pro" panose="020B0503030403020204" pitchFamily="34" charset="0"/>
                <a:ea typeface="Source Sans Pro" panose="020B0503030403020204" pitchFamily="34" charset="0"/>
              </a:rPr>
              <a:t> </a:t>
            </a:r>
            <a:r>
              <a:rPr lang="en-US" dirty="0" err="1">
                <a:latin typeface="Source Sans Pro" panose="020B0503030403020204" pitchFamily="34" charset="0"/>
                <a:ea typeface="Source Sans Pro" panose="020B0503030403020204" pitchFamily="34" charset="0"/>
              </a:rPr>
              <a:t>hujan</a:t>
            </a:r>
            <a:r>
              <a:rPr lang="en-US" dirty="0">
                <a:latin typeface="Source Sans Pro" panose="020B0503030403020204" pitchFamily="34" charset="0"/>
                <a:ea typeface="Source Sans Pro" panose="020B0503030403020204" pitchFamily="34" charset="0"/>
              </a:rPr>
              <a:t> </a:t>
            </a:r>
            <a:r>
              <a:rPr lang="en-US" dirty="0" err="1">
                <a:latin typeface="Source Sans Pro" panose="020B0503030403020204" pitchFamily="34" charset="0"/>
                <a:ea typeface="Source Sans Pro" panose="020B0503030403020204" pitchFamily="34" charset="0"/>
              </a:rPr>
              <a:t>lebat</a:t>
            </a:r>
            <a:r>
              <a:rPr lang="en-US" dirty="0">
                <a:latin typeface="Source Sans Pro" panose="020B0503030403020204" pitchFamily="34" charset="0"/>
                <a:ea typeface="Source Sans Pro" panose="020B0503030403020204" pitchFamily="34" charset="0"/>
              </a:rPr>
              <a:t> 
</a:t>
            </a:r>
            <a:r>
              <a:rPr lang="en-US" dirty="0" err="1">
                <a:latin typeface="Source Sans Pro" panose="020B0503030403020204" pitchFamily="34" charset="0"/>
                <a:ea typeface="Source Sans Pro" panose="020B0503030403020204" pitchFamily="34" charset="0"/>
              </a:rPr>
              <a:t>Perubahan</a:t>
            </a:r>
            <a:r>
              <a:rPr lang="en-US" dirty="0">
                <a:latin typeface="Source Sans Pro" panose="020B0503030403020204" pitchFamily="34" charset="0"/>
                <a:ea typeface="Source Sans Pro" panose="020B0503030403020204" pitchFamily="34" charset="0"/>
              </a:rPr>
              <a:t> </a:t>
            </a:r>
            <a:r>
              <a:rPr lang="en-US" dirty="0" err="1">
                <a:latin typeface="Source Sans Pro" panose="020B0503030403020204" pitchFamily="34" charset="0"/>
                <a:ea typeface="Source Sans Pro" panose="020B0503030403020204" pitchFamily="34" charset="0"/>
              </a:rPr>
              <a:t>penggunaan</a:t>
            </a:r>
            <a:r>
              <a:rPr lang="en-US" dirty="0">
                <a:latin typeface="Source Sans Pro" panose="020B0503030403020204" pitchFamily="34" charset="0"/>
                <a:ea typeface="Source Sans Pro" panose="020B0503030403020204" pitchFamily="34" charset="0"/>
              </a:rPr>
              <a:t> air </a:t>
            </a:r>
            <a:r>
              <a:rPr lang="en-US" dirty="0" err="1">
                <a:latin typeface="Source Sans Pro" panose="020B0503030403020204" pitchFamily="34" charset="0"/>
                <a:ea typeface="Source Sans Pro" panose="020B0503030403020204" pitchFamily="34" charset="0"/>
              </a:rPr>
              <a:t>karena</a:t>
            </a:r>
            <a:r>
              <a:rPr lang="en-US" dirty="0">
                <a:latin typeface="Source Sans Pro" panose="020B0503030403020204" pitchFamily="34" charset="0"/>
                <a:ea typeface="Source Sans Pro" panose="020B0503030403020204" pitchFamily="34" charset="0"/>
              </a:rPr>
              <a:t> </a:t>
            </a:r>
            <a:r>
              <a:rPr lang="en-US" dirty="0" err="1">
                <a:latin typeface="Source Sans Pro" panose="020B0503030403020204" pitchFamily="34" charset="0"/>
                <a:ea typeface="Source Sans Pro" panose="020B0503030403020204" pitchFamily="34" charset="0"/>
              </a:rPr>
              <a:t>kelangkaan</a:t>
            </a:r>
            <a:endParaRPr lang="es-VE" dirty="0">
              <a:latin typeface="Source Sans Pro" panose="020B0503030403020204" pitchFamily="34" charset="0"/>
              <a:ea typeface="Source Sans Pro" panose="020B0503030403020204" pitchFamily="34" charset="0"/>
            </a:endParaRPr>
          </a:p>
        </p:txBody>
      </p:sp>
      <p:sp>
        <p:nvSpPr>
          <p:cNvPr id="5" name="Text Placeholder 19">
            <a:extLst>
              <a:ext uri="{FF2B5EF4-FFF2-40B4-BE49-F238E27FC236}">
                <a16:creationId xmlns:a16="http://schemas.microsoft.com/office/drawing/2014/main" id="{E45FF8E0-FBF5-1800-5357-34157EED6626}"/>
              </a:ext>
            </a:extLst>
          </p:cNvPr>
          <p:cNvSpPr txBox="1">
            <a:spLocks/>
          </p:cNvSpPr>
          <p:nvPr/>
        </p:nvSpPr>
        <p:spPr>
          <a:xfrm>
            <a:off x="224901" y="682630"/>
            <a:ext cx="658229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spc="0" dirty="0" err="1">
                <a:solidFill>
                  <a:schemeClr val="tx2"/>
                </a:solidFill>
                <a:latin typeface="Source Sans Pro" panose="020B0503030403020204" pitchFamily="34" charset="0"/>
                <a:ea typeface="Source Sans Pro" panose="020B0503030403020204" pitchFamily="34" charset="0"/>
              </a:rPr>
              <a:t>Kumpulkan</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informasi</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pendukung</a:t>
            </a:r>
            <a:endParaRPr lang="x-none" sz="2000" spc="0" dirty="0">
              <a:solidFill>
                <a:schemeClr val="tx2"/>
              </a:solidFill>
              <a:ea typeface="Source Sans Pro" panose="020B0503030403020204" pitchFamily="34" charset="0"/>
            </a:endParaRPr>
          </a:p>
        </p:txBody>
      </p:sp>
    </p:spTree>
    <p:extLst>
      <p:ext uri="{BB962C8B-B14F-4D97-AF65-F5344CB8AC3E}">
        <p14:creationId xmlns:p14="http://schemas.microsoft.com/office/powerpoint/2010/main" val="22240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3" grpId="0"/>
      <p:bldP spid="18" grpId="0"/>
      <p:bldP spid="1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texto"/>
          <p:cNvSpPr>
            <a:spLocks noGrp="1"/>
          </p:cNvSpPr>
          <p:nvPr>
            <p:ph type="body" sz="quarter" idx="10"/>
          </p:nvPr>
        </p:nvSpPr>
        <p:spPr>
          <a:xfrm>
            <a:off x="2296632" y="2108801"/>
            <a:ext cx="6602530" cy="648687"/>
          </a:xfrm>
        </p:spPr>
        <p:txBody>
          <a:bodyPr/>
          <a:lstStyle/>
          <a:p>
            <a:pPr marL="342900" indent="-342900">
              <a:buFont typeface="Arial" pitchFamily="34" charset="0"/>
              <a:buChar char="•"/>
            </a:pPr>
            <a:r>
              <a:rPr lang="en-US" dirty="0" err="1">
                <a:latin typeface="Source Sans Pro" panose="020B0503030403020204" pitchFamily="34" charset="0"/>
                <a:ea typeface="Source Sans Pro" panose="020B0503030403020204" pitchFamily="34" charset="0"/>
              </a:rPr>
              <a:t>Untuk</a:t>
            </a:r>
            <a:r>
              <a:rPr lang="en-US" dirty="0">
                <a:latin typeface="Source Sans Pro" panose="020B0503030403020204" pitchFamily="34" charset="0"/>
                <a:ea typeface="Source Sans Pro" panose="020B0503030403020204" pitchFamily="34" charset="0"/>
              </a:rPr>
              <a:t> </a:t>
            </a:r>
            <a:r>
              <a:rPr lang="en-US" dirty="0" err="1">
                <a:latin typeface="Source Sans Pro" panose="020B0503030403020204" pitchFamily="34" charset="0"/>
                <a:ea typeface="Source Sans Pro" panose="020B0503030403020204" pitchFamily="34" charset="0"/>
              </a:rPr>
              <a:t>memastikan</a:t>
            </a:r>
            <a:r>
              <a:rPr lang="en-US" dirty="0">
                <a:latin typeface="Source Sans Pro" panose="020B0503030403020204" pitchFamily="34" charset="0"/>
                <a:ea typeface="Source Sans Pro" panose="020B0503030403020204" pitchFamily="34" charset="0"/>
              </a:rPr>
              <a:t> </a:t>
            </a:r>
            <a:r>
              <a:rPr lang="en-US" dirty="0" err="1">
                <a:latin typeface="Source Sans Pro" panose="020B0503030403020204" pitchFamily="34" charset="0"/>
                <a:ea typeface="Source Sans Pro" panose="020B0503030403020204" pitchFamily="34" charset="0"/>
              </a:rPr>
              <a:t>bahwa</a:t>
            </a:r>
            <a:r>
              <a:rPr lang="en-US" dirty="0">
                <a:latin typeface="Source Sans Pro" panose="020B0503030403020204" pitchFamily="34" charset="0"/>
                <a:ea typeface="Source Sans Pro" panose="020B0503030403020204" pitchFamily="34" charset="0"/>
              </a:rPr>
              <a:t> </a:t>
            </a:r>
            <a:r>
              <a:rPr lang="en-US" dirty="0" err="1">
                <a:latin typeface="Source Sans Pro" panose="020B0503030403020204" pitchFamily="34" charset="0"/>
                <a:ea typeface="Source Sans Pro" panose="020B0503030403020204" pitchFamily="34" charset="0"/>
              </a:rPr>
              <a:t>deskripsi</a:t>
            </a:r>
            <a:r>
              <a:rPr lang="en-US" dirty="0">
                <a:latin typeface="Source Sans Pro" panose="020B0503030403020204" pitchFamily="34" charset="0"/>
                <a:ea typeface="Source Sans Pro" panose="020B0503030403020204" pitchFamily="34" charset="0"/>
              </a:rPr>
              <a:t> </a:t>
            </a:r>
            <a:r>
              <a:rPr lang="en-US" dirty="0" err="1">
                <a:latin typeface="Source Sans Pro" panose="020B0503030403020204" pitchFamily="34" charset="0"/>
                <a:ea typeface="Source Sans Pro" panose="020B0503030403020204" pitchFamily="34" charset="0"/>
              </a:rPr>
              <a:t>sistem</a:t>
            </a:r>
            <a:r>
              <a:rPr lang="en-US" dirty="0">
                <a:latin typeface="Source Sans Pro" panose="020B0503030403020204" pitchFamily="34" charset="0"/>
                <a:ea typeface="Source Sans Pro" panose="020B0503030403020204" pitchFamily="34" charset="0"/>
              </a:rPr>
              <a:t> </a:t>
            </a:r>
            <a:r>
              <a:rPr lang="en-US" dirty="0" err="1">
                <a:latin typeface="Source Sans Pro" panose="020B0503030403020204" pitchFamily="34" charset="0"/>
                <a:ea typeface="Source Sans Pro" panose="020B0503030403020204" pitchFamily="34" charset="0"/>
              </a:rPr>
              <a:t>lengkap</a:t>
            </a:r>
            <a:r>
              <a:rPr lang="en-US" dirty="0">
                <a:latin typeface="Source Sans Pro" panose="020B0503030403020204" pitchFamily="34" charset="0"/>
                <a:ea typeface="Source Sans Pro" panose="020B0503030403020204" pitchFamily="34" charset="0"/>
              </a:rPr>
              <a:t> dan </a:t>
            </a:r>
            <a:r>
              <a:rPr lang="en-US" dirty="0" err="1">
                <a:latin typeface="Source Sans Pro" panose="020B0503030403020204" pitchFamily="34" charset="0"/>
                <a:ea typeface="Source Sans Pro" panose="020B0503030403020204" pitchFamily="34" charset="0"/>
              </a:rPr>
              <a:t>akurat</a:t>
            </a:r>
            <a:r>
              <a:rPr lang="en-US" dirty="0">
                <a:latin typeface="Source Sans Pro" panose="020B0503030403020204" pitchFamily="34" charset="0"/>
                <a:ea typeface="Source Sans Pro" panose="020B0503030403020204" pitchFamily="34" charset="0"/>
              </a:rPr>
              <a:t>.</a:t>
            </a:r>
            <a:endParaRPr lang="es-VE" dirty="0">
              <a:latin typeface="Source Sans Pro" panose="020B0503030403020204" pitchFamily="34" charset="0"/>
              <a:ea typeface="Source Sans Pro" panose="020B0503030403020204" pitchFamily="34" charset="0"/>
            </a:endParaRPr>
          </a:p>
        </p:txBody>
      </p:sp>
      <p:sp>
        <p:nvSpPr>
          <p:cNvPr id="12" name="4 Marcador de texto">
            <a:extLst>
              <a:ext uri="{FF2B5EF4-FFF2-40B4-BE49-F238E27FC236}">
                <a16:creationId xmlns:a16="http://schemas.microsoft.com/office/drawing/2014/main" id="{3F49B396-D266-C443-9715-8E9F06C7609F}"/>
              </a:ext>
            </a:extLst>
          </p:cNvPr>
          <p:cNvSpPr txBox="1">
            <a:spLocks/>
          </p:cNvSpPr>
          <p:nvPr/>
        </p:nvSpPr>
        <p:spPr>
          <a:xfrm>
            <a:off x="112450" y="3065850"/>
            <a:ext cx="8919099" cy="2442770"/>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pPr>
            <a:r>
              <a:rPr lang="en-GB" sz="2000" dirty="0">
                <a:solidFill>
                  <a:schemeClr val="tx2"/>
                </a:solidFill>
                <a:latin typeface="Source Sans Pro" panose="020B0503030403020204" pitchFamily="34" charset="0"/>
                <a:ea typeface="Source Sans Pro" panose="020B0503030403020204" pitchFamily="34" charset="0"/>
              </a:rPr>
              <a:t>Langkah-</a:t>
            </a:r>
            <a:r>
              <a:rPr lang="en-GB" sz="2000" dirty="0" err="1">
                <a:solidFill>
                  <a:schemeClr val="tx2"/>
                </a:solidFill>
                <a:latin typeface="Source Sans Pro" panose="020B0503030403020204" pitchFamily="34" charset="0"/>
                <a:ea typeface="Source Sans Pro" panose="020B0503030403020204" pitchFamily="34" charset="0"/>
              </a:rPr>
              <a:t>langkah</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sebelumnya</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mungkin</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sebagian</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besar</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merupakan</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latihan</a:t>
            </a:r>
            <a:r>
              <a:rPr lang="en-GB" sz="2000" dirty="0">
                <a:solidFill>
                  <a:schemeClr val="tx2"/>
                </a:solidFill>
                <a:latin typeface="Source Sans Pro" panose="020B0503030403020204" pitchFamily="34" charset="0"/>
                <a:ea typeface="Source Sans Pro" panose="020B0503030403020204" pitchFamily="34" charset="0"/>
              </a:rPr>
              <a:t> di </a:t>
            </a:r>
            <a:r>
              <a:rPr lang="en-GB" sz="2000" dirty="0" err="1">
                <a:solidFill>
                  <a:schemeClr val="tx2"/>
                </a:solidFill>
                <a:latin typeface="Source Sans Pro" panose="020B0503030403020204" pitchFamily="34" charset="0"/>
                <a:ea typeface="Source Sans Pro" panose="020B0503030403020204" pitchFamily="34" charset="0"/>
              </a:rPr>
              <a:t>meja</a:t>
            </a:r>
            <a:r>
              <a:rPr lang="en-GB" sz="2000" dirty="0">
                <a:solidFill>
                  <a:schemeClr val="tx2"/>
                </a:solidFill>
                <a:latin typeface="Source Sans Pro" panose="020B0503030403020204" pitchFamily="34" charset="0"/>
                <a:ea typeface="Source Sans Pro" panose="020B0503030403020204" pitchFamily="34" charset="0"/>
              </a:rPr>
              <a:t>.</a:t>
            </a:r>
          </a:p>
          <a:p>
            <a:pPr marL="342900" indent="-342900">
              <a:lnSpc>
                <a:spcPct val="100000"/>
              </a:lnSpc>
            </a:pPr>
            <a:r>
              <a:rPr lang="en-GB" sz="2000" dirty="0">
                <a:solidFill>
                  <a:schemeClr val="tx2"/>
                </a:solidFill>
                <a:latin typeface="Source Sans Pro" panose="020B0503030403020204" pitchFamily="34" charset="0"/>
                <a:ea typeface="Source Sans Pro" panose="020B0503030403020204" pitchFamily="34" charset="0"/>
              </a:rPr>
              <a:t>Ada </a:t>
            </a:r>
            <a:r>
              <a:rPr lang="en-GB" sz="2000" dirty="0" err="1">
                <a:solidFill>
                  <a:schemeClr val="tx2"/>
                </a:solidFill>
                <a:latin typeface="Source Sans Pro" panose="020B0503030403020204" pitchFamily="34" charset="0"/>
                <a:ea typeface="Source Sans Pro" panose="020B0503030403020204" pitchFamily="34" charset="0"/>
              </a:rPr>
              <a:t>kebutuhan</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untuk</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memeriksa</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melalui</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investigasi</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lapangan</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guna</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memastikan</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bahwa</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informasi</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tersebut</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lengkap</a:t>
            </a:r>
            <a:r>
              <a:rPr lang="en-GB" sz="2000" dirty="0">
                <a:solidFill>
                  <a:schemeClr val="tx2"/>
                </a:solidFill>
                <a:latin typeface="Source Sans Pro" panose="020B0503030403020204" pitchFamily="34" charset="0"/>
                <a:ea typeface="Source Sans Pro" panose="020B0503030403020204" pitchFamily="34" charset="0"/>
              </a:rPr>
              <a:t> dan </a:t>
            </a:r>
            <a:r>
              <a:rPr lang="en-GB" sz="2000" dirty="0" err="1">
                <a:solidFill>
                  <a:schemeClr val="tx2"/>
                </a:solidFill>
                <a:latin typeface="Source Sans Pro" panose="020B0503030403020204" pitchFamily="34" charset="0"/>
                <a:ea typeface="Source Sans Pro" panose="020B0503030403020204" pitchFamily="34" charset="0"/>
              </a:rPr>
              <a:t>akurat</a:t>
            </a:r>
            <a:r>
              <a:rPr lang="en-GB" sz="2000" dirty="0">
                <a:solidFill>
                  <a:schemeClr val="tx2"/>
                </a:solidFill>
                <a:latin typeface="Source Sans Pro" panose="020B0503030403020204" pitchFamily="34" charset="0"/>
                <a:ea typeface="Source Sans Pro" panose="020B0503030403020204" pitchFamily="34" charset="0"/>
              </a:rPr>
              <a:t>.</a:t>
            </a:r>
          </a:p>
          <a:p>
            <a:pPr marL="342900" indent="-342900">
              <a:lnSpc>
                <a:spcPct val="100000"/>
              </a:lnSpc>
            </a:pPr>
            <a:r>
              <a:rPr lang="en-GB" sz="2000" dirty="0">
                <a:solidFill>
                  <a:schemeClr val="tx2"/>
                </a:solidFill>
                <a:latin typeface="Source Sans Pro" panose="020B0503030403020204" pitchFamily="34" charset="0"/>
                <a:ea typeface="Source Sans Pro" panose="020B0503030403020204" pitchFamily="34" charset="0"/>
              </a:rPr>
              <a:t>Alat: </a:t>
            </a:r>
            <a:r>
              <a:rPr lang="en-GB" sz="2000" dirty="0" err="1">
                <a:solidFill>
                  <a:schemeClr val="tx2"/>
                </a:solidFill>
                <a:latin typeface="Source Sans Pro" panose="020B0503030403020204" pitchFamily="34" charset="0"/>
                <a:ea typeface="Source Sans Pro" panose="020B0503030403020204" pitchFamily="34" charset="0"/>
              </a:rPr>
              <a:t>pengawasan</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sanitasi</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jalan</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lintas</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alat</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kelompok</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fokus</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dll</a:t>
            </a:r>
            <a:r>
              <a:rPr lang="en-GB" sz="2000" dirty="0">
                <a:solidFill>
                  <a:schemeClr val="tx2"/>
                </a:solidFill>
                <a:latin typeface="Source Sans Pro" panose="020B0503030403020204" pitchFamily="34" charset="0"/>
                <a:ea typeface="Source Sans Pro" panose="020B0503030403020204" pitchFamily="34" charset="0"/>
              </a:rPr>
              <a:t>.</a:t>
            </a:r>
          </a:p>
          <a:p>
            <a:pPr marL="342900" indent="-342900">
              <a:lnSpc>
                <a:spcPct val="100000"/>
              </a:lnSpc>
            </a:pPr>
            <a:r>
              <a:rPr lang="en-GB" sz="2000" dirty="0" err="1">
                <a:solidFill>
                  <a:schemeClr val="tx2"/>
                </a:solidFill>
                <a:latin typeface="Source Sans Pro" panose="020B0503030403020204" pitchFamily="34" charset="0"/>
                <a:ea typeface="Source Sans Pro" panose="020B0503030403020204" pitchFamily="34" charset="0"/>
              </a:rPr>
              <a:t>Validasi</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efisiensi</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pengolahan</a:t>
            </a:r>
            <a:r>
              <a:rPr lang="en-GB" sz="2000" dirty="0">
                <a:solidFill>
                  <a:schemeClr val="tx2"/>
                </a:solidFill>
                <a:latin typeface="Source Sans Pro" panose="020B0503030403020204" pitchFamily="34" charset="0"/>
                <a:ea typeface="Source Sans Pro" panose="020B0503030403020204" pitchFamily="34" charset="0"/>
              </a:rPr>
              <a:t> yang </a:t>
            </a:r>
            <a:r>
              <a:rPr lang="en-GB" sz="2000" dirty="0" err="1">
                <a:solidFill>
                  <a:schemeClr val="tx2"/>
                </a:solidFill>
                <a:latin typeface="Source Sans Pro" panose="020B0503030403020204" pitchFamily="34" charset="0"/>
                <a:ea typeface="Source Sans Pro" panose="020B0503030403020204" pitchFamily="34" charset="0"/>
              </a:rPr>
              <a:t>diklaim</a:t>
            </a:r>
            <a:r>
              <a:rPr lang="en-GB" sz="2000" dirty="0">
                <a:solidFill>
                  <a:schemeClr val="tx2"/>
                </a:solidFill>
                <a:latin typeface="Source Sans Pro" panose="020B0503030403020204" pitchFamily="34" charset="0"/>
                <a:ea typeface="Source Sans Pro" panose="020B0503030403020204" pitchFamily="34" charset="0"/>
              </a:rPr>
              <a:t> oleh </a:t>
            </a:r>
            <a:r>
              <a:rPr lang="en-GB" sz="2000" dirty="0" err="1">
                <a:solidFill>
                  <a:schemeClr val="tx2"/>
                </a:solidFill>
                <a:latin typeface="Source Sans Pro" panose="020B0503030403020204" pitchFamily="34" charset="0"/>
                <a:ea typeface="Source Sans Pro" panose="020B0503030403020204" pitchFamily="34" charset="0"/>
              </a:rPr>
              <a:t>referensi</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programer</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pengujian</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dll</a:t>
            </a:r>
            <a:r>
              <a:rPr lang="en-GB" sz="2000" dirty="0">
                <a:solidFill>
                  <a:schemeClr val="tx2"/>
                </a:solidFill>
                <a:latin typeface="Source Sans Pro" panose="020B0503030403020204" pitchFamily="34" charset="0"/>
                <a:ea typeface="Source Sans Pro" panose="020B0503030403020204" pitchFamily="34" charset="0"/>
              </a:rPr>
              <a:t>.</a:t>
            </a:r>
          </a:p>
          <a:p>
            <a:pPr marL="342900" indent="-342900">
              <a:lnSpc>
                <a:spcPct val="100000"/>
              </a:lnSpc>
            </a:pPr>
            <a:r>
              <a:rPr lang="en-GB" sz="2000" dirty="0">
                <a:solidFill>
                  <a:schemeClr val="tx2"/>
                </a:solidFill>
                <a:latin typeface="Source Sans Pro" panose="020B0503030403020204" pitchFamily="34" charset="0"/>
                <a:ea typeface="Source Sans Pro" panose="020B0503030403020204" pitchFamily="34" charset="0"/>
              </a:rPr>
              <a:t>Peta, </a:t>
            </a:r>
            <a:r>
              <a:rPr lang="en-GB" sz="2000" dirty="0" err="1">
                <a:solidFill>
                  <a:schemeClr val="tx2"/>
                </a:solidFill>
                <a:latin typeface="Source Sans Pro" panose="020B0503030403020204" pitchFamily="34" charset="0"/>
                <a:ea typeface="Source Sans Pro" panose="020B0503030403020204" pitchFamily="34" charset="0"/>
              </a:rPr>
              <a:t>deskripsi</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sistem</a:t>
            </a:r>
            <a:r>
              <a:rPr lang="en-GB" sz="2000" dirty="0">
                <a:solidFill>
                  <a:schemeClr val="tx2"/>
                </a:solidFill>
                <a:latin typeface="Source Sans Pro" panose="020B0503030403020204" pitchFamily="34" charset="0"/>
                <a:ea typeface="Source Sans Pro" panose="020B0503030403020204" pitchFamily="34" charset="0"/>
              </a:rPr>
              <a:t>, dan </a:t>
            </a:r>
            <a:r>
              <a:rPr lang="en-GB" sz="2000" dirty="0" err="1">
                <a:solidFill>
                  <a:schemeClr val="tx2"/>
                </a:solidFill>
                <a:latin typeface="Source Sans Pro" panose="020B0503030403020204" pitchFamily="34" charset="0"/>
                <a:ea typeface="Source Sans Pro" panose="020B0503030403020204" pitchFamily="34" charset="0"/>
              </a:rPr>
              <a:t>karakterisasi</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fraksi</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limbah</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perlu</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diperbarui</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setelah</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validasi</a:t>
            </a:r>
            <a:r>
              <a:rPr lang="en-GB" sz="2000" dirty="0">
                <a:solidFill>
                  <a:schemeClr val="tx2"/>
                </a:solidFill>
                <a:latin typeface="Source Sans Pro" panose="020B0503030403020204" pitchFamily="34" charset="0"/>
                <a:ea typeface="Source Sans Pro" panose="020B0503030403020204" pitchFamily="34" charset="0"/>
              </a:rPr>
              <a:t>.</a:t>
            </a:r>
          </a:p>
        </p:txBody>
      </p:sp>
      <p:sp>
        <p:nvSpPr>
          <p:cNvPr id="9" name="Text Placeholder 19">
            <a:extLst>
              <a:ext uri="{FF2B5EF4-FFF2-40B4-BE49-F238E27FC236}">
                <a16:creationId xmlns:a16="http://schemas.microsoft.com/office/drawing/2014/main" id="{20DE8E3B-B275-DC4D-B32E-8B5D00DF3AFF}"/>
              </a:ext>
            </a:extLst>
          </p:cNvPr>
          <p:cNvSpPr txBox="1">
            <a:spLocks/>
          </p:cNvSpPr>
          <p:nvPr/>
        </p:nvSpPr>
        <p:spPr>
          <a:xfrm>
            <a:off x="224901" y="682630"/>
            <a:ext cx="658229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spc="0" dirty="0" err="1">
                <a:solidFill>
                  <a:schemeClr val="tx2"/>
                </a:solidFill>
                <a:latin typeface="Source Sans Pro" panose="020B0503030403020204" pitchFamily="34" charset="0"/>
                <a:ea typeface="Source Sans Pro" panose="020B0503030403020204" pitchFamily="34" charset="0"/>
              </a:rPr>
              <a:t>Konfirmasikan</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deskripsi</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sistem</a:t>
            </a:r>
            <a:endParaRPr lang="x-none" sz="2000" spc="0" dirty="0">
              <a:solidFill>
                <a:schemeClr val="tx2"/>
              </a:solidFill>
              <a:ea typeface="Source Sans Pro" panose="020B0503030403020204" pitchFamily="34" charset="0"/>
            </a:endParaRPr>
          </a:p>
        </p:txBody>
      </p:sp>
      <p:sp>
        <p:nvSpPr>
          <p:cNvPr id="16" name="Text Placeholder 19">
            <a:extLst>
              <a:ext uri="{FF2B5EF4-FFF2-40B4-BE49-F238E27FC236}">
                <a16:creationId xmlns:a16="http://schemas.microsoft.com/office/drawing/2014/main" id="{6E9B633F-6064-354A-8826-851C0C174260}"/>
              </a:ext>
            </a:extLst>
          </p:cNvPr>
          <p:cNvSpPr txBox="1">
            <a:spLocks/>
          </p:cNvSpPr>
          <p:nvPr/>
        </p:nvSpPr>
        <p:spPr>
          <a:xfrm>
            <a:off x="224901" y="193740"/>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26676"/>
                </a:solidFill>
              </a:rPr>
              <a:t>Langkah 2.5</a:t>
            </a:r>
          </a:p>
        </p:txBody>
      </p:sp>
    </p:spTree>
    <p:extLst>
      <p:ext uri="{BB962C8B-B14F-4D97-AF65-F5344CB8AC3E}">
        <p14:creationId xmlns:p14="http://schemas.microsoft.com/office/powerpoint/2010/main" val="115905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880FC4-7902-9F47-820C-821931BC895E}"/>
              </a:ext>
            </a:extLst>
          </p:cNvPr>
          <p:cNvPicPr>
            <a:picLocks noChangeAspect="1"/>
          </p:cNvPicPr>
          <p:nvPr/>
        </p:nvPicPr>
        <p:blipFill>
          <a:blip r:embed="rId2"/>
          <a:stretch>
            <a:fillRect/>
          </a:stretch>
        </p:blipFill>
        <p:spPr>
          <a:xfrm>
            <a:off x="156082" y="48733"/>
            <a:ext cx="5245261" cy="1046126"/>
          </a:xfrm>
          <a:prstGeom prst="rect">
            <a:avLst/>
          </a:prstGeom>
        </p:spPr>
      </p:pic>
      <p:sp>
        <p:nvSpPr>
          <p:cNvPr id="6" name="Text Placeholder 19">
            <a:extLst>
              <a:ext uri="{FF2B5EF4-FFF2-40B4-BE49-F238E27FC236}">
                <a16:creationId xmlns:a16="http://schemas.microsoft.com/office/drawing/2014/main" id="{80E801E1-E400-9D41-A8CE-5ACB9A5C23D9}"/>
              </a:ext>
            </a:extLst>
          </p:cNvPr>
          <p:cNvSpPr txBox="1">
            <a:spLocks/>
          </p:cNvSpPr>
          <p:nvPr/>
        </p:nvSpPr>
        <p:spPr>
          <a:xfrm>
            <a:off x="92203" y="1324697"/>
            <a:ext cx="4537732" cy="520861"/>
          </a:xfrm>
          <a:prstGeom prst="rect">
            <a:avLst/>
          </a:prstGeom>
        </p:spPr>
        <p:txBody>
          <a:bodyPr anchor="t"/>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379175"/>
                </a:solidFill>
              </a:rPr>
              <a:t>Langkah 2.4. </a:t>
            </a:r>
            <a:r>
              <a:rPr lang="en-GB" sz="2000" dirty="0" err="1">
                <a:solidFill>
                  <a:srgbClr val="379175"/>
                </a:solidFill>
              </a:rPr>
              <a:t>Kumpulkan</a:t>
            </a:r>
            <a:r>
              <a:rPr lang="en-GB" sz="2000" dirty="0">
                <a:solidFill>
                  <a:srgbClr val="379175"/>
                </a:solidFill>
              </a:rPr>
              <a:t> </a:t>
            </a:r>
            <a:r>
              <a:rPr lang="en-GB" sz="2000" dirty="0" err="1">
                <a:solidFill>
                  <a:srgbClr val="379175"/>
                </a:solidFill>
              </a:rPr>
              <a:t>informasi</a:t>
            </a:r>
            <a:r>
              <a:rPr lang="en-GB" sz="2000" dirty="0">
                <a:solidFill>
                  <a:srgbClr val="379175"/>
                </a:solidFill>
              </a:rPr>
              <a:t> </a:t>
            </a:r>
            <a:r>
              <a:rPr lang="en-GB" sz="2000" dirty="0" err="1">
                <a:solidFill>
                  <a:srgbClr val="379175"/>
                </a:solidFill>
              </a:rPr>
              <a:t>pendukung</a:t>
            </a:r>
            <a:endParaRPr lang="en-GB" sz="2000" dirty="0">
              <a:solidFill>
                <a:srgbClr val="379175"/>
              </a:solidFill>
            </a:endParaRPr>
          </a:p>
          <a:p>
            <a:endParaRPr lang="en-GB" sz="2000" dirty="0">
              <a:solidFill>
                <a:srgbClr val="379175"/>
              </a:solidFill>
            </a:endParaRPr>
          </a:p>
        </p:txBody>
      </p:sp>
      <p:sp>
        <p:nvSpPr>
          <p:cNvPr id="7" name="Text Placeholder 19">
            <a:extLst>
              <a:ext uri="{FF2B5EF4-FFF2-40B4-BE49-F238E27FC236}">
                <a16:creationId xmlns:a16="http://schemas.microsoft.com/office/drawing/2014/main" id="{79CB7793-5ACF-144B-BDA2-864F3C373822}"/>
              </a:ext>
            </a:extLst>
          </p:cNvPr>
          <p:cNvSpPr txBox="1">
            <a:spLocks/>
          </p:cNvSpPr>
          <p:nvPr/>
        </p:nvSpPr>
        <p:spPr>
          <a:xfrm>
            <a:off x="4677995" y="1324697"/>
            <a:ext cx="4537732" cy="520861"/>
          </a:xfrm>
          <a:prstGeom prst="rect">
            <a:avLst/>
          </a:prstGeom>
        </p:spPr>
        <p:txBody>
          <a:bodyPr anchor="t"/>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379175"/>
                </a:solidFill>
              </a:rPr>
              <a:t>Langkah 2.5: </a:t>
            </a:r>
            <a:r>
              <a:rPr lang="en-GB" sz="2000" dirty="0" err="1">
                <a:solidFill>
                  <a:srgbClr val="379175"/>
                </a:solidFill>
              </a:rPr>
              <a:t>Konfirmasikan</a:t>
            </a:r>
            <a:r>
              <a:rPr lang="en-GB" sz="2000" dirty="0">
                <a:solidFill>
                  <a:srgbClr val="379175"/>
                </a:solidFill>
              </a:rPr>
              <a:t> </a:t>
            </a:r>
            <a:r>
              <a:rPr lang="en-GB" sz="2000" dirty="0" err="1">
                <a:solidFill>
                  <a:srgbClr val="379175"/>
                </a:solidFill>
              </a:rPr>
              <a:t>deskripsi</a:t>
            </a:r>
            <a:r>
              <a:rPr lang="en-GB" sz="2000" dirty="0">
                <a:solidFill>
                  <a:srgbClr val="379175"/>
                </a:solidFill>
              </a:rPr>
              <a:t> </a:t>
            </a:r>
            <a:r>
              <a:rPr lang="en-GB" sz="2000" dirty="0" err="1">
                <a:solidFill>
                  <a:srgbClr val="379175"/>
                </a:solidFill>
              </a:rPr>
              <a:t>sistem</a:t>
            </a:r>
            <a:endParaRPr lang="en-GB" sz="2000" dirty="0">
              <a:solidFill>
                <a:srgbClr val="379175"/>
              </a:solidFill>
            </a:endParaRPr>
          </a:p>
          <a:p>
            <a:endParaRPr lang="en-GB" sz="2000" dirty="0">
              <a:solidFill>
                <a:srgbClr val="379175"/>
              </a:solidFill>
            </a:endParaRPr>
          </a:p>
        </p:txBody>
      </p:sp>
      <p:pic>
        <p:nvPicPr>
          <p:cNvPr id="8" name="Picture 7">
            <a:extLst>
              <a:ext uri="{FF2B5EF4-FFF2-40B4-BE49-F238E27FC236}">
                <a16:creationId xmlns:a16="http://schemas.microsoft.com/office/drawing/2014/main" id="{AB1E317A-CC0E-1B3B-4CCE-EE428AE486EC}"/>
              </a:ext>
            </a:extLst>
          </p:cNvPr>
          <p:cNvPicPr>
            <a:picLocks noChangeAspect="1"/>
          </p:cNvPicPr>
          <p:nvPr/>
        </p:nvPicPr>
        <p:blipFill>
          <a:blip r:embed="rId3"/>
          <a:stretch>
            <a:fillRect/>
          </a:stretch>
        </p:blipFill>
        <p:spPr>
          <a:xfrm>
            <a:off x="6282190" y="48733"/>
            <a:ext cx="2343195" cy="1038578"/>
          </a:xfrm>
          <a:prstGeom prst="rect">
            <a:avLst/>
          </a:prstGeom>
        </p:spPr>
      </p:pic>
      <p:pic>
        <p:nvPicPr>
          <p:cNvPr id="10" name="Picture 9">
            <a:extLst>
              <a:ext uri="{FF2B5EF4-FFF2-40B4-BE49-F238E27FC236}">
                <a16:creationId xmlns:a16="http://schemas.microsoft.com/office/drawing/2014/main" id="{7BF5B8AE-18DE-EEC0-EB7E-02FF83158075}"/>
              </a:ext>
            </a:extLst>
          </p:cNvPr>
          <p:cNvPicPr>
            <a:picLocks noChangeAspect="1"/>
          </p:cNvPicPr>
          <p:nvPr/>
        </p:nvPicPr>
        <p:blipFill>
          <a:blip r:embed="rId4"/>
          <a:stretch>
            <a:fillRect/>
          </a:stretch>
        </p:blipFill>
        <p:spPr>
          <a:xfrm>
            <a:off x="130858" y="2075395"/>
            <a:ext cx="4441141" cy="3684823"/>
          </a:xfrm>
          <a:prstGeom prst="rect">
            <a:avLst/>
          </a:prstGeom>
        </p:spPr>
      </p:pic>
      <p:pic>
        <p:nvPicPr>
          <p:cNvPr id="12" name="Picture 11">
            <a:extLst>
              <a:ext uri="{FF2B5EF4-FFF2-40B4-BE49-F238E27FC236}">
                <a16:creationId xmlns:a16="http://schemas.microsoft.com/office/drawing/2014/main" id="{87942A10-DA9F-446F-99B7-CDB07883FC5B}"/>
              </a:ext>
            </a:extLst>
          </p:cNvPr>
          <p:cNvPicPr>
            <a:picLocks noChangeAspect="1"/>
          </p:cNvPicPr>
          <p:nvPr/>
        </p:nvPicPr>
        <p:blipFill>
          <a:blip r:embed="rId5"/>
          <a:stretch>
            <a:fillRect/>
          </a:stretch>
        </p:blipFill>
        <p:spPr>
          <a:xfrm>
            <a:off x="4511596" y="2047875"/>
            <a:ext cx="4501545" cy="2510477"/>
          </a:xfrm>
          <a:prstGeom prst="rect">
            <a:avLst/>
          </a:prstGeom>
        </p:spPr>
      </p:pic>
    </p:spTree>
    <p:extLst>
      <p:ext uri="{BB962C8B-B14F-4D97-AF65-F5344CB8AC3E}">
        <p14:creationId xmlns:p14="http://schemas.microsoft.com/office/powerpoint/2010/main" val="1358685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9">
            <a:extLst>
              <a:ext uri="{FF2B5EF4-FFF2-40B4-BE49-F238E27FC236}">
                <a16:creationId xmlns:a16="http://schemas.microsoft.com/office/drawing/2014/main" id="{272A4D82-C683-5A8E-CDB7-86899AD57990}"/>
              </a:ext>
            </a:extLst>
          </p:cNvPr>
          <p:cNvSpPr txBox="1">
            <a:spLocks/>
          </p:cNvSpPr>
          <p:nvPr/>
        </p:nvSpPr>
        <p:spPr>
          <a:xfrm>
            <a:off x="239189" y="470866"/>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26676"/>
                </a:solidFill>
              </a:rPr>
              <a:t>Tomorrow: Modul 3</a:t>
            </a:r>
          </a:p>
        </p:txBody>
      </p:sp>
      <p:sp>
        <p:nvSpPr>
          <p:cNvPr id="3" name="TextBox 4">
            <a:extLst>
              <a:ext uri="{FF2B5EF4-FFF2-40B4-BE49-F238E27FC236}">
                <a16:creationId xmlns:a16="http://schemas.microsoft.com/office/drawing/2014/main" id="{1F2101A4-4A55-A269-024B-10B2F46BF19F}"/>
              </a:ext>
            </a:extLst>
          </p:cNvPr>
          <p:cNvSpPr txBox="1"/>
          <p:nvPr/>
        </p:nvSpPr>
        <p:spPr>
          <a:xfrm>
            <a:off x="2114194" y="1147449"/>
            <a:ext cx="3005806" cy="454355"/>
          </a:xfrm>
          <a:prstGeom prst="rect">
            <a:avLst/>
          </a:prstGeom>
          <a:noFill/>
        </p:spPr>
        <p:txBody>
          <a:bodyPr wrap="square" rtlCol="0">
            <a:spAutoFit/>
          </a:bodyPr>
          <a:lstStyle/>
          <a:p>
            <a:pPr algn="ctr">
              <a:lnSpc>
                <a:spcPts val="3000"/>
              </a:lnSpc>
            </a:pPr>
            <a:r>
              <a:rPr lang="en-GB" sz="2200" dirty="0" err="1">
                <a:solidFill>
                  <a:schemeClr val="accent5">
                    <a:lumMod val="10000"/>
                  </a:schemeClr>
                </a:solidFill>
                <a:latin typeface="Source Sans Pro" panose="020B0503030403020204" pitchFamily="34" charset="0"/>
                <a:ea typeface="Source Sans Pro" panose="020B0503030403020204" pitchFamily="34" charset="0"/>
              </a:rPr>
              <a:t>Peristiwa</a:t>
            </a:r>
            <a:r>
              <a:rPr lang="en-GB" sz="2200" dirty="0">
                <a:solidFill>
                  <a:schemeClr val="accent5">
                    <a:lumMod val="10000"/>
                  </a:schemeClr>
                </a:solidFill>
                <a:latin typeface="Source Sans Pro" panose="020B0503030403020204" pitchFamily="34" charset="0"/>
                <a:ea typeface="Source Sans Pro" panose="020B0503030403020204" pitchFamily="34" charset="0"/>
              </a:rPr>
              <a:t> </a:t>
            </a:r>
            <a:r>
              <a:rPr lang="en-GB" sz="2200" dirty="0" err="1">
                <a:solidFill>
                  <a:schemeClr val="accent5">
                    <a:lumMod val="10000"/>
                  </a:schemeClr>
                </a:solidFill>
                <a:latin typeface="Source Sans Pro" panose="020B0503030403020204" pitchFamily="34" charset="0"/>
                <a:ea typeface="Source Sans Pro" panose="020B0503030403020204" pitchFamily="34" charset="0"/>
              </a:rPr>
              <a:t>berbahaya</a:t>
            </a:r>
            <a:endParaRPr lang="en-GB" sz="2200" dirty="0">
              <a:solidFill>
                <a:schemeClr val="accent5">
                  <a:lumMod val="10000"/>
                </a:schemeClr>
              </a:solidFill>
              <a:latin typeface="Source Sans Pro" panose="020B0503030403020204" pitchFamily="34" charset="0"/>
              <a:ea typeface="Source Sans Pro" panose="020B0503030403020204" pitchFamily="34" charset="0"/>
            </a:endParaRPr>
          </a:p>
        </p:txBody>
      </p:sp>
      <p:sp>
        <p:nvSpPr>
          <p:cNvPr id="5" name="TextBox 7">
            <a:extLst>
              <a:ext uri="{FF2B5EF4-FFF2-40B4-BE49-F238E27FC236}">
                <a16:creationId xmlns:a16="http://schemas.microsoft.com/office/drawing/2014/main" id="{C3BFE726-38EA-35FA-9F64-11E67894FDD3}"/>
              </a:ext>
            </a:extLst>
          </p:cNvPr>
          <p:cNvSpPr txBox="1"/>
          <p:nvPr/>
        </p:nvSpPr>
        <p:spPr>
          <a:xfrm>
            <a:off x="594064" y="1207197"/>
            <a:ext cx="1788215" cy="430887"/>
          </a:xfrm>
          <a:prstGeom prst="rect">
            <a:avLst/>
          </a:prstGeom>
          <a:noFill/>
        </p:spPr>
        <p:txBody>
          <a:bodyPr wrap="square" rtlCol="0">
            <a:spAutoFit/>
          </a:bodyPr>
          <a:lstStyle/>
          <a:p>
            <a:pPr algn="ctr"/>
            <a:r>
              <a:rPr lang="en-GB" sz="2200" dirty="0" err="1">
                <a:solidFill>
                  <a:schemeClr val="accent5">
                    <a:lumMod val="10000"/>
                  </a:schemeClr>
                </a:solidFill>
                <a:latin typeface="Source Sans Pro" panose="020B0503030403020204" pitchFamily="34" charset="0"/>
                <a:ea typeface="Source Sans Pro" panose="020B0503030403020204" pitchFamily="34" charset="0"/>
              </a:rPr>
              <a:t>Bahaya</a:t>
            </a:r>
            <a:endParaRPr lang="en-GB" sz="2200" dirty="0">
              <a:solidFill>
                <a:schemeClr val="accent5">
                  <a:lumMod val="10000"/>
                </a:schemeClr>
              </a:solidFill>
              <a:latin typeface="Source Sans Pro" panose="020B0503030403020204" pitchFamily="34" charset="0"/>
              <a:ea typeface="Source Sans Pro" panose="020B0503030403020204" pitchFamily="34" charset="0"/>
            </a:endParaRPr>
          </a:p>
        </p:txBody>
      </p:sp>
      <p:sp>
        <p:nvSpPr>
          <p:cNvPr id="10" name="TextBox 8">
            <a:extLst>
              <a:ext uri="{FF2B5EF4-FFF2-40B4-BE49-F238E27FC236}">
                <a16:creationId xmlns:a16="http://schemas.microsoft.com/office/drawing/2014/main" id="{86A22B02-69BE-0D0B-B556-54E0812BCDE4}"/>
              </a:ext>
            </a:extLst>
          </p:cNvPr>
          <p:cNvSpPr txBox="1"/>
          <p:nvPr/>
        </p:nvSpPr>
        <p:spPr>
          <a:xfrm>
            <a:off x="5362075" y="1251121"/>
            <a:ext cx="2692779" cy="430887"/>
          </a:xfrm>
          <a:prstGeom prst="rect">
            <a:avLst/>
          </a:prstGeom>
          <a:noFill/>
        </p:spPr>
        <p:txBody>
          <a:bodyPr wrap="square" rIns="0" rtlCol="0">
            <a:spAutoFit/>
          </a:bodyPr>
          <a:lstStyle/>
          <a:p>
            <a:r>
              <a:rPr lang="en-GB" sz="2200" dirty="0" err="1">
                <a:solidFill>
                  <a:schemeClr val="accent5">
                    <a:lumMod val="10000"/>
                  </a:schemeClr>
                </a:solidFill>
                <a:latin typeface="Source Sans Pro" panose="020B0503030403020204" pitchFamily="34" charset="0"/>
                <a:ea typeface="Source Sans Pro" panose="020B0503030403020204" pitchFamily="34" charset="0"/>
              </a:rPr>
              <a:t>Dampak</a:t>
            </a:r>
            <a:r>
              <a:rPr lang="en-GB" sz="2200" dirty="0">
                <a:solidFill>
                  <a:schemeClr val="accent5">
                    <a:lumMod val="10000"/>
                  </a:schemeClr>
                </a:solidFill>
                <a:latin typeface="Source Sans Pro" panose="020B0503030403020204" pitchFamily="34" charset="0"/>
                <a:ea typeface="Source Sans Pro" panose="020B0503030403020204" pitchFamily="34" charset="0"/>
              </a:rPr>
              <a:t> </a:t>
            </a:r>
            <a:r>
              <a:rPr lang="en-GB" sz="2200" dirty="0" err="1">
                <a:solidFill>
                  <a:schemeClr val="accent5">
                    <a:lumMod val="10000"/>
                  </a:schemeClr>
                </a:solidFill>
                <a:latin typeface="Source Sans Pro" panose="020B0503030403020204" pitchFamily="34" charset="0"/>
                <a:ea typeface="Source Sans Pro" panose="020B0503030403020204" pitchFamily="34" charset="0"/>
              </a:rPr>
              <a:t>kesehatan</a:t>
            </a:r>
            <a:endParaRPr lang="en-GB" sz="2200" dirty="0">
              <a:solidFill>
                <a:schemeClr val="accent5">
                  <a:lumMod val="10000"/>
                </a:schemeClr>
              </a:solidFill>
              <a:latin typeface="Source Sans Pro" panose="020B0503030403020204" pitchFamily="34" charset="0"/>
              <a:ea typeface="Source Sans Pro" panose="020B0503030403020204" pitchFamily="34" charset="0"/>
            </a:endParaRPr>
          </a:p>
        </p:txBody>
      </p:sp>
      <p:sp>
        <p:nvSpPr>
          <p:cNvPr id="11" name="Right Arrow 26">
            <a:extLst>
              <a:ext uri="{FF2B5EF4-FFF2-40B4-BE49-F238E27FC236}">
                <a16:creationId xmlns:a16="http://schemas.microsoft.com/office/drawing/2014/main" id="{1427781B-B63F-FE34-9D36-B35EAAD18E63}"/>
              </a:ext>
            </a:extLst>
          </p:cNvPr>
          <p:cNvSpPr/>
          <p:nvPr/>
        </p:nvSpPr>
        <p:spPr>
          <a:xfrm>
            <a:off x="5005774" y="1321562"/>
            <a:ext cx="213360" cy="209550"/>
          </a:xfrm>
          <a:prstGeom prst="rightArrow">
            <a:avLst/>
          </a:prstGeom>
          <a:solidFill>
            <a:srgbClr val="226676"/>
          </a:solidFill>
          <a:ln>
            <a:solidFill>
              <a:srgbClr val="22667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Source Sans Pro" panose="020B0503030403020204" pitchFamily="34" charset="0"/>
              <a:ea typeface="Source Sans Pro" panose="020B0503030403020204" pitchFamily="34" charset="0"/>
            </a:endParaRPr>
          </a:p>
        </p:txBody>
      </p:sp>
      <p:sp>
        <p:nvSpPr>
          <p:cNvPr id="12" name="Plus 55">
            <a:extLst>
              <a:ext uri="{FF2B5EF4-FFF2-40B4-BE49-F238E27FC236}">
                <a16:creationId xmlns:a16="http://schemas.microsoft.com/office/drawing/2014/main" id="{E487ECF2-347E-D824-864F-53025899548E}"/>
              </a:ext>
            </a:extLst>
          </p:cNvPr>
          <p:cNvSpPr/>
          <p:nvPr/>
        </p:nvSpPr>
        <p:spPr>
          <a:xfrm>
            <a:off x="2114194" y="1286777"/>
            <a:ext cx="279400" cy="316653"/>
          </a:xfrm>
          <a:prstGeom prst="mathPlus">
            <a:avLst/>
          </a:prstGeom>
          <a:solidFill>
            <a:srgbClr val="226676"/>
          </a:solidFill>
          <a:ln>
            <a:solidFill>
              <a:srgbClr val="22667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Source Sans Pro" panose="020B0503030403020204" pitchFamily="34" charset="0"/>
              <a:ea typeface="Source Sans Pro" panose="020B0503030403020204" pitchFamily="34" charset="0"/>
            </a:endParaRPr>
          </a:p>
        </p:txBody>
      </p:sp>
      <p:sp>
        <p:nvSpPr>
          <p:cNvPr id="13" name="TextBox 18">
            <a:extLst>
              <a:ext uri="{FF2B5EF4-FFF2-40B4-BE49-F238E27FC236}">
                <a16:creationId xmlns:a16="http://schemas.microsoft.com/office/drawing/2014/main" id="{0976E30E-9788-6F33-E0E7-50521B55459A}"/>
              </a:ext>
            </a:extLst>
          </p:cNvPr>
          <p:cNvSpPr txBox="1"/>
          <p:nvPr/>
        </p:nvSpPr>
        <p:spPr>
          <a:xfrm>
            <a:off x="3679436" y="2596278"/>
            <a:ext cx="929793" cy="430887"/>
          </a:xfrm>
          <a:prstGeom prst="rect">
            <a:avLst/>
          </a:prstGeom>
          <a:noFill/>
        </p:spPr>
        <p:txBody>
          <a:bodyPr wrap="square" rtlCol="0">
            <a:spAutoFit/>
          </a:bodyPr>
          <a:lstStyle/>
          <a:p>
            <a:pPr algn="ctr"/>
            <a:r>
              <a:rPr lang="en-GB" sz="2200" dirty="0" err="1">
                <a:solidFill>
                  <a:schemeClr val="accent5">
                    <a:lumMod val="10000"/>
                  </a:schemeClr>
                </a:solidFill>
                <a:latin typeface="Source Sans Pro" panose="020B0503030403020204" pitchFamily="34" charset="0"/>
                <a:ea typeface="Source Sans Pro" panose="020B0503030403020204" pitchFamily="34" charset="0"/>
              </a:rPr>
              <a:t>Risiko</a:t>
            </a:r>
            <a:endParaRPr lang="en-GB" sz="2200" dirty="0">
              <a:solidFill>
                <a:schemeClr val="accent5">
                  <a:lumMod val="10000"/>
                </a:schemeClr>
              </a:solidFill>
              <a:latin typeface="Source Sans Pro" panose="020B0503030403020204" pitchFamily="34" charset="0"/>
              <a:ea typeface="Source Sans Pro" panose="020B0503030403020204" pitchFamily="34" charset="0"/>
            </a:endParaRPr>
          </a:p>
        </p:txBody>
      </p:sp>
      <p:sp>
        <p:nvSpPr>
          <p:cNvPr id="14" name="TextBox 22">
            <a:extLst>
              <a:ext uri="{FF2B5EF4-FFF2-40B4-BE49-F238E27FC236}">
                <a16:creationId xmlns:a16="http://schemas.microsoft.com/office/drawing/2014/main" id="{B9C75131-50EF-7728-34C5-20C64C24DF19}"/>
              </a:ext>
            </a:extLst>
          </p:cNvPr>
          <p:cNvSpPr txBox="1"/>
          <p:nvPr/>
        </p:nvSpPr>
        <p:spPr>
          <a:xfrm>
            <a:off x="1259099" y="2004171"/>
            <a:ext cx="1851655" cy="338554"/>
          </a:xfrm>
          <a:prstGeom prst="rect">
            <a:avLst/>
          </a:prstGeom>
          <a:noFill/>
        </p:spPr>
        <p:txBody>
          <a:bodyPr wrap="square" lIns="0" tIns="0" rIns="0" bIns="0" rtlCol="0">
            <a:spAutoFit/>
          </a:bodyPr>
          <a:lstStyle/>
          <a:p>
            <a:pPr algn="ctr"/>
            <a:r>
              <a:rPr lang="en-GB" sz="2200" dirty="0" err="1">
                <a:solidFill>
                  <a:schemeClr val="accent5">
                    <a:lumMod val="10000"/>
                  </a:schemeClr>
                </a:solidFill>
                <a:latin typeface="Source Sans Pro" panose="020B0503030403020204" pitchFamily="34" charset="0"/>
                <a:ea typeface="Source Sans Pro" panose="020B0503030403020204" pitchFamily="34" charset="0"/>
              </a:rPr>
              <a:t>Kemungkinan</a:t>
            </a:r>
            <a:endParaRPr lang="en-GB" sz="2200" dirty="0">
              <a:solidFill>
                <a:schemeClr val="accent5">
                  <a:lumMod val="10000"/>
                </a:schemeClr>
              </a:solidFill>
              <a:latin typeface="Source Sans Pro" panose="020B0503030403020204" pitchFamily="34" charset="0"/>
              <a:ea typeface="Source Sans Pro" panose="020B0503030403020204" pitchFamily="34" charset="0"/>
            </a:endParaRPr>
          </a:p>
        </p:txBody>
      </p:sp>
      <p:sp>
        <p:nvSpPr>
          <p:cNvPr id="15" name="TextBox 24">
            <a:extLst>
              <a:ext uri="{FF2B5EF4-FFF2-40B4-BE49-F238E27FC236}">
                <a16:creationId xmlns:a16="http://schemas.microsoft.com/office/drawing/2014/main" id="{A87D7EAB-FB49-35D7-354B-495DD3F11E50}"/>
              </a:ext>
            </a:extLst>
          </p:cNvPr>
          <p:cNvSpPr txBox="1"/>
          <p:nvPr/>
        </p:nvSpPr>
        <p:spPr>
          <a:xfrm>
            <a:off x="5701424" y="1995638"/>
            <a:ext cx="1453330" cy="338554"/>
          </a:xfrm>
          <a:prstGeom prst="rect">
            <a:avLst/>
          </a:prstGeom>
          <a:noFill/>
        </p:spPr>
        <p:txBody>
          <a:bodyPr wrap="square" lIns="0" tIns="0" rIns="0" bIns="0" rtlCol="0">
            <a:spAutoFit/>
          </a:bodyPr>
          <a:lstStyle/>
          <a:p>
            <a:pPr algn="ctr"/>
            <a:r>
              <a:rPr lang="en-GB" sz="2200" dirty="0" err="1">
                <a:solidFill>
                  <a:schemeClr val="accent5">
                    <a:lumMod val="10000"/>
                  </a:schemeClr>
                </a:solidFill>
                <a:latin typeface="Source Sans Pro" panose="020B0503030403020204" pitchFamily="34" charset="0"/>
                <a:ea typeface="Source Sans Pro" panose="020B0503030403020204" pitchFamily="34" charset="0"/>
              </a:rPr>
              <a:t>Keparahan</a:t>
            </a:r>
            <a:endParaRPr lang="en-GB" sz="2200" dirty="0">
              <a:solidFill>
                <a:schemeClr val="accent5">
                  <a:lumMod val="10000"/>
                </a:schemeClr>
              </a:solidFill>
              <a:latin typeface="Source Sans Pro" panose="020B0503030403020204" pitchFamily="34" charset="0"/>
              <a:ea typeface="Source Sans Pro" panose="020B0503030403020204" pitchFamily="34" charset="0"/>
            </a:endParaRPr>
          </a:p>
        </p:txBody>
      </p:sp>
      <p:sp>
        <p:nvSpPr>
          <p:cNvPr id="16" name="TextBox 21">
            <a:extLst>
              <a:ext uri="{FF2B5EF4-FFF2-40B4-BE49-F238E27FC236}">
                <a16:creationId xmlns:a16="http://schemas.microsoft.com/office/drawing/2014/main" id="{C0103F1C-F2F5-9FB6-6FDD-041A44CC4A47}"/>
              </a:ext>
            </a:extLst>
          </p:cNvPr>
          <p:cNvSpPr txBox="1"/>
          <p:nvPr/>
        </p:nvSpPr>
        <p:spPr>
          <a:xfrm>
            <a:off x="3303472" y="3163571"/>
            <a:ext cx="2860586" cy="677108"/>
          </a:xfrm>
          <a:prstGeom prst="rect">
            <a:avLst/>
          </a:prstGeom>
          <a:noFill/>
        </p:spPr>
        <p:txBody>
          <a:bodyPr wrap="square" lIns="72000" tIns="0" rIns="72000" bIns="0" rtlCol="0">
            <a:spAutoFit/>
          </a:bodyPr>
          <a:lstStyle/>
          <a:p>
            <a:pPr algn="ctr"/>
            <a:r>
              <a:rPr lang="en-GB" sz="2200" dirty="0">
                <a:solidFill>
                  <a:schemeClr val="accent5">
                    <a:lumMod val="10000"/>
                  </a:schemeClr>
                </a:solidFill>
                <a:latin typeface="Source Sans Pro" panose="020B0503030403020204" pitchFamily="34" charset="0"/>
                <a:ea typeface="Source Sans Pro" panose="020B0503030403020204" pitchFamily="34" charset="0"/>
              </a:rPr>
              <a:t>Langkah-</a:t>
            </a:r>
            <a:r>
              <a:rPr lang="en-GB" sz="2200" dirty="0" err="1">
                <a:solidFill>
                  <a:schemeClr val="accent5">
                    <a:lumMod val="10000"/>
                  </a:schemeClr>
                </a:solidFill>
                <a:latin typeface="Source Sans Pro" panose="020B0503030403020204" pitchFamily="34" charset="0"/>
                <a:ea typeface="Source Sans Pro" panose="020B0503030403020204" pitchFamily="34" charset="0"/>
              </a:rPr>
              <a:t>langkah</a:t>
            </a:r>
            <a:r>
              <a:rPr lang="en-GB" sz="2200" dirty="0">
                <a:solidFill>
                  <a:schemeClr val="accent5">
                    <a:lumMod val="10000"/>
                  </a:schemeClr>
                </a:solidFill>
                <a:latin typeface="Source Sans Pro" panose="020B0503030403020204" pitchFamily="34" charset="0"/>
                <a:ea typeface="Source Sans Pro" panose="020B0503030403020204" pitchFamily="34" charset="0"/>
              </a:rPr>
              <a:t> </a:t>
            </a:r>
            <a:r>
              <a:rPr lang="en-GB" sz="2200" dirty="0" err="1">
                <a:solidFill>
                  <a:schemeClr val="accent5">
                    <a:lumMod val="10000"/>
                  </a:schemeClr>
                </a:solidFill>
                <a:latin typeface="Source Sans Pro" panose="020B0503030403020204" pitchFamily="34" charset="0"/>
                <a:ea typeface="Source Sans Pro" panose="020B0503030403020204" pitchFamily="34" charset="0"/>
              </a:rPr>
              <a:t>pengendalian</a:t>
            </a:r>
            <a:r>
              <a:rPr lang="en-GB" sz="2200" dirty="0">
                <a:solidFill>
                  <a:schemeClr val="accent5">
                    <a:lumMod val="10000"/>
                  </a:schemeClr>
                </a:solidFill>
                <a:latin typeface="Source Sans Pro" panose="020B0503030403020204" pitchFamily="34" charset="0"/>
                <a:ea typeface="Source Sans Pro" panose="020B0503030403020204" pitchFamily="34" charset="0"/>
              </a:rPr>
              <a:t> </a:t>
            </a:r>
            <a:r>
              <a:rPr lang="en-GB" sz="2200" dirty="0" err="1">
                <a:solidFill>
                  <a:schemeClr val="accent5">
                    <a:lumMod val="10000"/>
                  </a:schemeClr>
                </a:solidFill>
                <a:latin typeface="Source Sans Pro" panose="020B0503030403020204" pitchFamily="34" charset="0"/>
                <a:ea typeface="Source Sans Pro" panose="020B0503030403020204" pitchFamily="34" charset="0"/>
              </a:rPr>
              <a:t>risiko</a:t>
            </a:r>
            <a:endParaRPr lang="en-GB" sz="2200" dirty="0">
              <a:solidFill>
                <a:schemeClr val="accent5">
                  <a:lumMod val="10000"/>
                </a:schemeClr>
              </a:solidFill>
              <a:latin typeface="Source Sans Pro" panose="020B0503030403020204" pitchFamily="34" charset="0"/>
              <a:ea typeface="Source Sans Pro" panose="020B0503030403020204" pitchFamily="34" charset="0"/>
            </a:endParaRPr>
          </a:p>
        </p:txBody>
      </p:sp>
      <p:sp>
        <p:nvSpPr>
          <p:cNvPr id="17" name="Right Brace 36">
            <a:extLst>
              <a:ext uri="{FF2B5EF4-FFF2-40B4-BE49-F238E27FC236}">
                <a16:creationId xmlns:a16="http://schemas.microsoft.com/office/drawing/2014/main" id="{05E868CB-4756-18D3-C7E8-ECA60E9EAB07}"/>
              </a:ext>
            </a:extLst>
          </p:cNvPr>
          <p:cNvSpPr/>
          <p:nvPr/>
        </p:nvSpPr>
        <p:spPr>
          <a:xfrm rot="5400000">
            <a:off x="2541389" y="-45302"/>
            <a:ext cx="337283" cy="3645405"/>
          </a:xfrm>
          <a:prstGeom prst="rightBrace">
            <a:avLst>
              <a:gd name="adj1" fmla="val 73599"/>
              <a:gd name="adj2" fmla="val 55888"/>
            </a:avLst>
          </a:prstGeom>
          <a:noFill/>
          <a:ln w="28575">
            <a:solidFill>
              <a:srgbClr val="226676"/>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latin typeface="Source Sans Pro" panose="020B0503030403020204" pitchFamily="34" charset="0"/>
              <a:ea typeface="Source Sans Pro" panose="020B0503030403020204" pitchFamily="34" charset="0"/>
            </a:endParaRPr>
          </a:p>
        </p:txBody>
      </p:sp>
      <p:cxnSp>
        <p:nvCxnSpPr>
          <p:cNvPr id="18" name="16 Conector angular">
            <a:extLst>
              <a:ext uri="{FF2B5EF4-FFF2-40B4-BE49-F238E27FC236}">
                <a16:creationId xmlns:a16="http://schemas.microsoft.com/office/drawing/2014/main" id="{13C7136B-6657-0CD6-0B13-EBCC2AA5528B}"/>
              </a:ext>
            </a:extLst>
          </p:cNvPr>
          <p:cNvCxnSpPr>
            <a:cxnSpLocks/>
            <a:endCxn id="13" idx="3"/>
          </p:cNvCxnSpPr>
          <p:nvPr/>
        </p:nvCxnSpPr>
        <p:spPr>
          <a:xfrm rot="10800000" flipV="1">
            <a:off x="4609229" y="2362150"/>
            <a:ext cx="1307940" cy="449571"/>
          </a:xfrm>
          <a:prstGeom prst="bentConnector3">
            <a:avLst>
              <a:gd name="adj1" fmla="val 50000"/>
            </a:avLst>
          </a:prstGeom>
          <a:ln w="28575">
            <a:solidFill>
              <a:srgbClr val="226676"/>
            </a:solidFill>
            <a:tailEnd type="arrow"/>
          </a:ln>
        </p:spPr>
        <p:style>
          <a:lnRef idx="1">
            <a:schemeClr val="accent1"/>
          </a:lnRef>
          <a:fillRef idx="0">
            <a:schemeClr val="accent1"/>
          </a:fillRef>
          <a:effectRef idx="0">
            <a:schemeClr val="accent1"/>
          </a:effectRef>
          <a:fontRef idx="minor">
            <a:schemeClr val="tx1"/>
          </a:fontRef>
        </p:style>
      </p:cxnSp>
      <p:cxnSp>
        <p:nvCxnSpPr>
          <p:cNvPr id="19" name="19 Conector angular">
            <a:extLst>
              <a:ext uri="{FF2B5EF4-FFF2-40B4-BE49-F238E27FC236}">
                <a16:creationId xmlns:a16="http://schemas.microsoft.com/office/drawing/2014/main" id="{8EE79F43-D12D-D96D-877D-C86BCBF25ACB}"/>
              </a:ext>
            </a:extLst>
          </p:cNvPr>
          <p:cNvCxnSpPr>
            <a:cxnSpLocks/>
            <a:stCxn id="16" idx="3"/>
            <a:endCxn id="15" idx="2"/>
          </p:cNvCxnSpPr>
          <p:nvPr/>
        </p:nvCxnSpPr>
        <p:spPr>
          <a:xfrm flipV="1">
            <a:off x="6164058" y="2334192"/>
            <a:ext cx="264031" cy="1167933"/>
          </a:xfrm>
          <a:prstGeom prst="bentConnector2">
            <a:avLst/>
          </a:prstGeom>
          <a:ln w="28575">
            <a:solidFill>
              <a:srgbClr val="226676"/>
            </a:solidFill>
            <a:tailEnd type="arrow"/>
          </a:ln>
        </p:spPr>
        <p:style>
          <a:lnRef idx="1">
            <a:schemeClr val="accent1"/>
          </a:lnRef>
          <a:fillRef idx="0">
            <a:schemeClr val="accent1"/>
          </a:fillRef>
          <a:effectRef idx="0">
            <a:schemeClr val="accent1"/>
          </a:effectRef>
          <a:fontRef idx="minor">
            <a:schemeClr val="tx1"/>
          </a:fontRef>
        </p:style>
      </p:cxnSp>
      <p:sp>
        <p:nvSpPr>
          <p:cNvPr id="20" name="Right Brace 36">
            <a:extLst>
              <a:ext uri="{FF2B5EF4-FFF2-40B4-BE49-F238E27FC236}">
                <a16:creationId xmlns:a16="http://schemas.microsoft.com/office/drawing/2014/main" id="{156DF6BB-9521-A8AB-6ADF-C4B67B1E8A35}"/>
              </a:ext>
            </a:extLst>
          </p:cNvPr>
          <p:cNvSpPr/>
          <p:nvPr/>
        </p:nvSpPr>
        <p:spPr>
          <a:xfrm rot="5400000">
            <a:off x="6010614" y="1015996"/>
            <a:ext cx="337283" cy="1435230"/>
          </a:xfrm>
          <a:prstGeom prst="rightBrace">
            <a:avLst>
              <a:gd name="adj1" fmla="val 73599"/>
              <a:gd name="adj2" fmla="val 48631"/>
            </a:avLst>
          </a:prstGeom>
          <a:noFill/>
          <a:ln w="28575">
            <a:solidFill>
              <a:srgbClr val="226676"/>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latin typeface="Source Sans Pro" panose="020B0503030403020204" pitchFamily="34" charset="0"/>
              <a:ea typeface="Source Sans Pro" panose="020B0503030403020204" pitchFamily="34" charset="0"/>
            </a:endParaRPr>
          </a:p>
        </p:txBody>
      </p:sp>
      <p:cxnSp>
        <p:nvCxnSpPr>
          <p:cNvPr id="21" name="16 Conector angular">
            <a:extLst>
              <a:ext uri="{FF2B5EF4-FFF2-40B4-BE49-F238E27FC236}">
                <a16:creationId xmlns:a16="http://schemas.microsoft.com/office/drawing/2014/main" id="{25E86B85-B994-CE5C-0FED-A2AB33E6BF21}"/>
              </a:ext>
            </a:extLst>
          </p:cNvPr>
          <p:cNvCxnSpPr>
            <a:cxnSpLocks/>
          </p:cNvCxnSpPr>
          <p:nvPr/>
        </p:nvCxnSpPr>
        <p:spPr>
          <a:xfrm>
            <a:off x="2181055" y="2417489"/>
            <a:ext cx="1371898" cy="454434"/>
          </a:xfrm>
          <a:prstGeom prst="bentConnector3">
            <a:avLst>
              <a:gd name="adj1" fmla="val 50000"/>
            </a:avLst>
          </a:prstGeom>
          <a:ln w="28575">
            <a:solidFill>
              <a:srgbClr val="226676"/>
            </a:solidFill>
            <a:tailEnd type="arrow"/>
          </a:ln>
        </p:spPr>
        <p:style>
          <a:lnRef idx="1">
            <a:schemeClr val="accent1"/>
          </a:lnRef>
          <a:fillRef idx="0">
            <a:schemeClr val="accent1"/>
          </a:fillRef>
          <a:effectRef idx="0">
            <a:schemeClr val="accent1"/>
          </a:effectRef>
          <a:fontRef idx="minor">
            <a:schemeClr val="tx1"/>
          </a:fontRef>
        </p:style>
      </p:cxnSp>
      <p:cxnSp>
        <p:nvCxnSpPr>
          <p:cNvPr id="22" name="Shape 23">
            <a:extLst>
              <a:ext uri="{FF2B5EF4-FFF2-40B4-BE49-F238E27FC236}">
                <a16:creationId xmlns:a16="http://schemas.microsoft.com/office/drawing/2014/main" id="{806B3D3E-8D85-E3CF-98CB-2A1EFE68C570}"/>
              </a:ext>
            </a:extLst>
          </p:cNvPr>
          <p:cNvCxnSpPr/>
          <p:nvPr/>
        </p:nvCxnSpPr>
        <p:spPr>
          <a:xfrm rot="16200000" flipH="1">
            <a:off x="2069459" y="2610431"/>
            <a:ext cx="1260000" cy="1080000"/>
          </a:xfrm>
          <a:prstGeom prst="bentConnector3">
            <a:avLst>
              <a:gd name="adj1" fmla="val 101084"/>
            </a:avLst>
          </a:prstGeom>
          <a:ln w="28575">
            <a:solidFill>
              <a:srgbClr val="226676"/>
            </a:solidFill>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3" name="Textplatzhalter 12">
            <a:extLst>
              <a:ext uri="{FF2B5EF4-FFF2-40B4-BE49-F238E27FC236}">
                <a16:creationId xmlns:a16="http://schemas.microsoft.com/office/drawing/2014/main" id="{35BC5FF9-63AD-FE08-FFA0-AD714D860237}"/>
              </a:ext>
            </a:extLst>
          </p:cNvPr>
          <p:cNvSpPr txBox="1">
            <a:spLocks/>
          </p:cNvSpPr>
          <p:nvPr/>
        </p:nvSpPr>
        <p:spPr>
          <a:xfrm>
            <a:off x="239189" y="4754186"/>
            <a:ext cx="3334576" cy="21209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500">
                <a:solidFill>
                  <a:schemeClr val="tx2"/>
                </a:solidFill>
              </a:rPr>
              <a:t>Konstituen biologis, kimia, atau fisik yang dapat membahayakan kesehatan manusia.</a:t>
            </a:r>
            <a:endParaRPr lang="en-GB" sz="1500" dirty="0">
              <a:solidFill>
                <a:schemeClr val="tx2"/>
              </a:solidFill>
              <a:latin typeface="Source Sans Pro" panose="020B0503030403020204" pitchFamily="34" charset="0"/>
              <a:ea typeface="Source Sans Pro" panose="020B0503030403020204" pitchFamily="34" charset="0"/>
            </a:endParaRPr>
          </a:p>
        </p:txBody>
      </p:sp>
      <p:sp>
        <p:nvSpPr>
          <p:cNvPr id="24" name="Title 1">
            <a:extLst>
              <a:ext uri="{FF2B5EF4-FFF2-40B4-BE49-F238E27FC236}">
                <a16:creationId xmlns:a16="http://schemas.microsoft.com/office/drawing/2014/main" id="{25FD3566-E385-C002-77BF-45D8DD1199E2}"/>
              </a:ext>
            </a:extLst>
          </p:cNvPr>
          <p:cNvSpPr txBox="1">
            <a:spLocks/>
          </p:cNvSpPr>
          <p:nvPr/>
        </p:nvSpPr>
        <p:spPr bwMode="auto">
          <a:xfrm>
            <a:off x="322757" y="3778571"/>
            <a:ext cx="2601913" cy="877888"/>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2000" b="1" dirty="0" err="1">
                <a:solidFill>
                  <a:srgbClr val="60B446"/>
                </a:solidFill>
                <a:latin typeface="Source Sans Pro Semibold" pitchFamily="34" charset="0"/>
                <a:ea typeface="ヒラギノ角ゴ Pro W3" pitchFamily="125" charset="-128"/>
              </a:rPr>
              <a:t>Bahaya</a:t>
            </a:r>
            <a:endParaRPr lang="en-AU" sz="2000" b="1" dirty="0">
              <a:solidFill>
                <a:srgbClr val="60B446"/>
              </a:solidFill>
              <a:latin typeface="Source Sans Pro Semibold" pitchFamily="34" charset="0"/>
              <a:ea typeface="ヒラギノ角ゴ Pro W3" pitchFamily="125" charset="-128"/>
            </a:endParaRPr>
          </a:p>
        </p:txBody>
      </p:sp>
      <p:sp>
        <p:nvSpPr>
          <p:cNvPr id="25" name="Title 1">
            <a:extLst>
              <a:ext uri="{FF2B5EF4-FFF2-40B4-BE49-F238E27FC236}">
                <a16:creationId xmlns:a16="http://schemas.microsoft.com/office/drawing/2014/main" id="{02DF7EE2-AC5F-B9A9-4A0A-6322CA31F57C}"/>
              </a:ext>
            </a:extLst>
          </p:cNvPr>
          <p:cNvSpPr txBox="1">
            <a:spLocks/>
          </p:cNvSpPr>
          <p:nvPr/>
        </p:nvSpPr>
        <p:spPr bwMode="auto">
          <a:xfrm>
            <a:off x="4414521" y="3699432"/>
            <a:ext cx="4421651" cy="878400"/>
          </a:xfrm>
          <a:prstGeom prst="rect">
            <a:avLst/>
          </a:prstGeom>
          <a:noFill/>
          <a:ln w="9525">
            <a:noFill/>
            <a:miter lim="800000"/>
            <a:headEnd/>
            <a:tailEnd/>
          </a:ln>
        </p:spPr>
        <p:txBody>
          <a:bodyPr lIns="0" rIns="0" bIns="0" anchor="ctr"/>
          <a:lstStyle/>
          <a:p>
            <a:pPr algn="ctr" defTabSz="914400" eaLnBrk="1" hangingPunct="1"/>
            <a:r>
              <a:rPr lang="en-AU" sz="2000" b="1" dirty="0" err="1">
                <a:solidFill>
                  <a:srgbClr val="60B446"/>
                </a:solidFill>
                <a:latin typeface="Source Sans Pro Semibold" pitchFamily="34" charset="0"/>
                <a:ea typeface="ヒラギノ角ゴ Pro W3" pitchFamily="125" charset="-128"/>
                <a:cs typeface="+mj-cs"/>
              </a:rPr>
              <a:t>Peristiwa</a:t>
            </a:r>
            <a:r>
              <a:rPr lang="en-AU" sz="2000" b="1" dirty="0">
                <a:solidFill>
                  <a:srgbClr val="60B446"/>
                </a:solidFill>
                <a:latin typeface="Source Sans Pro Semibold" pitchFamily="34" charset="0"/>
                <a:ea typeface="ヒラギノ角ゴ Pro W3" pitchFamily="125" charset="-128"/>
                <a:cs typeface="+mj-cs"/>
              </a:rPr>
              <a:t> </a:t>
            </a:r>
            <a:r>
              <a:rPr lang="en-AU" sz="2000" b="1" dirty="0" err="1">
                <a:solidFill>
                  <a:srgbClr val="60B446"/>
                </a:solidFill>
                <a:latin typeface="Source Sans Pro Semibold" pitchFamily="34" charset="0"/>
                <a:ea typeface="ヒラギノ角ゴ Pro W3" pitchFamily="125" charset="-128"/>
                <a:cs typeface="+mj-cs"/>
              </a:rPr>
              <a:t>bahaya</a:t>
            </a:r>
            <a:endParaRPr lang="en-AU" sz="2000" b="1" dirty="0">
              <a:solidFill>
                <a:srgbClr val="60B446"/>
              </a:solidFill>
              <a:latin typeface="Source Sans Pro Semibold" pitchFamily="34" charset="0"/>
              <a:ea typeface="ヒラギノ角ゴ Pro W3" pitchFamily="125" charset="-128"/>
              <a:cs typeface="+mj-cs"/>
            </a:endParaRPr>
          </a:p>
        </p:txBody>
      </p:sp>
      <p:sp>
        <p:nvSpPr>
          <p:cNvPr id="26" name="Textplatzhalter 12">
            <a:extLst>
              <a:ext uri="{FF2B5EF4-FFF2-40B4-BE49-F238E27FC236}">
                <a16:creationId xmlns:a16="http://schemas.microsoft.com/office/drawing/2014/main" id="{1AA3CE99-4971-8A9C-F6B7-20B817F8F7B4}"/>
              </a:ext>
            </a:extLst>
          </p:cNvPr>
          <p:cNvSpPr txBox="1">
            <a:spLocks/>
          </p:cNvSpPr>
          <p:nvPr/>
        </p:nvSpPr>
        <p:spPr>
          <a:xfrm>
            <a:off x="3573764" y="4435010"/>
            <a:ext cx="5344575" cy="2120914"/>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500" dirty="0" err="1">
                <a:solidFill>
                  <a:schemeClr val="tx2"/>
                </a:solidFill>
                <a:latin typeface="Source Sans Pro" panose="020B0503030403020204" pitchFamily="34" charset="0"/>
                <a:ea typeface="Source Sans Pro" panose="020B0503030403020204" pitchFamily="34" charset="0"/>
              </a:rPr>
              <a:t>Setiap</a:t>
            </a:r>
            <a:r>
              <a:rPr lang="en-GB" sz="1500" dirty="0">
                <a:solidFill>
                  <a:schemeClr val="tx2"/>
                </a:solidFill>
                <a:latin typeface="Source Sans Pro" panose="020B0503030403020204" pitchFamily="34" charset="0"/>
                <a:ea typeface="Source Sans Pro" panose="020B0503030403020204" pitchFamily="34" charset="0"/>
              </a:rPr>
              <a:t> </a:t>
            </a:r>
            <a:r>
              <a:rPr lang="en-GB" sz="1500" dirty="0" err="1">
                <a:solidFill>
                  <a:schemeClr val="tx2"/>
                </a:solidFill>
                <a:latin typeface="Source Sans Pro" panose="020B0503030403020204" pitchFamily="34" charset="0"/>
                <a:ea typeface="Source Sans Pro" panose="020B0503030403020204" pitchFamily="34" charset="0"/>
              </a:rPr>
              <a:t>insiden</a:t>
            </a:r>
            <a:r>
              <a:rPr lang="en-GB" sz="1500" dirty="0">
                <a:solidFill>
                  <a:schemeClr val="tx2"/>
                </a:solidFill>
                <a:latin typeface="Source Sans Pro" panose="020B0503030403020204" pitchFamily="34" charset="0"/>
                <a:ea typeface="Source Sans Pro" panose="020B0503030403020204" pitchFamily="34" charset="0"/>
              </a:rPr>
              <a:t> </a:t>
            </a:r>
            <a:r>
              <a:rPr lang="en-GB" sz="1500" dirty="0" err="1">
                <a:solidFill>
                  <a:schemeClr val="tx2"/>
                </a:solidFill>
                <a:latin typeface="Source Sans Pro" panose="020B0503030403020204" pitchFamily="34" charset="0"/>
                <a:ea typeface="Source Sans Pro" panose="020B0503030403020204" pitchFamily="34" charset="0"/>
              </a:rPr>
              <a:t>atau</a:t>
            </a:r>
            <a:r>
              <a:rPr lang="en-GB" sz="1500" dirty="0">
                <a:solidFill>
                  <a:schemeClr val="tx2"/>
                </a:solidFill>
                <a:latin typeface="Source Sans Pro" panose="020B0503030403020204" pitchFamily="34" charset="0"/>
                <a:ea typeface="Source Sans Pro" panose="020B0503030403020204" pitchFamily="34" charset="0"/>
              </a:rPr>
              <a:t> </a:t>
            </a:r>
            <a:r>
              <a:rPr lang="en-GB" sz="1500" dirty="0" err="1">
                <a:solidFill>
                  <a:schemeClr val="tx2"/>
                </a:solidFill>
                <a:latin typeface="Source Sans Pro" panose="020B0503030403020204" pitchFamily="34" charset="0"/>
                <a:ea typeface="Source Sans Pro" panose="020B0503030403020204" pitchFamily="34" charset="0"/>
              </a:rPr>
              <a:t>situasi</a:t>
            </a:r>
            <a:r>
              <a:rPr lang="en-GB" sz="1500" dirty="0">
                <a:solidFill>
                  <a:schemeClr val="tx2"/>
                </a:solidFill>
                <a:latin typeface="Source Sans Pro" panose="020B0503030403020204" pitchFamily="34" charset="0"/>
                <a:ea typeface="Source Sans Pro" panose="020B0503030403020204" pitchFamily="34" charset="0"/>
              </a:rPr>
              <a:t> yang:</a:t>
            </a:r>
          </a:p>
          <a:p>
            <a:pPr marL="0" indent="0">
              <a:buNone/>
            </a:pPr>
            <a:r>
              <a:rPr lang="en-GB" sz="1500" dirty="0">
                <a:solidFill>
                  <a:schemeClr val="tx2"/>
                </a:solidFill>
                <a:latin typeface="Source Sans Pro" panose="020B0503030403020204" pitchFamily="34" charset="0"/>
                <a:ea typeface="Source Sans Pro" panose="020B0503030403020204" pitchFamily="34" charset="0"/>
              </a:rPr>
              <a:t>- </a:t>
            </a:r>
            <a:r>
              <a:rPr lang="en-GB" sz="1500" b="1" dirty="0" err="1">
                <a:solidFill>
                  <a:schemeClr val="tx2"/>
                </a:solidFill>
                <a:latin typeface="Source Sans Pro" panose="020B0503030403020204" pitchFamily="34" charset="0"/>
                <a:ea typeface="Source Sans Pro" panose="020B0503030403020204" pitchFamily="34" charset="0"/>
              </a:rPr>
              <a:t>Menimbulkan</a:t>
            </a:r>
            <a:r>
              <a:rPr lang="en-GB" sz="1500" b="1" dirty="0">
                <a:solidFill>
                  <a:schemeClr val="tx2"/>
                </a:solidFill>
                <a:latin typeface="Source Sans Pro" panose="020B0503030403020204" pitchFamily="34" charset="0"/>
                <a:ea typeface="Source Sans Pro" panose="020B0503030403020204" pitchFamily="34" charset="0"/>
              </a:rPr>
              <a:t> </a:t>
            </a:r>
            <a:r>
              <a:rPr lang="en-GB" sz="1500" b="1" dirty="0" err="1">
                <a:solidFill>
                  <a:schemeClr val="tx2"/>
                </a:solidFill>
                <a:latin typeface="Source Sans Pro" panose="020B0503030403020204" pitchFamily="34" charset="0"/>
                <a:ea typeface="Source Sans Pro" panose="020B0503030403020204" pitchFamily="34" charset="0"/>
              </a:rPr>
              <a:t>atau</a:t>
            </a:r>
            <a:r>
              <a:rPr lang="en-GB" sz="1500" b="1" dirty="0">
                <a:solidFill>
                  <a:schemeClr val="tx2"/>
                </a:solidFill>
                <a:latin typeface="Source Sans Pro" panose="020B0503030403020204" pitchFamily="34" charset="0"/>
                <a:ea typeface="Source Sans Pro" panose="020B0503030403020204" pitchFamily="34" charset="0"/>
              </a:rPr>
              <a:t> </a:t>
            </a:r>
            <a:r>
              <a:rPr lang="en-GB" sz="1500" b="1" dirty="0" err="1">
                <a:solidFill>
                  <a:schemeClr val="tx2"/>
                </a:solidFill>
                <a:latin typeface="Source Sans Pro" panose="020B0503030403020204" pitchFamily="34" charset="0"/>
                <a:ea typeface="Source Sans Pro" panose="020B0503030403020204" pitchFamily="34" charset="0"/>
              </a:rPr>
              <a:t>melepaskan</a:t>
            </a:r>
            <a:r>
              <a:rPr lang="en-GB" sz="1500" b="1" dirty="0">
                <a:solidFill>
                  <a:schemeClr val="tx2"/>
                </a:solidFill>
                <a:latin typeface="Source Sans Pro" panose="020B0503030403020204" pitchFamily="34" charset="0"/>
                <a:ea typeface="Source Sans Pro" panose="020B0503030403020204" pitchFamily="34" charset="0"/>
              </a:rPr>
              <a:t> </a:t>
            </a:r>
            <a:r>
              <a:rPr lang="en-GB" sz="1500" b="1" dirty="0" err="1">
                <a:solidFill>
                  <a:schemeClr val="tx2"/>
                </a:solidFill>
                <a:latin typeface="Source Sans Pro" panose="020B0503030403020204" pitchFamily="34" charset="0"/>
                <a:ea typeface="Source Sans Pro" panose="020B0503030403020204" pitchFamily="34" charset="0"/>
              </a:rPr>
              <a:t>bahaya</a:t>
            </a:r>
            <a:r>
              <a:rPr lang="en-GB" sz="1500" b="1" dirty="0">
                <a:solidFill>
                  <a:schemeClr val="tx2"/>
                </a:solidFill>
                <a:latin typeface="Source Sans Pro" panose="020B0503030403020204" pitchFamily="34" charset="0"/>
                <a:ea typeface="Source Sans Pro" panose="020B0503030403020204" pitchFamily="34" charset="0"/>
              </a:rPr>
              <a:t> </a:t>
            </a:r>
            <a:r>
              <a:rPr lang="en-GB" sz="1500" dirty="0">
                <a:solidFill>
                  <a:schemeClr val="tx2"/>
                </a:solidFill>
                <a:latin typeface="Source Sans Pro" panose="020B0503030403020204" pitchFamily="34" charset="0"/>
                <a:ea typeface="Source Sans Pro" panose="020B0503030403020204" pitchFamily="34" charset="0"/>
              </a:rPr>
              <a:t>(</a:t>
            </a:r>
            <a:r>
              <a:rPr lang="en-GB" sz="1500" dirty="0" err="1">
                <a:solidFill>
                  <a:schemeClr val="tx2"/>
                </a:solidFill>
                <a:latin typeface="Source Sans Pro" panose="020B0503030403020204" pitchFamily="34" charset="0"/>
                <a:ea typeface="Source Sans Pro" panose="020B0503030403020204" pitchFamily="34" charset="0"/>
              </a:rPr>
              <a:t>misalnya</a:t>
            </a:r>
            <a:r>
              <a:rPr lang="en-GB" sz="1500" dirty="0">
                <a:solidFill>
                  <a:schemeClr val="tx2"/>
                </a:solidFill>
                <a:latin typeface="Source Sans Pro" panose="020B0503030403020204" pitchFamily="34" charset="0"/>
                <a:ea typeface="Source Sans Pro" panose="020B0503030403020204" pitchFamily="34" charset="0"/>
              </a:rPr>
              <a:t> </a:t>
            </a:r>
            <a:r>
              <a:rPr lang="en-GB" sz="1500" dirty="0" err="1">
                <a:solidFill>
                  <a:schemeClr val="tx2"/>
                </a:solidFill>
                <a:latin typeface="Source Sans Pro" panose="020B0503030403020204" pitchFamily="34" charset="0"/>
                <a:ea typeface="Source Sans Pro" panose="020B0503030403020204" pitchFamily="34" charset="0"/>
              </a:rPr>
              <a:t>patogen</a:t>
            </a:r>
            <a:r>
              <a:rPr lang="en-GB" sz="1500" dirty="0">
                <a:solidFill>
                  <a:schemeClr val="tx2"/>
                </a:solidFill>
                <a:latin typeface="Source Sans Pro" panose="020B0503030403020204" pitchFamily="34" charset="0"/>
                <a:ea typeface="Source Sans Pro" panose="020B0503030403020204" pitchFamily="34" charset="0"/>
              </a:rPr>
              <a:t> </a:t>
            </a:r>
            <a:r>
              <a:rPr lang="en-GB" sz="1500" dirty="0" err="1">
                <a:solidFill>
                  <a:schemeClr val="tx2"/>
                </a:solidFill>
                <a:latin typeface="Source Sans Pro" panose="020B0503030403020204" pitchFamily="34" charset="0"/>
                <a:ea typeface="Source Sans Pro" panose="020B0503030403020204" pitchFamily="34" charset="0"/>
              </a:rPr>
              <a:t>tinja</a:t>
            </a:r>
            <a:r>
              <a:rPr lang="en-GB" sz="1500" dirty="0">
                <a:solidFill>
                  <a:schemeClr val="tx2"/>
                </a:solidFill>
                <a:latin typeface="Source Sans Pro" panose="020B0503030403020204" pitchFamily="34" charset="0"/>
                <a:ea typeface="Source Sans Pro" panose="020B0503030403020204" pitchFamily="34" charset="0"/>
              </a:rPr>
              <a:t>) </a:t>
            </a:r>
            <a:r>
              <a:rPr lang="en-GB" sz="1500" dirty="0" err="1">
                <a:solidFill>
                  <a:schemeClr val="tx2"/>
                </a:solidFill>
                <a:latin typeface="Source Sans Pro" panose="020B0503030403020204" pitchFamily="34" charset="0"/>
                <a:ea typeface="Source Sans Pro" panose="020B0503030403020204" pitchFamily="34" charset="0"/>
              </a:rPr>
              <a:t>ke</a:t>
            </a:r>
            <a:r>
              <a:rPr lang="en-GB" sz="1500" dirty="0">
                <a:solidFill>
                  <a:schemeClr val="tx2"/>
                </a:solidFill>
                <a:latin typeface="Source Sans Pro" panose="020B0503030403020204" pitchFamily="34" charset="0"/>
                <a:ea typeface="Source Sans Pro" panose="020B0503030403020204" pitchFamily="34" charset="0"/>
              </a:rPr>
              <a:t> </a:t>
            </a:r>
            <a:r>
              <a:rPr lang="en-GB" sz="1500" dirty="0" err="1">
                <a:solidFill>
                  <a:schemeClr val="tx2"/>
                </a:solidFill>
                <a:latin typeface="Source Sans Pro" panose="020B0503030403020204" pitchFamily="34" charset="0"/>
                <a:ea typeface="Source Sans Pro" panose="020B0503030403020204" pitchFamily="34" charset="0"/>
              </a:rPr>
              <a:t>lingkungan</a:t>
            </a:r>
            <a:r>
              <a:rPr lang="en-GB" sz="1500" dirty="0">
                <a:solidFill>
                  <a:schemeClr val="tx2"/>
                </a:solidFill>
                <a:latin typeface="Source Sans Pro" panose="020B0503030403020204" pitchFamily="34" charset="0"/>
                <a:ea typeface="Source Sans Pro" panose="020B0503030403020204" pitchFamily="34" charset="0"/>
              </a:rPr>
              <a:t> </a:t>
            </a:r>
            <a:r>
              <a:rPr lang="en-GB" sz="1500" dirty="0" err="1">
                <a:solidFill>
                  <a:schemeClr val="tx2"/>
                </a:solidFill>
                <a:latin typeface="Source Sans Pro" panose="020B0503030403020204" pitchFamily="34" charset="0"/>
                <a:ea typeface="Source Sans Pro" panose="020B0503030403020204" pitchFamily="34" charset="0"/>
              </a:rPr>
              <a:t>tempat</a:t>
            </a:r>
            <a:r>
              <a:rPr lang="en-GB" sz="1500" dirty="0">
                <a:solidFill>
                  <a:schemeClr val="tx2"/>
                </a:solidFill>
                <a:latin typeface="Source Sans Pro" panose="020B0503030403020204" pitchFamily="34" charset="0"/>
                <a:ea typeface="Source Sans Pro" panose="020B0503030403020204" pitchFamily="34" charset="0"/>
              </a:rPr>
              <a:t> orang </a:t>
            </a:r>
            <a:r>
              <a:rPr lang="en-GB" sz="1500" dirty="0" err="1">
                <a:solidFill>
                  <a:schemeClr val="tx2"/>
                </a:solidFill>
                <a:latin typeface="Source Sans Pro" panose="020B0503030403020204" pitchFamily="34" charset="0"/>
                <a:ea typeface="Source Sans Pro" panose="020B0503030403020204" pitchFamily="34" charset="0"/>
              </a:rPr>
              <a:t>tinggal</a:t>
            </a:r>
            <a:r>
              <a:rPr lang="en-GB" sz="1500" dirty="0">
                <a:solidFill>
                  <a:schemeClr val="tx2"/>
                </a:solidFill>
                <a:latin typeface="Source Sans Pro" panose="020B0503030403020204" pitchFamily="34" charset="0"/>
                <a:ea typeface="Source Sans Pro" panose="020B0503030403020204" pitchFamily="34" charset="0"/>
              </a:rPr>
              <a:t> </a:t>
            </a:r>
            <a:r>
              <a:rPr lang="en-GB" sz="1500" dirty="0" err="1">
                <a:solidFill>
                  <a:schemeClr val="tx2"/>
                </a:solidFill>
                <a:latin typeface="Source Sans Pro" panose="020B0503030403020204" pitchFamily="34" charset="0"/>
                <a:ea typeface="Source Sans Pro" panose="020B0503030403020204" pitchFamily="34" charset="0"/>
              </a:rPr>
              <a:t>atau</a:t>
            </a:r>
            <a:r>
              <a:rPr lang="en-GB" sz="1500" dirty="0">
                <a:solidFill>
                  <a:schemeClr val="tx2"/>
                </a:solidFill>
                <a:latin typeface="Source Sans Pro" panose="020B0503030403020204" pitchFamily="34" charset="0"/>
                <a:ea typeface="Source Sans Pro" panose="020B0503030403020204" pitchFamily="34" charset="0"/>
              </a:rPr>
              <a:t> </a:t>
            </a:r>
            <a:r>
              <a:rPr lang="en-GB" sz="1500" dirty="0" err="1">
                <a:solidFill>
                  <a:schemeClr val="tx2"/>
                </a:solidFill>
                <a:latin typeface="Source Sans Pro" panose="020B0503030403020204" pitchFamily="34" charset="0"/>
                <a:ea typeface="Source Sans Pro" panose="020B0503030403020204" pitchFamily="34" charset="0"/>
              </a:rPr>
              <a:t>bekerja</a:t>
            </a:r>
            <a:r>
              <a:rPr lang="en-GB" sz="1500" dirty="0">
                <a:solidFill>
                  <a:schemeClr val="tx2"/>
                </a:solidFill>
                <a:latin typeface="Source Sans Pro" panose="020B0503030403020204" pitchFamily="34" charset="0"/>
                <a:ea typeface="Source Sans Pro" panose="020B0503030403020204" pitchFamily="34" charset="0"/>
              </a:rPr>
              <a:t>, </a:t>
            </a:r>
            <a:r>
              <a:rPr lang="en-GB" sz="1500" dirty="0" err="1">
                <a:solidFill>
                  <a:schemeClr val="tx2"/>
                </a:solidFill>
                <a:latin typeface="Source Sans Pro" panose="020B0503030403020204" pitchFamily="34" charset="0"/>
                <a:ea typeface="Source Sans Pro" panose="020B0503030403020204" pitchFamily="34" charset="0"/>
              </a:rPr>
              <a:t>atau</a:t>
            </a:r>
            <a:endParaRPr lang="en-GB" sz="1500" dirty="0">
              <a:solidFill>
                <a:schemeClr val="tx2"/>
              </a:solidFill>
              <a:latin typeface="Source Sans Pro" panose="020B0503030403020204" pitchFamily="34" charset="0"/>
              <a:ea typeface="Source Sans Pro" panose="020B0503030403020204" pitchFamily="34" charset="0"/>
            </a:endParaRPr>
          </a:p>
          <a:p>
            <a:pPr marL="0" indent="0">
              <a:buNone/>
            </a:pPr>
            <a:r>
              <a:rPr lang="en-GB" sz="1500" dirty="0">
                <a:solidFill>
                  <a:schemeClr val="tx2"/>
                </a:solidFill>
                <a:latin typeface="Source Sans Pro" panose="020B0503030403020204" pitchFamily="34" charset="0"/>
                <a:ea typeface="Source Sans Pro" panose="020B0503030403020204" pitchFamily="34" charset="0"/>
              </a:rPr>
              <a:t>- </a:t>
            </a:r>
            <a:r>
              <a:rPr lang="en-GB" sz="1500" b="1" dirty="0" err="1">
                <a:solidFill>
                  <a:schemeClr val="tx2"/>
                </a:solidFill>
                <a:latin typeface="Source Sans Pro" panose="020B0503030403020204" pitchFamily="34" charset="0"/>
                <a:ea typeface="Source Sans Pro" panose="020B0503030403020204" pitchFamily="34" charset="0"/>
              </a:rPr>
              <a:t>memperkuat</a:t>
            </a:r>
            <a:r>
              <a:rPr lang="en-GB" sz="1500" b="1" dirty="0">
                <a:solidFill>
                  <a:schemeClr val="tx2"/>
                </a:solidFill>
                <a:latin typeface="Source Sans Pro" panose="020B0503030403020204" pitchFamily="34" charset="0"/>
                <a:ea typeface="Source Sans Pro" panose="020B0503030403020204" pitchFamily="34" charset="0"/>
              </a:rPr>
              <a:t> </a:t>
            </a:r>
            <a:r>
              <a:rPr lang="en-GB" sz="1500" b="1" dirty="0" err="1">
                <a:solidFill>
                  <a:schemeClr val="tx2"/>
                </a:solidFill>
                <a:latin typeface="Source Sans Pro" panose="020B0503030403020204" pitchFamily="34" charset="0"/>
                <a:ea typeface="Source Sans Pro" panose="020B0503030403020204" pitchFamily="34" charset="0"/>
              </a:rPr>
              <a:t>konsentrasi</a:t>
            </a:r>
            <a:r>
              <a:rPr lang="en-GB" sz="1500" b="1" dirty="0">
                <a:solidFill>
                  <a:schemeClr val="tx2"/>
                </a:solidFill>
                <a:latin typeface="Source Sans Pro" panose="020B0503030403020204" pitchFamily="34" charset="0"/>
                <a:ea typeface="Source Sans Pro" panose="020B0503030403020204" pitchFamily="34" charset="0"/>
              </a:rPr>
              <a:t> </a:t>
            </a:r>
            <a:r>
              <a:rPr lang="en-GB" sz="1500" b="1" dirty="0" err="1">
                <a:solidFill>
                  <a:schemeClr val="tx2"/>
                </a:solidFill>
                <a:latin typeface="Source Sans Pro" panose="020B0503030403020204" pitchFamily="34" charset="0"/>
                <a:ea typeface="Source Sans Pro" panose="020B0503030403020204" pitchFamily="34" charset="0"/>
              </a:rPr>
              <a:t>bahaya</a:t>
            </a:r>
            <a:r>
              <a:rPr lang="en-GB" sz="1500" b="1" dirty="0">
                <a:solidFill>
                  <a:schemeClr val="tx2"/>
                </a:solidFill>
                <a:latin typeface="Source Sans Pro" panose="020B0503030403020204" pitchFamily="34" charset="0"/>
                <a:ea typeface="Source Sans Pro" panose="020B0503030403020204" pitchFamily="34" charset="0"/>
              </a:rPr>
              <a:t> </a:t>
            </a:r>
            <a:r>
              <a:rPr lang="en-GB" sz="1500" dirty="0">
                <a:solidFill>
                  <a:schemeClr val="tx2"/>
                </a:solidFill>
                <a:latin typeface="Source Sans Pro" panose="020B0503030403020204" pitchFamily="34" charset="0"/>
                <a:ea typeface="Source Sans Pro" panose="020B0503030403020204" pitchFamily="34" charset="0"/>
              </a:rPr>
              <a:t>di </a:t>
            </a:r>
            <a:r>
              <a:rPr lang="en-GB" sz="1500" dirty="0" err="1">
                <a:solidFill>
                  <a:schemeClr val="tx2"/>
                </a:solidFill>
                <a:latin typeface="Source Sans Pro" panose="020B0503030403020204" pitchFamily="34" charset="0"/>
                <a:ea typeface="Source Sans Pro" panose="020B0503030403020204" pitchFamily="34" charset="0"/>
              </a:rPr>
              <a:t>lingkungan</a:t>
            </a:r>
            <a:r>
              <a:rPr lang="en-GB" sz="1500" dirty="0">
                <a:solidFill>
                  <a:schemeClr val="tx2"/>
                </a:solidFill>
                <a:latin typeface="Source Sans Pro" panose="020B0503030403020204" pitchFamily="34" charset="0"/>
                <a:ea typeface="Source Sans Pro" panose="020B0503030403020204" pitchFamily="34" charset="0"/>
              </a:rPr>
              <a:t> </a:t>
            </a:r>
            <a:r>
              <a:rPr lang="en-GB" sz="1500" dirty="0" err="1">
                <a:solidFill>
                  <a:schemeClr val="tx2"/>
                </a:solidFill>
                <a:latin typeface="Source Sans Pro" panose="020B0503030403020204" pitchFamily="34" charset="0"/>
                <a:ea typeface="Source Sans Pro" panose="020B0503030403020204" pitchFamily="34" charset="0"/>
              </a:rPr>
              <a:t>tempat</a:t>
            </a:r>
            <a:r>
              <a:rPr lang="en-GB" sz="1500" dirty="0">
                <a:solidFill>
                  <a:schemeClr val="tx2"/>
                </a:solidFill>
                <a:latin typeface="Source Sans Pro" panose="020B0503030403020204" pitchFamily="34" charset="0"/>
                <a:ea typeface="Source Sans Pro" panose="020B0503030403020204" pitchFamily="34" charset="0"/>
              </a:rPr>
              <a:t> orang </a:t>
            </a:r>
            <a:r>
              <a:rPr lang="en-GB" sz="1500" dirty="0" err="1">
                <a:solidFill>
                  <a:schemeClr val="tx2"/>
                </a:solidFill>
                <a:latin typeface="Source Sans Pro" panose="020B0503030403020204" pitchFamily="34" charset="0"/>
                <a:ea typeface="Source Sans Pro" panose="020B0503030403020204" pitchFamily="34" charset="0"/>
              </a:rPr>
              <a:t>tinggal</a:t>
            </a:r>
            <a:r>
              <a:rPr lang="en-GB" sz="1500" dirty="0">
                <a:solidFill>
                  <a:schemeClr val="tx2"/>
                </a:solidFill>
                <a:latin typeface="Source Sans Pro" panose="020B0503030403020204" pitchFamily="34" charset="0"/>
                <a:ea typeface="Source Sans Pro" panose="020B0503030403020204" pitchFamily="34" charset="0"/>
              </a:rPr>
              <a:t> </a:t>
            </a:r>
            <a:r>
              <a:rPr lang="en-GB" sz="1500" dirty="0" err="1">
                <a:solidFill>
                  <a:schemeClr val="tx2"/>
                </a:solidFill>
                <a:latin typeface="Source Sans Pro" panose="020B0503030403020204" pitchFamily="34" charset="0"/>
                <a:ea typeface="Source Sans Pro" panose="020B0503030403020204" pitchFamily="34" charset="0"/>
              </a:rPr>
              <a:t>atau</a:t>
            </a:r>
            <a:r>
              <a:rPr lang="en-GB" sz="1500" dirty="0">
                <a:solidFill>
                  <a:schemeClr val="tx2"/>
                </a:solidFill>
                <a:latin typeface="Source Sans Pro" panose="020B0503030403020204" pitchFamily="34" charset="0"/>
                <a:ea typeface="Source Sans Pro" panose="020B0503030403020204" pitchFamily="34" charset="0"/>
              </a:rPr>
              <a:t> </a:t>
            </a:r>
            <a:r>
              <a:rPr lang="en-GB" sz="1500" dirty="0" err="1">
                <a:solidFill>
                  <a:schemeClr val="tx2"/>
                </a:solidFill>
                <a:latin typeface="Source Sans Pro" panose="020B0503030403020204" pitchFamily="34" charset="0"/>
                <a:ea typeface="Source Sans Pro" panose="020B0503030403020204" pitchFamily="34" charset="0"/>
              </a:rPr>
              <a:t>bekerja</a:t>
            </a:r>
            <a:r>
              <a:rPr lang="en-GB" sz="1500" dirty="0">
                <a:solidFill>
                  <a:schemeClr val="tx2"/>
                </a:solidFill>
                <a:latin typeface="Source Sans Pro" panose="020B0503030403020204" pitchFamily="34" charset="0"/>
                <a:ea typeface="Source Sans Pro" panose="020B0503030403020204" pitchFamily="34" charset="0"/>
              </a:rPr>
              <a:t>,</a:t>
            </a:r>
          </a:p>
          <a:p>
            <a:pPr marL="0" indent="0">
              <a:buNone/>
            </a:pPr>
            <a:r>
              <a:rPr lang="en-GB" sz="1500" dirty="0">
                <a:solidFill>
                  <a:schemeClr val="tx2"/>
                </a:solidFill>
                <a:latin typeface="Source Sans Pro" panose="020B0503030403020204" pitchFamily="34" charset="0"/>
                <a:ea typeface="Source Sans Pro" panose="020B0503030403020204" pitchFamily="34" charset="0"/>
              </a:rPr>
              <a:t>- </a:t>
            </a:r>
            <a:r>
              <a:rPr lang="en-GB" sz="1500" dirty="0" err="1">
                <a:solidFill>
                  <a:schemeClr val="tx2"/>
                </a:solidFill>
                <a:latin typeface="Source Sans Pro" panose="020B0503030403020204" pitchFamily="34" charset="0"/>
                <a:ea typeface="Source Sans Pro" panose="020B0503030403020204" pitchFamily="34" charset="0"/>
              </a:rPr>
              <a:t>atau</a:t>
            </a:r>
            <a:r>
              <a:rPr lang="en-GB" sz="1500" dirty="0">
                <a:solidFill>
                  <a:schemeClr val="tx2"/>
                </a:solidFill>
                <a:latin typeface="Source Sans Pro" panose="020B0503030403020204" pitchFamily="34" charset="0"/>
                <a:ea typeface="Source Sans Pro" panose="020B0503030403020204" pitchFamily="34" charset="0"/>
              </a:rPr>
              <a:t> </a:t>
            </a:r>
            <a:r>
              <a:rPr lang="en-GB" sz="1500" b="1" dirty="0" err="1">
                <a:solidFill>
                  <a:schemeClr val="tx2"/>
                </a:solidFill>
                <a:latin typeface="Source Sans Pro" panose="020B0503030403020204" pitchFamily="34" charset="0"/>
                <a:ea typeface="Source Sans Pro" panose="020B0503030403020204" pitchFamily="34" charset="0"/>
              </a:rPr>
              <a:t>gagal</a:t>
            </a:r>
            <a:r>
              <a:rPr lang="en-GB" sz="1500" b="1" dirty="0">
                <a:solidFill>
                  <a:schemeClr val="tx2"/>
                </a:solidFill>
                <a:latin typeface="Source Sans Pro" panose="020B0503030403020204" pitchFamily="34" charset="0"/>
                <a:ea typeface="Source Sans Pro" panose="020B0503030403020204" pitchFamily="34" charset="0"/>
              </a:rPr>
              <a:t> </a:t>
            </a:r>
            <a:r>
              <a:rPr lang="en-GB" sz="1500" b="1" dirty="0" err="1">
                <a:solidFill>
                  <a:schemeClr val="tx2"/>
                </a:solidFill>
                <a:latin typeface="Source Sans Pro" panose="020B0503030403020204" pitchFamily="34" charset="0"/>
                <a:ea typeface="Source Sans Pro" panose="020B0503030403020204" pitchFamily="34" charset="0"/>
              </a:rPr>
              <a:t>menghilangkan</a:t>
            </a:r>
            <a:r>
              <a:rPr lang="en-GB" sz="1500" b="1" dirty="0">
                <a:solidFill>
                  <a:schemeClr val="tx2"/>
                </a:solidFill>
                <a:latin typeface="Source Sans Pro" panose="020B0503030403020204" pitchFamily="34" charset="0"/>
                <a:ea typeface="Source Sans Pro" panose="020B0503030403020204" pitchFamily="34" charset="0"/>
              </a:rPr>
              <a:t> </a:t>
            </a:r>
            <a:r>
              <a:rPr lang="en-GB" sz="1500" b="1" dirty="0" err="1">
                <a:solidFill>
                  <a:schemeClr val="tx2"/>
                </a:solidFill>
                <a:latin typeface="Source Sans Pro" panose="020B0503030403020204" pitchFamily="34" charset="0"/>
                <a:ea typeface="Source Sans Pro" panose="020B0503030403020204" pitchFamily="34" charset="0"/>
              </a:rPr>
              <a:t>bahaya</a:t>
            </a:r>
            <a:r>
              <a:rPr lang="en-GB" sz="1500" b="1" dirty="0">
                <a:solidFill>
                  <a:schemeClr val="tx2"/>
                </a:solidFill>
                <a:latin typeface="Source Sans Pro" panose="020B0503030403020204" pitchFamily="34" charset="0"/>
                <a:ea typeface="Source Sans Pro" panose="020B0503030403020204" pitchFamily="34" charset="0"/>
              </a:rPr>
              <a:t> </a:t>
            </a:r>
            <a:r>
              <a:rPr lang="en-GB" sz="1500" b="1" dirty="0" err="1">
                <a:solidFill>
                  <a:schemeClr val="tx2"/>
                </a:solidFill>
                <a:latin typeface="Source Sans Pro" panose="020B0503030403020204" pitchFamily="34" charset="0"/>
                <a:ea typeface="Source Sans Pro" panose="020B0503030403020204" pitchFamily="34" charset="0"/>
              </a:rPr>
              <a:t>dari</a:t>
            </a:r>
            <a:r>
              <a:rPr lang="en-GB" sz="1500" b="1" dirty="0">
                <a:solidFill>
                  <a:schemeClr val="tx2"/>
                </a:solidFill>
                <a:latin typeface="Source Sans Pro" panose="020B0503030403020204" pitchFamily="34" charset="0"/>
                <a:ea typeface="Source Sans Pro" panose="020B0503030403020204" pitchFamily="34" charset="0"/>
              </a:rPr>
              <a:t> </a:t>
            </a:r>
            <a:r>
              <a:rPr lang="en-GB" sz="1500" b="1" dirty="0" err="1">
                <a:solidFill>
                  <a:schemeClr val="tx2"/>
                </a:solidFill>
                <a:latin typeface="Source Sans Pro" panose="020B0503030403020204" pitchFamily="34" charset="0"/>
                <a:ea typeface="Source Sans Pro" panose="020B0503030403020204" pitchFamily="34" charset="0"/>
              </a:rPr>
              <a:t>lingkungan</a:t>
            </a:r>
            <a:r>
              <a:rPr lang="en-GB" sz="1500" b="1" dirty="0">
                <a:solidFill>
                  <a:schemeClr val="tx2"/>
                </a:solidFill>
                <a:latin typeface="Source Sans Pro" panose="020B0503030403020204" pitchFamily="34" charset="0"/>
                <a:ea typeface="Source Sans Pro" panose="020B0503030403020204" pitchFamily="34" charset="0"/>
              </a:rPr>
              <a:t> </a:t>
            </a:r>
            <a:r>
              <a:rPr lang="en-GB" sz="1500" b="1" dirty="0" err="1">
                <a:solidFill>
                  <a:schemeClr val="tx2"/>
                </a:solidFill>
                <a:latin typeface="Source Sans Pro" panose="020B0503030403020204" pitchFamily="34" charset="0"/>
                <a:ea typeface="Source Sans Pro" panose="020B0503030403020204" pitchFamily="34" charset="0"/>
              </a:rPr>
              <a:t>manusia</a:t>
            </a:r>
            <a:r>
              <a:rPr lang="en-GB" sz="1500" dirty="0">
                <a:solidFill>
                  <a:schemeClr val="tx2"/>
                </a:solidFill>
                <a:latin typeface="Source Sans Pro" panose="020B0503030403020204" pitchFamily="34" charset="0"/>
                <a:ea typeface="Source Sans Pro" panose="020B0503030403020204" pitchFamily="34" charset="0"/>
              </a:rPr>
              <a:t>.</a:t>
            </a:r>
          </a:p>
        </p:txBody>
      </p:sp>
    </p:spTree>
    <p:extLst>
      <p:ext uri="{BB962C8B-B14F-4D97-AF65-F5344CB8AC3E}">
        <p14:creationId xmlns:p14="http://schemas.microsoft.com/office/powerpoint/2010/main" val="385577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xEl>
                                              <p:pRg st="0" end="0"/>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0" grpId="0"/>
      <p:bldP spid="11" grpId="0" animBg="1"/>
      <p:bldP spid="12" grpId="0" animBg="1"/>
      <p:bldP spid="13" grpId="0"/>
      <p:bldP spid="14" grpId="0"/>
      <p:bldP spid="15" grpId="0"/>
      <p:bldP spid="16" grpId="0"/>
      <p:bldP spid="17" grpId="0" animBg="1"/>
      <p:bldP spid="20" grpId="0" animBg="1"/>
      <p:bldP spid="23" grpId="0" build="p"/>
      <p:bldP spid="24" grpId="0" animBg="1"/>
      <p:bldP spid="25" grpId="0"/>
      <p:bldP spid="2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9">
            <a:extLst>
              <a:ext uri="{FF2B5EF4-FFF2-40B4-BE49-F238E27FC236}">
                <a16:creationId xmlns:a16="http://schemas.microsoft.com/office/drawing/2014/main" id="{6ABBC641-3545-E00C-C7EF-0EA04DE6661F}"/>
              </a:ext>
            </a:extLst>
          </p:cNvPr>
          <p:cNvSpPr txBox="1">
            <a:spLocks/>
          </p:cNvSpPr>
          <p:nvPr/>
        </p:nvSpPr>
        <p:spPr>
          <a:xfrm>
            <a:off x="239189" y="470866"/>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26676"/>
                </a:solidFill>
              </a:rPr>
              <a:t>Kerja </a:t>
            </a:r>
            <a:r>
              <a:rPr lang="en-GB" dirty="0" err="1">
                <a:solidFill>
                  <a:srgbClr val="226676"/>
                </a:solidFill>
              </a:rPr>
              <a:t>Kelompok</a:t>
            </a:r>
            <a:endParaRPr lang="en-GB" dirty="0">
              <a:solidFill>
                <a:srgbClr val="226676"/>
              </a:solidFill>
            </a:endParaRPr>
          </a:p>
        </p:txBody>
      </p:sp>
      <p:sp>
        <p:nvSpPr>
          <p:cNvPr id="4" name="TextBox 3">
            <a:extLst>
              <a:ext uri="{FF2B5EF4-FFF2-40B4-BE49-F238E27FC236}">
                <a16:creationId xmlns:a16="http://schemas.microsoft.com/office/drawing/2014/main" id="{0BECB0E1-7F0F-9672-DB26-3A7781E49688}"/>
              </a:ext>
            </a:extLst>
          </p:cNvPr>
          <p:cNvSpPr txBox="1"/>
          <p:nvPr/>
        </p:nvSpPr>
        <p:spPr>
          <a:xfrm>
            <a:off x="5647851" y="622395"/>
            <a:ext cx="3037050" cy="369332"/>
          </a:xfrm>
          <a:prstGeom prst="rect">
            <a:avLst/>
          </a:prstGeom>
          <a:noFill/>
        </p:spPr>
        <p:txBody>
          <a:bodyPr wrap="none" rtlCol="0">
            <a:spAutoFit/>
          </a:bodyPr>
          <a:lstStyle/>
          <a:p>
            <a:r>
              <a:rPr lang="en-GB" b="1" dirty="0" err="1">
                <a:solidFill>
                  <a:srgbClr val="369175"/>
                </a:solidFill>
              </a:rPr>
              <a:t>Persiapan</a:t>
            </a:r>
            <a:r>
              <a:rPr lang="en-GB" b="1" dirty="0">
                <a:solidFill>
                  <a:srgbClr val="369175"/>
                </a:solidFill>
              </a:rPr>
              <a:t> </a:t>
            </a:r>
            <a:r>
              <a:rPr lang="en-GB" b="1" dirty="0" err="1">
                <a:solidFill>
                  <a:srgbClr val="369175"/>
                </a:solidFill>
              </a:rPr>
              <a:t>Kunjugan</a:t>
            </a:r>
            <a:r>
              <a:rPr lang="en-GB" b="1" dirty="0">
                <a:solidFill>
                  <a:srgbClr val="369175"/>
                </a:solidFill>
              </a:rPr>
              <a:t> </a:t>
            </a:r>
            <a:r>
              <a:rPr lang="en-GB" b="1" dirty="0" err="1">
                <a:solidFill>
                  <a:srgbClr val="369175"/>
                </a:solidFill>
              </a:rPr>
              <a:t>Lapangan</a:t>
            </a:r>
            <a:endParaRPr lang="en-GB" b="1" dirty="0">
              <a:solidFill>
                <a:srgbClr val="369175"/>
              </a:solidFill>
            </a:endParaRPr>
          </a:p>
        </p:txBody>
      </p:sp>
      <p:pic>
        <p:nvPicPr>
          <p:cNvPr id="6" name="Picture 5">
            <a:extLst>
              <a:ext uri="{FF2B5EF4-FFF2-40B4-BE49-F238E27FC236}">
                <a16:creationId xmlns:a16="http://schemas.microsoft.com/office/drawing/2014/main" id="{4A104918-6E2F-BEE6-105A-88ACB25A622F}"/>
              </a:ext>
            </a:extLst>
          </p:cNvPr>
          <p:cNvPicPr>
            <a:picLocks noChangeAspect="1"/>
          </p:cNvPicPr>
          <p:nvPr/>
        </p:nvPicPr>
        <p:blipFill>
          <a:blip r:embed="rId2"/>
          <a:stretch>
            <a:fillRect/>
          </a:stretch>
        </p:blipFill>
        <p:spPr>
          <a:xfrm>
            <a:off x="239189" y="1156761"/>
            <a:ext cx="4344987" cy="3262839"/>
          </a:xfrm>
          <a:prstGeom prst="rect">
            <a:avLst/>
          </a:prstGeom>
        </p:spPr>
      </p:pic>
      <p:pic>
        <p:nvPicPr>
          <p:cNvPr id="9" name="Picture 8">
            <a:extLst>
              <a:ext uri="{FF2B5EF4-FFF2-40B4-BE49-F238E27FC236}">
                <a16:creationId xmlns:a16="http://schemas.microsoft.com/office/drawing/2014/main" id="{E26407B7-BF2D-85F4-BB38-784A52C20A16}"/>
              </a:ext>
            </a:extLst>
          </p:cNvPr>
          <p:cNvPicPr>
            <a:picLocks noChangeAspect="1"/>
          </p:cNvPicPr>
          <p:nvPr/>
        </p:nvPicPr>
        <p:blipFill>
          <a:blip r:embed="rId3"/>
          <a:stretch>
            <a:fillRect/>
          </a:stretch>
        </p:blipFill>
        <p:spPr>
          <a:xfrm>
            <a:off x="4695351" y="2129099"/>
            <a:ext cx="4445770" cy="2290501"/>
          </a:xfrm>
          <a:prstGeom prst="rect">
            <a:avLst/>
          </a:prstGeom>
        </p:spPr>
      </p:pic>
    </p:spTree>
    <p:extLst>
      <p:ext uri="{BB962C8B-B14F-4D97-AF65-F5344CB8AC3E}">
        <p14:creationId xmlns:p14="http://schemas.microsoft.com/office/powerpoint/2010/main" val="1470298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7A39B7-AF2A-5827-80D8-D1B49F4FA46F}"/>
              </a:ext>
            </a:extLst>
          </p:cNvPr>
          <p:cNvPicPr>
            <a:picLocks noChangeAspect="1"/>
          </p:cNvPicPr>
          <p:nvPr/>
        </p:nvPicPr>
        <p:blipFill>
          <a:blip r:embed="rId2"/>
          <a:stretch>
            <a:fillRect/>
          </a:stretch>
        </p:blipFill>
        <p:spPr>
          <a:xfrm>
            <a:off x="261479" y="142568"/>
            <a:ext cx="8651323" cy="5801032"/>
          </a:xfrm>
          <a:prstGeom prst="rect">
            <a:avLst/>
          </a:prstGeom>
        </p:spPr>
      </p:pic>
    </p:spTree>
    <p:extLst>
      <p:ext uri="{BB962C8B-B14F-4D97-AF65-F5344CB8AC3E}">
        <p14:creationId xmlns:p14="http://schemas.microsoft.com/office/powerpoint/2010/main" val="23938814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1B6EB7-5BD4-CCCF-1F7B-BE5B0F3BFF4A}"/>
              </a:ext>
            </a:extLst>
          </p:cNvPr>
          <p:cNvSpPr>
            <a:spLocks noGrp="1"/>
          </p:cNvSpPr>
          <p:nvPr>
            <p:ph type="body" sz="quarter" idx="14"/>
          </p:nvPr>
        </p:nvSpPr>
        <p:spPr/>
        <p:txBody>
          <a:bodyPr/>
          <a:lstStyle/>
          <a:p>
            <a:endParaRPr lang="es-ES_tradnl"/>
          </a:p>
        </p:txBody>
      </p:sp>
      <p:pic>
        <p:nvPicPr>
          <p:cNvPr id="5" name="Picture 4">
            <a:extLst>
              <a:ext uri="{FF2B5EF4-FFF2-40B4-BE49-F238E27FC236}">
                <a16:creationId xmlns:a16="http://schemas.microsoft.com/office/drawing/2014/main" id="{12CA30D0-5124-3636-CCF2-92751174001B}"/>
              </a:ext>
            </a:extLst>
          </p:cNvPr>
          <p:cNvPicPr>
            <a:picLocks noChangeAspect="1"/>
          </p:cNvPicPr>
          <p:nvPr/>
        </p:nvPicPr>
        <p:blipFill>
          <a:blip r:embed="rId2"/>
          <a:stretch>
            <a:fillRect/>
          </a:stretch>
        </p:blipFill>
        <p:spPr>
          <a:xfrm>
            <a:off x="68996" y="472482"/>
            <a:ext cx="9006008" cy="5913036"/>
          </a:xfrm>
          <a:prstGeom prst="rect">
            <a:avLst/>
          </a:prstGeom>
        </p:spPr>
      </p:pic>
    </p:spTree>
    <p:extLst>
      <p:ext uri="{BB962C8B-B14F-4D97-AF65-F5344CB8AC3E}">
        <p14:creationId xmlns:p14="http://schemas.microsoft.com/office/powerpoint/2010/main" val="42574772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E54819-F27C-454F-AE88-96EF11BC5333}"/>
              </a:ext>
            </a:extLst>
          </p:cNvPr>
          <p:cNvSpPr txBox="1"/>
          <p:nvPr/>
        </p:nvSpPr>
        <p:spPr>
          <a:xfrm>
            <a:off x="464949" y="2447070"/>
            <a:ext cx="8105614"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300" normalizeH="0" baseline="0" noProof="0" dirty="0" err="1">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rPr>
              <a:t>Selamat</a:t>
            </a:r>
            <a:r>
              <a:rPr kumimoji="0" lang="en-GB" sz="2800" b="0" i="0" u="none" strike="noStrike" kern="1200" cap="none" spc="30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rPr>
              <a:t> </a:t>
            </a:r>
            <a:r>
              <a:rPr kumimoji="0" lang="en-GB" sz="2800" b="0" i="0" u="none" strike="noStrike" kern="1200" cap="none" spc="300" normalizeH="0" baseline="0" noProof="0" dirty="0" err="1">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rPr>
              <a:t>datang</a:t>
            </a:r>
            <a:r>
              <a:rPr kumimoji="0" lang="en-GB" sz="2800" b="0" i="0" u="none" strike="noStrike" kern="1200" cap="none" spc="30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rPr>
              <a:t> di </a:t>
            </a:r>
            <a:r>
              <a:rPr kumimoji="0" lang="en-GB" sz="2800" b="0" i="0" u="none" strike="noStrike" kern="1200" cap="none" spc="300" normalizeH="0" baseline="0" noProof="0" dirty="0" err="1">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rPr>
              <a:t>Pelatihan</a:t>
            </a:r>
            <a:endParaRPr kumimoji="0" lang="en-GB" sz="2800" b="0" i="0" u="none" strike="noStrike" kern="1200" cap="none" spc="30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300" normalizeH="0" baseline="0" noProof="0" dirty="0">
                <a:ln>
                  <a:noFill/>
                </a:ln>
                <a:solidFill>
                  <a:srgbClr val="379175"/>
                </a:solidFill>
                <a:effectLst/>
                <a:uLnTx/>
                <a:uFillTx/>
                <a:latin typeface="Source Sans Pro Light" panose="020B0403030403020204" pitchFamily="34" charset="0"/>
                <a:ea typeface="Source Sans Pro Light" panose="020B0403030403020204" pitchFamily="34" charset="0"/>
                <a:cs typeface="Arial" panose="020B0604020202020204" pitchFamily="34" charset="0"/>
              </a:rPr>
              <a:t>Perencanaan </a:t>
            </a:r>
            <a:r>
              <a:rPr kumimoji="0" lang="en-GB" sz="3200" b="1" i="0" u="none" strike="noStrike" kern="1200" cap="none" spc="300" normalizeH="0" baseline="0" noProof="0" dirty="0" err="1">
                <a:ln>
                  <a:noFill/>
                </a:ln>
                <a:solidFill>
                  <a:srgbClr val="379175"/>
                </a:solidFill>
                <a:effectLst/>
                <a:uLnTx/>
                <a:uFillTx/>
                <a:latin typeface="Source Sans Pro Light" panose="020B0403030403020204" pitchFamily="34" charset="0"/>
                <a:ea typeface="Source Sans Pro Light" panose="020B0403030403020204" pitchFamily="34" charset="0"/>
                <a:cs typeface="Arial" panose="020B0604020202020204" pitchFamily="34" charset="0"/>
              </a:rPr>
              <a:t>Pengamanan</a:t>
            </a:r>
            <a:r>
              <a:rPr kumimoji="0" lang="en-GB" sz="3200" b="1" i="0" u="none" strike="noStrike" kern="1200" cap="none" spc="300" normalizeH="0" baseline="0" noProof="0" dirty="0">
                <a:ln>
                  <a:noFill/>
                </a:ln>
                <a:solidFill>
                  <a:srgbClr val="379175"/>
                </a:solidFill>
                <a:effectLst/>
                <a:uLnTx/>
                <a:uFillTx/>
                <a:latin typeface="Source Sans Pro Light" panose="020B0403030403020204" pitchFamily="34" charset="0"/>
                <a:ea typeface="Source Sans Pro Light" panose="020B0403030403020204" pitchFamily="34" charset="0"/>
                <a:cs typeface="Arial" panose="020B0604020202020204" pitchFamily="34" charset="0"/>
              </a:rPr>
              <a:t> </a:t>
            </a:r>
            <a:r>
              <a:rPr kumimoji="0" lang="en-GB" sz="3200" b="1" i="0" u="none" strike="noStrike" kern="1200" cap="none" spc="300" normalizeH="0" baseline="0" noProof="0" dirty="0" err="1">
                <a:ln>
                  <a:noFill/>
                </a:ln>
                <a:solidFill>
                  <a:srgbClr val="379175"/>
                </a:solidFill>
                <a:effectLst/>
                <a:uLnTx/>
                <a:uFillTx/>
                <a:latin typeface="Source Sans Pro Light" panose="020B0403030403020204" pitchFamily="34" charset="0"/>
                <a:ea typeface="Source Sans Pro Light" panose="020B0403030403020204" pitchFamily="34" charset="0"/>
                <a:cs typeface="Arial" panose="020B0604020202020204" pitchFamily="34" charset="0"/>
              </a:rPr>
              <a:t>Sanitasi</a:t>
            </a:r>
            <a:endParaRPr kumimoji="0" lang="en-GB" sz="3200" b="1" i="0" u="none" strike="noStrike" kern="1200" cap="none" spc="300" normalizeH="0" baseline="0" noProof="0" dirty="0">
              <a:ln>
                <a:noFill/>
              </a:ln>
              <a:solidFill>
                <a:srgbClr val="379175"/>
              </a:solidFill>
              <a:effectLst/>
              <a:uLnTx/>
              <a:uFillTx/>
              <a:latin typeface="Source Sans Pro Light" panose="020B0403030403020204" pitchFamily="34" charset="0"/>
              <a:ea typeface="Source Sans Pro Light" panose="020B0403030403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30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300" normalizeH="0" baseline="0" noProof="0" dirty="0" err="1">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rPr>
              <a:t>Manajemen</a:t>
            </a:r>
            <a:r>
              <a:rPr kumimoji="0" lang="en-GB" sz="2000" b="0" i="0" u="none" strike="noStrike" kern="1200" cap="none" spc="30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rPr>
              <a:t> </a:t>
            </a:r>
            <a:r>
              <a:rPr kumimoji="0" lang="en-GB" sz="2000" b="0" i="0" u="none" strike="noStrike" kern="1200" cap="none" spc="300" normalizeH="0" baseline="0" noProof="0" dirty="0" err="1">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rPr>
              <a:t>risiko</a:t>
            </a:r>
            <a:r>
              <a:rPr kumimoji="0" lang="en-GB" sz="2000" b="0" i="0" u="none" strike="noStrike" kern="1200" cap="none" spc="30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rPr>
              <a:t> </a:t>
            </a:r>
            <a:r>
              <a:rPr kumimoji="0" lang="en-GB" sz="2000" b="0" i="0" u="none" strike="noStrike" kern="1200" cap="none" spc="300" normalizeH="0" baseline="0" noProof="0" dirty="0" err="1">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rPr>
              <a:t>langkah</a:t>
            </a:r>
            <a:r>
              <a:rPr kumimoji="0" lang="en-GB" sz="2000" b="0" i="0" u="none" strike="noStrike" kern="1200" cap="none" spc="30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rPr>
              <a:t>-demi-</a:t>
            </a:r>
            <a:r>
              <a:rPr kumimoji="0" lang="en-GB" sz="2000" b="0" i="0" u="none" strike="noStrike" kern="1200" cap="none" spc="300" normalizeH="0" baseline="0" noProof="0" dirty="0" err="1">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rPr>
              <a:t>langkah</a:t>
            </a:r>
            <a:r>
              <a:rPr kumimoji="0" lang="en-GB" sz="2000" b="0" i="0" u="none" strike="noStrike" kern="1200" cap="none" spc="30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rPr>
              <a:t> </a:t>
            </a:r>
            <a:r>
              <a:rPr kumimoji="0" lang="en-GB" sz="2000" b="0" i="0" u="none" strike="noStrike" kern="1200" cap="none" spc="300" normalizeH="0" baseline="0" noProof="0" dirty="0" err="1">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rPr>
              <a:t>untuk</a:t>
            </a:r>
            <a:r>
              <a:rPr kumimoji="0" lang="en-GB" sz="2000" b="0" i="0" u="none" strike="noStrike" kern="1200" cap="none" spc="30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rPr>
              <a:t> </a:t>
            </a:r>
            <a:r>
              <a:rPr kumimoji="0" lang="en-GB" sz="2000" b="0" i="0" u="none" strike="noStrike" kern="1200" cap="none" spc="300" normalizeH="0" baseline="0" noProof="0" dirty="0" err="1">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rPr>
              <a:t>sistem</a:t>
            </a:r>
            <a:r>
              <a:rPr kumimoji="0" lang="en-GB" sz="2000" b="0" i="0" u="none" strike="noStrike" kern="1200" cap="none" spc="30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rPr>
              <a:t> </a:t>
            </a:r>
            <a:r>
              <a:rPr kumimoji="0" lang="en-GB" sz="2000" b="0" i="0" u="none" strike="noStrike" kern="1200" cap="none" spc="300" normalizeH="0" baseline="0" noProof="0" dirty="0" err="1">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rPr>
              <a:t>sanitasi</a:t>
            </a:r>
            <a:r>
              <a:rPr kumimoji="0" lang="en-GB" sz="2000" b="0" i="0" u="none" strike="noStrike" kern="1200" cap="none" spc="30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rPr>
              <a:t> yang </a:t>
            </a:r>
            <a:r>
              <a:rPr kumimoji="0" lang="en-GB" sz="2000" b="0" i="0" u="none" strike="noStrike" kern="1200" cap="none" spc="300" normalizeH="0" baseline="0" noProof="0" dirty="0" err="1">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rPr>
              <a:t>dikelola</a:t>
            </a:r>
            <a:r>
              <a:rPr kumimoji="0" lang="en-GB" sz="2000" b="0" i="0" u="none" strike="noStrike" kern="1200" cap="none" spc="30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rPr>
              <a:t> </a:t>
            </a:r>
            <a:r>
              <a:rPr kumimoji="0" lang="en-GB" sz="2000" b="0" i="0" u="none" strike="noStrike" kern="1200" cap="none" spc="300" normalizeH="0" baseline="0" noProof="0" dirty="0" err="1">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rPr>
              <a:t>dengan</a:t>
            </a:r>
            <a:r>
              <a:rPr kumimoji="0" lang="en-GB" sz="2000" b="0" i="0" u="none" strike="noStrike" kern="1200" cap="none" spc="30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rPr>
              <a:t> </a:t>
            </a:r>
            <a:r>
              <a:rPr kumimoji="0" lang="en-GB" sz="2000" b="0" i="0" u="none" strike="noStrike" kern="1200" cap="none" spc="300" normalizeH="0" baseline="0" noProof="0" dirty="0" err="1">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rPr>
              <a:t>aman</a:t>
            </a:r>
            <a:endParaRPr kumimoji="0" lang="en-GB" sz="2000" b="0" i="0" u="none" strike="noStrike" kern="1200" cap="none" spc="30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p:txBody>
      </p:sp>
    </p:spTree>
    <p:extLst>
      <p:ext uri="{BB962C8B-B14F-4D97-AF65-F5344CB8AC3E}">
        <p14:creationId xmlns:p14="http://schemas.microsoft.com/office/powerpoint/2010/main" val="42152254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9">
            <a:extLst>
              <a:ext uri="{FF2B5EF4-FFF2-40B4-BE49-F238E27FC236}">
                <a16:creationId xmlns:a16="http://schemas.microsoft.com/office/drawing/2014/main" id="{E0BCC8D4-33C2-6730-061B-ADE72C53E26F}"/>
              </a:ext>
            </a:extLst>
          </p:cNvPr>
          <p:cNvSpPr txBox="1">
            <a:spLocks/>
          </p:cNvSpPr>
          <p:nvPr/>
        </p:nvSpPr>
        <p:spPr>
          <a:xfrm>
            <a:off x="1558955" y="2484392"/>
            <a:ext cx="6026089" cy="1373929"/>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1" i="0" u="none" strike="noStrike" kern="1200" cap="none" spc="300" normalizeH="0" baseline="0" noProof="0" dirty="0" err="1">
                <a:ln>
                  <a:noFill/>
                </a:ln>
                <a:solidFill>
                  <a:srgbClr val="226676"/>
                </a:solidFill>
                <a:effectLst/>
                <a:uLnTx/>
                <a:uFillTx/>
                <a:latin typeface="Source Sans Pro Semibold" panose="020B0503030403020204" pitchFamily="34" charset="0"/>
                <a:ea typeface="Source Sans Pro Semibold" panose="020B0503030403020204" pitchFamily="34" charset="0"/>
                <a:cs typeface="Arial" panose="020B0604020202020204" pitchFamily="34" charset="0"/>
              </a:rPr>
              <a:t>Selamat</a:t>
            </a:r>
            <a:r>
              <a:rPr kumimoji="0" lang="en-GB" sz="3600" b="1" i="0" u="none" strike="noStrike" kern="1200" cap="none" spc="300" normalizeH="0" baseline="0" noProof="0" dirty="0">
                <a:ln>
                  <a:noFill/>
                </a:ln>
                <a:solidFill>
                  <a:srgbClr val="226676"/>
                </a:solidFill>
                <a:effectLst/>
                <a:uLnTx/>
                <a:uFillTx/>
                <a:latin typeface="Source Sans Pro Semibold" panose="020B0503030403020204" pitchFamily="34" charset="0"/>
                <a:ea typeface="Source Sans Pro Semibold" panose="020B0503030403020204" pitchFamily="34" charset="0"/>
                <a:cs typeface="Arial" panose="020B0604020202020204" pitchFamily="34" charset="0"/>
              </a:rPr>
              <a:t> dating </a:t>
            </a:r>
            <a:r>
              <a:rPr kumimoji="0" lang="en-GB" sz="3600" b="1" i="0" u="none" strike="noStrike" kern="1200" cap="none" spc="300" normalizeH="0" baseline="0" noProof="0" dirty="0" err="1">
                <a:ln>
                  <a:noFill/>
                </a:ln>
                <a:solidFill>
                  <a:srgbClr val="226676"/>
                </a:solidFill>
                <a:effectLst/>
                <a:uLnTx/>
                <a:uFillTx/>
                <a:latin typeface="Source Sans Pro Semibold" panose="020B0503030403020204" pitchFamily="34" charset="0"/>
                <a:ea typeface="Source Sans Pro Semibold" panose="020B0503030403020204" pitchFamily="34" charset="0"/>
                <a:cs typeface="Arial" panose="020B0604020202020204" pitchFamily="34" charset="0"/>
              </a:rPr>
              <a:t>kembali</a:t>
            </a:r>
            <a:r>
              <a:rPr kumimoji="0" lang="en-GB" sz="3600" b="1" i="0" u="none" strike="noStrike" kern="1200" cap="none" spc="300" normalizeH="0" baseline="0" noProof="0" dirty="0">
                <a:ln>
                  <a:noFill/>
                </a:ln>
                <a:solidFill>
                  <a:srgbClr val="226676"/>
                </a:solidFill>
                <a:effectLst/>
                <a:uLnTx/>
                <a:uFillTx/>
                <a:latin typeface="Source Sans Pro Semibold" panose="020B0503030403020204" pitchFamily="34" charset="0"/>
                <a:ea typeface="Source Sans Pro Semibold" panose="020B0503030403020204" pitchFamily="34" charset="0"/>
                <a:cs typeface="Arial" panose="020B0604020202020204" pitchFamily="34" charset="0"/>
              </a:rPr>
              <a:t> </a:t>
            </a:r>
            <a:r>
              <a:rPr kumimoji="0" lang="en-GB" sz="3600" b="1" i="0" u="none" strike="noStrike" kern="1200" cap="none" spc="300" normalizeH="0" baseline="0" noProof="0" dirty="0" err="1">
                <a:ln>
                  <a:noFill/>
                </a:ln>
                <a:solidFill>
                  <a:srgbClr val="226676"/>
                </a:solidFill>
                <a:effectLst/>
                <a:uLnTx/>
                <a:uFillTx/>
                <a:latin typeface="Source Sans Pro Semibold" panose="020B0503030403020204" pitchFamily="34" charset="0"/>
                <a:ea typeface="Source Sans Pro Semibold" panose="020B0503030403020204" pitchFamily="34" charset="0"/>
                <a:cs typeface="Arial" panose="020B0604020202020204" pitchFamily="34" charset="0"/>
              </a:rPr>
              <a:t>dari</a:t>
            </a:r>
            <a:r>
              <a:rPr kumimoji="0" lang="en-GB" sz="3600" b="1" i="0" u="none" strike="noStrike" kern="1200" cap="none" spc="300" normalizeH="0" baseline="0" noProof="0" dirty="0">
                <a:ln>
                  <a:noFill/>
                </a:ln>
                <a:solidFill>
                  <a:srgbClr val="226676"/>
                </a:solidFill>
                <a:effectLst/>
                <a:uLnTx/>
                <a:uFillTx/>
                <a:latin typeface="Source Sans Pro Semibold" panose="020B0503030403020204" pitchFamily="34" charset="0"/>
                <a:ea typeface="Source Sans Pro Semibold" panose="020B0503030403020204" pitchFamily="34" charset="0"/>
                <a:cs typeface="Arial" panose="020B0604020202020204" pitchFamily="34" charset="0"/>
              </a:rPr>
              <a:t> </a:t>
            </a:r>
            <a:r>
              <a:rPr kumimoji="0" lang="en-GB" sz="3600" b="1" i="0" u="none" strike="noStrike" kern="1200" cap="none" spc="300" normalizeH="0" baseline="0" noProof="0" dirty="0" err="1">
                <a:ln>
                  <a:noFill/>
                </a:ln>
                <a:solidFill>
                  <a:srgbClr val="226676"/>
                </a:solidFill>
                <a:effectLst/>
                <a:uLnTx/>
                <a:uFillTx/>
                <a:latin typeface="Source Sans Pro Semibold" panose="020B0503030403020204" pitchFamily="34" charset="0"/>
                <a:ea typeface="Source Sans Pro Semibold" panose="020B0503030403020204" pitchFamily="34" charset="0"/>
                <a:cs typeface="Arial" panose="020B0604020202020204" pitchFamily="34" charset="0"/>
              </a:rPr>
              <a:t>kunjungan</a:t>
            </a:r>
            <a:r>
              <a:rPr kumimoji="0" lang="en-GB" sz="3600" b="1" i="0" u="none" strike="noStrike" kern="1200" cap="none" spc="300" normalizeH="0" baseline="0" noProof="0" dirty="0">
                <a:ln>
                  <a:noFill/>
                </a:ln>
                <a:solidFill>
                  <a:srgbClr val="226676"/>
                </a:solidFill>
                <a:effectLst/>
                <a:uLnTx/>
                <a:uFillTx/>
                <a:latin typeface="Source Sans Pro Semibold" panose="020B0503030403020204" pitchFamily="34" charset="0"/>
                <a:ea typeface="Source Sans Pro Semibold" panose="020B0503030403020204" pitchFamily="34" charset="0"/>
                <a:cs typeface="Arial" panose="020B0604020202020204" pitchFamily="34" charset="0"/>
              </a:rPr>
              <a:t> </a:t>
            </a:r>
            <a:r>
              <a:rPr kumimoji="0" lang="en-GB" sz="3600" b="1" i="0" u="none" strike="noStrike" kern="1200" cap="none" spc="300" normalizeH="0" baseline="0" noProof="0" dirty="0" err="1">
                <a:ln>
                  <a:noFill/>
                </a:ln>
                <a:solidFill>
                  <a:srgbClr val="226676"/>
                </a:solidFill>
                <a:effectLst/>
                <a:uLnTx/>
                <a:uFillTx/>
                <a:latin typeface="Source Sans Pro Semibold" panose="020B0503030403020204" pitchFamily="34" charset="0"/>
                <a:ea typeface="Source Sans Pro Semibold" panose="020B0503030403020204" pitchFamily="34" charset="0"/>
                <a:cs typeface="Arial" panose="020B0604020202020204" pitchFamily="34" charset="0"/>
              </a:rPr>
              <a:t>lapangan</a:t>
            </a:r>
            <a:endParaRPr kumimoji="0" lang="en-GB" sz="3600" b="1" i="0" u="none" strike="noStrike" kern="1200" cap="none" spc="300" normalizeH="0" baseline="0" noProof="0" dirty="0">
              <a:ln>
                <a:noFill/>
              </a:ln>
              <a:solidFill>
                <a:srgbClr val="226676"/>
              </a:solidFill>
              <a:effectLst/>
              <a:uLnTx/>
              <a:uFillTx/>
              <a:latin typeface="Source Sans Pro Semibold" panose="020B0503030403020204" pitchFamily="34" charset="0"/>
              <a:ea typeface="Source Sans Pro Semibold" panose="020B0503030403020204" pitchFamily="34" charset="0"/>
              <a:cs typeface="Arial" panose="020B0604020202020204" pitchFamily="34" charset="0"/>
            </a:endParaRPr>
          </a:p>
          <a:p>
            <a:pPr marL="0" marR="0" lvl="0" indent="0" algn="ctr" defTabSz="4572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600" b="1" i="0" u="none" strike="noStrike" kern="1200" cap="none" spc="300" normalizeH="0" baseline="0" noProof="0" dirty="0">
              <a:ln>
                <a:noFill/>
              </a:ln>
              <a:solidFill>
                <a:srgbClr val="226676"/>
              </a:solidFill>
              <a:effectLst/>
              <a:uLnTx/>
              <a:uFillTx/>
              <a:latin typeface="Source Sans Pro Semibold" panose="020B0503030403020204" pitchFamily="34" charset="0"/>
              <a:ea typeface="Source Sans Pro Semibold" panose="020B0503030403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823A0F1B-128C-918F-07F8-949F429BDBCF}"/>
              </a:ext>
            </a:extLst>
          </p:cNvPr>
          <p:cNvSpPr/>
          <p:nvPr/>
        </p:nvSpPr>
        <p:spPr>
          <a:xfrm>
            <a:off x="391587" y="742683"/>
            <a:ext cx="8676211" cy="6313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8510158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6E58B-B502-62EE-735B-2F920F9F40ED}"/>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3510A1F7-1446-2C9D-35E9-EBA82ECE7B86}"/>
              </a:ext>
            </a:extLst>
          </p:cNvPr>
          <p:cNvPicPr>
            <a:picLocks noChangeAspect="1"/>
          </p:cNvPicPr>
          <p:nvPr/>
        </p:nvPicPr>
        <p:blipFill>
          <a:blip r:embed="rId3"/>
          <a:stretch>
            <a:fillRect/>
          </a:stretch>
        </p:blipFill>
        <p:spPr>
          <a:xfrm>
            <a:off x="1655824" y="587213"/>
            <a:ext cx="5460291" cy="5683574"/>
          </a:xfrm>
          <a:prstGeom prst="rect">
            <a:avLst/>
          </a:prstGeom>
        </p:spPr>
      </p:pic>
      <p:sp>
        <p:nvSpPr>
          <p:cNvPr id="5" name="Text Placeholder 19">
            <a:extLst>
              <a:ext uri="{FF2B5EF4-FFF2-40B4-BE49-F238E27FC236}">
                <a16:creationId xmlns:a16="http://schemas.microsoft.com/office/drawing/2014/main" id="{19FDAB0D-8126-010E-3012-BD8C77AF2FF3}"/>
              </a:ext>
            </a:extLst>
          </p:cNvPr>
          <p:cNvSpPr txBox="1">
            <a:spLocks/>
          </p:cNvSpPr>
          <p:nvPr/>
        </p:nvSpPr>
        <p:spPr>
          <a:xfrm>
            <a:off x="224901" y="283385"/>
            <a:ext cx="8622216"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1" i="0" u="none" strike="noStrike" kern="1200" cap="none" spc="300" normalizeH="0" baseline="0" noProof="0" dirty="0">
                <a:ln>
                  <a:noFill/>
                </a:ln>
                <a:solidFill>
                  <a:srgbClr val="379175"/>
                </a:solidFill>
                <a:effectLst/>
                <a:uLnTx/>
                <a:uFillTx/>
                <a:latin typeface="Source Sans Pro Semibold" panose="020B0503030403020204" pitchFamily="34" charset="0"/>
                <a:ea typeface="Source Sans Pro Semibold" panose="020B0503030403020204" pitchFamily="34" charset="0"/>
                <a:cs typeface="Arial" panose="020B0604020202020204" pitchFamily="34" charset="0"/>
              </a:rPr>
              <a:t>Modul SSP</a:t>
            </a:r>
          </a:p>
        </p:txBody>
      </p:sp>
      <p:sp>
        <p:nvSpPr>
          <p:cNvPr id="7" name="Title 1">
            <a:extLst>
              <a:ext uri="{FF2B5EF4-FFF2-40B4-BE49-F238E27FC236}">
                <a16:creationId xmlns:a16="http://schemas.microsoft.com/office/drawing/2014/main" id="{DB357BA4-E314-AE70-F7A9-7AE793AACFA6}"/>
              </a:ext>
            </a:extLst>
          </p:cNvPr>
          <p:cNvSpPr txBox="1">
            <a:spLocks/>
          </p:cNvSpPr>
          <p:nvPr/>
        </p:nvSpPr>
        <p:spPr bwMode="auto">
          <a:xfrm>
            <a:off x="5510439" y="1222713"/>
            <a:ext cx="3503009" cy="57397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ヒラギノ角ゴ Pro W3" charset="0"/>
                <a:cs typeface="+mj-cs"/>
              </a:defRPr>
            </a:lvl1pPr>
            <a:lvl2pPr algn="ctr" defTabSz="457200" rtl="0" fontAlgn="base">
              <a:spcBef>
                <a:spcPct val="0"/>
              </a:spcBef>
              <a:spcAft>
                <a:spcPct val="0"/>
              </a:spcAft>
              <a:defRPr sz="4400">
                <a:solidFill>
                  <a:schemeClr val="tx1"/>
                </a:solidFill>
                <a:latin typeface="Calibri" charset="0"/>
                <a:ea typeface="ヒラギノ角ゴ Pro W3" charset="0"/>
              </a:defRPr>
            </a:lvl2pPr>
            <a:lvl3pPr algn="ctr" defTabSz="457200" rtl="0" fontAlgn="base">
              <a:spcBef>
                <a:spcPct val="0"/>
              </a:spcBef>
              <a:spcAft>
                <a:spcPct val="0"/>
              </a:spcAft>
              <a:defRPr sz="4400">
                <a:solidFill>
                  <a:schemeClr val="tx1"/>
                </a:solidFill>
                <a:latin typeface="Calibri" charset="0"/>
                <a:ea typeface="ヒラギノ角ゴ Pro W3" charset="0"/>
              </a:defRPr>
            </a:lvl3pPr>
            <a:lvl4pPr algn="ctr" defTabSz="457200" rtl="0" fontAlgn="base">
              <a:spcBef>
                <a:spcPct val="0"/>
              </a:spcBef>
              <a:spcAft>
                <a:spcPct val="0"/>
              </a:spcAft>
              <a:defRPr sz="4400">
                <a:solidFill>
                  <a:schemeClr val="tx1"/>
                </a:solidFill>
                <a:latin typeface="Calibri" charset="0"/>
                <a:ea typeface="ヒラギノ角ゴ Pro W3" charset="0"/>
              </a:defRPr>
            </a:lvl4pPr>
            <a:lvl5pPr algn="ctr" defTabSz="457200" rtl="0" fontAlgn="base">
              <a:spcBef>
                <a:spcPct val="0"/>
              </a:spcBef>
              <a:spcAft>
                <a:spcPct val="0"/>
              </a:spcAft>
              <a:defRPr sz="4400">
                <a:solidFill>
                  <a:schemeClr val="tx1"/>
                </a:solidFill>
                <a:latin typeface="Calibri" charset="0"/>
                <a:ea typeface="ヒラギノ角ゴ Pro W3" charset="0"/>
              </a:defRPr>
            </a:lvl5pPr>
            <a:lvl6pPr marL="457200" algn="ctr" defTabSz="457200" rtl="0" fontAlgn="base">
              <a:spcBef>
                <a:spcPct val="0"/>
              </a:spcBef>
              <a:spcAft>
                <a:spcPct val="0"/>
              </a:spcAft>
              <a:defRPr sz="4400">
                <a:solidFill>
                  <a:schemeClr val="tx1"/>
                </a:solidFill>
                <a:latin typeface="Calibri" charset="0"/>
                <a:ea typeface="ヒラギノ角ゴ Pro W3" charset="0"/>
              </a:defRPr>
            </a:lvl6pPr>
            <a:lvl7pPr marL="914400" algn="ctr" defTabSz="457200" rtl="0" fontAlgn="base">
              <a:spcBef>
                <a:spcPct val="0"/>
              </a:spcBef>
              <a:spcAft>
                <a:spcPct val="0"/>
              </a:spcAft>
              <a:defRPr sz="4400">
                <a:solidFill>
                  <a:schemeClr val="tx1"/>
                </a:solidFill>
                <a:latin typeface="Calibri" charset="0"/>
                <a:ea typeface="ヒラギノ角ゴ Pro W3" charset="0"/>
              </a:defRPr>
            </a:lvl7pPr>
            <a:lvl8pPr marL="1371600" algn="ctr" defTabSz="457200" rtl="0" fontAlgn="base">
              <a:spcBef>
                <a:spcPct val="0"/>
              </a:spcBef>
              <a:spcAft>
                <a:spcPct val="0"/>
              </a:spcAft>
              <a:defRPr sz="4400">
                <a:solidFill>
                  <a:schemeClr val="tx1"/>
                </a:solidFill>
                <a:latin typeface="Calibri" charset="0"/>
                <a:ea typeface="ヒラギノ角ゴ Pro W3" charset="0"/>
              </a:defRPr>
            </a:lvl8pPr>
            <a:lvl9pPr marL="1828800" algn="ctr" defTabSz="457200" rtl="0" fontAlgn="base">
              <a:spcBef>
                <a:spcPct val="0"/>
              </a:spcBef>
              <a:spcAft>
                <a:spcPct val="0"/>
              </a:spcAft>
              <a:defRPr sz="4400">
                <a:solidFill>
                  <a:schemeClr val="tx1"/>
                </a:solidFill>
                <a:latin typeface="Calibri" charset="0"/>
                <a:ea typeface="ヒラギノ角ゴ Pro W3"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fi-FI" sz="1800" b="0" i="1" u="none" strike="noStrike" kern="1200" cap="none" spc="0" normalizeH="0" baseline="0" noProof="0" dirty="0" err="1">
                <a:ln>
                  <a:noFill/>
                </a:ln>
                <a:solidFill>
                  <a:srgbClr val="212121"/>
                </a:solidFill>
                <a:effectLst/>
                <a:uLnTx/>
                <a:uFillTx/>
                <a:latin typeface="Source Sans Pro" panose="020B0503030403020204" pitchFamily="34" charset="0"/>
                <a:ea typeface="Source Sans Pro" panose="020B0503030403020204" pitchFamily="34" charset="0"/>
                <a:cs typeface="+mj-cs"/>
              </a:rPr>
              <a:t>Apa</a:t>
            </a:r>
            <a:r>
              <a:rPr kumimoji="0" lang="fi-FI" sz="1800" b="0" i="1" u="none" strike="noStrike" kern="1200" cap="none" spc="0" normalizeH="0" baseline="0" noProof="0" dirty="0">
                <a:ln>
                  <a:noFill/>
                </a:ln>
                <a:solidFill>
                  <a:srgbClr val="212121"/>
                </a:solidFill>
                <a:effectLst/>
                <a:uLnTx/>
                <a:uFillTx/>
                <a:latin typeface="Source Sans Pro" panose="020B0503030403020204" pitchFamily="34" charset="0"/>
                <a:ea typeface="Source Sans Pro" panose="020B0503030403020204" pitchFamily="34" charset="0"/>
                <a:cs typeface="+mj-cs"/>
              </a:rPr>
              <a:t> </a:t>
            </a:r>
            <a:r>
              <a:rPr kumimoji="0" lang="fi-FI" sz="1800" b="0" i="1" u="none" strike="noStrike" kern="1200" cap="none" spc="0" normalizeH="0" baseline="0" noProof="0" dirty="0" err="1">
                <a:ln>
                  <a:noFill/>
                </a:ln>
                <a:solidFill>
                  <a:srgbClr val="212121"/>
                </a:solidFill>
                <a:effectLst/>
                <a:uLnTx/>
                <a:uFillTx/>
                <a:latin typeface="Source Sans Pro" panose="020B0503030403020204" pitchFamily="34" charset="0"/>
                <a:ea typeface="Source Sans Pro" panose="020B0503030403020204" pitchFamily="34" charset="0"/>
                <a:cs typeface="+mj-cs"/>
              </a:rPr>
              <a:t>sistemnya</a:t>
            </a:r>
            <a:r>
              <a:rPr kumimoji="0" lang="fi-FI" sz="1800" b="0" i="1" u="none" strike="noStrike" kern="1200" cap="none" spc="0" normalizeH="0" baseline="0" noProof="0" dirty="0">
                <a:ln>
                  <a:noFill/>
                </a:ln>
                <a:solidFill>
                  <a:srgbClr val="212121"/>
                </a:solidFill>
                <a:effectLst/>
                <a:uLnTx/>
                <a:uFillTx/>
                <a:latin typeface="Source Sans Pro" panose="020B0503030403020204" pitchFamily="34" charset="0"/>
                <a:ea typeface="Source Sans Pro" panose="020B0503030403020204" pitchFamily="34" charset="0"/>
                <a:cs typeface="+mj-cs"/>
              </a:rPr>
              <a:t>; </a:t>
            </a:r>
            <a:r>
              <a:rPr kumimoji="0" lang="fi-FI" sz="1800" b="0" i="1" u="none" strike="noStrike" kern="1200" cap="none" spc="0" normalizeH="0" baseline="0" noProof="0" dirty="0" err="1">
                <a:ln>
                  <a:noFill/>
                </a:ln>
                <a:solidFill>
                  <a:srgbClr val="212121"/>
                </a:solidFill>
                <a:effectLst/>
                <a:uLnTx/>
                <a:uFillTx/>
                <a:latin typeface="Source Sans Pro" panose="020B0503030403020204" pitchFamily="34" charset="0"/>
                <a:ea typeface="Source Sans Pro" panose="020B0503030403020204" pitchFamily="34" charset="0"/>
                <a:cs typeface="+mj-cs"/>
              </a:rPr>
              <a:t>siapa</a:t>
            </a:r>
            <a:r>
              <a:rPr kumimoji="0" lang="fi-FI" sz="1800" b="0" i="1" u="none" strike="noStrike" kern="1200" cap="none" spc="0" normalizeH="0" baseline="0" noProof="0" dirty="0">
                <a:ln>
                  <a:noFill/>
                </a:ln>
                <a:solidFill>
                  <a:srgbClr val="212121"/>
                </a:solidFill>
                <a:effectLst/>
                <a:uLnTx/>
                <a:uFillTx/>
                <a:latin typeface="Source Sans Pro" panose="020B0503030403020204" pitchFamily="34" charset="0"/>
                <a:ea typeface="Source Sans Pro" panose="020B0503030403020204" pitchFamily="34" charset="0"/>
                <a:cs typeface="+mj-cs"/>
              </a:rPr>
              <a:t> </a:t>
            </a:r>
            <a:r>
              <a:rPr kumimoji="0" lang="fi-FI" sz="1800" b="0" i="1" u="none" strike="noStrike" kern="1200" cap="none" spc="0" normalizeH="0" baseline="0" noProof="0" dirty="0" err="1">
                <a:ln>
                  <a:noFill/>
                </a:ln>
                <a:solidFill>
                  <a:srgbClr val="212121"/>
                </a:solidFill>
                <a:effectLst/>
                <a:uLnTx/>
                <a:uFillTx/>
                <a:latin typeface="Source Sans Pro" panose="020B0503030403020204" pitchFamily="34" charset="0"/>
                <a:ea typeface="Source Sans Pro" panose="020B0503030403020204" pitchFamily="34" charset="0"/>
                <a:cs typeface="+mj-cs"/>
              </a:rPr>
              <a:t>yang</a:t>
            </a:r>
            <a:r>
              <a:rPr kumimoji="0" lang="fi-FI" sz="1800" b="0" i="1" u="none" strike="noStrike" kern="1200" cap="none" spc="0" normalizeH="0" baseline="0" noProof="0" dirty="0">
                <a:ln>
                  <a:noFill/>
                </a:ln>
                <a:solidFill>
                  <a:srgbClr val="212121"/>
                </a:solidFill>
                <a:effectLst/>
                <a:uLnTx/>
                <a:uFillTx/>
                <a:latin typeface="Source Sans Pro" panose="020B0503030403020204" pitchFamily="34" charset="0"/>
                <a:ea typeface="Source Sans Pro" panose="020B0503030403020204" pitchFamily="34" charset="0"/>
                <a:cs typeface="+mj-cs"/>
              </a:rPr>
              <a:t> </a:t>
            </a:r>
            <a:r>
              <a:rPr kumimoji="0" lang="fi-FI" sz="1800" b="0" i="1" u="none" strike="noStrike" kern="1200" cap="none" spc="0" normalizeH="0" baseline="0" noProof="0" dirty="0" err="1">
                <a:ln>
                  <a:noFill/>
                </a:ln>
                <a:solidFill>
                  <a:srgbClr val="212121"/>
                </a:solidFill>
                <a:effectLst/>
                <a:uLnTx/>
                <a:uFillTx/>
                <a:latin typeface="Source Sans Pro" panose="020B0503030403020204" pitchFamily="34" charset="0"/>
                <a:ea typeface="Source Sans Pro" panose="020B0503030403020204" pitchFamily="34" charset="0"/>
                <a:cs typeface="+mj-cs"/>
              </a:rPr>
              <a:t>berisiko</a:t>
            </a:r>
            <a:r>
              <a:rPr kumimoji="0" lang="fi-FI" sz="1800" b="0" i="1" u="none" strike="noStrike" kern="1200" cap="none" spc="0" normalizeH="0" baseline="0" noProof="0" dirty="0">
                <a:ln>
                  <a:noFill/>
                </a:ln>
                <a:solidFill>
                  <a:srgbClr val="212121"/>
                </a:solidFill>
                <a:effectLst/>
                <a:uLnTx/>
                <a:uFillTx/>
                <a:latin typeface="Source Sans Pro" panose="020B0503030403020204" pitchFamily="34" charset="0"/>
                <a:ea typeface="Source Sans Pro" panose="020B0503030403020204" pitchFamily="34" charset="0"/>
                <a:cs typeface="+mj-cs"/>
              </a:rPr>
              <a:t>?</a:t>
            </a:r>
            <a:endParaRPr kumimoji="0" lang="en-GB" sz="1800" b="0" i="1" u="none" strike="noStrike" kern="1200" cap="none" spc="0" normalizeH="0" baseline="0" noProof="0" dirty="0">
              <a:ln>
                <a:noFill/>
              </a:ln>
              <a:solidFill>
                <a:srgbClr val="212121"/>
              </a:solidFill>
              <a:effectLst/>
              <a:uLnTx/>
              <a:uFillTx/>
              <a:latin typeface="Source Sans Pro" panose="020B0503030403020204" pitchFamily="34" charset="0"/>
              <a:ea typeface="Source Sans Pro" panose="020B0503030403020204" pitchFamily="34" charset="0"/>
              <a:cs typeface="+mj-cs"/>
            </a:endParaRPr>
          </a:p>
        </p:txBody>
      </p:sp>
      <p:sp>
        <p:nvSpPr>
          <p:cNvPr id="4" name="TextBox 3">
            <a:extLst>
              <a:ext uri="{FF2B5EF4-FFF2-40B4-BE49-F238E27FC236}">
                <a16:creationId xmlns:a16="http://schemas.microsoft.com/office/drawing/2014/main" id="{42A6D95C-B73C-58E2-4858-372263539AC8}"/>
              </a:ext>
            </a:extLst>
          </p:cNvPr>
          <p:cNvSpPr txBox="1"/>
          <p:nvPr/>
        </p:nvSpPr>
        <p:spPr>
          <a:xfrm>
            <a:off x="5583177" y="1896828"/>
            <a:ext cx="3357535" cy="430887"/>
          </a:xfrm>
          <a:prstGeom prst="rect">
            <a:avLst/>
          </a:prstGeom>
          <a:solidFill>
            <a:srgbClr val="359275"/>
          </a:solidFill>
        </p:spPr>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FFFFF"/>
                </a:solidFill>
                <a:effectLst/>
                <a:uLnTx/>
                <a:uFillTx/>
                <a:latin typeface="Quire Sans" panose="020B0502040400020003" pitchFamily="34" charset="0"/>
                <a:ea typeface="Source Sans Pro" panose="020B0503030403020204" pitchFamily="34" charset="0"/>
                <a:cs typeface="Quire Sans" panose="020B0502040400020003" pitchFamily="34" charset="0"/>
              </a:rPr>
              <a:t>SSP manual Hal 18</a:t>
            </a:r>
          </a:p>
        </p:txBody>
      </p:sp>
      <p:sp>
        <p:nvSpPr>
          <p:cNvPr id="6" name="TextBox 5">
            <a:extLst>
              <a:ext uri="{FF2B5EF4-FFF2-40B4-BE49-F238E27FC236}">
                <a16:creationId xmlns:a16="http://schemas.microsoft.com/office/drawing/2014/main" id="{C6401241-929F-320C-27A1-CE2D2E36C8D7}"/>
              </a:ext>
            </a:extLst>
          </p:cNvPr>
          <p:cNvSpPr txBox="1"/>
          <p:nvPr/>
        </p:nvSpPr>
        <p:spPr>
          <a:xfrm>
            <a:off x="114724" y="6496216"/>
            <a:ext cx="915635" cy="307777"/>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cs typeface="Arial" panose="020B0604020202020204" pitchFamily="34" charset="0"/>
              </a:rPr>
              <a:t>MODUL 2:</a:t>
            </a:r>
          </a:p>
        </p:txBody>
      </p:sp>
      <p:pic>
        <p:nvPicPr>
          <p:cNvPr id="9" name="Picture 8">
            <a:extLst>
              <a:ext uri="{FF2B5EF4-FFF2-40B4-BE49-F238E27FC236}">
                <a16:creationId xmlns:a16="http://schemas.microsoft.com/office/drawing/2014/main" id="{B8FA9C15-F00B-1B1A-258A-C4CB4E39A4A0}"/>
              </a:ext>
            </a:extLst>
          </p:cNvPr>
          <p:cNvPicPr>
            <a:picLocks noChangeAspect="1"/>
          </p:cNvPicPr>
          <p:nvPr/>
        </p:nvPicPr>
        <p:blipFill>
          <a:blip r:embed="rId4"/>
          <a:stretch>
            <a:fillRect/>
          </a:stretch>
        </p:blipFill>
        <p:spPr>
          <a:xfrm>
            <a:off x="868934" y="6491354"/>
            <a:ext cx="5321300" cy="393700"/>
          </a:xfrm>
          <a:prstGeom prst="rect">
            <a:avLst/>
          </a:prstGeom>
        </p:spPr>
      </p:pic>
      <p:sp>
        <p:nvSpPr>
          <p:cNvPr id="3" name="Oval 2">
            <a:extLst>
              <a:ext uri="{FF2B5EF4-FFF2-40B4-BE49-F238E27FC236}">
                <a16:creationId xmlns:a16="http://schemas.microsoft.com/office/drawing/2014/main" id="{67C56420-0C00-D466-EF8E-4031821CF89F}"/>
              </a:ext>
            </a:extLst>
          </p:cNvPr>
          <p:cNvSpPr/>
          <p:nvPr/>
        </p:nvSpPr>
        <p:spPr>
          <a:xfrm rot="987607">
            <a:off x="3684503" y="1319307"/>
            <a:ext cx="1982811" cy="1867038"/>
          </a:xfrm>
          <a:prstGeom prst="ellipse">
            <a:avLst/>
          </a:prstGeom>
          <a:solidFill>
            <a:srgbClr val="359275">
              <a:alpha val="42000"/>
            </a:srgbClr>
          </a:solidFill>
          <a:ln>
            <a:solidFill>
              <a:srgbClr val="35927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55613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7">
            <a:extLst>
              <a:ext uri="{FF2B5EF4-FFF2-40B4-BE49-F238E27FC236}">
                <a16:creationId xmlns:a16="http://schemas.microsoft.com/office/drawing/2014/main" id="{02D8D599-CC91-5A42-90F4-319874C18D53}"/>
              </a:ext>
            </a:extLst>
          </p:cNvPr>
          <p:cNvSpPr txBox="1">
            <a:spLocks/>
          </p:cNvSpPr>
          <p:nvPr/>
        </p:nvSpPr>
        <p:spPr>
          <a:xfrm>
            <a:off x="2269540" y="1991754"/>
            <a:ext cx="3465851" cy="371475"/>
          </a:xfrm>
          <a:prstGeom prst="rect">
            <a:avLst/>
          </a:prstGeom>
        </p:spPr>
        <p:txBody>
          <a:bodyPr anchor="t"/>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5425" indent="-225425">
              <a:lnSpc>
                <a:spcPct val="100000"/>
              </a:lnSpc>
            </a:pPr>
            <a:r>
              <a:rPr lang="en-GB" sz="2200" dirty="0" err="1">
                <a:solidFill>
                  <a:srgbClr val="369175"/>
                </a:solidFill>
                <a:latin typeface="Source Sans Pro" panose="020B0503030403020204" pitchFamily="34" charset="0"/>
                <a:ea typeface="Source Sans Pro" panose="020B0503030403020204" pitchFamily="34" charset="0"/>
              </a:rPr>
              <a:t>Sistem</a:t>
            </a:r>
            <a:r>
              <a:rPr lang="en-GB" sz="2200" dirty="0">
                <a:solidFill>
                  <a:srgbClr val="369175"/>
                </a:solidFill>
                <a:latin typeface="Source Sans Pro" panose="020B0503030403020204" pitchFamily="34" charset="0"/>
                <a:ea typeface="Source Sans Pro" panose="020B0503030403020204" pitchFamily="34" charset="0"/>
              </a:rPr>
              <a:t> </a:t>
            </a:r>
            <a:r>
              <a:rPr lang="en-GB" sz="2200" dirty="0" err="1">
                <a:solidFill>
                  <a:srgbClr val="369175"/>
                </a:solidFill>
                <a:latin typeface="Source Sans Pro" panose="020B0503030403020204" pitchFamily="34" charset="0"/>
                <a:ea typeface="Source Sans Pro" panose="020B0503030403020204" pitchFamily="34" charset="0"/>
              </a:rPr>
              <a:t>sanitasi</a:t>
            </a:r>
            <a:r>
              <a:rPr lang="en-GB" sz="2200" dirty="0">
                <a:solidFill>
                  <a:srgbClr val="369175"/>
                </a:solidFill>
                <a:latin typeface="Source Sans Pro" panose="020B0503030403020204" pitchFamily="34" charset="0"/>
                <a:ea typeface="Source Sans Pro" panose="020B0503030403020204" pitchFamily="34" charset="0"/>
              </a:rPr>
              <a:t> yang </a:t>
            </a:r>
            <a:r>
              <a:rPr lang="en-GB" sz="2200" dirty="0" err="1">
                <a:solidFill>
                  <a:srgbClr val="369175"/>
                </a:solidFill>
                <a:latin typeface="Source Sans Pro" panose="020B0503030403020204" pitchFamily="34" charset="0"/>
                <a:ea typeface="Source Sans Pro" panose="020B0503030403020204" pitchFamily="34" charset="0"/>
              </a:rPr>
              <a:t>aman</a:t>
            </a:r>
            <a:endParaRPr lang="en-GB" sz="2200" dirty="0">
              <a:solidFill>
                <a:srgbClr val="369175"/>
              </a:solidFill>
              <a:latin typeface="Source Sans Pro" panose="020B0503030403020204" pitchFamily="34" charset="0"/>
              <a:ea typeface="Source Sans Pro" panose="020B0503030403020204" pitchFamily="34" charset="0"/>
            </a:endParaRPr>
          </a:p>
        </p:txBody>
      </p:sp>
      <p:sp>
        <p:nvSpPr>
          <p:cNvPr id="11" name="3 Marcador de texto">
            <a:extLst>
              <a:ext uri="{FF2B5EF4-FFF2-40B4-BE49-F238E27FC236}">
                <a16:creationId xmlns:a16="http://schemas.microsoft.com/office/drawing/2014/main" id="{A2E20292-DF7A-9649-97D4-B32CC5DDCBCD}"/>
              </a:ext>
            </a:extLst>
          </p:cNvPr>
          <p:cNvSpPr txBox="1">
            <a:spLocks/>
          </p:cNvSpPr>
          <p:nvPr/>
        </p:nvSpPr>
        <p:spPr>
          <a:xfrm>
            <a:off x="2247945" y="2569132"/>
            <a:ext cx="6560832" cy="128128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defRPr/>
            </a:pPr>
            <a:r>
              <a:rPr lang="en-AU" sz="2000" dirty="0" err="1">
                <a:solidFill>
                  <a:schemeClr val="tx2"/>
                </a:solidFill>
                <a:latin typeface="Source Sans Pro" panose="020B0503030403020204" pitchFamily="34" charset="0"/>
                <a:ea typeface="Source Sans Pro" panose="020B0503030403020204" pitchFamily="34" charset="0"/>
              </a:rPr>
              <a:t>Sistem</a:t>
            </a:r>
            <a:r>
              <a:rPr lang="en-AU" sz="2000" dirty="0">
                <a:solidFill>
                  <a:schemeClr val="tx2"/>
                </a:solidFill>
                <a:latin typeface="Source Sans Pro" panose="020B0503030403020204" pitchFamily="34" charset="0"/>
                <a:ea typeface="Source Sans Pro" panose="020B0503030403020204" pitchFamily="34" charset="0"/>
              </a:rPr>
              <a:t> </a:t>
            </a:r>
            <a:r>
              <a:rPr lang="en-AU" sz="2000" dirty="0" err="1">
                <a:solidFill>
                  <a:schemeClr val="tx2"/>
                </a:solidFill>
                <a:latin typeface="Source Sans Pro" panose="020B0503030403020204" pitchFamily="34" charset="0"/>
                <a:ea typeface="Source Sans Pro" panose="020B0503030403020204" pitchFamily="34" charset="0"/>
              </a:rPr>
              <a:t>sanitasi</a:t>
            </a:r>
            <a:r>
              <a:rPr lang="en-AU" sz="2000" dirty="0">
                <a:solidFill>
                  <a:schemeClr val="tx2"/>
                </a:solidFill>
                <a:latin typeface="Source Sans Pro" panose="020B0503030403020204" pitchFamily="34" charset="0"/>
                <a:ea typeface="Source Sans Pro" panose="020B0503030403020204" pitchFamily="34" charset="0"/>
              </a:rPr>
              <a:t> </a:t>
            </a:r>
            <a:r>
              <a:rPr lang="en-AU" sz="2000" dirty="0" err="1">
                <a:solidFill>
                  <a:schemeClr val="tx2"/>
                </a:solidFill>
                <a:latin typeface="Source Sans Pro" panose="020B0503030403020204" pitchFamily="34" charset="0"/>
                <a:ea typeface="Source Sans Pro" panose="020B0503030403020204" pitchFamily="34" charset="0"/>
              </a:rPr>
              <a:t>adalah</a:t>
            </a:r>
            <a:r>
              <a:rPr lang="en-AU" sz="2000" dirty="0">
                <a:solidFill>
                  <a:schemeClr val="tx2"/>
                </a:solidFill>
                <a:latin typeface="Source Sans Pro" panose="020B0503030403020204" pitchFamily="34" charset="0"/>
                <a:ea typeface="Source Sans Pro" panose="020B0503030403020204" pitchFamily="34" charset="0"/>
              </a:rPr>
              <a:t> </a:t>
            </a:r>
            <a:r>
              <a:rPr lang="en-AU" sz="2000" dirty="0" err="1">
                <a:solidFill>
                  <a:schemeClr val="tx2"/>
                </a:solidFill>
                <a:latin typeface="Source Sans Pro" panose="020B0503030403020204" pitchFamily="34" charset="0"/>
                <a:ea typeface="Source Sans Pro" panose="020B0503030403020204" pitchFamily="34" charset="0"/>
              </a:rPr>
              <a:t>kombinasi</a:t>
            </a:r>
            <a:r>
              <a:rPr lang="en-AU" sz="2000" dirty="0">
                <a:solidFill>
                  <a:schemeClr val="tx2"/>
                </a:solidFill>
                <a:latin typeface="Source Sans Pro" panose="020B0503030403020204" pitchFamily="34" charset="0"/>
                <a:ea typeface="Source Sans Pro" panose="020B0503030403020204" pitchFamily="34" charset="0"/>
              </a:rPr>
              <a:t> </a:t>
            </a:r>
            <a:r>
              <a:rPr lang="en-AU" sz="2000" dirty="0" err="1">
                <a:solidFill>
                  <a:schemeClr val="tx2"/>
                </a:solidFill>
                <a:latin typeface="Source Sans Pro" panose="020B0503030403020204" pitchFamily="34" charset="0"/>
                <a:ea typeface="Source Sans Pro" panose="020B0503030403020204" pitchFamily="34" charset="0"/>
              </a:rPr>
              <a:t>teknologi</a:t>
            </a:r>
            <a:r>
              <a:rPr lang="en-AU" sz="2000" dirty="0">
                <a:solidFill>
                  <a:schemeClr val="tx2"/>
                </a:solidFill>
                <a:latin typeface="Source Sans Pro" panose="020B0503030403020204" pitchFamily="34" charset="0"/>
                <a:ea typeface="Source Sans Pro" panose="020B0503030403020204" pitchFamily="34" charset="0"/>
              </a:rPr>
              <a:t> dan </a:t>
            </a:r>
            <a:r>
              <a:rPr lang="en-AU" sz="2000" dirty="0" err="1">
                <a:solidFill>
                  <a:schemeClr val="tx2"/>
                </a:solidFill>
                <a:latin typeface="Source Sans Pro" panose="020B0503030403020204" pitchFamily="34" charset="0"/>
                <a:ea typeface="Source Sans Pro" panose="020B0503030403020204" pitchFamily="34" charset="0"/>
              </a:rPr>
              <a:t>layanan</a:t>
            </a:r>
            <a:r>
              <a:rPr lang="en-AU" sz="2000" dirty="0">
                <a:solidFill>
                  <a:schemeClr val="tx2"/>
                </a:solidFill>
                <a:latin typeface="Source Sans Pro" panose="020B0503030403020204" pitchFamily="34" charset="0"/>
                <a:ea typeface="Source Sans Pro" panose="020B0503030403020204" pitchFamily="34" charset="0"/>
              </a:rPr>
              <a:t> yang </a:t>
            </a:r>
            <a:r>
              <a:rPr lang="en-AU" sz="2000" dirty="0" err="1">
                <a:solidFill>
                  <a:schemeClr val="tx2"/>
                </a:solidFill>
                <a:latin typeface="Source Sans Pro" panose="020B0503030403020204" pitchFamily="34" charset="0"/>
                <a:ea typeface="Source Sans Pro" panose="020B0503030403020204" pitchFamily="34" charset="0"/>
              </a:rPr>
              <a:t>jika</a:t>
            </a:r>
            <a:r>
              <a:rPr lang="en-AU" sz="2000" dirty="0">
                <a:solidFill>
                  <a:schemeClr val="tx2"/>
                </a:solidFill>
                <a:latin typeface="Source Sans Pro" panose="020B0503030403020204" pitchFamily="34" charset="0"/>
                <a:ea typeface="Source Sans Pro" panose="020B0503030403020204" pitchFamily="34" charset="0"/>
              </a:rPr>
              <a:t> </a:t>
            </a:r>
            <a:r>
              <a:rPr lang="en-AU" sz="2000" dirty="0" err="1">
                <a:solidFill>
                  <a:schemeClr val="tx2"/>
                </a:solidFill>
                <a:latin typeface="Source Sans Pro" panose="020B0503030403020204" pitchFamily="34" charset="0"/>
                <a:ea typeface="Source Sans Pro" panose="020B0503030403020204" pitchFamily="34" charset="0"/>
              </a:rPr>
              <a:t>dihubungkan</a:t>
            </a:r>
            <a:r>
              <a:rPr lang="en-AU" sz="2000" dirty="0">
                <a:solidFill>
                  <a:schemeClr val="tx2"/>
                </a:solidFill>
                <a:latin typeface="Source Sans Pro" panose="020B0503030403020204" pitchFamily="34" charset="0"/>
                <a:ea typeface="Source Sans Pro" panose="020B0503030403020204" pitchFamily="34" charset="0"/>
              </a:rPr>
              <a:t> dan </a:t>
            </a:r>
            <a:r>
              <a:rPr lang="en-AU" sz="2000" dirty="0" err="1">
                <a:solidFill>
                  <a:schemeClr val="tx2"/>
                </a:solidFill>
                <a:latin typeface="Source Sans Pro" panose="020B0503030403020204" pitchFamily="34" charset="0"/>
                <a:ea typeface="Source Sans Pro" panose="020B0503030403020204" pitchFamily="34" charset="0"/>
              </a:rPr>
              <a:t>dikelola</a:t>
            </a:r>
            <a:r>
              <a:rPr lang="en-AU" sz="2000" dirty="0">
                <a:solidFill>
                  <a:schemeClr val="tx2"/>
                </a:solidFill>
                <a:latin typeface="Source Sans Pro" panose="020B0503030403020204" pitchFamily="34" charset="0"/>
                <a:ea typeface="Source Sans Pro" panose="020B0503030403020204" pitchFamily="34" charset="0"/>
              </a:rPr>
              <a:t> </a:t>
            </a:r>
            <a:r>
              <a:rPr lang="en-AU" sz="2000" dirty="0" err="1">
                <a:solidFill>
                  <a:schemeClr val="tx2"/>
                </a:solidFill>
                <a:latin typeface="Source Sans Pro" panose="020B0503030403020204" pitchFamily="34" charset="0"/>
                <a:ea typeface="Source Sans Pro" panose="020B0503030403020204" pitchFamily="34" charset="0"/>
              </a:rPr>
              <a:t>dengan</a:t>
            </a:r>
            <a:r>
              <a:rPr lang="en-AU" sz="2000" dirty="0">
                <a:solidFill>
                  <a:schemeClr val="tx2"/>
                </a:solidFill>
                <a:latin typeface="Source Sans Pro" panose="020B0503030403020204" pitchFamily="34" charset="0"/>
                <a:ea typeface="Source Sans Pro" panose="020B0503030403020204" pitchFamily="34" charset="0"/>
              </a:rPr>
              <a:t> </a:t>
            </a:r>
            <a:r>
              <a:rPr lang="en-AU" sz="2000" dirty="0" err="1">
                <a:solidFill>
                  <a:schemeClr val="tx2"/>
                </a:solidFill>
                <a:latin typeface="Source Sans Pro" panose="020B0503030403020204" pitchFamily="34" charset="0"/>
                <a:ea typeface="Source Sans Pro" panose="020B0503030403020204" pitchFamily="34" charset="0"/>
              </a:rPr>
              <a:t>baik</a:t>
            </a:r>
            <a:r>
              <a:rPr lang="en-AU" sz="2000" dirty="0">
                <a:solidFill>
                  <a:schemeClr val="tx2"/>
                </a:solidFill>
                <a:latin typeface="Source Sans Pro" panose="020B0503030403020204" pitchFamily="34" charset="0"/>
                <a:ea typeface="Source Sans Pro" panose="020B0503030403020204" pitchFamily="34" charset="0"/>
              </a:rPr>
              <a:t>, </a:t>
            </a:r>
            <a:r>
              <a:rPr lang="en-AU" sz="2000" dirty="0" err="1">
                <a:solidFill>
                  <a:schemeClr val="tx2"/>
                </a:solidFill>
                <a:latin typeface="Source Sans Pro" panose="020B0503030403020204" pitchFamily="34" charset="0"/>
                <a:ea typeface="Source Sans Pro" panose="020B0503030403020204" pitchFamily="34" charset="0"/>
              </a:rPr>
              <a:t>dapat</a:t>
            </a:r>
            <a:r>
              <a:rPr lang="en-AU" sz="2000" dirty="0">
                <a:solidFill>
                  <a:schemeClr val="tx2"/>
                </a:solidFill>
                <a:latin typeface="Source Sans Pro" panose="020B0503030403020204" pitchFamily="34" charset="0"/>
                <a:ea typeface="Source Sans Pro" panose="020B0503030403020204" pitchFamily="34" charset="0"/>
              </a:rPr>
              <a:t> </a:t>
            </a:r>
            <a:r>
              <a:rPr lang="en-AU" sz="2000" dirty="0" err="1">
                <a:solidFill>
                  <a:schemeClr val="tx2"/>
                </a:solidFill>
                <a:latin typeface="Source Sans Pro" panose="020B0503030403020204" pitchFamily="34" charset="0"/>
                <a:ea typeface="Source Sans Pro" panose="020B0503030403020204" pitchFamily="34" charset="0"/>
              </a:rPr>
              <a:t>membentuk</a:t>
            </a:r>
            <a:r>
              <a:rPr lang="en-AU" sz="2000" dirty="0">
                <a:solidFill>
                  <a:schemeClr val="tx2"/>
                </a:solidFill>
                <a:latin typeface="Source Sans Pro" panose="020B0503030403020204" pitchFamily="34" charset="0"/>
                <a:ea typeface="Source Sans Pro" panose="020B0503030403020204" pitchFamily="34" charset="0"/>
              </a:rPr>
              <a:t> </a:t>
            </a:r>
            <a:r>
              <a:rPr lang="en-AU" sz="2000" dirty="0" err="1">
                <a:solidFill>
                  <a:schemeClr val="tx2"/>
                </a:solidFill>
                <a:latin typeface="Source Sans Pro" panose="020B0503030403020204" pitchFamily="34" charset="0"/>
                <a:ea typeface="Source Sans Pro" panose="020B0503030403020204" pitchFamily="34" charset="0"/>
              </a:rPr>
              <a:t>rantai</a:t>
            </a:r>
            <a:r>
              <a:rPr lang="en-AU" sz="2000" dirty="0">
                <a:solidFill>
                  <a:schemeClr val="tx2"/>
                </a:solidFill>
                <a:latin typeface="Source Sans Pro" panose="020B0503030403020204" pitchFamily="34" charset="0"/>
                <a:ea typeface="Source Sans Pro" panose="020B0503030403020204" pitchFamily="34" charset="0"/>
              </a:rPr>
              <a:t> yang </a:t>
            </a:r>
            <a:r>
              <a:rPr lang="en-AU" sz="2000" dirty="0" err="1">
                <a:solidFill>
                  <a:schemeClr val="tx2"/>
                </a:solidFill>
                <a:latin typeface="Source Sans Pro" panose="020B0503030403020204" pitchFamily="34" charset="0"/>
                <a:ea typeface="Source Sans Pro" panose="020B0503030403020204" pitchFamily="34" charset="0"/>
              </a:rPr>
              <a:t>aman</a:t>
            </a:r>
            <a:r>
              <a:rPr lang="en-AU" sz="2000" dirty="0">
                <a:solidFill>
                  <a:schemeClr val="tx2"/>
                </a:solidFill>
                <a:latin typeface="Source Sans Pro" panose="020B0503030403020204" pitchFamily="34" charset="0"/>
                <a:ea typeface="Source Sans Pro" panose="020B0503030403020204" pitchFamily="34" charset="0"/>
              </a:rPr>
              <a:t>.</a:t>
            </a:r>
          </a:p>
        </p:txBody>
      </p:sp>
      <p:pic>
        <p:nvPicPr>
          <p:cNvPr id="12" name="Picture 4">
            <a:extLst>
              <a:ext uri="{FF2B5EF4-FFF2-40B4-BE49-F238E27FC236}">
                <a16:creationId xmlns:a16="http://schemas.microsoft.com/office/drawing/2014/main" id="{D76B14F2-6D9A-424C-A56E-99BB87401E1A}"/>
              </a:ext>
            </a:extLst>
          </p:cNvPr>
          <p:cNvPicPr>
            <a:picLocks noChangeAspect="1"/>
          </p:cNvPicPr>
          <p:nvPr/>
        </p:nvPicPr>
        <p:blipFill rotWithShape="1">
          <a:blip r:embed="rId3">
            <a:clrChange>
              <a:clrFrom>
                <a:srgbClr val="FFFFFF"/>
              </a:clrFrom>
              <a:clrTo>
                <a:srgbClr val="FFFFFF">
                  <a:alpha val="0"/>
                </a:srgbClr>
              </a:clrTo>
            </a:clrChange>
          </a:blip>
          <a:srcRect l="3326" r="9385"/>
          <a:stretch/>
        </p:blipFill>
        <p:spPr>
          <a:xfrm>
            <a:off x="276808" y="3630805"/>
            <a:ext cx="8011317" cy="3112942"/>
          </a:xfrm>
          <a:prstGeom prst="rect">
            <a:avLst/>
          </a:prstGeom>
        </p:spPr>
      </p:pic>
      <p:sp>
        <p:nvSpPr>
          <p:cNvPr id="17" name="Text Placeholder 19">
            <a:extLst>
              <a:ext uri="{FF2B5EF4-FFF2-40B4-BE49-F238E27FC236}">
                <a16:creationId xmlns:a16="http://schemas.microsoft.com/office/drawing/2014/main" id="{EDD5BCA3-B399-1145-B23C-AFE7CAE1F2B2}"/>
              </a:ext>
            </a:extLst>
          </p:cNvPr>
          <p:cNvSpPr txBox="1">
            <a:spLocks/>
          </p:cNvSpPr>
          <p:nvPr/>
        </p:nvSpPr>
        <p:spPr>
          <a:xfrm>
            <a:off x="201213" y="888224"/>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spc="0" dirty="0" err="1">
                <a:solidFill>
                  <a:schemeClr val="tx2"/>
                </a:solidFill>
                <a:latin typeface="Source Sans Pro" panose="020B0503030403020204" pitchFamily="34" charset="0"/>
                <a:ea typeface="Source Sans Pro" panose="020B0503030403020204" pitchFamily="34" charset="0"/>
              </a:rPr>
              <a:t>Memetakan</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sistim</a:t>
            </a:r>
            <a:endParaRPr lang="x-none" sz="2000" spc="0" dirty="0">
              <a:solidFill>
                <a:schemeClr val="tx2"/>
              </a:solidFill>
              <a:ea typeface="Source Sans Pro" panose="020B0503030403020204" pitchFamily="34" charset="0"/>
            </a:endParaRPr>
          </a:p>
        </p:txBody>
      </p:sp>
      <p:sp>
        <p:nvSpPr>
          <p:cNvPr id="18" name="Text Placeholder 19">
            <a:extLst>
              <a:ext uri="{FF2B5EF4-FFF2-40B4-BE49-F238E27FC236}">
                <a16:creationId xmlns:a16="http://schemas.microsoft.com/office/drawing/2014/main" id="{FAEC5E7B-48EC-D94F-85CE-201620D597D9}"/>
              </a:ext>
            </a:extLst>
          </p:cNvPr>
          <p:cNvSpPr txBox="1">
            <a:spLocks/>
          </p:cNvSpPr>
          <p:nvPr/>
        </p:nvSpPr>
        <p:spPr>
          <a:xfrm>
            <a:off x="208835" y="364125"/>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46776"/>
                </a:solidFill>
              </a:rPr>
              <a:t>Langkah 2.1</a:t>
            </a:r>
          </a:p>
        </p:txBody>
      </p:sp>
      <p:sp>
        <p:nvSpPr>
          <p:cNvPr id="19" name="1 Marcador de texto">
            <a:extLst>
              <a:ext uri="{FF2B5EF4-FFF2-40B4-BE49-F238E27FC236}">
                <a16:creationId xmlns:a16="http://schemas.microsoft.com/office/drawing/2014/main" id="{E50FA7EA-7704-7445-91F3-D10519CA7477}"/>
              </a:ext>
            </a:extLst>
          </p:cNvPr>
          <p:cNvSpPr txBox="1">
            <a:spLocks/>
          </p:cNvSpPr>
          <p:nvPr/>
        </p:nvSpPr>
        <p:spPr>
          <a:xfrm>
            <a:off x="2269540" y="1504047"/>
            <a:ext cx="6946114" cy="413158"/>
          </a:xfrm>
          <a:prstGeom prst="rect">
            <a:avLst/>
          </a:prstGeom>
        </p:spPr>
        <p:txBody>
          <a:bodyPr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20000"/>
              </a:spcBef>
              <a:defRPr/>
            </a:pPr>
            <a:r>
              <a:rPr lang="en-AU" sz="2200" dirty="0" err="1">
                <a:solidFill>
                  <a:srgbClr val="369175"/>
                </a:solidFill>
                <a:latin typeface="Source Sans Pro" panose="020B0503030403020204" pitchFamily="34" charset="0"/>
                <a:ea typeface="Source Sans Pro" panose="020B0503030403020204" pitchFamily="34" charset="0"/>
              </a:rPr>
              <a:t>Rekomendasi</a:t>
            </a:r>
            <a:r>
              <a:rPr lang="en-AU" sz="2200" dirty="0">
                <a:solidFill>
                  <a:srgbClr val="369175"/>
                </a:solidFill>
                <a:latin typeface="Source Sans Pro" panose="020B0503030403020204" pitchFamily="34" charset="0"/>
                <a:ea typeface="Source Sans Pro" panose="020B0503030403020204" pitchFamily="34" charset="0"/>
              </a:rPr>
              <a:t> WHO – Bab 3</a:t>
            </a:r>
          </a:p>
        </p:txBody>
      </p:sp>
      <p:sp>
        <p:nvSpPr>
          <p:cNvPr id="21" name="Rectangular Callout 20">
            <a:extLst>
              <a:ext uri="{FF2B5EF4-FFF2-40B4-BE49-F238E27FC236}">
                <a16:creationId xmlns:a16="http://schemas.microsoft.com/office/drawing/2014/main" id="{E3FE5CC2-EF98-F04A-B163-9EDE43CEE7B6}"/>
              </a:ext>
            </a:extLst>
          </p:cNvPr>
          <p:cNvSpPr/>
          <p:nvPr/>
        </p:nvSpPr>
        <p:spPr>
          <a:xfrm>
            <a:off x="335223" y="1598025"/>
            <a:ext cx="1440000" cy="972000"/>
          </a:xfrm>
          <a:prstGeom prst="wedgeRectCallout">
            <a:avLst/>
          </a:prstGeom>
          <a:solidFill>
            <a:srgbClr val="379175"/>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WHO Guidelines</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Bab 3</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Hal 29-58</a:t>
            </a:r>
          </a:p>
        </p:txBody>
      </p:sp>
      <p:pic>
        <p:nvPicPr>
          <p:cNvPr id="2" name="Picture 1">
            <a:extLst>
              <a:ext uri="{FF2B5EF4-FFF2-40B4-BE49-F238E27FC236}">
                <a16:creationId xmlns:a16="http://schemas.microsoft.com/office/drawing/2014/main" id="{F2A43A9A-0B35-1D12-9B57-FAB77F2BEA25}"/>
              </a:ext>
            </a:extLst>
          </p:cNvPr>
          <p:cNvPicPr>
            <a:picLocks noChangeAspect="1"/>
          </p:cNvPicPr>
          <p:nvPr/>
        </p:nvPicPr>
        <p:blipFill>
          <a:blip r:embed="rId4"/>
          <a:stretch>
            <a:fillRect/>
          </a:stretch>
        </p:blipFill>
        <p:spPr>
          <a:xfrm>
            <a:off x="501607" y="2761788"/>
            <a:ext cx="553616" cy="667212"/>
          </a:xfrm>
          <a:prstGeom prst="rect">
            <a:avLst/>
          </a:prstGeom>
        </p:spPr>
      </p:pic>
    </p:spTree>
    <p:extLst>
      <p:ext uri="{BB962C8B-B14F-4D97-AF65-F5344CB8AC3E}">
        <p14:creationId xmlns:p14="http://schemas.microsoft.com/office/powerpoint/2010/main" val="30431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texto"/>
          <p:cNvSpPr>
            <a:spLocks noGrp="1"/>
          </p:cNvSpPr>
          <p:nvPr>
            <p:ph type="body" sz="quarter" idx="14"/>
          </p:nvPr>
        </p:nvSpPr>
        <p:spPr>
          <a:xfrm>
            <a:off x="239188" y="805463"/>
            <a:ext cx="8713955" cy="849768"/>
          </a:xfrm>
          <a:solidFill>
            <a:schemeClr val="bg1"/>
          </a:solidFill>
        </p:spPr>
        <p:txBody>
          <a:bodyPr/>
          <a:lstStyle/>
          <a:p>
            <a:pPr marL="0" indent="0">
              <a:lnSpc>
                <a:spcPct val="100000"/>
              </a:lnSpc>
              <a:buNone/>
            </a:pPr>
            <a:r>
              <a:rPr lang="en-AU" sz="2800" dirty="0" err="1">
                <a:solidFill>
                  <a:schemeClr val="accent5">
                    <a:lumMod val="10000"/>
                  </a:schemeClr>
                </a:solidFill>
                <a:latin typeface="Source Sans Pro" panose="020B0503030403020204" pitchFamily="34" charset="0"/>
                <a:ea typeface="Source Sans Pro" panose="020B0503030403020204" pitchFamily="34" charset="0"/>
              </a:rPr>
              <a:t>Menerapkan</a:t>
            </a:r>
            <a:r>
              <a:rPr lang="en-AU" sz="2800" dirty="0">
                <a:solidFill>
                  <a:schemeClr val="accent5">
                    <a:lumMod val="10000"/>
                  </a:schemeClr>
                </a:solidFill>
                <a:latin typeface="Source Sans Pro" panose="020B0503030403020204" pitchFamily="34" charset="0"/>
                <a:ea typeface="Source Sans Pro" panose="020B0503030403020204" pitchFamily="34" charset="0"/>
              </a:rPr>
              <a:t> Langkah 2.1 </a:t>
            </a:r>
            <a:r>
              <a:rPr lang="en-AU" sz="2800" dirty="0" err="1">
                <a:solidFill>
                  <a:schemeClr val="accent5">
                    <a:lumMod val="10000"/>
                  </a:schemeClr>
                </a:solidFill>
                <a:latin typeface="Source Sans Pro" panose="020B0503030403020204" pitchFamily="34" charset="0"/>
                <a:ea typeface="Source Sans Pro" panose="020B0503030403020204" pitchFamily="34" charset="0"/>
              </a:rPr>
              <a:t>hingga</a:t>
            </a:r>
            <a:r>
              <a:rPr lang="en-AU" sz="2800" dirty="0">
                <a:solidFill>
                  <a:schemeClr val="accent5">
                    <a:lumMod val="10000"/>
                  </a:schemeClr>
                </a:solidFill>
                <a:latin typeface="Source Sans Pro" panose="020B0503030403020204" pitchFamily="34" charset="0"/>
                <a:ea typeface="Source Sans Pro" panose="020B0503030403020204" pitchFamily="34" charset="0"/>
              </a:rPr>
              <a:t> 2.4 </a:t>
            </a:r>
            <a:r>
              <a:rPr lang="en-AU" sz="2800" dirty="0" err="1">
                <a:solidFill>
                  <a:schemeClr val="accent5">
                    <a:lumMod val="10000"/>
                  </a:schemeClr>
                </a:solidFill>
                <a:latin typeface="Source Sans Pro" panose="020B0503030403020204" pitchFamily="34" charset="0"/>
                <a:ea typeface="Source Sans Pro" panose="020B0503030403020204" pitchFamily="34" charset="0"/>
              </a:rPr>
              <a:t>ke</a:t>
            </a:r>
            <a:r>
              <a:rPr lang="en-AU" sz="2800" dirty="0">
                <a:solidFill>
                  <a:schemeClr val="accent5">
                    <a:lumMod val="10000"/>
                  </a:schemeClr>
                </a:solidFill>
                <a:latin typeface="Source Sans Pro" panose="020B0503030403020204" pitchFamily="34" charset="0"/>
                <a:ea typeface="Source Sans Pro" panose="020B0503030403020204" pitchFamily="34" charset="0"/>
              </a:rPr>
              <a:t> </a:t>
            </a:r>
            <a:r>
              <a:rPr lang="en-AU" sz="2800" dirty="0" err="1">
                <a:solidFill>
                  <a:schemeClr val="accent5">
                    <a:lumMod val="10000"/>
                  </a:schemeClr>
                </a:solidFill>
                <a:latin typeface="Source Sans Pro" panose="020B0503030403020204" pitchFamily="34" charset="0"/>
                <a:ea typeface="Source Sans Pro" panose="020B0503030403020204" pitchFamily="34" charset="0"/>
              </a:rPr>
              <a:t>studi</a:t>
            </a:r>
            <a:r>
              <a:rPr lang="en-AU" sz="2800" dirty="0">
                <a:solidFill>
                  <a:schemeClr val="accent5">
                    <a:lumMod val="10000"/>
                  </a:schemeClr>
                </a:solidFill>
                <a:latin typeface="Source Sans Pro" panose="020B0503030403020204" pitchFamily="34" charset="0"/>
                <a:ea typeface="Source Sans Pro" panose="020B0503030403020204" pitchFamily="34" charset="0"/>
              </a:rPr>
              <a:t> </a:t>
            </a:r>
            <a:r>
              <a:rPr lang="en-AU" sz="2800" dirty="0" err="1">
                <a:solidFill>
                  <a:schemeClr val="accent5">
                    <a:lumMod val="10000"/>
                  </a:schemeClr>
                </a:solidFill>
                <a:latin typeface="Source Sans Pro" panose="020B0503030403020204" pitchFamily="34" charset="0"/>
                <a:ea typeface="Source Sans Pro" panose="020B0503030403020204" pitchFamily="34" charset="0"/>
              </a:rPr>
              <a:t>kasus</a:t>
            </a:r>
            <a:r>
              <a:rPr lang="en-AU" sz="2800" dirty="0">
                <a:solidFill>
                  <a:schemeClr val="accent5">
                    <a:lumMod val="10000"/>
                  </a:schemeClr>
                </a:solidFill>
                <a:latin typeface="Source Sans Pro" panose="020B0503030403020204" pitchFamily="34" charset="0"/>
                <a:ea typeface="Source Sans Pro" panose="020B0503030403020204" pitchFamily="34" charset="0"/>
              </a:rPr>
              <a:t> kami</a:t>
            </a:r>
          </a:p>
        </p:txBody>
      </p:sp>
      <p:sp>
        <p:nvSpPr>
          <p:cNvPr id="4" name="Text Placeholder 19">
            <a:extLst>
              <a:ext uri="{FF2B5EF4-FFF2-40B4-BE49-F238E27FC236}">
                <a16:creationId xmlns:a16="http://schemas.microsoft.com/office/drawing/2014/main" id="{B2277E1F-5DC6-964B-B7F3-D2780845F0D6}"/>
              </a:ext>
            </a:extLst>
          </p:cNvPr>
          <p:cNvSpPr txBox="1">
            <a:spLocks/>
          </p:cNvSpPr>
          <p:nvPr/>
        </p:nvSpPr>
        <p:spPr>
          <a:xfrm>
            <a:off x="239189" y="284600"/>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26676"/>
                </a:solidFill>
              </a:rPr>
              <a:t>KERJA KELOMPOK</a:t>
            </a:r>
          </a:p>
        </p:txBody>
      </p:sp>
      <p:sp>
        <p:nvSpPr>
          <p:cNvPr id="9" name="4 Marcador de texto">
            <a:extLst>
              <a:ext uri="{FF2B5EF4-FFF2-40B4-BE49-F238E27FC236}">
                <a16:creationId xmlns:a16="http://schemas.microsoft.com/office/drawing/2014/main" id="{062F2A80-0F05-644D-BDF0-5C4A1E4E1D6E}"/>
              </a:ext>
            </a:extLst>
          </p:cNvPr>
          <p:cNvSpPr txBox="1">
            <a:spLocks/>
          </p:cNvSpPr>
          <p:nvPr/>
        </p:nvSpPr>
        <p:spPr>
          <a:xfrm>
            <a:off x="209221" y="5606913"/>
            <a:ext cx="8762288" cy="775960"/>
          </a:xfrm>
          <a:prstGeom prst="rect">
            <a:avLst/>
          </a:prstGeom>
        </p:spPr>
        <p:txBody>
          <a:bodyPr anchor="t"/>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a:solidFill>
                  <a:schemeClr val="tx2"/>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spcAft>
                <a:spcPts val="600"/>
              </a:spcAft>
              <a:buNone/>
            </a:pPr>
            <a:endParaRPr lang="en-AU" sz="2200" b="1" dirty="0">
              <a:latin typeface="Source Sans Pro" panose="020B0503030403020204" pitchFamily="34" charset="0"/>
              <a:ea typeface="Source Sans Pro" panose="020B0503030403020204" pitchFamily="34" charset="0"/>
            </a:endParaRPr>
          </a:p>
        </p:txBody>
      </p:sp>
      <p:pic>
        <p:nvPicPr>
          <p:cNvPr id="6" name="Picture 5">
            <a:extLst>
              <a:ext uri="{FF2B5EF4-FFF2-40B4-BE49-F238E27FC236}">
                <a16:creationId xmlns:a16="http://schemas.microsoft.com/office/drawing/2014/main" id="{162CD812-8371-8F0C-4409-2DB2209260D5}"/>
              </a:ext>
            </a:extLst>
          </p:cNvPr>
          <p:cNvPicPr>
            <a:picLocks noChangeAspect="1"/>
          </p:cNvPicPr>
          <p:nvPr/>
        </p:nvPicPr>
        <p:blipFill>
          <a:blip r:embed="rId3"/>
          <a:stretch>
            <a:fillRect/>
          </a:stretch>
        </p:blipFill>
        <p:spPr>
          <a:xfrm>
            <a:off x="5144410" y="1465245"/>
            <a:ext cx="3333592" cy="2147482"/>
          </a:xfrm>
          <a:prstGeom prst="rect">
            <a:avLst/>
          </a:prstGeom>
        </p:spPr>
      </p:pic>
      <p:sp>
        <p:nvSpPr>
          <p:cNvPr id="7" name="4 Marcador de texto">
            <a:extLst>
              <a:ext uri="{FF2B5EF4-FFF2-40B4-BE49-F238E27FC236}">
                <a16:creationId xmlns:a16="http://schemas.microsoft.com/office/drawing/2014/main" id="{67F1055C-10CF-BEDA-9DD6-286CEBA6A6E0}"/>
              </a:ext>
            </a:extLst>
          </p:cNvPr>
          <p:cNvSpPr txBox="1">
            <a:spLocks/>
          </p:cNvSpPr>
          <p:nvPr/>
        </p:nvSpPr>
        <p:spPr>
          <a:xfrm>
            <a:off x="239187" y="1431529"/>
            <a:ext cx="4866546" cy="3122416"/>
          </a:xfrm>
          <a:prstGeom prst="rect">
            <a:avLst/>
          </a:prstGeom>
        </p:spPr>
        <p:txBody>
          <a:bodyPr anchor="t"/>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a:solidFill>
                  <a:schemeClr val="tx2"/>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800" dirty="0" err="1">
                <a:solidFill>
                  <a:schemeClr val="accent5">
                    <a:lumMod val="10000"/>
                  </a:schemeClr>
                </a:solidFill>
                <a:latin typeface="Source Sans Pro" panose="020B0503030403020204" pitchFamily="34" charset="0"/>
                <a:ea typeface="Source Sans Pro" panose="020B0503030403020204" pitchFamily="34" charset="0"/>
              </a:rPr>
              <a:t>Dalam</a:t>
            </a:r>
            <a:r>
              <a:rPr lang="en-AU" sz="1800" dirty="0">
                <a:solidFill>
                  <a:schemeClr val="accent5">
                    <a:lumMod val="10000"/>
                  </a:schemeClr>
                </a:solidFill>
                <a:latin typeface="Source Sans Pro" panose="020B0503030403020204" pitchFamily="34" charset="0"/>
                <a:ea typeface="Source Sans Pro" panose="020B0503030403020204" pitchFamily="34" charset="0"/>
              </a:rPr>
              <a:t> </a:t>
            </a:r>
            <a:r>
              <a:rPr lang="en-AU" sz="1800" dirty="0" err="1">
                <a:solidFill>
                  <a:schemeClr val="accent5">
                    <a:lumMod val="10000"/>
                  </a:schemeClr>
                </a:solidFill>
                <a:latin typeface="Source Sans Pro" panose="020B0503030403020204" pitchFamily="34" charset="0"/>
                <a:ea typeface="Source Sans Pro" panose="020B0503030403020204" pitchFamily="34" charset="0"/>
              </a:rPr>
              <a:t>grup</a:t>
            </a:r>
            <a:r>
              <a:rPr lang="en-AU" sz="1800" dirty="0">
                <a:solidFill>
                  <a:schemeClr val="accent5">
                    <a:lumMod val="10000"/>
                  </a:schemeClr>
                </a:solidFill>
                <a:latin typeface="Source Sans Pro" panose="020B0503030403020204" pitchFamily="34" charset="0"/>
                <a:ea typeface="Source Sans Pro" panose="020B0503030403020204" pitchFamily="34" charset="0"/>
              </a:rPr>
              <a:t> Anda:</a:t>
            </a:r>
          </a:p>
          <a:p>
            <a:pPr marL="0" indent="0">
              <a:lnSpc>
                <a:spcPct val="100000"/>
              </a:lnSpc>
              <a:buNone/>
            </a:pPr>
            <a:r>
              <a:rPr lang="en-CH" sz="2000" dirty="0">
                <a:effectLst/>
                <a:latin typeface="Helvetica Neue" panose="02000503000000020004" pitchFamily="2" charset="0"/>
              </a:rPr>
              <a:t>•</a:t>
            </a:r>
            <a:r>
              <a:rPr lang="en-AU" sz="1800" dirty="0" err="1">
                <a:solidFill>
                  <a:schemeClr val="accent5">
                    <a:lumMod val="10000"/>
                  </a:schemeClr>
                </a:solidFill>
                <a:latin typeface="Source Sans Pro" panose="020B0503030403020204" pitchFamily="34" charset="0"/>
                <a:ea typeface="Source Sans Pro" panose="020B0503030403020204" pitchFamily="34" charset="0"/>
              </a:rPr>
              <a:t>Dengan</a:t>
            </a:r>
            <a:r>
              <a:rPr lang="en-AU" sz="1800" dirty="0">
                <a:solidFill>
                  <a:schemeClr val="accent5">
                    <a:lumMod val="10000"/>
                  </a:schemeClr>
                </a:solidFill>
                <a:latin typeface="Source Sans Pro" panose="020B0503030403020204" pitchFamily="34" charset="0"/>
                <a:ea typeface="Source Sans Pro" panose="020B0503030403020204" pitchFamily="34" charset="0"/>
              </a:rPr>
              <a:t> </a:t>
            </a:r>
            <a:r>
              <a:rPr lang="en-AU" sz="1800" dirty="0" err="1">
                <a:solidFill>
                  <a:schemeClr val="accent5">
                    <a:lumMod val="10000"/>
                  </a:schemeClr>
                </a:solidFill>
                <a:latin typeface="Source Sans Pro" panose="020B0503030403020204" pitchFamily="34" charset="0"/>
                <a:ea typeface="Source Sans Pro" panose="020B0503030403020204" pitchFamily="34" charset="0"/>
              </a:rPr>
              <a:t>menggunakan</a:t>
            </a:r>
            <a:r>
              <a:rPr lang="en-AU" sz="1800" dirty="0">
                <a:solidFill>
                  <a:schemeClr val="accent5">
                    <a:lumMod val="10000"/>
                  </a:schemeClr>
                </a:solidFill>
                <a:latin typeface="Source Sans Pro" panose="020B0503030403020204" pitchFamily="34" charset="0"/>
                <a:ea typeface="Source Sans Pro" panose="020B0503030403020204" pitchFamily="34" charset="0"/>
              </a:rPr>
              <a:t> </a:t>
            </a:r>
            <a:r>
              <a:rPr lang="en-AU" sz="1800" dirty="0" err="1">
                <a:solidFill>
                  <a:schemeClr val="accent5">
                    <a:lumMod val="10000"/>
                  </a:schemeClr>
                </a:solidFill>
                <a:latin typeface="Source Sans Pro" panose="020B0503030403020204" pitchFamily="34" charset="0"/>
                <a:ea typeface="Source Sans Pro" panose="020B0503030403020204" pitchFamily="34" charset="0"/>
              </a:rPr>
              <a:t>spidol</a:t>
            </a:r>
            <a:r>
              <a:rPr lang="en-AU" sz="1800" dirty="0">
                <a:solidFill>
                  <a:schemeClr val="accent5">
                    <a:lumMod val="10000"/>
                  </a:schemeClr>
                </a:solidFill>
                <a:latin typeface="Source Sans Pro" panose="020B0503030403020204" pitchFamily="34" charset="0"/>
                <a:ea typeface="Source Sans Pro" panose="020B0503030403020204" pitchFamily="34" charset="0"/>
              </a:rPr>
              <a:t> dan </a:t>
            </a:r>
            <a:r>
              <a:rPr lang="en-AU" sz="1800" dirty="0" err="1">
                <a:solidFill>
                  <a:schemeClr val="accent5">
                    <a:lumMod val="10000"/>
                  </a:schemeClr>
                </a:solidFill>
                <a:latin typeface="Source Sans Pro" panose="020B0503030403020204" pitchFamily="34" charset="0"/>
                <a:ea typeface="Source Sans Pro" panose="020B0503030403020204" pitchFamily="34" charset="0"/>
              </a:rPr>
              <a:t>kertas</a:t>
            </a:r>
            <a:r>
              <a:rPr lang="en-AU" sz="1800" dirty="0">
                <a:solidFill>
                  <a:schemeClr val="accent5">
                    <a:lumMod val="10000"/>
                  </a:schemeClr>
                </a:solidFill>
                <a:latin typeface="Source Sans Pro" panose="020B0503030403020204" pitchFamily="34" charset="0"/>
                <a:ea typeface="Source Sans Pro" panose="020B0503030403020204" pitchFamily="34" charset="0"/>
              </a:rPr>
              <a:t> </a:t>
            </a:r>
            <a:r>
              <a:rPr lang="en-AU" sz="1800" dirty="0" err="1">
                <a:solidFill>
                  <a:schemeClr val="accent5">
                    <a:lumMod val="10000"/>
                  </a:schemeClr>
                </a:solidFill>
                <a:latin typeface="Source Sans Pro" panose="020B0503030403020204" pitchFamily="34" charset="0"/>
                <a:ea typeface="Source Sans Pro" panose="020B0503030403020204" pitchFamily="34" charset="0"/>
              </a:rPr>
              <a:t>cokelat</a:t>
            </a:r>
            <a:r>
              <a:rPr lang="en-AU" sz="1800" dirty="0">
                <a:solidFill>
                  <a:schemeClr val="accent5">
                    <a:lumMod val="10000"/>
                  </a:schemeClr>
                </a:solidFill>
                <a:latin typeface="Source Sans Pro" panose="020B0503030403020204" pitchFamily="34" charset="0"/>
                <a:ea typeface="Source Sans Pro" panose="020B0503030403020204" pitchFamily="34" charset="0"/>
              </a:rPr>
              <a:t> yang </a:t>
            </a:r>
            <a:r>
              <a:rPr lang="en-AU" sz="1800" dirty="0" err="1">
                <a:solidFill>
                  <a:schemeClr val="accent5">
                    <a:lumMod val="10000"/>
                  </a:schemeClr>
                </a:solidFill>
                <a:latin typeface="Source Sans Pro" panose="020B0503030403020204" pitchFamily="34" charset="0"/>
                <a:ea typeface="Source Sans Pro" panose="020B0503030403020204" pitchFamily="34" charset="0"/>
              </a:rPr>
              <a:t>disediakan</a:t>
            </a:r>
            <a:r>
              <a:rPr lang="en-AU" sz="1800" dirty="0">
                <a:solidFill>
                  <a:schemeClr val="accent5">
                    <a:lumMod val="10000"/>
                  </a:schemeClr>
                </a:solidFill>
                <a:latin typeface="Source Sans Pro" panose="020B0503030403020204" pitchFamily="34" charset="0"/>
                <a:ea typeface="Source Sans Pro" panose="020B0503030403020204" pitchFamily="34" charset="0"/>
              </a:rPr>
              <a:t>, </a:t>
            </a:r>
            <a:r>
              <a:rPr lang="en-AU" sz="1800" b="1" dirty="0" err="1">
                <a:solidFill>
                  <a:schemeClr val="accent5">
                    <a:lumMod val="10000"/>
                  </a:schemeClr>
                </a:solidFill>
                <a:latin typeface="Source Sans Pro" panose="020B0503030403020204" pitchFamily="34" charset="0"/>
                <a:ea typeface="Source Sans Pro" panose="020B0503030403020204" pitchFamily="34" charset="0"/>
              </a:rPr>
              <a:t>siapkan</a:t>
            </a:r>
            <a:r>
              <a:rPr lang="en-AU" sz="1800" b="1" dirty="0">
                <a:solidFill>
                  <a:schemeClr val="accent5">
                    <a:lumMod val="10000"/>
                  </a:schemeClr>
                </a:solidFill>
                <a:latin typeface="Source Sans Pro" panose="020B0503030403020204" pitchFamily="34" charset="0"/>
                <a:ea typeface="Source Sans Pro" panose="020B0503030403020204" pitchFamily="34" charset="0"/>
              </a:rPr>
              <a:t> </a:t>
            </a:r>
            <a:r>
              <a:rPr lang="en-AU" sz="1800" b="1" dirty="0" err="1">
                <a:solidFill>
                  <a:schemeClr val="accent5">
                    <a:lumMod val="10000"/>
                  </a:schemeClr>
                </a:solidFill>
                <a:latin typeface="Source Sans Pro" panose="020B0503030403020204" pitchFamily="34" charset="0"/>
                <a:ea typeface="Source Sans Pro" panose="020B0503030403020204" pitchFamily="34" charset="0"/>
              </a:rPr>
              <a:t>peta</a:t>
            </a:r>
            <a:r>
              <a:rPr lang="en-AU" sz="1800" b="1" dirty="0">
                <a:solidFill>
                  <a:schemeClr val="accent5">
                    <a:lumMod val="10000"/>
                  </a:schemeClr>
                </a:solidFill>
                <a:latin typeface="Source Sans Pro" panose="020B0503030403020204" pitchFamily="34" charset="0"/>
                <a:ea typeface="Source Sans Pro" panose="020B0503030403020204" pitchFamily="34" charset="0"/>
              </a:rPr>
              <a:t> </a:t>
            </a:r>
            <a:r>
              <a:rPr lang="en-AU" sz="1800" b="1" dirty="0" err="1">
                <a:solidFill>
                  <a:schemeClr val="accent5">
                    <a:lumMod val="10000"/>
                  </a:schemeClr>
                </a:solidFill>
                <a:latin typeface="Source Sans Pro" panose="020B0503030403020204" pitchFamily="34" charset="0"/>
                <a:ea typeface="Source Sans Pro" panose="020B0503030403020204" pitchFamily="34" charset="0"/>
              </a:rPr>
              <a:t>sistem</a:t>
            </a:r>
            <a:r>
              <a:rPr lang="en-AU" sz="1800" b="1" dirty="0">
                <a:solidFill>
                  <a:schemeClr val="accent5">
                    <a:lumMod val="10000"/>
                  </a:schemeClr>
                </a:solidFill>
                <a:latin typeface="Source Sans Pro" panose="020B0503030403020204" pitchFamily="34" charset="0"/>
                <a:ea typeface="Source Sans Pro" panose="020B0503030403020204" pitchFamily="34" charset="0"/>
              </a:rPr>
              <a:t> </a:t>
            </a:r>
            <a:r>
              <a:rPr lang="en-AU" sz="1800" b="1" dirty="0" err="1">
                <a:solidFill>
                  <a:schemeClr val="accent5">
                    <a:lumMod val="10000"/>
                  </a:schemeClr>
                </a:solidFill>
                <a:latin typeface="Source Sans Pro" panose="020B0503030403020204" pitchFamily="34" charset="0"/>
                <a:ea typeface="Source Sans Pro" panose="020B0503030403020204" pitchFamily="34" charset="0"/>
              </a:rPr>
              <a:t>sanitasi</a:t>
            </a:r>
            <a:r>
              <a:rPr lang="en-AU" sz="1800" b="1" dirty="0">
                <a:solidFill>
                  <a:schemeClr val="accent5">
                    <a:lumMod val="10000"/>
                  </a:schemeClr>
                </a:solidFill>
                <a:latin typeface="Source Sans Pro" panose="020B0503030403020204" pitchFamily="34" charset="0"/>
                <a:ea typeface="Source Sans Pro" panose="020B0503030403020204" pitchFamily="34" charset="0"/>
              </a:rPr>
              <a:t> Anda.</a:t>
            </a:r>
            <a:r>
              <a:rPr lang="en-AU" sz="1800" dirty="0">
                <a:solidFill>
                  <a:schemeClr val="accent5">
                    <a:lumMod val="10000"/>
                  </a:schemeClr>
                </a:solidFill>
                <a:latin typeface="Source Sans Pro" panose="020B0503030403020204" pitchFamily="34" charset="0"/>
                <a:ea typeface="Source Sans Pro" panose="020B0503030403020204" pitchFamily="34" charset="0"/>
              </a:rPr>
              <a:t>
Di </a:t>
            </a:r>
            <a:r>
              <a:rPr lang="en-AU" sz="1800" b="1" dirty="0" err="1">
                <a:solidFill>
                  <a:schemeClr val="accent5">
                    <a:lumMod val="10000"/>
                  </a:schemeClr>
                </a:solidFill>
                <a:latin typeface="Source Sans Pro" panose="020B0503030403020204" pitchFamily="34" charset="0"/>
                <a:ea typeface="Source Sans Pro" panose="020B0503030403020204" pitchFamily="34" charset="0"/>
              </a:rPr>
              <a:t>peta</a:t>
            </a:r>
            <a:r>
              <a:rPr lang="en-AU" sz="1800" dirty="0">
                <a:solidFill>
                  <a:schemeClr val="accent5">
                    <a:lumMod val="10000"/>
                  </a:schemeClr>
                </a:solidFill>
                <a:latin typeface="Source Sans Pro" panose="020B0503030403020204" pitchFamily="34" charset="0"/>
                <a:ea typeface="Source Sans Pro" panose="020B0503030403020204" pitchFamily="34" charset="0"/>
              </a:rPr>
              <a:t> Anda:
</a:t>
            </a:r>
            <a:r>
              <a:rPr lang="en-CH" sz="2000" dirty="0">
                <a:effectLst/>
                <a:latin typeface="Helvetica Neue" panose="02000503000000020004" pitchFamily="2" charset="0"/>
              </a:rPr>
              <a:t>•</a:t>
            </a:r>
            <a:r>
              <a:rPr lang="en-AU" sz="1800" b="1" dirty="0" err="1">
                <a:solidFill>
                  <a:schemeClr val="accent5">
                    <a:lumMod val="10000"/>
                  </a:schemeClr>
                </a:solidFill>
                <a:latin typeface="Source Sans Pro" panose="020B0503030403020204" pitchFamily="34" charset="0"/>
                <a:ea typeface="Source Sans Pro" panose="020B0503030403020204" pitchFamily="34" charset="0"/>
              </a:rPr>
              <a:t>Tetapkan</a:t>
            </a:r>
            <a:r>
              <a:rPr lang="en-AU" sz="1800" b="1" dirty="0">
                <a:solidFill>
                  <a:schemeClr val="accent5">
                    <a:lumMod val="10000"/>
                  </a:schemeClr>
                </a:solidFill>
                <a:latin typeface="Source Sans Pro" panose="020B0503030403020204" pitchFamily="34" charset="0"/>
                <a:ea typeface="Source Sans Pro" panose="020B0503030403020204" pitchFamily="34" charset="0"/>
              </a:rPr>
              <a:t> </a:t>
            </a:r>
            <a:r>
              <a:rPr lang="en-AU" sz="1800" b="1" dirty="0" err="1">
                <a:solidFill>
                  <a:schemeClr val="accent5">
                    <a:lumMod val="10000"/>
                  </a:schemeClr>
                </a:solidFill>
                <a:latin typeface="Source Sans Pro" panose="020B0503030403020204" pitchFamily="34" charset="0"/>
                <a:ea typeface="Source Sans Pro" panose="020B0503030403020204" pitchFamily="34" charset="0"/>
              </a:rPr>
              <a:t>jalur</a:t>
            </a:r>
            <a:r>
              <a:rPr lang="en-AU" sz="1800" b="1" dirty="0">
                <a:solidFill>
                  <a:schemeClr val="accent5">
                    <a:lumMod val="10000"/>
                  </a:schemeClr>
                </a:solidFill>
                <a:latin typeface="Source Sans Pro" panose="020B0503030403020204" pitchFamily="34" charset="0"/>
                <a:ea typeface="Source Sans Pro" panose="020B0503030403020204" pitchFamily="34" charset="0"/>
              </a:rPr>
              <a:t> </a:t>
            </a:r>
            <a:r>
              <a:rPr lang="en-AU" sz="1800" dirty="0" err="1">
                <a:solidFill>
                  <a:schemeClr val="accent5">
                    <a:lumMod val="10000"/>
                  </a:schemeClr>
                </a:solidFill>
                <a:latin typeface="Source Sans Pro" panose="020B0503030403020204" pitchFamily="34" charset="0"/>
                <a:ea typeface="Source Sans Pro" panose="020B0503030403020204" pitchFamily="34" charset="0"/>
              </a:rPr>
              <a:t>fraksi</a:t>
            </a:r>
            <a:r>
              <a:rPr lang="en-AU" sz="1800" dirty="0">
                <a:solidFill>
                  <a:schemeClr val="accent5">
                    <a:lumMod val="10000"/>
                  </a:schemeClr>
                </a:solidFill>
                <a:latin typeface="Source Sans Pro" panose="020B0503030403020204" pitchFamily="34" charset="0"/>
                <a:ea typeface="Source Sans Pro" panose="020B0503030403020204" pitchFamily="34" charset="0"/>
              </a:rPr>
              <a:t> </a:t>
            </a:r>
            <a:r>
              <a:rPr lang="en-AU" sz="1800" dirty="0" err="1">
                <a:solidFill>
                  <a:schemeClr val="accent5">
                    <a:lumMod val="10000"/>
                  </a:schemeClr>
                </a:solidFill>
                <a:latin typeface="Source Sans Pro" panose="020B0503030403020204" pitchFamily="34" charset="0"/>
                <a:ea typeface="Source Sans Pro" panose="020B0503030403020204" pitchFamily="34" charset="0"/>
              </a:rPr>
              <a:t>limbah</a:t>
            </a:r>
            <a:r>
              <a:rPr lang="en-AU" sz="1800" dirty="0">
                <a:solidFill>
                  <a:schemeClr val="accent5">
                    <a:lumMod val="10000"/>
                  </a:schemeClr>
                </a:solidFill>
                <a:latin typeface="Source Sans Pro" panose="020B0503030403020204" pitchFamily="34" charset="0"/>
                <a:ea typeface="Source Sans Pro" panose="020B0503030403020204" pitchFamily="34" charset="0"/>
              </a:rPr>
              <a:t> yang </a:t>
            </a:r>
            <a:r>
              <a:rPr lang="en-AU" sz="1800" dirty="0" err="1">
                <a:solidFill>
                  <a:schemeClr val="accent5">
                    <a:lumMod val="10000"/>
                  </a:schemeClr>
                </a:solidFill>
                <a:latin typeface="Source Sans Pro" panose="020B0503030403020204" pitchFamily="34" charset="0"/>
                <a:ea typeface="Source Sans Pro" panose="020B0503030403020204" pitchFamily="34" charset="0"/>
              </a:rPr>
              <a:t>berbeda</a:t>
            </a:r>
            <a:r>
              <a:rPr lang="en-AU" sz="1800" dirty="0">
                <a:solidFill>
                  <a:schemeClr val="accent5">
                    <a:lumMod val="10000"/>
                  </a:schemeClr>
                </a:solidFill>
                <a:latin typeface="Source Sans Pro" panose="020B0503030403020204" pitchFamily="34" charset="0"/>
                <a:ea typeface="Source Sans Pro" panose="020B0503030403020204" pitchFamily="34" charset="0"/>
              </a:rPr>
              <a:t> </a:t>
            </a:r>
            <a:r>
              <a:rPr lang="en-AU" sz="1800" dirty="0" err="1">
                <a:solidFill>
                  <a:schemeClr val="accent5">
                    <a:lumMod val="10000"/>
                  </a:schemeClr>
                </a:solidFill>
                <a:latin typeface="Source Sans Pro" panose="020B0503030403020204" pitchFamily="34" charset="0"/>
                <a:ea typeface="Source Sans Pro" panose="020B0503030403020204" pitchFamily="34" charset="0"/>
              </a:rPr>
              <a:t>melalui</a:t>
            </a:r>
            <a:r>
              <a:rPr lang="en-AU" sz="1800" dirty="0">
                <a:solidFill>
                  <a:schemeClr val="accent5">
                    <a:lumMod val="10000"/>
                  </a:schemeClr>
                </a:solidFill>
                <a:latin typeface="Source Sans Pro" panose="020B0503030403020204" pitchFamily="34" charset="0"/>
                <a:ea typeface="Source Sans Pro" panose="020B0503030403020204" pitchFamily="34" charset="0"/>
              </a:rPr>
              <a:t> </a:t>
            </a:r>
            <a:r>
              <a:rPr lang="en-AU" sz="1800" dirty="0" err="1">
                <a:solidFill>
                  <a:schemeClr val="accent5">
                    <a:lumMod val="10000"/>
                  </a:schemeClr>
                </a:solidFill>
                <a:latin typeface="Source Sans Pro" panose="020B0503030403020204" pitchFamily="34" charset="0"/>
                <a:ea typeface="Source Sans Pro" panose="020B0503030403020204" pitchFamily="34" charset="0"/>
              </a:rPr>
              <a:t>sistem</a:t>
            </a:r>
            <a:r>
              <a:rPr lang="en-AU" sz="1800" dirty="0">
                <a:solidFill>
                  <a:schemeClr val="accent5">
                    <a:lumMod val="10000"/>
                  </a:schemeClr>
                </a:solidFill>
                <a:latin typeface="Source Sans Pro" panose="020B0503030403020204" pitchFamily="34" charset="0"/>
                <a:ea typeface="Source Sans Pro" panose="020B0503030403020204" pitchFamily="34" charset="0"/>
              </a:rPr>
              <a:t> </a:t>
            </a:r>
            <a:r>
              <a:rPr lang="en-AU" sz="1800" dirty="0" err="1">
                <a:solidFill>
                  <a:schemeClr val="accent5">
                    <a:lumMod val="10000"/>
                  </a:schemeClr>
                </a:solidFill>
                <a:latin typeface="Source Sans Pro" panose="020B0503030403020204" pitchFamily="34" charset="0"/>
                <a:ea typeface="Source Sans Pro" panose="020B0503030403020204" pitchFamily="34" charset="0"/>
              </a:rPr>
              <a:t>sanitasi</a:t>
            </a:r>
            <a:r>
              <a:rPr lang="en-AU" sz="1800" dirty="0">
                <a:solidFill>
                  <a:schemeClr val="accent5">
                    <a:lumMod val="10000"/>
                  </a:schemeClr>
                </a:solidFill>
                <a:latin typeface="Source Sans Pro" panose="020B0503030403020204" pitchFamily="34" charset="0"/>
                <a:ea typeface="Source Sans Pro" panose="020B0503030403020204" pitchFamily="34" charset="0"/>
              </a:rPr>
              <a:t>.
</a:t>
            </a:r>
            <a:r>
              <a:rPr lang="en-CH" sz="2000" dirty="0">
                <a:effectLst/>
                <a:latin typeface="Helvetica Neue" panose="02000503000000020004" pitchFamily="2" charset="0"/>
              </a:rPr>
              <a:t>•</a:t>
            </a:r>
            <a:r>
              <a:rPr lang="en-AU" sz="1800" dirty="0" err="1">
                <a:solidFill>
                  <a:schemeClr val="accent5">
                    <a:lumMod val="10000"/>
                  </a:schemeClr>
                </a:solidFill>
                <a:latin typeface="Source Sans Pro" panose="020B0503030403020204" pitchFamily="34" charset="0"/>
                <a:ea typeface="Source Sans Pro" panose="020B0503030403020204" pitchFamily="34" charset="0"/>
              </a:rPr>
              <a:t>Identifikasi</a:t>
            </a:r>
            <a:r>
              <a:rPr lang="en-AU" sz="1800" dirty="0">
                <a:solidFill>
                  <a:schemeClr val="accent5">
                    <a:lumMod val="10000"/>
                  </a:schemeClr>
                </a:solidFill>
                <a:latin typeface="Source Sans Pro" panose="020B0503030403020204" pitchFamily="34" charset="0"/>
                <a:ea typeface="Source Sans Pro" panose="020B0503030403020204" pitchFamily="34" charset="0"/>
              </a:rPr>
              <a:t> </a:t>
            </a:r>
            <a:r>
              <a:rPr lang="en-AU" sz="1800" b="1" dirty="0" err="1">
                <a:solidFill>
                  <a:schemeClr val="accent5">
                    <a:lumMod val="10000"/>
                  </a:schemeClr>
                </a:solidFill>
                <a:latin typeface="Source Sans Pro" panose="020B0503030403020204" pitchFamily="34" charset="0"/>
                <a:ea typeface="Source Sans Pro" panose="020B0503030403020204" pitchFamily="34" charset="0"/>
              </a:rPr>
              <a:t>kelompok</a:t>
            </a:r>
            <a:r>
              <a:rPr lang="en-AU" sz="1800" b="1" dirty="0">
                <a:solidFill>
                  <a:schemeClr val="accent5">
                    <a:lumMod val="10000"/>
                  </a:schemeClr>
                </a:solidFill>
                <a:latin typeface="Source Sans Pro" panose="020B0503030403020204" pitchFamily="34" charset="0"/>
                <a:ea typeface="Source Sans Pro" panose="020B0503030403020204" pitchFamily="34" charset="0"/>
              </a:rPr>
              <a:t> </a:t>
            </a:r>
            <a:r>
              <a:rPr lang="en-AU" sz="1800" b="1" dirty="0" err="1">
                <a:solidFill>
                  <a:schemeClr val="accent5">
                    <a:lumMod val="10000"/>
                  </a:schemeClr>
                </a:solidFill>
                <a:latin typeface="Source Sans Pro" panose="020B0503030403020204" pitchFamily="34" charset="0"/>
                <a:ea typeface="Source Sans Pro" panose="020B0503030403020204" pitchFamily="34" charset="0"/>
              </a:rPr>
              <a:t>paparan</a:t>
            </a:r>
            <a:r>
              <a:rPr lang="en-AU" sz="1800" dirty="0">
                <a:solidFill>
                  <a:schemeClr val="accent5">
                    <a:lumMod val="10000"/>
                  </a:schemeClr>
                </a:solidFill>
                <a:latin typeface="Source Sans Pro" panose="020B0503030403020204" pitchFamily="34" charset="0"/>
                <a:ea typeface="Source Sans Pro" panose="020B0503030403020204" pitchFamily="34" charset="0"/>
              </a:rPr>
              <a:t>.</a:t>
            </a:r>
            <a:endParaRPr lang="en-AU" sz="1800" dirty="0">
              <a:latin typeface="Source Sans Pro" panose="020B0503030403020204" pitchFamily="34" charset="0"/>
              <a:ea typeface="Source Sans Pro" panose="020B0503030403020204" pitchFamily="34" charset="0"/>
            </a:endParaRPr>
          </a:p>
        </p:txBody>
      </p:sp>
      <p:pic>
        <p:nvPicPr>
          <p:cNvPr id="2" name="Picture 1">
            <a:extLst>
              <a:ext uri="{FF2B5EF4-FFF2-40B4-BE49-F238E27FC236}">
                <a16:creationId xmlns:a16="http://schemas.microsoft.com/office/drawing/2014/main" id="{A8E87213-B271-1783-064B-C0CC20BEED39}"/>
              </a:ext>
            </a:extLst>
          </p:cNvPr>
          <p:cNvPicPr>
            <a:picLocks noChangeAspect="1"/>
          </p:cNvPicPr>
          <p:nvPr/>
        </p:nvPicPr>
        <p:blipFill>
          <a:blip r:embed="rId4"/>
          <a:stretch>
            <a:fillRect/>
          </a:stretch>
        </p:blipFill>
        <p:spPr>
          <a:xfrm>
            <a:off x="5105734" y="3841056"/>
            <a:ext cx="3410945" cy="2457272"/>
          </a:xfrm>
          <a:prstGeom prst="rect">
            <a:avLst/>
          </a:prstGeom>
        </p:spPr>
      </p:pic>
      <p:sp>
        <p:nvSpPr>
          <p:cNvPr id="3" name="4 Marcador de texto">
            <a:extLst>
              <a:ext uri="{FF2B5EF4-FFF2-40B4-BE49-F238E27FC236}">
                <a16:creationId xmlns:a16="http://schemas.microsoft.com/office/drawing/2014/main" id="{C2A4BE40-B592-8ECD-6527-31E53BC27298}"/>
              </a:ext>
            </a:extLst>
          </p:cNvPr>
          <p:cNvSpPr txBox="1">
            <a:spLocks/>
          </p:cNvSpPr>
          <p:nvPr/>
        </p:nvSpPr>
        <p:spPr>
          <a:xfrm>
            <a:off x="172490" y="4542132"/>
            <a:ext cx="4971919" cy="3122416"/>
          </a:xfrm>
          <a:prstGeom prst="rect">
            <a:avLst/>
          </a:prstGeom>
        </p:spPr>
        <p:txBody>
          <a:bodyPr anchor="t"/>
          <a:lstStyle>
            <a:lvl1pPr marL="228600" indent="-228600" algn="l" defTabSz="914400" rtl="0" eaLnBrk="1" latinLnBrk="0" hangingPunct="1">
              <a:lnSpc>
                <a:spcPct val="150000"/>
              </a:lnSpc>
              <a:spcBef>
                <a:spcPts val="1000"/>
              </a:spcBef>
              <a:buFont typeface="Arial" panose="020B0604020202020204" pitchFamily="34" charset="0"/>
              <a:buChar char="•"/>
              <a:defRPr sz="1600" b="0" i="0" kern="1200">
                <a:solidFill>
                  <a:schemeClr val="tx2"/>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1800" dirty="0" err="1">
                <a:solidFill>
                  <a:schemeClr val="accent5">
                    <a:lumMod val="10000"/>
                  </a:schemeClr>
                </a:solidFill>
                <a:latin typeface="Source Sans Pro" panose="020B0503030403020204" pitchFamily="34" charset="0"/>
                <a:ea typeface="Source Sans Pro" panose="020B0503030403020204" pitchFamily="34" charset="0"/>
              </a:rPr>
              <a:t>Dalam</a:t>
            </a:r>
            <a:r>
              <a:rPr lang="en-AU" sz="1800" dirty="0">
                <a:solidFill>
                  <a:schemeClr val="accent5">
                    <a:lumMod val="10000"/>
                  </a:schemeClr>
                </a:solidFill>
                <a:latin typeface="Source Sans Pro" panose="020B0503030403020204" pitchFamily="34" charset="0"/>
                <a:ea typeface="Source Sans Pro" panose="020B0503030403020204" pitchFamily="34" charset="0"/>
              </a:rPr>
              <a:t> </a:t>
            </a:r>
            <a:r>
              <a:rPr lang="en-AU" sz="1800" b="1" dirty="0" err="1">
                <a:solidFill>
                  <a:schemeClr val="accent5">
                    <a:lumMod val="10000"/>
                  </a:schemeClr>
                </a:solidFill>
                <a:latin typeface="Source Sans Pro" panose="020B0503030403020204" pitchFamily="34" charset="0"/>
                <a:ea typeface="Source Sans Pro" panose="020B0503030403020204" pitchFamily="34" charset="0"/>
              </a:rPr>
              <a:t>Dokumen</a:t>
            </a:r>
            <a:r>
              <a:rPr lang="en-AU" sz="1800" b="1" dirty="0">
                <a:solidFill>
                  <a:schemeClr val="accent5">
                    <a:lumMod val="10000"/>
                  </a:schemeClr>
                </a:solidFill>
                <a:latin typeface="Source Sans Pro" panose="020B0503030403020204" pitchFamily="34" charset="0"/>
                <a:ea typeface="Source Sans Pro" panose="020B0503030403020204" pitchFamily="34" charset="0"/>
              </a:rPr>
              <a:t> SSP </a:t>
            </a:r>
            <a:r>
              <a:rPr lang="en-AU" sz="1800" dirty="0">
                <a:solidFill>
                  <a:schemeClr val="accent5">
                    <a:lumMod val="10000"/>
                  </a:schemeClr>
                </a:solidFill>
                <a:latin typeface="Source Sans Pro" panose="020B0503030403020204" pitchFamily="34" charset="0"/>
                <a:ea typeface="Source Sans Pro" panose="020B0503030403020204" pitchFamily="34" charset="0"/>
              </a:rPr>
              <a:t>Anda: 
</a:t>
            </a:r>
            <a:r>
              <a:rPr lang="en-CH" sz="1800" dirty="0">
                <a:effectLst/>
                <a:latin typeface="Helvetica Neue" panose="02000503000000020004" pitchFamily="2" charset="0"/>
              </a:rPr>
              <a:t> • </a:t>
            </a:r>
            <a:r>
              <a:rPr lang="en-AU" sz="1800" dirty="0" err="1">
                <a:solidFill>
                  <a:schemeClr val="accent5">
                    <a:lumMod val="10000"/>
                  </a:schemeClr>
                </a:solidFill>
                <a:latin typeface="Source Sans Pro" panose="020B0503030403020204" pitchFamily="34" charset="0"/>
                <a:ea typeface="Source Sans Pro" panose="020B0503030403020204" pitchFamily="34" charset="0"/>
              </a:rPr>
              <a:t>Mengkarakterisasi</a:t>
            </a:r>
            <a:r>
              <a:rPr lang="en-AU" sz="1800" dirty="0">
                <a:solidFill>
                  <a:schemeClr val="accent5">
                    <a:lumMod val="10000"/>
                  </a:schemeClr>
                </a:solidFill>
                <a:latin typeface="Source Sans Pro" panose="020B0503030403020204" pitchFamily="34" charset="0"/>
                <a:ea typeface="Source Sans Pro" panose="020B0503030403020204" pitchFamily="34" charset="0"/>
              </a:rPr>
              <a:t> </a:t>
            </a:r>
            <a:r>
              <a:rPr lang="en-AU" sz="1800" dirty="0" err="1">
                <a:solidFill>
                  <a:schemeClr val="accent5">
                    <a:lumMod val="10000"/>
                  </a:schemeClr>
                </a:solidFill>
                <a:latin typeface="Source Sans Pro" panose="020B0503030403020204" pitchFamily="34" charset="0"/>
                <a:ea typeface="Source Sans Pro" panose="020B0503030403020204" pitchFamily="34" charset="0"/>
              </a:rPr>
              <a:t>semua</a:t>
            </a:r>
            <a:r>
              <a:rPr lang="en-AU" sz="1800" dirty="0">
                <a:solidFill>
                  <a:schemeClr val="accent5">
                    <a:lumMod val="10000"/>
                  </a:schemeClr>
                </a:solidFill>
                <a:latin typeface="Source Sans Pro" panose="020B0503030403020204" pitchFamily="34" charset="0"/>
                <a:ea typeface="Source Sans Pro" panose="020B0503030403020204" pitchFamily="34" charset="0"/>
              </a:rPr>
              <a:t> </a:t>
            </a:r>
            <a:r>
              <a:rPr lang="en-AU" sz="1800" dirty="0" err="1">
                <a:solidFill>
                  <a:schemeClr val="accent5">
                    <a:lumMod val="10000"/>
                  </a:schemeClr>
                </a:solidFill>
                <a:latin typeface="Source Sans Pro" panose="020B0503030403020204" pitchFamily="34" charset="0"/>
                <a:ea typeface="Source Sans Pro" panose="020B0503030403020204" pitchFamily="34" charset="0"/>
              </a:rPr>
              <a:t>alur</a:t>
            </a:r>
            <a:r>
              <a:rPr lang="en-AU" sz="1800" dirty="0">
                <a:solidFill>
                  <a:schemeClr val="accent5">
                    <a:lumMod val="10000"/>
                  </a:schemeClr>
                </a:solidFill>
                <a:latin typeface="Source Sans Pro" panose="020B0503030403020204" pitchFamily="34" charset="0"/>
                <a:ea typeface="Source Sans Pro" panose="020B0503030403020204" pitchFamily="34" charset="0"/>
              </a:rPr>
              <a:t> </a:t>
            </a:r>
            <a:r>
              <a:rPr lang="en-AU" sz="1800" dirty="0" err="1">
                <a:solidFill>
                  <a:schemeClr val="accent5">
                    <a:lumMod val="10000"/>
                  </a:schemeClr>
                </a:solidFill>
                <a:latin typeface="Source Sans Pro" panose="020B0503030403020204" pitchFamily="34" charset="0"/>
                <a:ea typeface="Source Sans Pro" panose="020B0503030403020204" pitchFamily="34" charset="0"/>
              </a:rPr>
              <a:t>sistem</a:t>
            </a:r>
            <a:r>
              <a:rPr lang="en-AU" sz="1800" dirty="0">
                <a:solidFill>
                  <a:schemeClr val="accent5">
                    <a:lumMod val="10000"/>
                  </a:schemeClr>
                </a:solidFill>
                <a:latin typeface="Source Sans Pro" panose="020B0503030403020204" pitchFamily="34" charset="0"/>
                <a:ea typeface="Source Sans Pro" panose="020B0503030403020204" pitchFamily="34" charset="0"/>
              </a:rPr>
              <a:t>.
</a:t>
            </a:r>
            <a:r>
              <a:rPr lang="en-CH" sz="1800" dirty="0">
                <a:effectLst/>
                <a:latin typeface="Helvetica Neue" panose="02000503000000020004" pitchFamily="2" charset="0"/>
              </a:rPr>
              <a:t> • </a:t>
            </a:r>
            <a:r>
              <a:rPr lang="en-AU" sz="1800" dirty="0" err="1">
                <a:solidFill>
                  <a:schemeClr val="accent5">
                    <a:lumMod val="10000"/>
                  </a:schemeClr>
                </a:solidFill>
                <a:latin typeface="Source Sans Pro" panose="020B0503030403020204" pitchFamily="34" charset="0"/>
                <a:ea typeface="Source Sans Pro" panose="020B0503030403020204" pitchFamily="34" charset="0"/>
              </a:rPr>
              <a:t>Karakterisasi</a:t>
            </a:r>
            <a:r>
              <a:rPr lang="en-AU" sz="1800" dirty="0">
                <a:solidFill>
                  <a:schemeClr val="accent5">
                    <a:lumMod val="10000"/>
                  </a:schemeClr>
                </a:solidFill>
                <a:latin typeface="Source Sans Pro" panose="020B0503030403020204" pitchFamily="34" charset="0"/>
                <a:ea typeface="Source Sans Pro" panose="020B0503030403020204" pitchFamily="34" charset="0"/>
              </a:rPr>
              <a:t> </a:t>
            </a:r>
            <a:r>
              <a:rPr lang="en-AU" sz="1800" dirty="0" err="1">
                <a:solidFill>
                  <a:schemeClr val="accent5">
                    <a:lumMod val="10000"/>
                  </a:schemeClr>
                </a:solidFill>
                <a:latin typeface="Source Sans Pro" panose="020B0503030403020204" pitchFamily="34" charset="0"/>
                <a:ea typeface="Source Sans Pro" panose="020B0503030403020204" pitchFamily="34" charset="0"/>
              </a:rPr>
              <a:t>kelompok</a:t>
            </a:r>
            <a:r>
              <a:rPr lang="en-AU" sz="1800" dirty="0">
                <a:solidFill>
                  <a:schemeClr val="accent5">
                    <a:lumMod val="10000"/>
                  </a:schemeClr>
                </a:solidFill>
                <a:latin typeface="Source Sans Pro" panose="020B0503030403020204" pitchFamily="34" charset="0"/>
                <a:ea typeface="Source Sans Pro" panose="020B0503030403020204" pitchFamily="34" charset="0"/>
              </a:rPr>
              <a:t> </a:t>
            </a:r>
            <a:r>
              <a:rPr lang="en-AU" sz="1800" dirty="0" err="1">
                <a:solidFill>
                  <a:schemeClr val="accent5">
                    <a:lumMod val="10000"/>
                  </a:schemeClr>
                </a:solidFill>
                <a:latin typeface="Source Sans Pro" panose="020B0503030403020204" pitchFamily="34" charset="0"/>
                <a:ea typeface="Source Sans Pro" panose="020B0503030403020204" pitchFamily="34" charset="0"/>
              </a:rPr>
              <a:t>terpapar</a:t>
            </a:r>
            <a:r>
              <a:rPr lang="en-AU" sz="1800" dirty="0">
                <a:solidFill>
                  <a:schemeClr val="accent5">
                    <a:lumMod val="10000"/>
                  </a:schemeClr>
                </a:solidFill>
                <a:latin typeface="Source Sans Pro" panose="020B0503030403020204" pitchFamily="34" charset="0"/>
                <a:ea typeface="Source Sans Pro" panose="020B0503030403020204" pitchFamily="34" charset="0"/>
              </a:rPr>
              <a:t>.
</a:t>
            </a:r>
            <a:r>
              <a:rPr lang="en-CH" sz="1800" dirty="0">
                <a:effectLst/>
                <a:latin typeface="Helvetica Neue" panose="02000503000000020004" pitchFamily="2" charset="0"/>
              </a:rPr>
              <a:t> • </a:t>
            </a:r>
            <a:r>
              <a:rPr lang="en-AU" sz="1800" dirty="0" err="1">
                <a:solidFill>
                  <a:schemeClr val="accent5">
                    <a:lumMod val="10000"/>
                  </a:schemeClr>
                </a:solidFill>
                <a:latin typeface="Source Sans Pro" panose="020B0503030403020204" pitchFamily="34" charset="0"/>
                <a:ea typeface="Source Sans Pro" panose="020B0503030403020204" pitchFamily="34" charset="0"/>
              </a:rPr>
              <a:t>Identifikasi</a:t>
            </a:r>
            <a:r>
              <a:rPr lang="en-AU" sz="1800" dirty="0">
                <a:solidFill>
                  <a:schemeClr val="accent5">
                    <a:lumMod val="10000"/>
                  </a:schemeClr>
                </a:solidFill>
                <a:latin typeface="Source Sans Pro" panose="020B0503030403020204" pitchFamily="34" charset="0"/>
                <a:ea typeface="Source Sans Pro" panose="020B0503030403020204" pitchFamily="34" charset="0"/>
              </a:rPr>
              <a:t> </a:t>
            </a:r>
            <a:r>
              <a:rPr lang="en-AU" sz="1800" dirty="0" err="1">
                <a:solidFill>
                  <a:schemeClr val="accent5">
                    <a:lumMod val="10000"/>
                  </a:schemeClr>
                </a:solidFill>
                <a:latin typeface="Source Sans Pro" panose="020B0503030403020204" pitchFamily="34" charset="0"/>
                <a:ea typeface="Source Sans Pro" panose="020B0503030403020204" pitchFamily="34" charset="0"/>
              </a:rPr>
              <a:t>informasi</a:t>
            </a:r>
            <a:r>
              <a:rPr lang="en-AU" sz="1800" dirty="0">
                <a:solidFill>
                  <a:schemeClr val="accent5">
                    <a:lumMod val="10000"/>
                  </a:schemeClr>
                </a:solidFill>
                <a:latin typeface="Source Sans Pro" panose="020B0503030403020204" pitchFamily="34" charset="0"/>
                <a:ea typeface="Source Sans Pro" panose="020B0503030403020204" pitchFamily="34" charset="0"/>
              </a:rPr>
              <a:t> </a:t>
            </a:r>
            <a:r>
              <a:rPr lang="en-AU" sz="1800" dirty="0" err="1">
                <a:solidFill>
                  <a:schemeClr val="accent5">
                    <a:lumMod val="10000"/>
                  </a:schemeClr>
                </a:solidFill>
                <a:latin typeface="Source Sans Pro" panose="020B0503030403020204" pitchFamily="34" charset="0"/>
                <a:ea typeface="Source Sans Pro" panose="020B0503030403020204" pitchFamily="34" charset="0"/>
              </a:rPr>
              <a:t>pendukung</a:t>
            </a:r>
            <a:r>
              <a:rPr lang="en-AU" sz="1800" dirty="0">
                <a:solidFill>
                  <a:schemeClr val="accent5">
                    <a:lumMod val="10000"/>
                  </a:schemeClr>
                </a:solidFill>
                <a:latin typeface="Source Sans Pro" panose="020B0503030403020204" pitchFamily="34" charset="0"/>
                <a:ea typeface="Source Sans Pro" panose="020B0503030403020204" pitchFamily="34" charset="0"/>
              </a:rPr>
              <a:t> yang </a:t>
            </a:r>
            <a:r>
              <a:rPr lang="en-AU" sz="1800" dirty="0" err="1">
                <a:solidFill>
                  <a:schemeClr val="accent5">
                    <a:lumMod val="10000"/>
                  </a:schemeClr>
                </a:solidFill>
                <a:latin typeface="Source Sans Pro" panose="020B0503030403020204" pitchFamily="34" charset="0"/>
                <a:ea typeface="Source Sans Pro" panose="020B0503030403020204" pitchFamily="34" charset="0"/>
              </a:rPr>
              <a:t>perlu</a:t>
            </a:r>
            <a:r>
              <a:rPr lang="en-AU" sz="1800" dirty="0">
                <a:solidFill>
                  <a:schemeClr val="accent5">
                    <a:lumMod val="10000"/>
                  </a:schemeClr>
                </a:solidFill>
                <a:latin typeface="Source Sans Pro" panose="020B0503030403020204" pitchFamily="34" charset="0"/>
                <a:ea typeface="Source Sans Pro" panose="020B0503030403020204" pitchFamily="34" charset="0"/>
              </a:rPr>
              <a:t> </a:t>
            </a:r>
            <a:r>
              <a:rPr lang="en-AU" sz="1800" dirty="0" err="1">
                <a:solidFill>
                  <a:schemeClr val="accent5">
                    <a:lumMod val="10000"/>
                  </a:schemeClr>
                </a:solidFill>
                <a:latin typeface="Source Sans Pro" panose="020B0503030403020204" pitchFamily="34" charset="0"/>
                <a:ea typeface="Source Sans Pro" panose="020B0503030403020204" pitchFamily="34" charset="0"/>
              </a:rPr>
              <a:t>dikumpulkan</a:t>
            </a:r>
            <a:r>
              <a:rPr lang="en-AU" sz="1800" dirty="0">
                <a:solidFill>
                  <a:schemeClr val="accent5">
                    <a:lumMod val="10000"/>
                  </a:schemeClr>
                </a:solidFill>
                <a:latin typeface="Source Sans Pro" panose="020B0503030403020204" pitchFamily="34" charset="0"/>
                <a:ea typeface="Source Sans Pro" panose="020B0503030403020204" pitchFamily="34" charset="0"/>
              </a:rPr>
              <a:t>.</a:t>
            </a:r>
            <a:endParaRPr lang="en-AU" sz="18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8437083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5282F1-231A-DB5F-4D74-AE5E5D221431}"/>
              </a:ext>
            </a:extLst>
          </p:cNvPr>
          <p:cNvSpPr/>
          <p:nvPr/>
        </p:nvSpPr>
        <p:spPr>
          <a:xfrm>
            <a:off x="239189" y="991727"/>
            <a:ext cx="8770340" cy="6313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20DC9896-D018-686C-3EB9-57ECBC48D618}"/>
              </a:ext>
            </a:extLst>
          </p:cNvPr>
          <p:cNvPicPr>
            <a:picLocks noChangeAspect="1"/>
          </p:cNvPicPr>
          <p:nvPr/>
        </p:nvPicPr>
        <p:blipFill>
          <a:blip r:embed="rId2"/>
          <a:stretch>
            <a:fillRect/>
          </a:stretch>
        </p:blipFill>
        <p:spPr>
          <a:xfrm>
            <a:off x="705260" y="805461"/>
            <a:ext cx="3341807" cy="2161971"/>
          </a:xfrm>
          <a:prstGeom prst="rect">
            <a:avLst/>
          </a:prstGeom>
        </p:spPr>
      </p:pic>
      <p:pic>
        <p:nvPicPr>
          <p:cNvPr id="13" name="Picture 12">
            <a:extLst>
              <a:ext uri="{FF2B5EF4-FFF2-40B4-BE49-F238E27FC236}">
                <a16:creationId xmlns:a16="http://schemas.microsoft.com/office/drawing/2014/main" id="{2DBA2F42-AD21-7EB4-A818-05C4AD663D67}"/>
              </a:ext>
            </a:extLst>
          </p:cNvPr>
          <p:cNvPicPr>
            <a:picLocks noChangeAspect="1"/>
          </p:cNvPicPr>
          <p:nvPr/>
        </p:nvPicPr>
        <p:blipFill>
          <a:blip r:embed="rId3"/>
          <a:stretch>
            <a:fillRect/>
          </a:stretch>
        </p:blipFill>
        <p:spPr>
          <a:xfrm>
            <a:off x="1297950" y="3036291"/>
            <a:ext cx="2393517" cy="3334635"/>
          </a:xfrm>
          <a:prstGeom prst="rect">
            <a:avLst/>
          </a:prstGeom>
        </p:spPr>
      </p:pic>
      <p:pic>
        <p:nvPicPr>
          <p:cNvPr id="14" name="Picture 13">
            <a:extLst>
              <a:ext uri="{FF2B5EF4-FFF2-40B4-BE49-F238E27FC236}">
                <a16:creationId xmlns:a16="http://schemas.microsoft.com/office/drawing/2014/main" id="{6B7D81FC-C595-D419-004B-1275CF0A3088}"/>
              </a:ext>
            </a:extLst>
          </p:cNvPr>
          <p:cNvPicPr>
            <a:picLocks noChangeAspect="1"/>
          </p:cNvPicPr>
          <p:nvPr/>
        </p:nvPicPr>
        <p:blipFill>
          <a:blip r:embed="rId4"/>
          <a:stretch>
            <a:fillRect/>
          </a:stretch>
        </p:blipFill>
        <p:spPr>
          <a:xfrm>
            <a:off x="4664654" y="410914"/>
            <a:ext cx="4010993" cy="2625377"/>
          </a:xfrm>
          <a:prstGeom prst="rect">
            <a:avLst/>
          </a:prstGeom>
        </p:spPr>
      </p:pic>
      <p:pic>
        <p:nvPicPr>
          <p:cNvPr id="15" name="Picture 14">
            <a:extLst>
              <a:ext uri="{FF2B5EF4-FFF2-40B4-BE49-F238E27FC236}">
                <a16:creationId xmlns:a16="http://schemas.microsoft.com/office/drawing/2014/main" id="{06D5BE5D-3910-703F-8844-A3E3E3AEA845}"/>
              </a:ext>
            </a:extLst>
          </p:cNvPr>
          <p:cNvPicPr>
            <a:picLocks noChangeAspect="1"/>
          </p:cNvPicPr>
          <p:nvPr/>
        </p:nvPicPr>
        <p:blipFill>
          <a:blip r:embed="rId5"/>
          <a:stretch>
            <a:fillRect/>
          </a:stretch>
        </p:blipFill>
        <p:spPr>
          <a:xfrm>
            <a:off x="4587904" y="3777952"/>
            <a:ext cx="4283414" cy="2364974"/>
          </a:xfrm>
          <a:prstGeom prst="rect">
            <a:avLst/>
          </a:prstGeom>
        </p:spPr>
      </p:pic>
      <p:sp>
        <p:nvSpPr>
          <p:cNvPr id="7" name="Down Arrow 6">
            <a:extLst>
              <a:ext uri="{FF2B5EF4-FFF2-40B4-BE49-F238E27FC236}">
                <a16:creationId xmlns:a16="http://schemas.microsoft.com/office/drawing/2014/main" id="{6CD60E9D-6DED-63D1-296B-E0BCC35B26E2}"/>
              </a:ext>
            </a:extLst>
          </p:cNvPr>
          <p:cNvSpPr/>
          <p:nvPr/>
        </p:nvSpPr>
        <p:spPr>
          <a:xfrm rot="17731805">
            <a:off x="461783" y="987978"/>
            <a:ext cx="457200" cy="781665"/>
          </a:xfrm>
          <a:prstGeom prst="downArrow">
            <a:avLst/>
          </a:prstGeom>
          <a:solidFill>
            <a:schemeClr val="accent3">
              <a:lumMod val="50000"/>
              <a:lumOff val="50000"/>
            </a:schemeClr>
          </a:solidFill>
          <a:ln>
            <a:solidFill>
              <a:schemeClr val="accent3">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Down Arrow 7">
            <a:extLst>
              <a:ext uri="{FF2B5EF4-FFF2-40B4-BE49-F238E27FC236}">
                <a16:creationId xmlns:a16="http://schemas.microsoft.com/office/drawing/2014/main" id="{969FB679-9A34-AFE1-ACA3-378691FDB261}"/>
              </a:ext>
            </a:extLst>
          </p:cNvPr>
          <p:cNvSpPr/>
          <p:nvPr/>
        </p:nvSpPr>
        <p:spPr>
          <a:xfrm rot="17731805">
            <a:off x="476660" y="3761842"/>
            <a:ext cx="457200" cy="781665"/>
          </a:xfrm>
          <a:prstGeom prst="downArrow">
            <a:avLst/>
          </a:prstGeom>
          <a:solidFill>
            <a:schemeClr val="accent3">
              <a:lumMod val="50000"/>
              <a:lumOff val="50000"/>
            </a:schemeClr>
          </a:solidFill>
          <a:ln>
            <a:solidFill>
              <a:schemeClr val="accent3">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Down Arrow 5">
            <a:extLst>
              <a:ext uri="{FF2B5EF4-FFF2-40B4-BE49-F238E27FC236}">
                <a16:creationId xmlns:a16="http://schemas.microsoft.com/office/drawing/2014/main" id="{72F691C1-F166-7F3E-2EDF-FD57B4E9B9B9}"/>
              </a:ext>
            </a:extLst>
          </p:cNvPr>
          <p:cNvSpPr/>
          <p:nvPr/>
        </p:nvSpPr>
        <p:spPr>
          <a:xfrm rot="17731805">
            <a:off x="4451695" y="4617440"/>
            <a:ext cx="457200" cy="781665"/>
          </a:xfrm>
          <a:prstGeom prst="downArrow">
            <a:avLst/>
          </a:prstGeom>
          <a:solidFill>
            <a:schemeClr val="accent3">
              <a:lumMod val="50000"/>
              <a:lumOff val="50000"/>
            </a:schemeClr>
          </a:solidFill>
          <a:ln>
            <a:solidFill>
              <a:schemeClr val="accent3">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Down Arrow 9">
            <a:extLst>
              <a:ext uri="{FF2B5EF4-FFF2-40B4-BE49-F238E27FC236}">
                <a16:creationId xmlns:a16="http://schemas.microsoft.com/office/drawing/2014/main" id="{C50CEE3B-7952-FC09-8295-003619EFA8D4}"/>
              </a:ext>
            </a:extLst>
          </p:cNvPr>
          <p:cNvSpPr/>
          <p:nvPr/>
        </p:nvSpPr>
        <p:spPr>
          <a:xfrm rot="17731805">
            <a:off x="4560848" y="1286925"/>
            <a:ext cx="457200" cy="781665"/>
          </a:xfrm>
          <a:prstGeom prst="downArrow">
            <a:avLst/>
          </a:prstGeom>
          <a:solidFill>
            <a:schemeClr val="accent3">
              <a:lumMod val="50000"/>
              <a:lumOff val="50000"/>
            </a:schemeClr>
          </a:solidFill>
          <a:ln>
            <a:solidFill>
              <a:schemeClr val="accent3">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19">
            <a:extLst>
              <a:ext uri="{FF2B5EF4-FFF2-40B4-BE49-F238E27FC236}">
                <a16:creationId xmlns:a16="http://schemas.microsoft.com/office/drawing/2014/main" id="{14A8C7E5-FF5E-671C-1D59-4D7715327C81}"/>
              </a:ext>
            </a:extLst>
          </p:cNvPr>
          <p:cNvSpPr txBox="1">
            <a:spLocks/>
          </p:cNvSpPr>
          <p:nvPr/>
        </p:nvSpPr>
        <p:spPr>
          <a:xfrm>
            <a:off x="239189" y="284600"/>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26676"/>
                </a:solidFill>
              </a:rPr>
              <a:t>KERJA KELOMPOK</a:t>
            </a:r>
          </a:p>
        </p:txBody>
      </p:sp>
    </p:spTree>
    <p:extLst>
      <p:ext uri="{BB962C8B-B14F-4D97-AF65-F5344CB8AC3E}">
        <p14:creationId xmlns:p14="http://schemas.microsoft.com/office/powerpoint/2010/main" val="39191848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683C7E-CB7E-D543-9D38-E705E704F9AF}"/>
              </a:ext>
            </a:extLst>
          </p:cNvPr>
          <p:cNvPicPr>
            <a:picLocks noChangeAspect="1"/>
          </p:cNvPicPr>
          <p:nvPr/>
        </p:nvPicPr>
        <p:blipFill>
          <a:blip r:embed="rId2"/>
          <a:stretch>
            <a:fillRect/>
          </a:stretch>
        </p:blipFill>
        <p:spPr>
          <a:xfrm>
            <a:off x="1289432" y="1242249"/>
            <a:ext cx="6565136" cy="3895248"/>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1CFEEB7B-EDCF-1647-93A0-EB2ABD79EF3B}"/>
              </a:ext>
            </a:extLst>
          </p:cNvPr>
          <p:cNvPicPr>
            <a:picLocks noChangeAspect="1"/>
          </p:cNvPicPr>
          <p:nvPr/>
        </p:nvPicPr>
        <p:blipFill rotWithShape="1">
          <a:blip r:embed="rId3">
            <a:extLst>
              <a:ext uri="{28A0092B-C50C-407E-A947-70E740481C1C}">
                <a14:useLocalDpi xmlns:a14="http://schemas.microsoft.com/office/drawing/2010/main" val="0"/>
              </a:ext>
            </a:extLst>
          </a:blip>
          <a:srcRect l="3240" t="13733" r="2533" b="11376"/>
          <a:stretch/>
        </p:blipFill>
        <p:spPr>
          <a:xfrm>
            <a:off x="118442" y="5665335"/>
            <a:ext cx="2101931" cy="521085"/>
          </a:xfrm>
          <a:prstGeom prst="rect">
            <a:avLst/>
          </a:prstGeom>
          <a:ln>
            <a:noFill/>
          </a:ln>
        </p:spPr>
      </p:pic>
      <p:sp>
        <p:nvSpPr>
          <p:cNvPr id="4" name="TextBox 3">
            <a:extLst>
              <a:ext uri="{FF2B5EF4-FFF2-40B4-BE49-F238E27FC236}">
                <a16:creationId xmlns:a16="http://schemas.microsoft.com/office/drawing/2014/main" id="{BF9B888F-0248-EE4C-880A-14BA655FEDC5}"/>
              </a:ext>
            </a:extLst>
          </p:cNvPr>
          <p:cNvSpPr txBox="1"/>
          <p:nvPr/>
        </p:nvSpPr>
        <p:spPr>
          <a:xfrm>
            <a:off x="114724" y="6496216"/>
            <a:ext cx="915635" cy="307777"/>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 2:</a:t>
            </a:r>
          </a:p>
        </p:txBody>
      </p:sp>
      <p:sp>
        <p:nvSpPr>
          <p:cNvPr id="6" name="Text Placeholder 32">
            <a:extLst>
              <a:ext uri="{FF2B5EF4-FFF2-40B4-BE49-F238E27FC236}">
                <a16:creationId xmlns:a16="http://schemas.microsoft.com/office/drawing/2014/main" id="{0EE8855D-1D49-CD4A-906E-0E05583FC5BA}"/>
              </a:ext>
            </a:extLst>
          </p:cNvPr>
          <p:cNvSpPr txBox="1">
            <a:spLocks/>
          </p:cNvSpPr>
          <p:nvPr/>
        </p:nvSpPr>
        <p:spPr>
          <a:xfrm>
            <a:off x="1006252" y="6523994"/>
            <a:ext cx="5295900" cy="3714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solidFill>
                  <a:schemeClr val="bg1"/>
                </a:solidFill>
                <a:latin typeface="Source Sans Pro" panose="020B0503030403020204" pitchFamily="34" charset="0"/>
                <a:ea typeface="Source Sans Pro" panose="020B0503030403020204" pitchFamily="34" charset="0"/>
              </a:rPr>
              <a:t>MENGGAMBARKAN SISTIM SANITASI</a:t>
            </a:r>
          </a:p>
        </p:txBody>
      </p:sp>
      <p:sp>
        <p:nvSpPr>
          <p:cNvPr id="2" name="TextBox 1">
            <a:extLst>
              <a:ext uri="{FF2B5EF4-FFF2-40B4-BE49-F238E27FC236}">
                <a16:creationId xmlns:a16="http://schemas.microsoft.com/office/drawing/2014/main" id="{C2C38B87-24E7-FC3E-A5FE-10E207ECF090}"/>
              </a:ext>
            </a:extLst>
          </p:cNvPr>
          <p:cNvSpPr txBox="1"/>
          <p:nvPr/>
        </p:nvSpPr>
        <p:spPr>
          <a:xfrm>
            <a:off x="2732144" y="4703610"/>
            <a:ext cx="5122424" cy="461665"/>
          </a:xfrm>
          <a:prstGeom prst="rect">
            <a:avLst/>
          </a:prstGeom>
          <a:solidFill>
            <a:schemeClr val="bg1"/>
          </a:solidFill>
        </p:spPr>
        <p:txBody>
          <a:bodyPr wrap="square">
            <a:spAutoFit/>
          </a:bodyPr>
          <a:lstStyle/>
          <a:p>
            <a:r>
              <a:rPr lang="en-GB" sz="2400" b="0" dirty="0">
                <a:solidFill>
                  <a:srgbClr val="226676"/>
                </a:solidFill>
              </a:rPr>
              <a:t>MENGGAMBARKAN SISTIM SANITASI</a:t>
            </a:r>
            <a:endParaRPr lang="x-none" sz="2400" b="0" dirty="0">
              <a:solidFill>
                <a:srgbClr val="226676"/>
              </a:solidFill>
            </a:endParaRPr>
          </a:p>
        </p:txBody>
      </p:sp>
    </p:spTree>
    <p:extLst>
      <p:ext uri="{BB962C8B-B14F-4D97-AF65-F5344CB8AC3E}">
        <p14:creationId xmlns:p14="http://schemas.microsoft.com/office/powerpoint/2010/main" val="3886059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D6ACAB2-366D-5135-B768-F7B5EB0F0128}"/>
              </a:ext>
            </a:extLst>
          </p:cNvPr>
          <p:cNvPicPr>
            <a:picLocks noChangeAspect="1"/>
          </p:cNvPicPr>
          <p:nvPr/>
        </p:nvPicPr>
        <p:blipFill>
          <a:blip r:embed="rId3"/>
          <a:stretch>
            <a:fillRect/>
          </a:stretch>
        </p:blipFill>
        <p:spPr>
          <a:xfrm>
            <a:off x="201213" y="2242038"/>
            <a:ext cx="8866984" cy="3521639"/>
          </a:xfrm>
          <a:prstGeom prst="rect">
            <a:avLst/>
          </a:prstGeom>
        </p:spPr>
      </p:pic>
      <p:sp>
        <p:nvSpPr>
          <p:cNvPr id="103" name="2 Marcador de texto">
            <a:extLst>
              <a:ext uri="{FF2B5EF4-FFF2-40B4-BE49-F238E27FC236}">
                <a16:creationId xmlns:a16="http://schemas.microsoft.com/office/drawing/2014/main" id="{BEC6E6C7-791B-514B-B2DE-574B0B16F5CF}"/>
              </a:ext>
            </a:extLst>
          </p:cNvPr>
          <p:cNvSpPr txBox="1">
            <a:spLocks/>
          </p:cNvSpPr>
          <p:nvPr/>
        </p:nvSpPr>
        <p:spPr>
          <a:xfrm>
            <a:off x="777080" y="1481771"/>
            <a:ext cx="7715249" cy="5107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s-VE" sz="2200" dirty="0">
                <a:solidFill>
                  <a:srgbClr val="226676"/>
                </a:solidFill>
                <a:latin typeface="Source Sans Pro" panose="020B0503030403020204" pitchFamily="34" charset="0"/>
                <a:ea typeface="Source Sans Pro" panose="020B0503030403020204" pitchFamily="34" charset="0"/>
              </a:rPr>
              <a:t>Gambar yang </a:t>
            </a:r>
            <a:r>
              <a:rPr lang="es-VE" sz="2200" dirty="0" err="1">
                <a:solidFill>
                  <a:srgbClr val="226676"/>
                </a:solidFill>
                <a:latin typeface="Source Sans Pro" panose="020B0503030403020204" pitchFamily="34" charset="0"/>
                <a:ea typeface="Source Sans Pro" panose="020B0503030403020204" pitchFamily="34" charset="0"/>
              </a:rPr>
              <a:t>disederhanakan</a:t>
            </a:r>
            <a:r>
              <a:rPr lang="es-VE" sz="2200" dirty="0">
                <a:solidFill>
                  <a:srgbClr val="226676"/>
                </a:solidFill>
                <a:latin typeface="Source Sans Pro" panose="020B0503030403020204" pitchFamily="34" charset="0"/>
                <a:ea typeface="Source Sans Pro" panose="020B0503030403020204" pitchFamily="34" charset="0"/>
              </a:rPr>
              <a:t> </a:t>
            </a:r>
            <a:r>
              <a:rPr lang="es-VE" sz="2200" dirty="0" err="1">
                <a:solidFill>
                  <a:srgbClr val="226676"/>
                </a:solidFill>
                <a:latin typeface="Source Sans Pro" panose="020B0503030403020204" pitchFamily="34" charset="0"/>
                <a:ea typeface="Source Sans Pro" panose="020B0503030403020204" pitchFamily="34" charset="0"/>
              </a:rPr>
              <a:t>atau</a:t>
            </a:r>
            <a:r>
              <a:rPr lang="es-VE" sz="2200" dirty="0">
                <a:solidFill>
                  <a:srgbClr val="226676"/>
                </a:solidFill>
                <a:latin typeface="Source Sans Pro" panose="020B0503030403020204" pitchFamily="34" charset="0"/>
                <a:ea typeface="Source Sans Pro" panose="020B0503030403020204" pitchFamily="34" charset="0"/>
              </a:rPr>
              <a:t> </a:t>
            </a:r>
            <a:r>
              <a:rPr lang="es-VE" sz="2200" dirty="0" err="1">
                <a:solidFill>
                  <a:srgbClr val="226676"/>
                </a:solidFill>
                <a:latin typeface="Source Sans Pro" panose="020B0503030403020204" pitchFamily="34" charset="0"/>
                <a:ea typeface="Source Sans Pro" panose="020B0503030403020204" pitchFamily="34" charset="0"/>
              </a:rPr>
              <a:t>sketsa</a:t>
            </a:r>
            <a:r>
              <a:rPr lang="es-VE" sz="2200" dirty="0">
                <a:solidFill>
                  <a:srgbClr val="226676"/>
                </a:solidFill>
                <a:latin typeface="Source Sans Pro" panose="020B0503030403020204" pitchFamily="34" charset="0"/>
                <a:ea typeface="Source Sans Pro" panose="020B0503030403020204" pitchFamily="34" charset="0"/>
              </a:rPr>
              <a:t> </a:t>
            </a:r>
            <a:r>
              <a:rPr lang="es-VE" sz="2200" dirty="0" err="1">
                <a:solidFill>
                  <a:srgbClr val="226676"/>
                </a:solidFill>
                <a:latin typeface="Source Sans Pro" panose="020B0503030403020204" pitchFamily="34" charset="0"/>
                <a:ea typeface="Source Sans Pro" panose="020B0503030403020204" pitchFamily="34" charset="0"/>
              </a:rPr>
              <a:t>alir</a:t>
            </a:r>
            <a:r>
              <a:rPr lang="es-VE" sz="2200" dirty="0">
                <a:solidFill>
                  <a:srgbClr val="226676"/>
                </a:solidFill>
                <a:latin typeface="Source Sans Pro" panose="020B0503030403020204" pitchFamily="34" charset="0"/>
                <a:ea typeface="Source Sans Pro" panose="020B0503030403020204" pitchFamily="34" charset="0"/>
              </a:rPr>
              <a:t> bebas</a:t>
            </a:r>
          </a:p>
        </p:txBody>
      </p:sp>
      <p:sp>
        <p:nvSpPr>
          <p:cNvPr id="11" name="Text Placeholder 19">
            <a:extLst>
              <a:ext uri="{FF2B5EF4-FFF2-40B4-BE49-F238E27FC236}">
                <a16:creationId xmlns:a16="http://schemas.microsoft.com/office/drawing/2014/main" id="{79289BEE-9191-2247-9D68-4615C40EDC2C}"/>
              </a:ext>
            </a:extLst>
          </p:cNvPr>
          <p:cNvSpPr txBox="1">
            <a:spLocks/>
          </p:cNvSpPr>
          <p:nvPr/>
        </p:nvSpPr>
        <p:spPr>
          <a:xfrm>
            <a:off x="201213" y="888224"/>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spc="0" dirty="0" err="1">
                <a:solidFill>
                  <a:schemeClr val="tx2"/>
                </a:solidFill>
                <a:latin typeface="Source Sans Pro" panose="020B0503030403020204" pitchFamily="34" charset="0"/>
                <a:ea typeface="Source Sans Pro" panose="020B0503030403020204" pitchFamily="34" charset="0"/>
              </a:rPr>
              <a:t>Memetakan</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sistim</a:t>
            </a:r>
            <a:endParaRPr lang="x-none" sz="2000" spc="0" dirty="0">
              <a:solidFill>
                <a:schemeClr val="tx2"/>
              </a:solidFill>
              <a:ea typeface="Source Sans Pro" panose="020B0503030403020204" pitchFamily="34" charset="0"/>
            </a:endParaRPr>
          </a:p>
        </p:txBody>
      </p:sp>
      <p:sp>
        <p:nvSpPr>
          <p:cNvPr id="12" name="Text Placeholder 19">
            <a:extLst>
              <a:ext uri="{FF2B5EF4-FFF2-40B4-BE49-F238E27FC236}">
                <a16:creationId xmlns:a16="http://schemas.microsoft.com/office/drawing/2014/main" id="{4DB89A53-511E-DD43-9E49-64895847B3E1}"/>
              </a:ext>
            </a:extLst>
          </p:cNvPr>
          <p:cNvSpPr txBox="1">
            <a:spLocks/>
          </p:cNvSpPr>
          <p:nvPr/>
        </p:nvSpPr>
        <p:spPr>
          <a:xfrm>
            <a:off x="208835" y="364125"/>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46776"/>
                </a:solidFill>
              </a:rPr>
              <a:t>Langkah 2.1</a:t>
            </a:r>
          </a:p>
        </p:txBody>
      </p:sp>
      <p:sp>
        <p:nvSpPr>
          <p:cNvPr id="14" name="Rectangular Callout 13">
            <a:extLst>
              <a:ext uri="{FF2B5EF4-FFF2-40B4-BE49-F238E27FC236}">
                <a16:creationId xmlns:a16="http://schemas.microsoft.com/office/drawing/2014/main" id="{021123F4-2B00-8744-89EF-D7C4DFF904B7}"/>
              </a:ext>
            </a:extLst>
          </p:cNvPr>
          <p:cNvSpPr/>
          <p:nvPr/>
        </p:nvSpPr>
        <p:spPr>
          <a:xfrm>
            <a:off x="5080348" y="5263546"/>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err="1">
                <a:solidFill>
                  <a:schemeClr val="bg1"/>
                </a:solidFill>
                <a:latin typeface="Source Sans Pro" panose="020B0503030403020204" pitchFamily="34" charset="0"/>
                <a:ea typeface="Source Sans Pro" panose="020B0503030403020204" pitchFamily="34" charset="0"/>
              </a:rPr>
              <a:t>Contoh</a:t>
            </a:r>
            <a:r>
              <a:rPr lang="en-GB" sz="1500" dirty="0">
                <a:solidFill>
                  <a:schemeClr val="bg1"/>
                </a:solidFill>
                <a:latin typeface="Source Sans Pro" panose="020B0503030403020204" pitchFamily="34" charset="0"/>
                <a:ea typeface="Source Sans Pro" panose="020B0503030403020204" pitchFamily="34" charset="0"/>
              </a:rPr>
              <a:t> 2.3</a:t>
            </a: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 </a:t>
            </a: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Hal 25</a:t>
            </a:r>
          </a:p>
        </p:txBody>
      </p:sp>
      <p:pic>
        <p:nvPicPr>
          <p:cNvPr id="2" name="Picture 1">
            <a:extLst>
              <a:ext uri="{FF2B5EF4-FFF2-40B4-BE49-F238E27FC236}">
                <a16:creationId xmlns:a16="http://schemas.microsoft.com/office/drawing/2014/main" id="{564DC5DC-AB97-253B-0F1F-0E627E4BE919}"/>
              </a:ext>
            </a:extLst>
          </p:cNvPr>
          <p:cNvPicPr>
            <a:picLocks noChangeAspect="1"/>
          </p:cNvPicPr>
          <p:nvPr/>
        </p:nvPicPr>
        <p:blipFill>
          <a:blip r:embed="rId4"/>
          <a:stretch>
            <a:fillRect/>
          </a:stretch>
        </p:blipFill>
        <p:spPr>
          <a:xfrm>
            <a:off x="4449495" y="5665912"/>
            <a:ext cx="732813" cy="520861"/>
          </a:xfrm>
          <a:prstGeom prst="rect">
            <a:avLst/>
          </a:prstGeom>
        </p:spPr>
      </p:pic>
    </p:spTree>
    <p:extLst>
      <p:ext uri="{BB962C8B-B14F-4D97-AF65-F5344CB8AC3E}">
        <p14:creationId xmlns:p14="http://schemas.microsoft.com/office/powerpoint/2010/main" val="2909778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0E80FD-F7DE-2011-A479-B04F12D8B7FF}"/>
              </a:ext>
            </a:extLst>
          </p:cNvPr>
          <p:cNvPicPr>
            <a:picLocks noChangeAspect="1"/>
          </p:cNvPicPr>
          <p:nvPr/>
        </p:nvPicPr>
        <p:blipFill>
          <a:blip r:embed="rId3"/>
          <a:stretch>
            <a:fillRect/>
          </a:stretch>
        </p:blipFill>
        <p:spPr>
          <a:xfrm>
            <a:off x="347841" y="2117525"/>
            <a:ext cx="8560870" cy="4083050"/>
          </a:xfrm>
          <a:prstGeom prst="rect">
            <a:avLst/>
          </a:prstGeom>
        </p:spPr>
      </p:pic>
      <p:sp>
        <p:nvSpPr>
          <p:cNvPr id="4" name="3 Marcador de texto"/>
          <p:cNvSpPr>
            <a:spLocks noGrp="1"/>
          </p:cNvSpPr>
          <p:nvPr>
            <p:ph type="body" sz="quarter" idx="4294967295"/>
          </p:nvPr>
        </p:nvSpPr>
        <p:spPr>
          <a:xfrm>
            <a:off x="0" y="2044700"/>
            <a:ext cx="8035925" cy="4083050"/>
          </a:xfrm>
          <a:prstGeom prst="rect">
            <a:avLst/>
          </a:prstGeom>
        </p:spPr>
        <p:txBody>
          <a:bodyPr anchor="t"/>
          <a:lstStyle/>
          <a:p>
            <a:pPr lvl="0"/>
            <a:endParaRPr lang="en-GB" sz="2000" dirty="0"/>
          </a:p>
          <a:p>
            <a:pPr>
              <a:spcBef>
                <a:spcPct val="20000"/>
              </a:spcBef>
              <a:buNone/>
              <a:defRPr/>
            </a:pPr>
            <a:endParaRPr lang="en-GB" sz="2000" dirty="0">
              <a:latin typeface="Source Sans Pro" pitchFamily="34" charset="0"/>
            </a:endParaRPr>
          </a:p>
        </p:txBody>
      </p:sp>
      <p:sp>
        <p:nvSpPr>
          <p:cNvPr id="2" name="1 Marcador de texto"/>
          <p:cNvSpPr>
            <a:spLocks noGrp="1"/>
          </p:cNvSpPr>
          <p:nvPr>
            <p:ph type="body" sz="quarter" idx="4294967295"/>
          </p:nvPr>
        </p:nvSpPr>
        <p:spPr>
          <a:xfrm>
            <a:off x="4689998" y="712836"/>
            <a:ext cx="4229101" cy="581887"/>
          </a:xfrm>
          <a:prstGeom prst="rect">
            <a:avLst/>
          </a:prstGeom>
        </p:spPr>
        <p:txBody>
          <a:bodyPr/>
          <a:lstStyle/>
          <a:p>
            <a:pPr marL="0" indent="0" algn="r">
              <a:buNone/>
            </a:pPr>
            <a:r>
              <a:rPr lang="es-VE" sz="2000" dirty="0" err="1">
                <a:solidFill>
                  <a:srgbClr val="226676"/>
                </a:solidFill>
                <a:latin typeface="Source Sans Pro" panose="020B0503030403020204" pitchFamily="34" charset="0"/>
                <a:ea typeface="Source Sans Pro" panose="020B0503030403020204" pitchFamily="34" charset="0"/>
              </a:rPr>
              <a:t>Diagram</a:t>
            </a:r>
            <a:r>
              <a:rPr lang="es-VE" sz="2000" dirty="0">
                <a:solidFill>
                  <a:srgbClr val="226676"/>
                </a:solidFill>
                <a:latin typeface="Source Sans Pro" panose="020B0503030403020204" pitchFamily="34" charset="0"/>
                <a:ea typeface="Source Sans Pro" panose="020B0503030403020204" pitchFamily="34" charset="0"/>
              </a:rPr>
              <a:t> </a:t>
            </a:r>
            <a:r>
              <a:rPr lang="es-VE" sz="2000" dirty="0" err="1">
                <a:solidFill>
                  <a:srgbClr val="226676"/>
                </a:solidFill>
                <a:latin typeface="Source Sans Pro" panose="020B0503030403020204" pitchFamily="34" charset="0"/>
                <a:ea typeface="Source Sans Pro" panose="020B0503030403020204" pitchFamily="34" charset="0"/>
              </a:rPr>
              <a:t>proses</a:t>
            </a:r>
            <a:r>
              <a:rPr lang="es-VE" sz="2000" dirty="0">
                <a:solidFill>
                  <a:srgbClr val="226676"/>
                </a:solidFill>
                <a:latin typeface="Source Sans Pro" panose="020B0503030403020204" pitchFamily="34" charset="0"/>
                <a:ea typeface="Source Sans Pro" panose="020B0503030403020204" pitchFamily="34" charset="0"/>
              </a:rPr>
              <a:t> </a:t>
            </a:r>
            <a:r>
              <a:rPr lang="es-VE" sz="2000" dirty="0" err="1">
                <a:solidFill>
                  <a:srgbClr val="226676"/>
                </a:solidFill>
                <a:latin typeface="Source Sans Pro" panose="020B0503030403020204" pitchFamily="34" charset="0"/>
                <a:ea typeface="Source Sans Pro" panose="020B0503030403020204" pitchFamily="34" charset="0"/>
              </a:rPr>
              <a:t>sistem</a:t>
            </a:r>
            <a:endParaRPr lang="es-VE" sz="2000" dirty="0">
              <a:solidFill>
                <a:srgbClr val="226676"/>
              </a:solidFill>
              <a:latin typeface="Source Sans Pro" panose="020B0503030403020204" pitchFamily="34" charset="0"/>
              <a:ea typeface="Source Sans Pro" panose="020B0503030403020204" pitchFamily="34" charset="0"/>
            </a:endParaRPr>
          </a:p>
        </p:txBody>
      </p:sp>
      <p:cxnSp>
        <p:nvCxnSpPr>
          <p:cNvPr id="15" name="Straight Connector 8">
            <a:extLst>
              <a:ext uri="{FF2B5EF4-FFF2-40B4-BE49-F238E27FC236}">
                <a16:creationId xmlns:a16="http://schemas.microsoft.com/office/drawing/2014/main" id="{ADFD3889-EB30-B845-A25C-945A86C339D1}"/>
              </a:ext>
            </a:extLst>
          </p:cNvPr>
          <p:cNvCxnSpPr>
            <a:cxnSpLocks/>
          </p:cNvCxnSpPr>
          <p:nvPr/>
        </p:nvCxnSpPr>
        <p:spPr>
          <a:xfrm flipV="1">
            <a:off x="7550256" y="5499895"/>
            <a:ext cx="145189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19">
            <a:extLst>
              <a:ext uri="{FF2B5EF4-FFF2-40B4-BE49-F238E27FC236}">
                <a16:creationId xmlns:a16="http://schemas.microsoft.com/office/drawing/2014/main" id="{7E5DC593-E99D-3245-8772-B2CC70E9D69C}"/>
              </a:ext>
            </a:extLst>
          </p:cNvPr>
          <p:cNvSpPr txBox="1">
            <a:spLocks/>
          </p:cNvSpPr>
          <p:nvPr/>
        </p:nvSpPr>
        <p:spPr>
          <a:xfrm>
            <a:off x="201213" y="888224"/>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spc="0" dirty="0" err="1">
                <a:solidFill>
                  <a:schemeClr val="tx2"/>
                </a:solidFill>
                <a:latin typeface="Source Sans Pro" panose="020B0503030403020204" pitchFamily="34" charset="0"/>
                <a:ea typeface="Source Sans Pro" panose="020B0503030403020204" pitchFamily="34" charset="0"/>
              </a:rPr>
              <a:t>Memetakan</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sistim</a:t>
            </a:r>
            <a:endParaRPr lang="x-none" sz="2000" spc="0" dirty="0">
              <a:solidFill>
                <a:schemeClr val="tx2"/>
              </a:solidFill>
              <a:ea typeface="Source Sans Pro" panose="020B0503030403020204" pitchFamily="34" charset="0"/>
            </a:endParaRPr>
          </a:p>
        </p:txBody>
      </p:sp>
      <p:sp>
        <p:nvSpPr>
          <p:cNvPr id="16" name="Text Placeholder 19">
            <a:extLst>
              <a:ext uri="{FF2B5EF4-FFF2-40B4-BE49-F238E27FC236}">
                <a16:creationId xmlns:a16="http://schemas.microsoft.com/office/drawing/2014/main" id="{29902ABA-3ECA-6847-8099-589524BC6E74}"/>
              </a:ext>
            </a:extLst>
          </p:cNvPr>
          <p:cNvSpPr txBox="1">
            <a:spLocks/>
          </p:cNvSpPr>
          <p:nvPr/>
        </p:nvSpPr>
        <p:spPr>
          <a:xfrm>
            <a:off x="208835" y="364125"/>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46776"/>
                </a:solidFill>
              </a:rPr>
              <a:t>Langkah 2.1</a:t>
            </a:r>
          </a:p>
        </p:txBody>
      </p:sp>
      <p:sp>
        <p:nvSpPr>
          <p:cNvPr id="17" name="Rectangular Callout 16">
            <a:extLst>
              <a:ext uri="{FF2B5EF4-FFF2-40B4-BE49-F238E27FC236}">
                <a16:creationId xmlns:a16="http://schemas.microsoft.com/office/drawing/2014/main" id="{14BBFEE5-27F8-514B-911A-D55D7EC3935E}"/>
              </a:ext>
            </a:extLst>
          </p:cNvPr>
          <p:cNvSpPr/>
          <p:nvPr/>
        </p:nvSpPr>
        <p:spPr>
          <a:xfrm>
            <a:off x="7479099" y="5076763"/>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err="1">
                <a:solidFill>
                  <a:schemeClr val="bg1"/>
                </a:solidFill>
                <a:latin typeface="Source Sans Pro" panose="020B0503030403020204" pitchFamily="34" charset="0"/>
                <a:ea typeface="Source Sans Pro" panose="020B0503030403020204" pitchFamily="34" charset="0"/>
              </a:rPr>
              <a:t>Contoh</a:t>
            </a:r>
            <a:r>
              <a:rPr lang="en-GB" sz="1500" dirty="0">
                <a:solidFill>
                  <a:schemeClr val="bg1"/>
                </a:solidFill>
                <a:latin typeface="Source Sans Pro" panose="020B0503030403020204" pitchFamily="34" charset="0"/>
                <a:ea typeface="Source Sans Pro" panose="020B0503030403020204" pitchFamily="34" charset="0"/>
              </a:rPr>
              <a:t> 2.2</a:t>
            </a: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 </a:t>
            </a: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 24</a:t>
            </a:r>
          </a:p>
        </p:txBody>
      </p:sp>
      <p:sp>
        <p:nvSpPr>
          <p:cNvPr id="18" name="5 CuadroTexto">
            <a:extLst>
              <a:ext uri="{FF2B5EF4-FFF2-40B4-BE49-F238E27FC236}">
                <a16:creationId xmlns:a16="http://schemas.microsoft.com/office/drawing/2014/main" id="{6EC14442-5354-8E4D-A93F-DD6229843849}"/>
              </a:ext>
            </a:extLst>
          </p:cNvPr>
          <p:cNvSpPr txBox="1"/>
          <p:nvPr/>
        </p:nvSpPr>
        <p:spPr>
          <a:xfrm>
            <a:off x="201213" y="1325544"/>
            <a:ext cx="8854127" cy="646331"/>
          </a:xfrm>
          <a:prstGeom prst="rect">
            <a:avLst/>
          </a:prstGeom>
          <a:noFill/>
        </p:spPr>
        <p:txBody>
          <a:bodyPr wrap="square" rtlCol="0">
            <a:spAutoFit/>
          </a:bodyPr>
          <a:lstStyle/>
          <a:p>
            <a:pPr algn="ctr"/>
            <a:r>
              <a:rPr lang="en-GB" dirty="0">
                <a:solidFill>
                  <a:schemeClr val="tx2"/>
                </a:solidFill>
                <a:latin typeface="Source Sans Pro" panose="020B0503030403020204" pitchFamily="34" charset="0"/>
                <a:ea typeface="Source Sans Pro" panose="020B0503030403020204" pitchFamily="34" charset="0"/>
              </a:rPr>
              <a:t>CONTOH: Peta </a:t>
            </a:r>
            <a:r>
              <a:rPr lang="en-GB" dirty="0" err="1">
                <a:solidFill>
                  <a:schemeClr val="tx2"/>
                </a:solidFill>
                <a:latin typeface="Source Sans Pro" panose="020B0503030403020204" pitchFamily="34" charset="0"/>
                <a:ea typeface="Source Sans Pro" panose="020B0503030403020204" pitchFamily="34" charset="0"/>
              </a:rPr>
              <a:t>sistem</a:t>
            </a:r>
            <a:r>
              <a:rPr lang="en-GB" dirty="0">
                <a:solidFill>
                  <a:schemeClr val="tx2"/>
                </a:solidFill>
                <a:latin typeface="Source Sans Pro" panose="020B0503030403020204" pitchFamily="34" charset="0"/>
                <a:ea typeface="Source Sans Pro" panose="020B0503030403020204" pitchFamily="34" charset="0"/>
              </a:rPr>
              <a:t> yang </a:t>
            </a:r>
            <a:r>
              <a:rPr lang="en-GB" dirty="0" err="1">
                <a:solidFill>
                  <a:schemeClr val="tx2"/>
                </a:solidFill>
                <a:latin typeface="Source Sans Pro" panose="020B0503030403020204" pitchFamily="34" charset="0"/>
                <a:ea typeface="Source Sans Pro" panose="020B0503030403020204" pitchFamily="34" charset="0"/>
              </a:rPr>
              <a:t>terdiri</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dari</a:t>
            </a:r>
            <a:r>
              <a:rPr lang="en-GB" dirty="0">
                <a:solidFill>
                  <a:schemeClr val="tx2"/>
                </a:solidFill>
                <a:latin typeface="Source Sans Pro" panose="020B0503030403020204" pitchFamily="34" charset="0"/>
                <a:ea typeface="Source Sans Pro" panose="020B0503030403020204" pitchFamily="34" charset="0"/>
              </a:rPr>
              <a:t> toilet </a:t>
            </a:r>
            <a:r>
              <a:rPr lang="en-GB" dirty="0" err="1">
                <a:solidFill>
                  <a:schemeClr val="tx2"/>
                </a:solidFill>
                <a:latin typeface="Source Sans Pro" panose="020B0503030403020204" pitchFamily="34" charset="0"/>
                <a:ea typeface="Source Sans Pro" panose="020B0503030403020204" pitchFamily="34" charset="0"/>
              </a:rPr>
              <a:t>kering</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atau</a:t>
            </a:r>
            <a:r>
              <a:rPr lang="en-GB" dirty="0">
                <a:solidFill>
                  <a:schemeClr val="tx2"/>
                </a:solidFill>
                <a:latin typeface="Source Sans Pro" panose="020B0503030403020204" pitchFamily="34" charset="0"/>
                <a:ea typeface="Source Sans Pro" panose="020B0503030403020204" pitchFamily="34" charset="0"/>
              </a:rPr>
              <a:t> toilet </a:t>
            </a:r>
            <a:r>
              <a:rPr lang="en-GB" dirty="0" err="1">
                <a:solidFill>
                  <a:schemeClr val="tx2"/>
                </a:solidFill>
                <a:latin typeface="Source Sans Pro" panose="020B0503030403020204" pitchFamily="34" charset="0"/>
                <a:ea typeface="Source Sans Pro" panose="020B0503030403020204" pitchFamily="34" charset="0"/>
              </a:rPr>
              <a:t>siram</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dengan</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lubang</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infiltrasi</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limbah</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cair</a:t>
            </a:r>
            <a:r>
              <a:rPr lang="en-GB" dirty="0">
                <a:solidFill>
                  <a:schemeClr val="tx2"/>
                </a:solidFill>
                <a:latin typeface="Source Sans Pro" panose="020B0503030403020204" pitchFamily="34" charset="0"/>
                <a:ea typeface="Source Sans Pro" panose="020B0503030403020204" pitchFamily="34" charset="0"/>
              </a:rPr>
              <a:t> dan </a:t>
            </a:r>
            <a:r>
              <a:rPr lang="en-GB" dirty="0" err="1">
                <a:solidFill>
                  <a:schemeClr val="tx2"/>
                </a:solidFill>
                <a:latin typeface="Source Sans Pro" panose="020B0503030403020204" pitchFamily="34" charset="0"/>
                <a:ea typeface="Source Sans Pro" panose="020B0503030403020204" pitchFamily="34" charset="0"/>
              </a:rPr>
              <a:t>pengolahan</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lumpur</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tinja</a:t>
            </a:r>
            <a:r>
              <a:rPr lang="en-GB" dirty="0">
                <a:solidFill>
                  <a:schemeClr val="tx2"/>
                </a:solidFill>
                <a:latin typeface="Source Sans Pro" panose="020B0503030403020204" pitchFamily="34" charset="0"/>
                <a:ea typeface="Source Sans Pro" panose="020B0503030403020204" pitchFamily="34" charset="0"/>
              </a:rPr>
              <a:t> di </a:t>
            </a:r>
            <a:r>
              <a:rPr lang="en-GB" dirty="0" err="1">
                <a:solidFill>
                  <a:schemeClr val="tx2"/>
                </a:solidFill>
                <a:latin typeface="Source Sans Pro" panose="020B0503030403020204" pitchFamily="34" charset="0"/>
                <a:ea typeface="Source Sans Pro" panose="020B0503030403020204" pitchFamily="34" charset="0"/>
              </a:rPr>
              <a:t>luar</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lokasi</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untuk</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digunakan</a:t>
            </a:r>
            <a:r>
              <a:rPr lang="en-GB" dirty="0">
                <a:solidFill>
                  <a:schemeClr val="tx2"/>
                </a:solidFill>
                <a:latin typeface="Source Sans Pro" panose="020B0503030403020204" pitchFamily="34" charset="0"/>
                <a:ea typeface="Source Sans Pro" panose="020B0503030403020204" pitchFamily="34" charset="0"/>
              </a:rPr>
              <a:t> </a:t>
            </a:r>
            <a:r>
              <a:rPr lang="en-GB" dirty="0" err="1">
                <a:solidFill>
                  <a:schemeClr val="tx2"/>
                </a:solidFill>
                <a:latin typeface="Source Sans Pro" panose="020B0503030403020204" pitchFamily="34" charset="0"/>
                <a:ea typeface="Source Sans Pro" panose="020B0503030403020204" pitchFamily="34" charset="0"/>
              </a:rPr>
              <a:t>kembali</a:t>
            </a:r>
            <a:endParaRPr lang="en-GB" dirty="0">
              <a:solidFill>
                <a:schemeClr val="tx2"/>
              </a:solidFill>
              <a:latin typeface="Source Sans Pro" panose="020B0503030403020204" pitchFamily="34" charset="0"/>
              <a:ea typeface="Source Sans Pro" panose="020B0503030403020204" pitchFamily="34" charset="0"/>
            </a:endParaRPr>
          </a:p>
        </p:txBody>
      </p:sp>
      <p:pic>
        <p:nvPicPr>
          <p:cNvPr id="5" name="Picture 4">
            <a:extLst>
              <a:ext uri="{FF2B5EF4-FFF2-40B4-BE49-F238E27FC236}">
                <a16:creationId xmlns:a16="http://schemas.microsoft.com/office/drawing/2014/main" id="{27794D0E-0E41-828A-70BE-BC24C46BB8AF}"/>
              </a:ext>
            </a:extLst>
          </p:cNvPr>
          <p:cNvPicPr>
            <a:picLocks noChangeAspect="1"/>
          </p:cNvPicPr>
          <p:nvPr/>
        </p:nvPicPr>
        <p:blipFill>
          <a:blip r:embed="rId4"/>
          <a:stretch>
            <a:fillRect/>
          </a:stretch>
        </p:blipFill>
        <p:spPr>
          <a:xfrm>
            <a:off x="6881675" y="5385952"/>
            <a:ext cx="732813" cy="520861"/>
          </a:xfrm>
          <a:prstGeom prst="rect">
            <a:avLst/>
          </a:prstGeom>
        </p:spPr>
      </p:pic>
    </p:spTree>
    <p:extLst>
      <p:ext uri="{BB962C8B-B14F-4D97-AF65-F5344CB8AC3E}">
        <p14:creationId xmlns:p14="http://schemas.microsoft.com/office/powerpoint/2010/main" val="3584912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texto"/>
          <p:cNvSpPr>
            <a:spLocks noGrp="1"/>
          </p:cNvSpPr>
          <p:nvPr>
            <p:ph type="body" sz="quarter" idx="4294967295"/>
          </p:nvPr>
        </p:nvSpPr>
        <p:spPr>
          <a:xfrm>
            <a:off x="0" y="2044700"/>
            <a:ext cx="8035925" cy="4083050"/>
          </a:xfrm>
          <a:prstGeom prst="rect">
            <a:avLst/>
          </a:prstGeom>
        </p:spPr>
        <p:txBody>
          <a:bodyPr anchor="t"/>
          <a:lstStyle/>
          <a:p>
            <a:pPr lvl="0"/>
            <a:endParaRPr lang="en-GB" sz="2000" dirty="0"/>
          </a:p>
          <a:p>
            <a:pPr>
              <a:spcBef>
                <a:spcPct val="20000"/>
              </a:spcBef>
              <a:buNone/>
              <a:defRPr/>
            </a:pPr>
            <a:endParaRPr lang="en-GB" sz="2000" dirty="0">
              <a:latin typeface="Source Sans Pro" pitchFamily="34" charset="0"/>
            </a:endParaRPr>
          </a:p>
        </p:txBody>
      </p:sp>
      <p:cxnSp>
        <p:nvCxnSpPr>
          <p:cNvPr id="15" name="Straight Connector 8">
            <a:extLst>
              <a:ext uri="{FF2B5EF4-FFF2-40B4-BE49-F238E27FC236}">
                <a16:creationId xmlns:a16="http://schemas.microsoft.com/office/drawing/2014/main" id="{ADFD3889-EB30-B845-A25C-945A86C339D1}"/>
              </a:ext>
            </a:extLst>
          </p:cNvPr>
          <p:cNvCxnSpPr>
            <a:cxnSpLocks/>
          </p:cNvCxnSpPr>
          <p:nvPr/>
        </p:nvCxnSpPr>
        <p:spPr>
          <a:xfrm flipV="1">
            <a:off x="7550256" y="5499895"/>
            <a:ext cx="1451892"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19">
            <a:extLst>
              <a:ext uri="{FF2B5EF4-FFF2-40B4-BE49-F238E27FC236}">
                <a16:creationId xmlns:a16="http://schemas.microsoft.com/office/drawing/2014/main" id="{7E5DC593-E99D-3245-8772-B2CC70E9D69C}"/>
              </a:ext>
            </a:extLst>
          </p:cNvPr>
          <p:cNvSpPr txBox="1">
            <a:spLocks/>
          </p:cNvSpPr>
          <p:nvPr/>
        </p:nvSpPr>
        <p:spPr>
          <a:xfrm>
            <a:off x="201213" y="888224"/>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spc="0" dirty="0" err="1">
                <a:solidFill>
                  <a:schemeClr val="tx2"/>
                </a:solidFill>
                <a:latin typeface="Source Sans Pro" panose="020B0503030403020204" pitchFamily="34" charset="0"/>
                <a:ea typeface="Source Sans Pro" panose="020B0503030403020204" pitchFamily="34" charset="0"/>
              </a:rPr>
              <a:t>Memetakan</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sistim</a:t>
            </a:r>
            <a:endParaRPr lang="x-none" sz="2000" spc="0" dirty="0">
              <a:solidFill>
                <a:schemeClr val="tx2"/>
              </a:solidFill>
              <a:ea typeface="Source Sans Pro" panose="020B0503030403020204" pitchFamily="34" charset="0"/>
            </a:endParaRPr>
          </a:p>
        </p:txBody>
      </p:sp>
      <p:sp>
        <p:nvSpPr>
          <p:cNvPr id="16" name="Text Placeholder 19">
            <a:extLst>
              <a:ext uri="{FF2B5EF4-FFF2-40B4-BE49-F238E27FC236}">
                <a16:creationId xmlns:a16="http://schemas.microsoft.com/office/drawing/2014/main" id="{29902ABA-3ECA-6847-8099-589524BC6E74}"/>
              </a:ext>
            </a:extLst>
          </p:cNvPr>
          <p:cNvSpPr txBox="1">
            <a:spLocks/>
          </p:cNvSpPr>
          <p:nvPr/>
        </p:nvSpPr>
        <p:spPr>
          <a:xfrm>
            <a:off x="208835" y="364125"/>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46776"/>
                </a:solidFill>
              </a:rPr>
              <a:t>Langkah 2.1</a:t>
            </a:r>
          </a:p>
        </p:txBody>
      </p:sp>
      <p:sp>
        <p:nvSpPr>
          <p:cNvPr id="17" name="Rectangular Callout 16">
            <a:extLst>
              <a:ext uri="{FF2B5EF4-FFF2-40B4-BE49-F238E27FC236}">
                <a16:creationId xmlns:a16="http://schemas.microsoft.com/office/drawing/2014/main" id="{14BBFEE5-27F8-514B-911A-D55D7EC3935E}"/>
              </a:ext>
            </a:extLst>
          </p:cNvPr>
          <p:cNvSpPr/>
          <p:nvPr/>
        </p:nvSpPr>
        <p:spPr>
          <a:xfrm>
            <a:off x="7479099" y="5076763"/>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err="1">
                <a:solidFill>
                  <a:schemeClr val="bg1"/>
                </a:solidFill>
                <a:latin typeface="Source Sans Pro" panose="020B0503030403020204" pitchFamily="34" charset="0"/>
                <a:ea typeface="Source Sans Pro" panose="020B0503030403020204" pitchFamily="34" charset="0"/>
              </a:rPr>
              <a:t>Catatan</a:t>
            </a:r>
            <a:r>
              <a:rPr lang="en-GB" sz="1500" dirty="0">
                <a:solidFill>
                  <a:schemeClr val="bg1"/>
                </a:solidFill>
                <a:latin typeface="Source Sans Pro" panose="020B0503030403020204" pitchFamily="34" charset="0"/>
                <a:ea typeface="Source Sans Pro" panose="020B0503030403020204" pitchFamily="34" charset="0"/>
              </a:rPr>
              <a:t> </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 2.1</a:t>
            </a: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 </a:t>
            </a: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Page 24</a:t>
            </a:r>
          </a:p>
        </p:txBody>
      </p:sp>
      <p:sp>
        <p:nvSpPr>
          <p:cNvPr id="18" name="5 CuadroTexto">
            <a:extLst>
              <a:ext uri="{FF2B5EF4-FFF2-40B4-BE49-F238E27FC236}">
                <a16:creationId xmlns:a16="http://schemas.microsoft.com/office/drawing/2014/main" id="{6EC14442-5354-8E4D-A93F-DD6229843849}"/>
              </a:ext>
            </a:extLst>
          </p:cNvPr>
          <p:cNvSpPr txBox="1"/>
          <p:nvPr/>
        </p:nvSpPr>
        <p:spPr>
          <a:xfrm>
            <a:off x="148021" y="2178111"/>
            <a:ext cx="6787617" cy="3554819"/>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GB" sz="2000" dirty="0" err="1">
                <a:solidFill>
                  <a:schemeClr val="tx2"/>
                </a:solidFill>
                <a:latin typeface="Source Sans Pro" panose="020B0503030403020204" pitchFamily="34" charset="0"/>
                <a:ea typeface="Source Sans Pro" panose="020B0503030403020204" pitchFamily="34" charset="0"/>
              </a:rPr>
              <a:t>Identifikasi</a:t>
            </a:r>
            <a:r>
              <a:rPr lang="en-GB" sz="2000" dirty="0">
                <a:solidFill>
                  <a:schemeClr val="tx2"/>
                </a:solidFill>
                <a:latin typeface="Source Sans Pro" panose="020B0503030403020204" pitchFamily="34" charset="0"/>
                <a:ea typeface="Source Sans Pro" panose="020B0503030403020204" pitchFamily="34" charset="0"/>
              </a:rPr>
              <a:t> </a:t>
            </a:r>
            <a:r>
              <a:rPr lang="en-GB" sz="2000" b="1" dirty="0" err="1">
                <a:solidFill>
                  <a:schemeClr val="tx2"/>
                </a:solidFill>
                <a:latin typeface="Source Sans Pro" panose="020B0503030403020204" pitchFamily="34" charset="0"/>
                <a:ea typeface="Source Sans Pro" panose="020B0503030403020204" pitchFamily="34" charset="0"/>
              </a:rPr>
              <a:t>semua</a:t>
            </a:r>
            <a:r>
              <a:rPr lang="en-GB" sz="2000" b="1" dirty="0">
                <a:solidFill>
                  <a:schemeClr val="tx2"/>
                </a:solidFill>
                <a:latin typeface="Source Sans Pro" panose="020B0503030403020204" pitchFamily="34" charset="0"/>
                <a:ea typeface="Source Sans Pro" panose="020B0503030403020204" pitchFamily="34" charset="0"/>
              </a:rPr>
              <a:t> </a:t>
            </a:r>
            <a:r>
              <a:rPr lang="en-GB" sz="2000" b="1" dirty="0" err="1">
                <a:solidFill>
                  <a:schemeClr val="tx2"/>
                </a:solidFill>
                <a:latin typeface="Source Sans Pro" panose="020B0503030403020204" pitchFamily="34" charset="0"/>
                <a:ea typeface="Source Sans Pro" panose="020B0503030403020204" pitchFamily="34" charset="0"/>
              </a:rPr>
              <a:t>langkah</a:t>
            </a:r>
            <a:r>
              <a:rPr lang="en-GB" sz="2000" b="1"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layanan</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sanitasi</a:t>
            </a:r>
            <a:r>
              <a:rPr lang="en-GB" sz="2000" dirty="0">
                <a:solidFill>
                  <a:schemeClr val="tx2"/>
                </a:solidFill>
                <a:latin typeface="Source Sans Pro" panose="020B0503030403020204" pitchFamily="34" charset="0"/>
                <a:ea typeface="Source Sans Pro" panose="020B0503030403020204" pitchFamily="34" charset="0"/>
              </a:rPr>
              <a:t>.</a:t>
            </a:r>
          </a:p>
          <a:p>
            <a:pPr marL="342900" indent="-342900">
              <a:spcAft>
                <a:spcPts val="600"/>
              </a:spcAft>
              <a:buFont typeface="Arial" panose="020B0604020202020204" pitchFamily="34" charset="0"/>
              <a:buChar char="•"/>
            </a:pPr>
            <a:r>
              <a:rPr lang="en-GB" sz="2000" dirty="0" err="1">
                <a:solidFill>
                  <a:schemeClr val="tx2"/>
                </a:solidFill>
                <a:latin typeface="Source Sans Pro" panose="020B0503030403020204" pitchFamily="34" charset="0"/>
                <a:ea typeface="Source Sans Pro" panose="020B0503030403020204" pitchFamily="34" charset="0"/>
              </a:rPr>
              <a:t>Sertakan</a:t>
            </a:r>
            <a:r>
              <a:rPr lang="en-GB" sz="2000" dirty="0">
                <a:solidFill>
                  <a:schemeClr val="tx2"/>
                </a:solidFill>
                <a:latin typeface="Source Sans Pro" panose="020B0503030403020204" pitchFamily="34" charset="0"/>
                <a:ea typeface="Source Sans Pro" panose="020B0503030403020204" pitchFamily="34" charset="0"/>
              </a:rPr>
              <a:t> </a:t>
            </a:r>
            <a:r>
              <a:rPr lang="en-GB" sz="2000" b="1" dirty="0" err="1">
                <a:solidFill>
                  <a:schemeClr val="tx2"/>
                </a:solidFill>
                <a:latin typeface="Source Sans Pro" panose="020B0503030403020204" pitchFamily="34" charset="0"/>
                <a:ea typeface="Source Sans Pro" panose="020B0503030403020204" pitchFamily="34" charset="0"/>
              </a:rPr>
              <a:t>semua</a:t>
            </a:r>
            <a:r>
              <a:rPr lang="en-GB" sz="2000" b="1" dirty="0">
                <a:solidFill>
                  <a:schemeClr val="tx2"/>
                </a:solidFill>
                <a:latin typeface="Source Sans Pro" panose="020B0503030403020204" pitchFamily="34" charset="0"/>
                <a:ea typeface="Source Sans Pro" panose="020B0503030403020204" pitchFamily="34" charset="0"/>
              </a:rPr>
              <a:t> </a:t>
            </a:r>
            <a:r>
              <a:rPr lang="en-GB" sz="2000" b="1" dirty="0" err="1">
                <a:solidFill>
                  <a:schemeClr val="tx2"/>
                </a:solidFill>
                <a:latin typeface="Source Sans Pro" panose="020B0503030403020204" pitchFamily="34" charset="0"/>
                <a:ea typeface="Source Sans Pro" panose="020B0503030403020204" pitchFamily="34" charset="0"/>
              </a:rPr>
              <a:t>sumber</a:t>
            </a:r>
            <a:r>
              <a:rPr lang="en-GB" sz="2000" b="1"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aliran</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sistem</a:t>
            </a:r>
            <a:r>
              <a:rPr lang="en-GB" sz="2000" dirty="0">
                <a:solidFill>
                  <a:schemeClr val="tx2"/>
                </a:solidFill>
                <a:latin typeface="Source Sans Pro" panose="020B0503030403020204" pitchFamily="34" charset="0"/>
                <a:ea typeface="Source Sans Pro" panose="020B0503030403020204" pitchFamily="34" charset="0"/>
              </a:rPr>
              <a:t>.</a:t>
            </a:r>
          </a:p>
          <a:p>
            <a:pPr marL="342900" indent="-342900">
              <a:spcAft>
                <a:spcPts val="600"/>
              </a:spcAft>
              <a:buFont typeface="Arial" panose="020B0604020202020204" pitchFamily="34" charset="0"/>
              <a:buChar char="•"/>
            </a:pPr>
            <a:r>
              <a:rPr lang="en-GB" sz="2000" dirty="0" err="1">
                <a:solidFill>
                  <a:schemeClr val="tx2"/>
                </a:solidFill>
                <a:latin typeface="Source Sans Pro" panose="020B0503030403020204" pitchFamily="34" charset="0"/>
                <a:ea typeface="Source Sans Pro" panose="020B0503030403020204" pitchFamily="34" charset="0"/>
              </a:rPr>
              <a:t>Identifikasi</a:t>
            </a:r>
            <a:r>
              <a:rPr lang="en-GB" sz="2000" dirty="0">
                <a:solidFill>
                  <a:schemeClr val="tx2"/>
                </a:solidFill>
                <a:latin typeface="Source Sans Pro" panose="020B0503030403020204" pitchFamily="34" charset="0"/>
                <a:ea typeface="Source Sans Pro" panose="020B0503030403020204" pitchFamily="34" charset="0"/>
              </a:rPr>
              <a:t> </a:t>
            </a:r>
            <a:r>
              <a:rPr lang="en-GB" sz="2000" b="1" dirty="0">
                <a:solidFill>
                  <a:schemeClr val="tx2"/>
                </a:solidFill>
                <a:latin typeface="Source Sans Pro" panose="020B0503030403020204" pitchFamily="34" charset="0"/>
                <a:ea typeface="Source Sans Pro" panose="020B0503030403020204" pitchFamily="34" charset="0"/>
              </a:rPr>
              <a:t>area </a:t>
            </a:r>
            <a:r>
              <a:rPr lang="en-GB" sz="2000" b="1" dirty="0" err="1">
                <a:solidFill>
                  <a:schemeClr val="tx2"/>
                </a:solidFill>
                <a:latin typeface="Source Sans Pro" panose="020B0503030403020204" pitchFamily="34" charset="0"/>
                <a:ea typeface="Source Sans Pro" panose="020B0503030403020204" pitchFamily="34" charset="0"/>
              </a:rPr>
              <a:t>tempat</a:t>
            </a:r>
            <a:r>
              <a:rPr lang="en-GB" sz="2000" b="1" dirty="0">
                <a:solidFill>
                  <a:schemeClr val="tx2"/>
                </a:solidFill>
                <a:latin typeface="Source Sans Pro" panose="020B0503030403020204" pitchFamily="34" charset="0"/>
                <a:ea typeface="Source Sans Pro" panose="020B0503030403020204" pitchFamily="34" charset="0"/>
              </a:rPr>
              <a:t> </a:t>
            </a:r>
            <a:r>
              <a:rPr lang="en-GB" sz="2000" b="1" dirty="0" err="1">
                <a:solidFill>
                  <a:schemeClr val="tx2"/>
                </a:solidFill>
                <a:latin typeface="Source Sans Pro" panose="020B0503030403020204" pitchFamily="34" charset="0"/>
                <a:ea typeface="Source Sans Pro" panose="020B0503030403020204" pitchFamily="34" charset="0"/>
              </a:rPr>
              <a:t>lumpur</a:t>
            </a:r>
            <a:r>
              <a:rPr lang="en-GB" sz="2000" b="1" dirty="0">
                <a:solidFill>
                  <a:schemeClr val="tx2"/>
                </a:solidFill>
                <a:latin typeface="Source Sans Pro" panose="020B0503030403020204" pitchFamily="34" charset="0"/>
                <a:ea typeface="Source Sans Pro" panose="020B0503030403020204" pitchFamily="34" charset="0"/>
              </a:rPr>
              <a:t> </a:t>
            </a:r>
            <a:r>
              <a:rPr lang="en-GB" sz="2000" b="1" dirty="0" err="1">
                <a:solidFill>
                  <a:schemeClr val="tx2"/>
                </a:solidFill>
                <a:latin typeface="Source Sans Pro" panose="020B0503030403020204" pitchFamily="34" charset="0"/>
                <a:ea typeface="Source Sans Pro" panose="020B0503030403020204" pitchFamily="34" charset="0"/>
              </a:rPr>
              <a:t>tinja</a:t>
            </a:r>
            <a:r>
              <a:rPr lang="en-GB" sz="2000" b="1" dirty="0">
                <a:solidFill>
                  <a:schemeClr val="tx2"/>
                </a:solidFill>
                <a:latin typeface="Source Sans Pro" panose="020B0503030403020204" pitchFamily="34" charset="0"/>
                <a:ea typeface="Source Sans Pro" panose="020B0503030403020204" pitchFamily="34" charset="0"/>
              </a:rPr>
              <a:t> </a:t>
            </a:r>
            <a:r>
              <a:rPr lang="en-GB" sz="2000" b="1" dirty="0" err="1">
                <a:solidFill>
                  <a:schemeClr val="tx2"/>
                </a:solidFill>
                <a:latin typeface="Source Sans Pro" panose="020B0503030403020204" pitchFamily="34" charset="0"/>
                <a:ea typeface="Source Sans Pro" panose="020B0503030403020204" pitchFamily="34" charset="0"/>
              </a:rPr>
              <a:t>dibuang</a:t>
            </a:r>
            <a:r>
              <a:rPr lang="en-GB" sz="2000" b="1"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secara</a:t>
            </a:r>
            <a:r>
              <a:rPr lang="en-GB" sz="2000" dirty="0">
                <a:solidFill>
                  <a:schemeClr val="tx2"/>
                </a:solidFill>
                <a:latin typeface="Source Sans Pro" panose="020B0503030403020204" pitchFamily="34" charset="0"/>
                <a:ea typeface="Source Sans Pro" panose="020B0503030403020204" pitchFamily="34" charset="0"/>
              </a:rPr>
              <a:t> legal dan </a:t>
            </a:r>
            <a:r>
              <a:rPr lang="en-GB" sz="2000" dirty="0" err="1">
                <a:solidFill>
                  <a:schemeClr val="tx2"/>
                </a:solidFill>
                <a:latin typeface="Source Sans Pro" panose="020B0503030403020204" pitchFamily="34" charset="0"/>
                <a:ea typeface="Source Sans Pro" panose="020B0503030403020204" pitchFamily="34" charset="0"/>
              </a:rPr>
              <a:t>ilegal</a:t>
            </a:r>
            <a:r>
              <a:rPr lang="en-GB" sz="2000" dirty="0">
                <a:solidFill>
                  <a:schemeClr val="tx2"/>
                </a:solidFill>
                <a:latin typeface="Source Sans Pro" panose="020B0503030403020204" pitchFamily="34" charset="0"/>
                <a:ea typeface="Source Sans Pro" panose="020B0503030403020204" pitchFamily="34" charset="0"/>
              </a:rPr>
              <a:t>.</a:t>
            </a:r>
          </a:p>
          <a:p>
            <a:pPr marL="342900" indent="-342900">
              <a:spcAft>
                <a:spcPts val="600"/>
              </a:spcAft>
              <a:buFont typeface="Arial" panose="020B0604020202020204" pitchFamily="34" charset="0"/>
              <a:buChar char="•"/>
            </a:pPr>
            <a:r>
              <a:rPr lang="en-GB" sz="2000" dirty="0" err="1">
                <a:solidFill>
                  <a:schemeClr val="tx2"/>
                </a:solidFill>
                <a:latin typeface="Source Sans Pro" panose="020B0503030403020204" pitchFamily="34" charset="0"/>
                <a:ea typeface="Source Sans Pro" panose="020B0503030403020204" pitchFamily="34" charset="0"/>
              </a:rPr>
              <a:t>Identifikasi</a:t>
            </a:r>
            <a:r>
              <a:rPr lang="en-GB" sz="2000" dirty="0">
                <a:solidFill>
                  <a:schemeClr val="tx2"/>
                </a:solidFill>
                <a:latin typeface="Source Sans Pro" panose="020B0503030403020204" pitchFamily="34" charset="0"/>
                <a:ea typeface="Source Sans Pro" panose="020B0503030403020204" pitchFamily="34" charset="0"/>
              </a:rPr>
              <a:t> </a:t>
            </a:r>
            <a:r>
              <a:rPr lang="en-GB" sz="2000" b="1" dirty="0">
                <a:solidFill>
                  <a:schemeClr val="tx2"/>
                </a:solidFill>
                <a:latin typeface="Source Sans Pro" panose="020B0503030403020204" pitchFamily="34" charset="0"/>
                <a:ea typeface="Source Sans Pro" panose="020B0503030403020204" pitchFamily="34" charset="0"/>
              </a:rPr>
              <a:t>area </a:t>
            </a:r>
            <a:r>
              <a:rPr lang="en-GB" sz="2000" b="1" dirty="0" err="1">
                <a:solidFill>
                  <a:schemeClr val="tx2"/>
                </a:solidFill>
                <a:latin typeface="Source Sans Pro" panose="020B0503030403020204" pitchFamily="34" charset="0"/>
                <a:ea typeface="Source Sans Pro" panose="020B0503030403020204" pitchFamily="34" charset="0"/>
              </a:rPr>
              <a:t>tempat</a:t>
            </a:r>
            <a:r>
              <a:rPr lang="en-GB" sz="2000" b="1" dirty="0">
                <a:solidFill>
                  <a:schemeClr val="tx2"/>
                </a:solidFill>
                <a:latin typeface="Source Sans Pro" panose="020B0503030403020204" pitchFamily="34" charset="0"/>
                <a:ea typeface="Source Sans Pro" panose="020B0503030403020204" pitchFamily="34" charset="0"/>
              </a:rPr>
              <a:t> </a:t>
            </a:r>
            <a:r>
              <a:rPr lang="en-GB" sz="2000" b="1" dirty="0" err="1">
                <a:solidFill>
                  <a:schemeClr val="tx2"/>
                </a:solidFill>
                <a:latin typeface="Source Sans Pro" panose="020B0503030403020204" pitchFamily="34" charset="0"/>
                <a:ea typeface="Source Sans Pro" panose="020B0503030403020204" pitchFamily="34" charset="0"/>
              </a:rPr>
              <a:t>buang</a:t>
            </a:r>
            <a:r>
              <a:rPr lang="en-GB" sz="2000" b="1" dirty="0">
                <a:solidFill>
                  <a:schemeClr val="tx2"/>
                </a:solidFill>
                <a:latin typeface="Source Sans Pro" panose="020B0503030403020204" pitchFamily="34" charset="0"/>
                <a:ea typeface="Source Sans Pro" panose="020B0503030403020204" pitchFamily="34" charset="0"/>
              </a:rPr>
              <a:t> air </a:t>
            </a:r>
            <a:r>
              <a:rPr lang="en-GB" sz="2000" b="1" dirty="0" err="1">
                <a:solidFill>
                  <a:schemeClr val="tx2"/>
                </a:solidFill>
                <a:latin typeface="Source Sans Pro" panose="020B0503030403020204" pitchFamily="34" charset="0"/>
                <a:ea typeface="Source Sans Pro" panose="020B0503030403020204" pitchFamily="34" charset="0"/>
              </a:rPr>
              <a:t>besar</a:t>
            </a:r>
            <a:r>
              <a:rPr lang="en-GB" sz="2000" b="1"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sembarangan</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diketahui</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terjadi</a:t>
            </a:r>
            <a:r>
              <a:rPr lang="en-GB" sz="2000" dirty="0">
                <a:solidFill>
                  <a:schemeClr val="tx2"/>
                </a:solidFill>
                <a:latin typeface="Source Sans Pro" panose="020B0503030403020204" pitchFamily="34" charset="0"/>
                <a:ea typeface="Source Sans Pro" panose="020B0503030403020204" pitchFamily="34" charset="0"/>
              </a:rPr>
              <a:t>.</a:t>
            </a:r>
          </a:p>
          <a:p>
            <a:pPr marL="342900" indent="-342900">
              <a:spcAft>
                <a:spcPts val="600"/>
              </a:spcAft>
              <a:buFont typeface="Arial" panose="020B0604020202020204" pitchFamily="34" charset="0"/>
              <a:buChar char="•"/>
            </a:pPr>
            <a:r>
              <a:rPr lang="en-GB" sz="2000" dirty="0" err="1">
                <a:solidFill>
                  <a:schemeClr val="tx2"/>
                </a:solidFill>
                <a:latin typeface="Source Sans Pro" panose="020B0503030403020204" pitchFamily="34" charset="0"/>
                <a:ea typeface="Source Sans Pro" panose="020B0503030403020204" pitchFamily="34" charset="0"/>
              </a:rPr>
              <a:t>Identifikasi</a:t>
            </a:r>
            <a:r>
              <a:rPr lang="en-GB" sz="2000" dirty="0">
                <a:solidFill>
                  <a:schemeClr val="tx2"/>
                </a:solidFill>
                <a:latin typeface="Source Sans Pro" panose="020B0503030403020204" pitchFamily="34" charset="0"/>
                <a:ea typeface="Source Sans Pro" panose="020B0503030403020204" pitchFamily="34" charset="0"/>
              </a:rPr>
              <a:t> </a:t>
            </a:r>
            <a:r>
              <a:rPr lang="en-GB" sz="2000" b="1" dirty="0">
                <a:solidFill>
                  <a:schemeClr val="tx2"/>
                </a:solidFill>
                <a:latin typeface="Source Sans Pro" panose="020B0503030403020204" pitchFamily="34" charset="0"/>
                <a:ea typeface="Source Sans Pro" panose="020B0503030403020204" pitchFamily="34" charset="0"/>
              </a:rPr>
              <a:t>toilet </a:t>
            </a:r>
            <a:r>
              <a:rPr lang="en-GB" sz="2000" b="1" dirty="0" err="1">
                <a:solidFill>
                  <a:schemeClr val="tx2"/>
                </a:solidFill>
                <a:latin typeface="Source Sans Pro" panose="020B0503030403020204" pitchFamily="34" charset="0"/>
                <a:ea typeface="Source Sans Pro" panose="020B0503030403020204" pitchFamily="34" charset="0"/>
              </a:rPr>
              <a:t>umum</a:t>
            </a:r>
            <a:r>
              <a:rPr lang="en-GB" sz="2000" b="1" dirty="0">
                <a:solidFill>
                  <a:schemeClr val="tx2"/>
                </a:solidFill>
                <a:latin typeface="Source Sans Pro" panose="020B0503030403020204" pitchFamily="34" charset="0"/>
                <a:ea typeface="Source Sans Pro" panose="020B0503030403020204" pitchFamily="34" charset="0"/>
              </a:rPr>
              <a:t> dan toilet </a:t>
            </a:r>
            <a:r>
              <a:rPr lang="en-GB" sz="2000" b="1" dirty="0" err="1">
                <a:solidFill>
                  <a:schemeClr val="tx2"/>
                </a:solidFill>
                <a:latin typeface="Source Sans Pro" panose="020B0503030403020204" pitchFamily="34" charset="0"/>
                <a:ea typeface="Source Sans Pro" panose="020B0503030403020204" pitchFamily="34" charset="0"/>
              </a:rPr>
              <a:t>bersama</a:t>
            </a:r>
            <a:r>
              <a:rPr lang="en-GB" sz="2000" b="1" dirty="0">
                <a:solidFill>
                  <a:schemeClr val="tx2"/>
                </a:solidFill>
                <a:latin typeface="Source Sans Pro" panose="020B0503030403020204" pitchFamily="34" charset="0"/>
                <a:ea typeface="Source Sans Pro" panose="020B0503030403020204" pitchFamily="34" charset="0"/>
              </a:rPr>
              <a:t> </a:t>
            </a:r>
            <a:r>
              <a:rPr lang="en-GB" sz="2000" dirty="0">
                <a:solidFill>
                  <a:schemeClr val="tx2"/>
                </a:solidFill>
                <a:latin typeface="Source Sans Pro" panose="020B0503030403020204" pitchFamily="34" charset="0"/>
                <a:ea typeface="Source Sans Pro" panose="020B0503030403020204" pitchFamily="34" charset="0"/>
              </a:rPr>
              <a:t>yang </a:t>
            </a:r>
            <a:r>
              <a:rPr lang="en-GB" sz="2000" dirty="0" err="1">
                <a:solidFill>
                  <a:schemeClr val="tx2"/>
                </a:solidFill>
                <a:latin typeface="Source Sans Pro" panose="020B0503030403020204" pitchFamily="34" charset="0"/>
                <a:ea typeface="Source Sans Pro" panose="020B0503030403020204" pitchFamily="34" charset="0"/>
              </a:rPr>
              <a:t>melayani</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sebagian</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besar</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masyarakat</a:t>
            </a:r>
            <a:r>
              <a:rPr lang="en-GB" sz="2000" dirty="0">
                <a:solidFill>
                  <a:schemeClr val="tx2"/>
                </a:solidFill>
                <a:latin typeface="Source Sans Pro" panose="020B0503030403020204" pitchFamily="34" charset="0"/>
                <a:ea typeface="Source Sans Pro" panose="020B0503030403020204" pitchFamily="34" charset="0"/>
              </a:rPr>
              <a:t>.</a:t>
            </a:r>
          </a:p>
          <a:p>
            <a:pPr marL="342900" indent="-342900">
              <a:spcAft>
                <a:spcPts val="600"/>
              </a:spcAft>
              <a:buFont typeface="Arial" panose="020B0604020202020204" pitchFamily="34" charset="0"/>
              <a:buChar char="•"/>
            </a:pPr>
            <a:r>
              <a:rPr lang="en-GB" sz="2000" dirty="0" err="1">
                <a:solidFill>
                  <a:schemeClr val="tx2"/>
                </a:solidFill>
                <a:latin typeface="Source Sans Pro" panose="020B0503030403020204" pitchFamily="34" charset="0"/>
                <a:ea typeface="Source Sans Pro" panose="020B0503030403020204" pitchFamily="34" charset="0"/>
              </a:rPr>
              <a:t>Sertakan</a:t>
            </a:r>
            <a:r>
              <a:rPr lang="en-GB" sz="2000" dirty="0">
                <a:solidFill>
                  <a:schemeClr val="tx2"/>
                </a:solidFill>
                <a:latin typeface="Source Sans Pro" panose="020B0503030403020204" pitchFamily="34" charset="0"/>
                <a:ea typeface="Source Sans Pro" panose="020B0503030403020204" pitchFamily="34" charset="0"/>
              </a:rPr>
              <a:t> </a:t>
            </a:r>
            <a:r>
              <a:rPr lang="en-GB" sz="2000" b="1" dirty="0" err="1">
                <a:solidFill>
                  <a:schemeClr val="tx2"/>
                </a:solidFill>
                <a:latin typeface="Source Sans Pro" panose="020B0503030403020204" pitchFamily="34" charset="0"/>
                <a:ea typeface="Source Sans Pro" panose="020B0503030403020204" pitchFamily="34" charset="0"/>
              </a:rPr>
              <a:t>sumber</a:t>
            </a:r>
            <a:r>
              <a:rPr lang="en-GB" sz="2000" b="1" dirty="0">
                <a:solidFill>
                  <a:schemeClr val="tx2"/>
                </a:solidFill>
                <a:latin typeface="Source Sans Pro" panose="020B0503030403020204" pitchFamily="34" charset="0"/>
                <a:ea typeface="Source Sans Pro" panose="020B0503030403020204" pitchFamily="34" charset="0"/>
              </a:rPr>
              <a:t> air </a:t>
            </a:r>
            <a:r>
              <a:rPr lang="en-GB" sz="2000" b="1" dirty="0" err="1">
                <a:solidFill>
                  <a:schemeClr val="tx2"/>
                </a:solidFill>
                <a:latin typeface="Source Sans Pro" panose="020B0503030403020204" pitchFamily="34" charset="0"/>
                <a:ea typeface="Source Sans Pro" panose="020B0503030403020204" pitchFamily="34" charset="0"/>
              </a:rPr>
              <a:t>minum</a:t>
            </a:r>
            <a:r>
              <a:rPr lang="en-GB" sz="2000" b="1"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jika</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hal</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ini</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relevan</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dengan</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sistem</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atau</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dapat</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dipengaruhi</a:t>
            </a:r>
            <a:r>
              <a:rPr lang="en-GB" sz="2000" dirty="0">
                <a:solidFill>
                  <a:schemeClr val="tx2"/>
                </a:solidFill>
                <a:latin typeface="Source Sans Pro" panose="020B0503030403020204" pitchFamily="34" charset="0"/>
                <a:ea typeface="Source Sans Pro" panose="020B0503030403020204" pitchFamily="34" charset="0"/>
              </a:rPr>
              <a:t> oleh </a:t>
            </a:r>
            <a:r>
              <a:rPr lang="en-GB" sz="2000" dirty="0" err="1">
                <a:solidFill>
                  <a:schemeClr val="tx2"/>
                </a:solidFill>
                <a:latin typeface="Source Sans Pro" panose="020B0503030403020204" pitchFamily="34" charset="0"/>
                <a:ea typeface="Source Sans Pro" panose="020B0503030403020204" pitchFamily="34" charset="0"/>
              </a:rPr>
              <a:t>sistem</a:t>
            </a:r>
            <a:r>
              <a:rPr lang="en-GB" sz="2000" dirty="0">
                <a:solidFill>
                  <a:schemeClr val="tx2"/>
                </a:solidFill>
                <a:latin typeface="Source Sans Pro" panose="020B0503030403020204" pitchFamily="34" charset="0"/>
                <a:ea typeface="Source Sans Pro" panose="020B0503030403020204" pitchFamily="34" charset="0"/>
              </a:rPr>
              <a:t> </a:t>
            </a:r>
            <a:r>
              <a:rPr lang="en-GB" sz="2000" dirty="0" err="1">
                <a:solidFill>
                  <a:schemeClr val="tx2"/>
                </a:solidFill>
                <a:latin typeface="Source Sans Pro" panose="020B0503030403020204" pitchFamily="34" charset="0"/>
                <a:ea typeface="Source Sans Pro" panose="020B0503030403020204" pitchFamily="34" charset="0"/>
              </a:rPr>
              <a:t>sanitasi</a:t>
            </a:r>
            <a:r>
              <a:rPr lang="en-GB" sz="2000" dirty="0">
                <a:solidFill>
                  <a:schemeClr val="tx2"/>
                </a:solidFill>
                <a:latin typeface="Source Sans Pro" panose="020B0503030403020204" pitchFamily="34" charset="0"/>
                <a:ea typeface="Source Sans Pro" panose="020B0503030403020204" pitchFamily="34" charset="0"/>
              </a:rPr>
              <a:t>.</a:t>
            </a:r>
          </a:p>
        </p:txBody>
      </p:sp>
      <p:sp>
        <p:nvSpPr>
          <p:cNvPr id="11" name="4 Explosión 1">
            <a:extLst>
              <a:ext uri="{FF2B5EF4-FFF2-40B4-BE49-F238E27FC236}">
                <a16:creationId xmlns:a16="http://schemas.microsoft.com/office/drawing/2014/main" id="{1F670220-120B-8A43-98F5-3ECE59F58AC8}"/>
              </a:ext>
            </a:extLst>
          </p:cNvPr>
          <p:cNvSpPr/>
          <p:nvPr/>
        </p:nvSpPr>
        <p:spPr>
          <a:xfrm rot="1002880">
            <a:off x="7700635" y="246910"/>
            <a:ext cx="1217238" cy="805328"/>
          </a:xfrm>
          <a:prstGeom prst="irregularSeal1">
            <a:avLst/>
          </a:prstGeom>
          <a:noFill/>
          <a:ln>
            <a:solidFill>
              <a:srgbClr val="2266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p>
        </p:txBody>
      </p:sp>
      <p:sp>
        <p:nvSpPr>
          <p:cNvPr id="12" name="5 CuadroTexto">
            <a:extLst>
              <a:ext uri="{FF2B5EF4-FFF2-40B4-BE49-F238E27FC236}">
                <a16:creationId xmlns:a16="http://schemas.microsoft.com/office/drawing/2014/main" id="{4B99304C-E170-CA46-A43E-1B92CECD2994}"/>
              </a:ext>
            </a:extLst>
          </p:cNvPr>
          <p:cNvSpPr txBox="1"/>
          <p:nvPr/>
        </p:nvSpPr>
        <p:spPr>
          <a:xfrm rot="1464649">
            <a:off x="8026164" y="449519"/>
            <a:ext cx="566181" cy="400110"/>
          </a:xfrm>
          <a:prstGeom prst="rect">
            <a:avLst/>
          </a:prstGeom>
        </p:spPr>
        <p:txBody>
          <a:bodyPr wrap="none" rtlCol="0" anchor="ctr">
            <a:spAutoFit/>
          </a:bodyPr>
          <a:lstStyle/>
          <a:p>
            <a:r>
              <a:rPr lang="es-ES" sz="2000" b="1" dirty="0">
                <a:solidFill>
                  <a:srgbClr val="226676"/>
                </a:solidFill>
                <a:latin typeface="Source Sans Pro Black" pitchFamily="34" charset="0"/>
              </a:rPr>
              <a:t>TIP</a:t>
            </a:r>
            <a:endParaRPr lang="es-VE" sz="2000" b="1" dirty="0">
              <a:solidFill>
                <a:srgbClr val="226676"/>
              </a:solidFill>
              <a:latin typeface="Source Sans Pro Black" pitchFamily="34" charset="0"/>
            </a:endParaRPr>
          </a:p>
        </p:txBody>
      </p:sp>
      <p:sp>
        <p:nvSpPr>
          <p:cNvPr id="13" name="5 CuadroTexto">
            <a:extLst>
              <a:ext uri="{FF2B5EF4-FFF2-40B4-BE49-F238E27FC236}">
                <a16:creationId xmlns:a16="http://schemas.microsoft.com/office/drawing/2014/main" id="{EDAAA61E-6A6D-6B40-A73D-07C8370407B7}"/>
              </a:ext>
            </a:extLst>
          </p:cNvPr>
          <p:cNvSpPr txBox="1"/>
          <p:nvPr/>
        </p:nvSpPr>
        <p:spPr>
          <a:xfrm>
            <a:off x="201213" y="1471796"/>
            <a:ext cx="8854127" cy="707886"/>
          </a:xfrm>
          <a:prstGeom prst="rect">
            <a:avLst/>
          </a:prstGeom>
          <a:noFill/>
        </p:spPr>
        <p:txBody>
          <a:bodyPr wrap="square" rtlCol="0">
            <a:spAutoFit/>
          </a:bodyPr>
          <a:lstStyle/>
          <a:p>
            <a:r>
              <a:rPr lang="en-GB" sz="2000" b="1" dirty="0">
                <a:solidFill>
                  <a:srgbClr val="E9BB20"/>
                </a:solidFill>
                <a:latin typeface="Source Sans Pro" panose="020B0503030403020204" pitchFamily="34" charset="0"/>
                <a:ea typeface="Source Sans Pro" panose="020B0503030403020204" pitchFamily="34" charset="0"/>
              </a:rPr>
              <a:t>Daftar </a:t>
            </a:r>
            <a:r>
              <a:rPr lang="en-GB" sz="2000" b="1" dirty="0" err="1">
                <a:solidFill>
                  <a:srgbClr val="E9BB20"/>
                </a:solidFill>
                <a:latin typeface="Source Sans Pro" panose="020B0503030403020204" pitchFamily="34" charset="0"/>
                <a:ea typeface="Source Sans Pro" panose="020B0503030403020204" pitchFamily="34" charset="0"/>
              </a:rPr>
              <a:t>periksa</a:t>
            </a:r>
            <a:r>
              <a:rPr lang="en-GB" sz="2000" b="1" dirty="0">
                <a:solidFill>
                  <a:srgbClr val="E9BB20"/>
                </a:solidFill>
                <a:latin typeface="Source Sans Pro" panose="020B0503030403020204" pitchFamily="34" charset="0"/>
                <a:ea typeface="Source Sans Pro" panose="020B0503030403020204" pitchFamily="34" charset="0"/>
              </a:rPr>
              <a:t> </a:t>
            </a:r>
            <a:r>
              <a:rPr lang="en-GB" sz="2000" b="1" dirty="0" err="1">
                <a:solidFill>
                  <a:srgbClr val="E9BB20"/>
                </a:solidFill>
                <a:latin typeface="Source Sans Pro" panose="020B0503030403020204" pitchFamily="34" charset="0"/>
                <a:ea typeface="Source Sans Pro" panose="020B0503030403020204" pitchFamily="34" charset="0"/>
              </a:rPr>
              <a:t>masalah</a:t>
            </a:r>
            <a:r>
              <a:rPr lang="en-GB" sz="2000" b="1" dirty="0">
                <a:solidFill>
                  <a:srgbClr val="E9BB20"/>
                </a:solidFill>
                <a:latin typeface="Source Sans Pro" panose="020B0503030403020204" pitchFamily="34" charset="0"/>
                <a:ea typeface="Source Sans Pro" panose="020B0503030403020204" pitchFamily="34" charset="0"/>
              </a:rPr>
              <a:t> yang </a:t>
            </a:r>
            <a:r>
              <a:rPr lang="en-GB" sz="2000" b="1" dirty="0" err="1">
                <a:solidFill>
                  <a:srgbClr val="E9BB20"/>
                </a:solidFill>
                <a:latin typeface="Source Sans Pro" panose="020B0503030403020204" pitchFamily="34" charset="0"/>
                <a:ea typeface="Source Sans Pro" panose="020B0503030403020204" pitchFamily="34" charset="0"/>
              </a:rPr>
              <a:t>perlu</a:t>
            </a:r>
            <a:r>
              <a:rPr lang="en-GB" sz="2000" b="1" dirty="0">
                <a:solidFill>
                  <a:srgbClr val="E9BB20"/>
                </a:solidFill>
                <a:latin typeface="Source Sans Pro" panose="020B0503030403020204" pitchFamily="34" charset="0"/>
                <a:ea typeface="Source Sans Pro" panose="020B0503030403020204" pitchFamily="34" charset="0"/>
              </a:rPr>
              <a:t> </a:t>
            </a:r>
            <a:r>
              <a:rPr lang="en-GB" sz="2000" b="1" dirty="0" err="1">
                <a:solidFill>
                  <a:srgbClr val="E9BB20"/>
                </a:solidFill>
                <a:latin typeface="Source Sans Pro" panose="020B0503030403020204" pitchFamily="34" charset="0"/>
                <a:ea typeface="Source Sans Pro" panose="020B0503030403020204" pitchFamily="34" charset="0"/>
              </a:rPr>
              <a:t>dipertimbangkan</a:t>
            </a:r>
            <a:r>
              <a:rPr lang="en-GB" sz="2000" b="1" dirty="0">
                <a:solidFill>
                  <a:srgbClr val="E9BB20"/>
                </a:solidFill>
                <a:latin typeface="Source Sans Pro" panose="020B0503030403020204" pitchFamily="34" charset="0"/>
                <a:ea typeface="Source Sans Pro" panose="020B0503030403020204" pitchFamily="34" charset="0"/>
              </a:rPr>
              <a:t> </a:t>
            </a:r>
            <a:r>
              <a:rPr lang="en-GB" sz="2000" b="1" dirty="0" err="1">
                <a:solidFill>
                  <a:srgbClr val="E9BB20"/>
                </a:solidFill>
                <a:latin typeface="Source Sans Pro" panose="020B0503030403020204" pitchFamily="34" charset="0"/>
                <a:ea typeface="Source Sans Pro" panose="020B0503030403020204" pitchFamily="34" charset="0"/>
              </a:rPr>
              <a:t>saat</a:t>
            </a:r>
            <a:r>
              <a:rPr lang="en-GB" sz="2000" b="1" dirty="0">
                <a:solidFill>
                  <a:srgbClr val="E9BB20"/>
                </a:solidFill>
                <a:latin typeface="Source Sans Pro" panose="020B0503030403020204" pitchFamily="34" charset="0"/>
                <a:ea typeface="Source Sans Pro" panose="020B0503030403020204" pitchFamily="34" charset="0"/>
              </a:rPr>
              <a:t> </a:t>
            </a:r>
            <a:r>
              <a:rPr lang="en-GB" sz="2000" b="1" dirty="0" err="1">
                <a:solidFill>
                  <a:srgbClr val="E9BB20"/>
                </a:solidFill>
                <a:latin typeface="Source Sans Pro" panose="020B0503030403020204" pitchFamily="34" charset="0"/>
                <a:ea typeface="Source Sans Pro" panose="020B0503030403020204" pitchFamily="34" charset="0"/>
              </a:rPr>
              <a:t>mengembangkan</a:t>
            </a:r>
            <a:r>
              <a:rPr lang="en-GB" sz="2000" b="1" dirty="0">
                <a:solidFill>
                  <a:srgbClr val="E9BB20"/>
                </a:solidFill>
                <a:latin typeface="Source Sans Pro" panose="020B0503030403020204" pitchFamily="34" charset="0"/>
                <a:ea typeface="Source Sans Pro" panose="020B0503030403020204" pitchFamily="34" charset="0"/>
              </a:rPr>
              <a:t> </a:t>
            </a:r>
            <a:r>
              <a:rPr lang="en-GB" sz="2000" b="1" dirty="0" err="1">
                <a:solidFill>
                  <a:srgbClr val="E9BB20"/>
                </a:solidFill>
                <a:latin typeface="Source Sans Pro" panose="020B0503030403020204" pitchFamily="34" charset="0"/>
                <a:ea typeface="Source Sans Pro" panose="020B0503030403020204" pitchFamily="34" charset="0"/>
              </a:rPr>
              <a:t>peta</a:t>
            </a:r>
            <a:r>
              <a:rPr lang="en-GB" sz="2000" b="1" dirty="0">
                <a:solidFill>
                  <a:srgbClr val="E9BB20"/>
                </a:solidFill>
                <a:latin typeface="Source Sans Pro" panose="020B0503030403020204" pitchFamily="34" charset="0"/>
                <a:ea typeface="Source Sans Pro" panose="020B0503030403020204" pitchFamily="34" charset="0"/>
              </a:rPr>
              <a:t> </a:t>
            </a:r>
            <a:r>
              <a:rPr lang="en-GB" sz="2000" b="1" dirty="0" err="1">
                <a:solidFill>
                  <a:srgbClr val="E9BB20"/>
                </a:solidFill>
                <a:latin typeface="Source Sans Pro" panose="020B0503030403020204" pitchFamily="34" charset="0"/>
                <a:ea typeface="Source Sans Pro" panose="020B0503030403020204" pitchFamily="34" charset="0"/>
              </a:rPr>
              <a:t>sistem</a:t>
            </a:r>
            <a:endParaRPr lang="en-GB" sz="2000" b="1" dirty="0">
              <a:solidFill>
                <a:srgbClr val="E9BB20"/>
              </a:solidFill>
              <a:latin typeface="Source Sans Pro" panose="020B0503030403020204" pitchFamily="34" charset="0"/>
              <a:ea typeface="Source Sans Pro" panose="020B0503030403020204" pitchFamily="34" charset="0"/>
            </a:endParaRPr>
          </a:p>
        </p:txBody>
      </p:sp>
      <p:pic>
        <p:nvPicPr>
          <p:cNvPr id="2" name="Picture 1">
            <a:extLst>
              <a:ext uri="{FF2B5EF4-FFF2-40B4-BE49-F238E27FC236}">
                <a16:creationId xmlns:a16="http://schemas.microsoft.com/office/drawing/2014/main" id="{9239D3E6-58F6-314F-7426-2F132CE16ED4}"/>
              </a:ext>
            </a:extLst>
          </p:cNvPr>
          <p:cNvPicPr>
            <a:picLocks noChangeAspect="1"/>
          </p:cNvPicPr>
          <p:nvPr/>
        </p:nvPicPr>
        <p:blipFill>
          <a:blip r:embed="rId3"/>
          <a:stretch>
            <a:fillRect/>
          </a:stretch>
        </p:blipFill>
        <p:spPr>
          <a:xfrm>
            <a:off x="7090420" y="5532951"/>
            <a:ext cx="732813" cy="520861"/>
          </a:xfrm>
          <a:prstGeom prst="rect">
            <a:avLst/>
          </a:prstGeom>
        </p:spPr>
      </p:pic>
    </p:spTree>
    <p:extLst>
      <p:ext uri="{BB962C8B-B14F-4D97-AF65-F5344CB8AC3E}">
        <p14:creationId xmlns:p14="http://schemas.microsoft.com/office/powerpoint/2010/main" val="249143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quarter" idx="12"/>
          </p:nvPr>
        </p:nvSpPr>
        <p:spPr>
          <a:xfrm>
            <a:off x="3368040" y="397976"/>
            <a:ext cx="5376387" cy="487009"/>
          </a:xfrm>
          <a:prstGeom prst="rect">
            <a:avLst/>
          </a:prstGeom>
        </p:spPr>
        <p:txBody>
          <a:bodyPr/>
          <a:lstStyle/>
          <a:p>
            <a:pPr>
              <a:lnSpc>
                <a:spcPct val="100000"/>
              </a:lnSpc>
            </a:pPr>
            <a:r>
              <a:rPr lang="en-US" sz="2000" dirty="0" err="1">
                <a:latin typeface="Source Sans Pro" panose="020B0503030403020204" pitchFamily="34" charset="0"/>
                <a:ea typeface="Source Sans Pro" panose="020B0503030403020204" pitchFamily="34" charset="0"/>
              </a:rPr>
              <a:t>Menetapkan</a:t>
            </a:r>
            <a:r>
              <a:rPr lang="en-US" sz="2000" dirty="0">
                <a:latin typeface="Source Sans Pro" panose="020B0503030403020204" pitchFamily="34" charset="0"/>
                <a:ea typeface="Source Sans Pro" panose="020B0503030403020204" pitchFamily="34" charset="0"/>
              </a:rPr>
              <a:t> </a:t>
            </a:r>
            <a:r>
              <a:rPr lang="en-US" sz="2000" dirty="0" err="1">
                <a:latin typeface="Source Sans Pro" panose="020B0503030403020204" pitchFamily="34" charset="0"/>
                <a:ea typeface="Source Sans Pro" panose="020B0503030403020204" pitchFamily="34" charset="0"/>
              </a:rPr>
              <a:t>jalur</a:t>
            </a:r>
            <a:r>
              <a:rPr lang="en-US" sz="2000" dirty="0">
                <a:latin typeface="Source Sans Pro" panose="020B0503030403020204" pitchFamily="34" charset="0"/>
                <a:ea typeface="Source Sans Pro" panose="020B0503030403020204" pitchFamily="34" charset="0"/>
              </a:rPr>
              <a:t> </a:t>
            </a:r>
            <a:r>
              <a:rPr lang="en-US" sz="2000" dirty="0" err="1">
                <a:latin typeface="Source Sans Pro" panose="020B0503030403020204" pitchFamily="34" charset="0"/>
                <a:ea typeface="Source Sans Pro" panose="020B0503030403020204" pitchFamily="34" charset="0"/>
              </a:rPr>
              <a:t>aliran</a:t>
            </a:r>
            <a:r>
              <a:rPr lang="en-US" sz="2000" dirty="0">
                <a:latin typeface="Source Sans Pro" panose="020B0503030403020204" pitchFamily="34" charset="0"/>
                <a:ea typeface="Source Sans Pro" panose="020B0503030403020204" pitchFamily="34" charset="0"/>
              </a:rPr>
              <a:t> </a:t>
            </a:r>
            <a:r>
              <a:rPr lang="en-US" sz="2000" dirty="0" err="1">
                <a:latin typeface="Source Sans Pro" panose="020B0503030403020204" pitchFamily="34" charset="0"/>
                <a:ea typeface="Source Sans Pro" panose="020B0503030403020204" pitchFamily="34" charset="0"/>
              </a:rPr>
              <a:t>sistem</a:t>
            </a:r>
            <a:r>
              <a:rPr lang="en-US" sz="2000" dirty="0">
                <a:latin typeface="Source Sans Pro" panose="020B0503030403020204" pitchFamily="34" charset="0"/>
                <a:ea typeface="Source Sans Pro" panose="020B0503030403020204" pitchFamily="34" charset="0"/>
              </a:rPr>
              <a:t> yang </a:t>
            </a:r>
            <a:r>
              <a:rPr lang="en-US" sz="2000" dirty="0" err="1">
                <a:latin typeface="Source Sans Pro" panose="020B0503030403020204" pitchFamily="34" charset="0"/>
                <a:ea typeface="Source Sans Pro" panose="020B0503030403020204" pitchFamily="34" charset="0"/>
              </a:rPr>
              <a:t>berbeda</a:t>
            </a:r>
            <a:r>
              <a:rPr lang="en-US" sz="2000" dirty="0">
                <a:latin typeface="Source Sans Pro" panose="020B0503030403020204" pitchFamily="34" charset="0"/>
                <a:ea typeface="Source Sans Pro" panose="020B0503030403020204" pitchFamily="34" charset="0"/>
              </a:rPr>
              <a:t> </a:t>
            </a:r>
            <a:r>
              <a:rPr lang="en-US" sz="2000" dirty="0" err="1">
                <a:latin typeface="Source Sans Pro" panose="020B0503030403020204" pitchFamily="34" charset="0"/>
                <a:ea typeface="Source Sans Pro" panose="020B0503030403020204" pitchFamily="34" charset="0"/>
              </a:rPr>
              <a:t>melalui</a:t>
            </a:r>
            <a:r>
              <a:rPr lang="en-US" sz="2000" dirty="0">
                <a:latin typeface="Source Sans Pro" panose="020B0503030403020204" pitchFamily="34" charset="0"/>
                <a:ea typeface="Source Sans Pro" panose="020B0503030403020204" pitchFamily="34" charset="0"/>
              </a:rPr>
              <a:t> </a:t>
            </a:r>
            <a:r>
              <a:rPr lang="en-US" sz="2000" dirty="0" err="1">
                <a:latin typeface="Source Sans Pro" panose="020B0503030403020204" pitchFamily="34" charset="0"/>
                <a:ea typeface="Source Sans Pro" panose="020B0503030403020204" pitchFamily="34" charset="0"/>
              </a:rPr>
              <a:t>sistem</a:t>
            </a:r>
            <a:r>
              <a:rPr lang="en-US" sz="2000" dirty="0">
                <a:latin typeface="Source Sans Pro" panose="020B0503030403020204" pitchFamily="34" charset="0"/>
                <a:ea typeface="Source Sans Pro" panose="020B0503030403020204" pitchFamily="34" charset="0"/>
              </a:rPr>
              <a:t> </a:t>
            </a:r>
            <a:r>
              <a:rPr lang="en-US" sz="2000" dirty="0" err="1">
                <a:latin typeface="Source Sans Pro" panose="020B0503030403020204" pitchFamily="34" charset="0"/>
                <a:ea typeface="Source Sans Pro" panose="020B0503030403020204" pitchFamily="34" charset="0"/>
              </a:rPr>
              <a:t>sanitasi</a:t>
            </a:r>
            <a:endParaRPr lang="en-US" sz="2000" dirty="0">
              <a:latin typeface="Source Sans Pro" panose="020B0503030403020204" pitchFamily="34" charset="0"/>
              <a:ea typeface="Source Sans Pro" panose="020B0503030403020204" pitchFamily="34" charset="0"/>
            </a:endParaRPr>
          </a:p>
        </p:txBody>
      </p:sp>
      <p:sp>
        <p:nvSpPr>
          <p:cNvPr id="9" name="Text Placeholder 19">
            <a:extLst>
              <a:ext uri="{FF2B5EF4-FFF2-40B4-BE49-F238E27FC236}">
                <a16:creationId xmlns:a16="http://schemas.microsoft.com/office/drawing/2014/main" id="{A028116C-683E-624F-951C-B676213B05C4}"/>
              </a:ext>
            </a:extLst>
          </p:cNvPr>
          <p:cNvSpPr txBox="1">
            <a:spLocks/>
          </p:cNvSpPr>
          <p:nvPr/>
        </p:nvSpPr>
        <p:spPr>
          <a:xfrm>
            <a:off x="201213" y="888224"/>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spc="0" dirty="0" err="1">
                <a:solidFill>
                  <a:schemeClr val="tx2"/>
                </a:solidFill>
                <a:latin typeface="Source Sans Pro" panose="020B0503030403020204" pitchFamily="34" charset="0"/>
                <a:ea typeface="Source Sans Pro" panose="020B0503030403020204" pitchFamily="34" charset="0"/>
              </a:rPr>
              <a:t>Memetakan</a:t>
            </a:r>
            <a:r>
              <a:rPr lang="en-GB" sz="2000" spc="0" dirty="0">
                <a:solidFill>
                  <a:schemeClr val="tx2"/>
                </a:solidFill>
                <a:latin typeface="Source Sans Pro" panose="020B0503030403020204" pitchFamily="34" charset="0"/>
                <a:ea typeface="Source Sans Pro" panose="020B0503030403020204" pitchFamily="34" charset="0"/>
              </a:rPr>
              <a:t> </a:t>
            </a:r>
            <a:r>
              <a:rPr lang="en-GB" sz="2000" spc="0" dirty="0" err="1">
                <a:solidFill>
                  <a:schemeClr val="tx2"/>
                </a:solidFill>
                <a:latin typeface="Source Sans Pro" panose="020B0503030403020204" pitchFamily="34" charset="0"/>
                <a:ea typeface="Source Sans Pro" panose="020B0503030403020204" pitchFamily="34" charset="0"/>
              </a:rPr>
              <a:t>sistem</a:t>
            </a:r>
            <a:endParaRPr lang="x-none" sz="2000" spc="0" dirty="0">
              <a:solidFill>
                <a:schemeClr val="tx2"/>
              </a:solidFill>
              <a:ea typeface="Source Sans Pro" panose="020B0503030403020204" pitchFamily="34" charset="0"/>
            </a:endParaRPr>
          </a:p>
        </p:txBody>
      </p:sp>
      <p:sp>
        <p:nvSpPr>
          <p:cNvPr id="10" name="Text Placeholder 19">
            <a:extLst>
              <a:ext uri="{FF2B5EF4-FFF2-40B4-BE49-F238E27FC236}">
                <a16:creationId xmlns:a16="http://schemas.microsoft.com/office/drawing/2014/main" id="{E5A409B2-EA3C-9F4C-8E45-B34913BD49DC}"/>
              </a:ext>
            </a:extLst>
          </p:cNvPr>
          <p:cNvSpPr txBox="1">
            <a:spLocks/>
          </p:cNvSpPr>
          <p:nvPr/>
        </p:nvSpPr>
        <p:spPr>
          <a:xfrm>
            <a:off x="208835" y="364125"/>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246776"/>
                </a:solidFill>
              </a:rPr>
              <a:t>Langkah 2.1</a:t>
            </a:r>
          </a:p>
        </p:txBody>
      </p:sp>
      <p:pic>
        <p:nvPicPr>
          <p:cNvPr id="11" name="Picture 10">
            <a:extLst>
              <a:ext uri="{FF2B5EF4-FFF2-40B4-BE49-F238E27FC236}">
                <a16:creationId xmlns:a16="http://schemas.microsoft.com/office/drawing/2014/main" id="{77929584-DAA1-7648-BF6A-30F157268FEE}"/>
              </a:ext>
            </a:extLst>
          </p:cNvPr>
          <p:cNvPicPr>
            <a:picLocks noChangeAspect="1"/>
          </p:cNvPicPr>
          <p:nvPr/>
        </p:nvPicPr>
        <p:blipFill>
          <a:blip r:embed="rId3"/>
          <a:stretch>
            <a:fillRect/>
          </a:stretch>
        </p:blipFill>
        <p:spPr>
          <a:xfrm>
            <a:off x="378633" y="2665416"/>
            <a:ext cx="8365794" cy="3304359"/>
          </a:xfrm>
          <a:prstGeom prst="rect">
            <a:avLst/>
          </a:prstGeom>
        </p:spPr>
      </p:pic>
      <p:pic>
        <p:nvPicPr>
          <p:cNvPr id="13" name="Picture 12">
            <a:extLst>
              <a:ext uri="{FF2B5EF4-FFF2-40B4-BE49-F238E27FC236}">
                <a16:creationId xmlns:a16="http://schemas.microsoft.com/office/drawing/2014/main" id="{1621495D-4686-F0A7-5C9E-E186CF3BEB9D}"/>
              </a:ext>
            </a:extLst>
          </p:cNvPr>
          <p:cNvPicPr>
            <a:picLocks noChangeAspect="1"/>
          </p:cNvPicPr>
          <p:nvPr/>
        </p:nvPicPr>
        <p:blipFill>
          <a:blip r:embed="rId4"/>
          <a:stretch>
            <a:fillRect/>
          </a:stretch>
        </p:blipFill>
        <p:spPr>
          <a:xfrm>
            <a:off x="0" y="1385897"/>
            <a:ext cx="3290194" cy="1279520"/>
          </a:xfrm>
          <a:prstGeom prst="rect">
            <a:avLst/>
          </a:prstGeom>
        </p:spPr>
      </p:pic>
      <p:pic>
        <p:nvPicPr>
          <p:cNvPr id="15" name="Picture 14">
            <a:extLst>
              <a:ext uri="{FF2B5EF4-FFF2-40B4-BE49-F238E27FC236}">
                <a16:creationId xmlns:a16="http://schemas.microsoft.com/office/drawing/2014/main" id="{EA3AD575-C21B-AF61-9989-62264D28F42E}"/>
              </a:ext>
            </a:extLst>
          </p:cNvPr>
          <p:cNvPicPr>
            <a:picLocks noChangeAspect="1"/>
          </p:cNvPicPr>
          <p:nvPr/>
        </p:nvPicPr>
        <p:blipFill>
          <a:blip r:embed="rId5"/>
          <a:stretch>
            <a:fillRect/>
          </a:stretch>
        </p:blipFill>
        <p:spPr>
          <a:xfrm>
            <a:off x="5241464" y="1385897"/>
            <a:ext cx="3269884" cy="1279520"/>
          </a:xfrm>
          <a:prstGeom prst="rect">
            <a:avLst/>
          </a:prstGeom>
        </p:spPr>
      </p:pic>
    </p:spTree>
    <p:extLst>
      <p:ext uri="{BB962C8B-B14F-4D97-AF65-F5344CB8AC3E}">
        <p14:creationId xmlns:p14="http://schemas.microsoft.com/office/powerpoint/2010/main" val="201888778"/>
      </p:ext>
    </p:extLst>
  </p:cSld>
  <p:clrMapOvr>
    <a:masterClrMapping/>
  </p:clrMapOvr>
</p:sld>
</file>

<file path=ppt/theme/theme1.xml><?xml version="1.0" encoding="utf-8"?>
<a:theme xmlns:a="http://schemas.openxmlformats.org/drawingml/2006/main" name="Blank slide">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Content Slides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Content Beige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Last Content Slides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Welcome and Thank you slides (Beige)">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elcome and Thank you slides (Beige)">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dule Slides">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dules/Outputs">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Content Slides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ontent Slides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Content Slides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Content Slides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Content Slides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chor="ctr"/>
      <a:lstStyle>
        <a:defPPr>
          <a:defRPr sz="2000"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13816</TotalTime>
  <Words>2564</Words>
  <Application>Microsoft Office PowerPoint</Application>
  <PresentationFormat>On-screen Show (4:3)</PresentationFormat>
  <Paragraphs>508</Paragraphs>
  <Slides>52</Slides>
  <Notes>35</Notes>
  <HiddenSlides>0</HiddenSlides>
  <MMClips>0</MMClips>
  <ScaleCrop>false</ScaleCrop>
  <HeadingPairs>
    <vt:vector size="6" baseType="variant">
      <vt:variant>
        <vt:lpstr>Fonts Used</vt:lpstr>
      </vt:variant>
      <vt:variant>
        <vt:i4>10</vt:i4>
      </vt:variant>
      <vt:variant>
        <vt:lpstr>Theme</vt:lpstr>
      </vt:variant>
      <vt:variant>
        <vt:i4>13</vt:i4>
      </vt:variant>
      <vt:variant>
        <vt:lpstr>Slide Titles</vt:lpstr>
      </vt:variant>
      <vt:variant>
        <vt:i4>52</vt:i4>
      </vt:variant>
    </vt:vector>
  </HeadingPairs>
  <TitlesOfParts>
    <vt:vector size="75" baseType="lpstr">
      <vt:lpstr>AdvP6F00</vt:lpstr>
      <vt:lpstr>Arial</vt:lpstr>
      <vt:lpstr>Calibri</vt:lpstr>
      <vt:lpstr>Helvetica Neue</vt:lpstr>
      <vt:lpstr>Quire Sans</vt:lpstr>
      <vt:lpstr>Source Sans Pro</vt:lpstr>
      <vt:lpstr>Source Sans Pro Black</vt:lpstr>
      <vt:lpstr>Source Sans Pro ExtraLight</vt:lpstr>
      <vt:lpstr>Source Sans Pro Light</vt:lpstr>
      <vt:lpstr>Source Sans Pro Semibold</vt:lpstr>
      <vt:lpstr>Blank slide</vt:lpstr>
      <vt:lpstr>Welcome and Thank you slides (Beige)</vt:lpstr>
      <vt:lpstr>Module Slides</vt:lpstr>
      <vt:lpstr>Modules/Outputs</vt:lpstr>
      <vt:lpstr>4_Content Slides (Blank)</vt:lpstr>
      <vt:lpstr>Content Slides (Blank)</vt:lpstr>
      <vt:lpstr>5_Content Slides (Blank)</vt:lpstr>
      <vt:lpstr>6_Content Slides (Blank)</vt:lpstr>
      <vt:lpstr>7_Content Slides (Blank)</vt:lpstr>
      <vt:lpstr>8_Content Slides (Blank)</vt:lpstr>
      <vt:lpstr>Content Beige (Blank)</vt:lpstr>
      <vt:lpstr>Last Content Slides (blank)</vt:lpstr>
      <vt:lpstr>1_Welcome and Thank you slides (Beige)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Manuel Imhof</dc:creator>
  <cp:lastModifiedBy>DEVIYANTI, Indah</cp:lastModifiedBy>
  <cp:revision>379</cp:revision>
  <cp:lastPrinted>2022-08-28T11:30:55Z</cp:lastPrinted>
  <dcterms:created xsi:type="dcterms:W3CDTF">2020-03-15T11:08:24Z</dcterms:created>
  <dcterms:modified xsi:type="dcterms:W3CDTF">2025-06-03T12:32:17Z</dcterms:modified>
</cp:coreProperties>
</file>