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703" r:id="rId2"/>
    <p:sldMasterId id="2147483663" r:id="rId3"/>
    <p:sldMasterId id="2147483679" r:id="rId4"/>
    <p:sldMasterId id="2147483688" r:id="rId5"/>
    <p:sldMasterId id="2147483838" r:id="rId6"/>
    <p:sldMasterId id="2147483851" r:id="rId7"/>
    <p:sldMasterId id="2147483694" r:id="rId8"/>
    <p:sldMasterId id="2147483825" r:id="rId9"/>
    <p:sldMasterId id="2147483714" r:id="rId10"/>
  </p:sldMasterIdLst>
  <p:notesMasterIdLst>
    <p:notesMasterId r:id="rId33"/>
  </p:notesMasterIdLst>
  <p:handoutMasterIdLst>
    <p:handoutMasterId r:id="rId34"/>
  </p:handoutMasterIdLst>
  <p:sldIdLst>
    <p:sldId id="295" r:id="rId11"/>
    <p:sldId id="297" r:id="rId12"/>
    <p:sldId id="263" r:id="rId13"/>
    <p:sldId id="283" r:id="rId14"/>
    <p:sldId id="449" r:id="rId15"/>
    <p:sldId id="461" r:id="rId16"/>
    <p:sldId id="464" r:id="rId17"/>
    <p:sldId id="462" r:id="rId18"/>
    <p:sldId id="463" r:id="rId19"/>
    <p:sldId id="450" r:id="rId20"/>
    <p:sldId id="451" r:id="rId21"/>
    <p:sldId id="484" r:id="rId22"/>
    <p:sldId id="302" r:id="rId23"/>
    <p:sldId id="455" r:id="rId24"/>
    <p:sldId id="627" r:id="rId25"/>
    <p:sldId id="8331" r:id="rId26"/>
    <p:sldId id="568" r:id="rId27"/>
    <p:sldId id="400" r:id="rId28"/>
    <p:sldId id="485" r:id="rId29"/>
    <p:sldId id="486" r:id="rId30"/>
    <p:sldId id="458" r:id="rId31"/>
    <p:sldId id="446"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05">
          <p15:clr>
            <a:srgbClr val="A4A3A4"/>
          </p15:clr>
        </p15:guide>
        <p15:guide id="2" pos="571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ABB1F"/>
    <a:srgbClr val="0D4957"/>
    <a:srgbClr val="FAF1DA"/>
    <a:srgbClr val="543900"/>
    <a:srgbClr val="B1C936"/>
    <a:srgbClr val="73B9E7"/>
    <a:srgbClr val="00FFFF"/>
    <a:srgbClr val="66FF99"/>
    <a:srgbClr val="FF0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E4DA06-5BFC-4CE4-B77E-20B5964250ED}" v="1" dt="2025-06-04T08:52:25.742"/>
  </p1510:revLst>
</p1510:revInfo>
</file>

<file path=ppt/tableStyles.xml><?xml version="1.0" encoding="utf-8"?>
<a:tblStyleLst xmlns:a="http://schemas.openxmlformats.org/drawingml/2006/main" def="{5C22544A-7EE6-4342-B048-85BDC9FD1C3A}">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44" autoAdjust="0"/>
    <p:restoredTop sz="96181" autoAdjust="0"/>
  </p:normalViewPr>
  <p:slideViewPr>
    <p:cSldViewPr snapToObjects="1">
      <p:cViewPr varScale="1">
        <p:scale>
          <a:sx n="109" d="100"/>
          <a:sy n="109" d="100"/>
        </p:scale>
        <p:origin x="1350" y="108"/>
      </p:cViewPr>
      <p:guideLst>
        <p:guide orient="horz" pos="1905"/>
        <p:guide pos="5715"/>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618"/>
    </p:cViewPr>
  </p:sorterViewPr>
  <p:notesViewPr>
    <p:cSldViewPr snapToObjects="1">
      <p:cViewPr varScale="1">
        <p:scale>
          <a:sx n="85" d="100"/>
          <a:sy n="85" d="100"/>
        </p:scale>
        <p:origin x="-3834" y="-96"/>
      </p:cViewPr>
      <p:guideLst>
        <p:guide orient="horz" pos="2880"/>
        <p:guide pos="2160"/>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VIYANTI, Indah" userId="8421c6c7-d242-4128-bd2b-221632242f70" providerId="ADAL" clId="{7AE4DA06-5BFC-4CE4-B77E-20B5964250ED}"/>
    <pc:docChg chg="undo custSel modSld">
      <pc:chgData name="DEVIYANTI, Indah" userId="8421c6c7-d242-4128-bd2b-221632242f70" providerId="ADAL" clId="{7AE4DA06-5BFC-4CE4-B77E-20B5964250ED}" dt="2025-06-04T08:53:44.800" v="31" actId="20577"/>
      <pc:docMkLst>
        <pc:docMk/>
      </pc:docMkLst>
      <pc:sldChg chg="addSp delSp modSp mod">
        <pc:chgData name="DEVIYANTI, Indah" userId="8421c6c7-d242-4128-bd2b-221632242f70" providerId="ADAL" clId="{7AE4DA06-5BFC-4CE4-B77E-20B5964250ED}" dt="2025-06-04T08:52:39.384" v="6" actId="14100"/>
        <pc:sldMkLst>
          <pc:docMk/>
          <pc:sldMk cId="1940520748" sldId="297"/>
        </pc:sldMkLst>
        <pc:picChg chg="del">
          <ac:chgData name="DEVIYANTI, Indah" userId="8421c6c7-d242-4128-bd2b-221632242f70" providerId="ADAL" clId="{7AE4DA06-5BFC-4CE4-B77E-20B5964250ED}" dt="2025-06-04T08:52:28.600" v="2" actId="478"/>
          <ac:picMkLst>
            <pc:docMk/>
            <pc:sldMk cId="1940520748" sldId="297"/>
            <ac:picMk id="2" creationId="{D740A903-101F-4848-A27B-90CF8884A08F}"/>
          </ac:picMkLst>
        </pc:picChg>
        <pc:picChg chg="add mod ord">
          <ac:chgData name="DEVIYANTI, Indah" userId="8421c6c7-d242-4128-bd2b-221632242f70" providerId="ADAL" clId="{7AE4DA06-5BFC-4CE4-B77E-20B5964250ED}" dt="2025-06-04T08:52:39.384" v="6" actId="14100"/>
          <ac:picMkLst>
            <pc:docMk/>
            <pc:sldMk cId="1940520748" sldId="297"/>
            <ac:picMk id="3" creationId="{D172F439-1F7C-1C7D-EB57-E5EF3323E4B4}"/>
          </ac:picMkLst>
        </pc:picChg>
      </pc:sldChg>
      <pc:sldChg chg="modSp mod">
        <pc:chgData name="DEVIYANTI, Indah" userId="8421c6c7-d242-4128-bd2b-221632242f70" providerId="ADAL" clId="{7AE4DA06-5BFC-4CE4-B77E-20B5964250ED}" dt="2025-06-04T08:53:35.507" v="28" actId="20577"/>
        <pc:sldMkLst>
          <pc:docMk/>
          <pc:sldMk cId="3757175449" sldId="455"/>
        </pc:sldMkLst>
        <pc:spChg chg="mod">
          <ac:chgData name="DEVIYANTI, Indah" userId="8421c6c7-d242-4128-bd2b-221632242f70" providerId="ADAL" clId="{7AE4DA06-5BFC-4CE4-B77E-20B5964250ED}" dt="2025-06-04T08:53:35.507" v="28" actId="20577"/>
          <ac:spMkLst>
            <pc:docMk/>
            <pc:sldMk cId="3757175449" sldId="455"/>
            <ac:spMk id="10" creationId="{C2CFA454-E89F-6E4E-9CB6-256D82C8860E}"/>
          </ac:spMkLst>
        </pc:spChg>
      </pc:sldChg>
      <pc:sldChg chg="modSp mod">
        <pc:chgData name="DEVIYANTI, Indah" userId="8421c6c7-d242-4128-bd2b-221632242f70" providerId="ADAL" clId="{7AE4DA06-5BFC-4CE4-B77E-20B5964250ED}" dt="2025-06-04T08:53:44.800" v="31" actId="20577"/>
        <pc:sldMkLst>
          <pc:docMk/>
          <pc:sldMk cId="503177152" sldId="627"/>
        </pc:sldMkLst>
        <pc:spChg chg="mod">
          <ac:chgData name="DEVIYANTI, Indah" userId="8421c6c7-d242-4128-bd2b-221632242f70" providerId="ADAL" clId="{7AE4DA06-5BFC-4CE4-B77E-20B5964250ED}" dt="2025-06-04T08:53:44.800" v="31" actId="20577"/>
          <ac:spMkLst>
            <pc:docMk/>
            <pc:sldMk cId="503177152" sldId="627"/>
            <ac:spMk id="2" creationId="{61520F9F-ABB1-3646-B0CC-D31B8F35F5CD}"/>
          </ac:spMkLst>
        </pc:spChg>
      </pc:sldChg>
    </pc:docChg>
  </pc:docChgLst>
  <pc:docChgLst>
    <pc:chgData name="DEVIYANTI, Indah" userId="8421c6c7-d242-4128-bd2b-221632242f70" providerId="ADAL" clId="{DBD3616A-5FC0-4269-9501-B411DA6502CC}"/>
    <pc:docChg chg="modSld">
      <pc:chgData name="DEVIYANTI, Indah" userId="8421c6c7-d242-4128-bd2b-221632242f70" providerId="ADAL" clId="{DBD3616A-5FC0-4269-9501-B411DA6502CC}" dt="2025-01-09T08:22:29.467" v="21" actId="1076"/>
      <pc:docMkLst>
        <pc:docMk/>
      </pc:docMkLst>
      <pc:sldChg chg="addSp modSp mod">
        <pc:chgData name="DEVIYANTI, Indah" userId="8421c6c7-d242-4128-bd2b-221632242f70" providerId="ADAL" clId="{DBD3616A-5FC0-4269-9501-B411DA6502CC}" dt="2025-01-09T08:21:31.947" v="6" actId="1076"/>
        <pc:sldMkLst>
          <pc:docMk/>
          <pc:sldMk cId="591886065" sldId="283"/>
        </pc:sldMkLst>
        <pc:picChg chg="add mod">
          <ac:chgData name="DEVIYANTI, Indah" userId="8421c6c7-d242-4128-bd2b-221632242f70" providerId="ADAL" clId="{DBD3616A-5FC0-4269-9501-B411DA6502CC}" dt="2025-01-09T08:21:31.947" v="6" actId="1076"/>
          <ac:picMkLst>
            <pc:docMk/>
            <pc:sldMk cId="591886065" sldId="283"/>
            <ac:picMk id="2" creationId="{584D23DE-D48C-C6C4-86F1-0361EF892A48}"/>
          </ac:picMkLst>
        </pc:picChg>
      </pc:sldChg>
      <pc:sldChg chg="addSp modSp mod">
        <pc:chgData name="DEVIYANTI, Indah" userId="8421c6c7-d242-4128-bd2b-221632242f70" providerId="ADAL" clId="{DBD3616A-5FC0-4269-9501-B411DA6502CC}" dt="2025-01-09T08:22:19.212" v="17" actId="1076"/>
        <pc:sldMkLst>
          <pc:docMk/>
          <pc:sldMk cId="3226762834" sldId="302"/>
        </pc:sldMkLst>
        <pc:picChg chg="add mod">
          <ac:chgData name="DEVIYANTI, Indah" userId="8421c6c7-d242-4128-bd2b-221632242f70" providerId="ADAL" clId="{DBD3616A-5FC0-4269-9501-B411DA6502CC}" dt="2025-01-09T08:22:19.212" v="17" actId="1076"/>
          <ac:picMkLst>
            <pc:docMk/>
            <pc:sldMk cId="3226762834" sldId="302"/>
            <ac:picMk id="2" creationId="{C05CDA15-D1ED-2905-CE6F-255BF9DFFCDA}"/>
          </ac:picMkLst>
        </pc:picChg>
      </pc:sldChg>
      <pc:sldChg chg="addSp modSp mod">
        <pc:chgData name="DEVIYANTI, Indah" userId="8421c6c7-d242-4128-bd2b-221632242f70" providerId="ADAL" clId="{DBD3616A-5FC0-4269-9501-B411DA6502CC}" dt="2025-01-09T08:22:29.467" v="21" actId="1076"/>
        <pc:sldMkLst>
          <pc:docMk/>
          <pc:sldMk cId="3379691275" sldId="400"/>
        </pc:sldMkLst>
        <pc:picChg chg="add mod">
          <ac:chgData name="DEVIYANTI, Indah" userId="8421c6c7-d242-4128-bd2b-221632242f70" providerId="ADAL" clId="{DBD3616A-5FC0-4269-9501-B411DA6502CC}" dt="2025-01-09T08:22:29.467" v="21" actId="1076"/>
          <ac:picMkLst>
            <pc:docMk/>
            <pc:sldMk cId="3379691275" sldId="400"/>
            <ac:picMk id="2" creationId="{EC405853-8D43-E829-0EDD-3FB15F358C01}"/>
          </ac:picMkLst>
        </pc:picChg>
      </pc:sldChg>
      <pc:sldChg chg="addSp modSp mod">
        <pc:chgData name="DEVIYANTI, Indah" userId="8421c6c7-d242-4128-bd2b-221632242f70" providerId="ADAL" clId="{DBD3616A-5FC0-4269-9501-B411DA6502CC}" dt="2025-01-09T08:22:13.491" v="15" actId="1076"/>
        <pc:sldMkLst>
          <pc:docMk/>
          <pc:sldMk cId="2426042954" sldId="451"/>
        </pc:sldMkLst>
        <pc:picChg chg="add mod">
          <ac:chgData name="DEVIYANTI, Indah" userId="8421c6c7-d242-4128-bd2b-221632242f70" providerId="ADAL" clId="{DBD3616A-5FC0-4269-9501-B411DA6502CC}" dt="2025-01-09T08:22:13.491" v="15" actId="1076"/>
          <ac:picMkLst>
            <pc:docMk/>
            <pc:sldMk cId="2426042954" sldId="451"/>
            <ac:picMk id="2" creationId="{91323EF7-BDB1-6815-D67B-710631315ED0}"/>
          </ac:picMkLst>
        </pc:picChg>
      </pc:sldChg>
      <pc:sldChg chg="addSp modSp mod">
        <pc:chgData name="DEVIYANTI, Indah" userId="8421c6c7-d242-4128-bd2b-221632242f70" providerId="ADAL" clId="{DBD3616A-5FC0-4269-9501-B411DA6502CC}" dt="2025-01-09T08:22:23.795" v="19" actId="1076"/>
        <pc:sldMkLst>
          <pc:docMk/>
          <pc:sldMk cId="3757175449" sldId="455"/>
        </pc:sldMkLst>
        <pc:picChg chg="add mod">
          <ac:chgData name="DEVIYANTI, Indah" userId="8421c6c7-d242-4128-bd2b-221632242f70" providerId="ADAL" clId="{DBD3616A-5FC0-4269-9501-B411DA6502CC}" dt="2025-01-09T08:22:23.795" v="19" actId="1076"/>
          <ac:picMkLst>
            <pc:docMk/>
            <pc:sldMk cId="3757175449" sldId="455"/>
            <ac:picMk id="2" creationId="{1EC0E7D9-0828-9115-B9ED-FA027ABCF25C}"/>
          </ac:picMkLst>
        </pc:picChg>
      </pc:sldChg>
      <pc:sldChg chg="addSp modSp mod">
        <pc:chgData name="DEVIYANTI, Indah" userId="8421c6c7-d242-4128-bd2b-221632242f70" providerId="ADAL" clId="{DBD3616A-5FC0-4269-9501-B411DA6502CC}" dt="2025-01-09T08:21:39.508" v="8" actId="1076"/>
        <pc:sldMkLst>
          <pc:docMk/>
          <pc:sldMk cId="2893746858" sldId="461"/>
        </pc:sldMkLst>
        <pc:picChg chg="add mod">
          <ac:chgData name="DEVIYANTI, Indah" userId="8421c6c7-d242-4128-bd2b-221632242f70" providerId="ADAL" clId="{DBD3616A-5FC0-4269-9501-B411DA6502CC}" dt="2025-01-09T08:12:52.836" v="2" actId="1076"/>
          <ac:picMkLst>
            <pc:docMk/>
            <pc:sldMk cId="2893746858" sldId="461"/>
            <ac:picMk id="2" creationId="{FF783F04-E339-C8CE-AEB8-8CC228FBCE04}"/>
          </ac:picMkLst>
        </pc:picChg>
        <pc:picChg chg="add mod">
          <ac:chgData name="DEVIYANTI, Indah" userId="8421c6c7-d242-4128-bd2b-221632242f70" providerId="ADAL" clId="{DBD3616A-5FC0-4269-9501-B411DA6502CC}" dt="2025-01-09T08:21:39.508" v="8" actId="1076"/>
          <ac:picMkLst>
            <pc:docMk/>
            <pc:sldMk cId="2893746858" sldId="461"/>
            <ac:picMk id="3" creationId="{FE526A1F-AF8E-D0B3-6FDF-9710334DF597}"/>
          </ac:picMkLst>
        </pc:picChg>
      </pc:sldChg>
      <pc:sldChg chg="addSp modSp mod">
        <pc:chgData name="DEVIYANTI, Indah" userId="8421c6c7-d242-4128-bd2b-221632242f70" providerId="ADAL" clId="{DBD3616A-5FC0-4269-9501-B411DA6502CC}" dt="2025-01-09T08:22:02.481" v="13" actId="1076"/>
        <pc:sldMkLst>
          <pc:docMk/>
          <pc:sldMk cId="1894871215" sldId="462"/>
        </pc:sldMkLst>
        <pc:picChg chg="add mod">
          <ac:chgData name="DEVIYANTI, Indah" userId="8421c6c7-d242-4128-bd2b-221632242f70" providerId="ADAL" clId="{DBD3616A-5FC0-4269-9501-B411DA6502CC}" dt="2025-01-09T08:13:00.493" v="4" actId="1076"/>
          <ac:picMkLst>
            <pc:docMk/>
            <pc:sldMk cId="1894871215" sldId="462"/>
            <ac:picMk id="2" creationId="{736AAAD5-CF5B-18C1-A387-A6B032BC2542}"/>
          </ac:picMkLst>
        </pc:picChg>
        <pc:picChg chg="add mod">
          <ac:chgData name="DEVIYANTI, Indah" userId="8421c6c7-d242-4128-bd2b-221632242f70" providerId="ADAL" clId="{DBD3616A-5FC0-4269-9501-B411DA6502CC}" dt="2025-01-09T08:22:02.481" v="13" actId="1076"/>
          <ac:picMkLst>
            <pc:docMk/>
            <pc:sldMk cId="1894871215" sldId="462"/>
            <ac:picMk id="3" creationId="{689DC1E7-4B6B-3DA9-E402-DA0D492A77B3}"/>
          </ac:picMkLst>
        </pc:picChg>
      </pc:sldChg>
      <pc:sldChg chg="addSp modSp mod">
        <pc:chgData name="DEVIYANTI, Indah" userId="8421c6c7-d242-4128-bd2b-221632242f70" providerId="ADAL" clId="{DBD3616A-5FC0-4269-9501-B411DA6502CC}" dt="2025-01-09T08:21:59.084" v="12" actId="1076"/>
        <pc:sldMkLst>
          <pc:docMk/>
          <pc:sldMk cId="2301593375" sldId="463"/>
        </pc:sldMkLst>
        <pc:picChg chg="add mod">
          <ac:chgData name="DEVIYANTI, Indah" userId="8421c6c7-d242-4128-bd2b-221632242f70" providerId="ADAL" clId="{DBD3616A-5FC0-4269-9501-B411DA6502CC}" dt="2025-01-09T08:21:59.084" v="12" actId="1076"/>
          <ac:picMkLst>
            <pc:docMk/>
            <pc:sldMk cId="2301593375" sldId="463"/>
            <ac:picMk id="2" creationId="{5DA85FDF-81FB-3F20-7083-87A564879BE9}"/>
          </ac:picMkLst>
        </pc:picChg>
      </pc:sldChg>
    </pc:docChg>
  </pc:docChgLst>
  <pc:docChgLst>
    <pc:chgData name="DEVIYANTI, Indah" userId="8421c6c7-d242-4128-bd2b-221632242f70" providerId="ADAL" clId="{880ED251-C4E9-4D26-A8E3-E467625EB48C}"/>
    <pc:docChg chg="undo custSel modSld modMainMaster">
      <pc:chgData name="DEVIYANTI, Indah" userId="8421c6c7-d242-4128-bd2b-221632242f70" providerId="ADAL" clId="{880ED251-C4E9-4D26-A8E3-E467625EB48C}" dt="2025-04-03T07:38:39.185" v="720" actId="20577"/>
      <pc:docMkLst>
        <pc:docMk/>
      </pc:docMkLst>
      <pc:sldChg chg="modSp mod">
        <pc:chgData name="DEVIYANTI, Indah" userId="8421c6c7-d242-4128-bd2b-221632242f70" providerId="ADAL" clId="{880ED251-C4E9-4D26-A8E3-E467625EB48C}" dt="2025-04-03T06:10:58.589" v="201"/>
        <pc:sldMkLst>
          <pc:docMk/>
          <pc:sldMk cId="628066093" sldId="263"/>
        </pc:sldMkLst>
        <pc:spChg chg="mod">
          <ac:chgData name="DEVIYANTI, Indah" userId="8421c6c7-d242-4128-bd2b-221632242f70" providerId="ADAL" clId="{880ED251-C4E9-4D26-A8E3-E467625EB48C}" dt="2025-04-03T06:06:02.022" v="187"/>
          <ac:spMkLst>
            <pc:docMk/>
            <pc:sldMk cId="628066093" sldId="263"/>
            <ac:spMk id="9" creationId="{00000000-0000-0000-0000-000000000000}"/>
          </ac:spMkLst>
        </pc:spChg>
        <pc:spChg chg="mod">
          <ac:chgData name="DEVIYANTI, Indah" userId="8421c6c7-d242-4128-bd2b-221632242f70" providerId="ADAL" clId="{880ED251-C4E9-4D26-A8E3-E467625EB48C}" dt="2025-04-03T06:07:13.386" v="194" actId="20577"/>
          <ac:spMkLst>
            <pc:docMk/>
            <pc:sldMk cId="628066093" sldId="263"/>
            <ac:spMk id="10" creationId="{00000000-0000-0000-0000-000000000000}"/>
          </ac:spMkLst>
        </pc:spChg>
        <pc:spChg chg="mod">
          <ac:chgData name="DEVIYANTI, Indah" userId="8421c6c7-d242-4128-bd2b-221632242f70" providerId="ADAL" clId="{880ED251-C4E9-4D26-A8E3-E467625EB48C}" dt="2025-04-03T06:10:58.589" v="201"/>
          <ac:spMkLst>
            <pc:docMk/>
            <pc:sldMk cId="628066093" sldId="263"/>
            <ac:spMk id="13" creationId="{94BDB679-0B71-2A40-9B44-639B09C6B2C7}"/>
          </ac:spMkLst>
        </pc:spChg>
      </pc:sldChg>
      <pc:sldChg chg="modSp mod">
        <pc:chgData name="DEVIYANTI, Indah" userId="8421c6c7-d242-4128-bd2b-221632242f70" providerId="ADAL" clId="{880ED251-C4E9-4D26-A8E3-E467625EB48C}" dt="2025-04-03T06:03:03.945" v="179"/>
        <pc:sldMkLst>
          <pc:docMk/>
          <pc:sldMk cId="1154958911" sldId="272"/>
        </pc:sldMkLst>
        <pc:spChg chg="mod">
          <ac:chgData name="DEVIYANTI, Indah" userId="8421c6c7-d242-4128-bd2b-221632242f70" providerId="ADAL" clId="{880ED251-C4E9-4D26-A8E3-E467625EB48C}" dt="2025-04-03T06:00:58.116" v="168" actId="20577"/>
          <ac:spMkLst>
            <pc:docMk/>
            <pc:sldMk cId="1154958911" sldId="272"/>
            <ac:spMk id="4" creationId="{17A31EDB-B04B-A64C-AAB3-AB4D58A57FE1}"/>
          </ac:spMkLst>
        </pc:spChg>
        <pc:spChg chg="mod">
          <ac:chgData name="DEVIYANTI, Indah" userId="8421c6c7-d242-4128-bd2b-221632242f70" providerId="ADAL" clId="{880ED251-C4E9-4D26-A8E3-E467625EB48C}" dt="2025-04-03T06:02:51.385" v="178" actId="1076"/>
          <ac:spMkLst>
            <pc:docMk/>
            <pc:sldMk cId="1154958911" sldId="272"/>
            <ac:spMk id="5" creationId="{00000000-0000-0000-0000-000000000000}"/>
          </ac:spMkLst>
        </pc:spChg>
        <pc:spChg chg="mod">
          <ac:chgData name="DEVIYANTI, Indah" userId="8421c6c7-d242-4128-bd2b-221632242f70" providerId="ADAL" clId="{880ED251-C4E9-4D26-A8E3-E467625EB48C}" dt="2025-04-03T06:00:55.548" v="167"/>
          <ac:spMkLst>
            <pc:docMk/>
            <pc:sldMk cId="1154958911" sldId="272"/>
            <ac:spMk id="6" creationId="{4CDC1F0C-B59E-A940-BEEB-B1A875E8CD34}"/>
          </ac:spMkLst>
        </pc:spChg>
        <pc:spChg chg="mod">
          <ac:chgData name="DEVIYANTI, Indah" userId="8421c6c7-d242-4128-bd2b-221632242f70" providerId="ADAL" clId="{880ED251-C4E9-4D26-A8E3-E467625EB48C}" dt="2025-04-03T06:03:03.945" v="179"/>
          <ac:spMkLst>
            <pc:docMk/>
            <pc:sldMk cId="1154958911" sldId="272"/>
            <ac:spMk id="14" creationId="{00000000-0000-0000-0000-000000000000}"/>
          </ac:spMkLst>
        </pc:spChg>
      </pc:sldChg>
      <pc:sldChg chg="modSp mod modAnim">
        <pc:chgData name="DEVIYANTI, Indah" userId="8421c6c7-d242-4128-bd2b-221632242f70" providerId="ADAL" clId="{880ED251-C4E9-4D26-A8E3-E467625EB48C}" dt="2025-04-03T06:23:46.671" v="253" actId="20577"/>
        <pc:sldMkLst>
          <pc:docMk/>
          <pc:sldMk cId="591886065" sldId="283"/>
        </pc:sldMkLst>
        <pc:spChg chg="mod">
          <ac:chgData name="DEVIYANTI, Indah" userId="8421c6c7-d242-4128-bd2b-221632242f70" providerId="ADAL" clId="{880ED251-C4E9-4D26-A8E3-E467625EB48C}" dt="2025-04-03T06:15:41.490" v="221"/>
          <ac:spMkLst>
            <pc:docMk/>
            <pc:sldMk cId="591886065" sldId="283"/>
            <ac:spMk id="9" creationId="{00000000-0000-0000-0000-000000000000}"/>
          </ac:spMkLst>
        </pc:spChg>
        <pc:spChg chg="mod">
          <ac:chgData name="DEVIYANTI, Indah" userId="8421c6c7-d242-4128-bd2b-221632242f70" providerId="ADAL" clId="{880ED251-C4E9-4D26-A8E3-E467625EB48C}" dt="2025-04-03T06:23:46.671" v="253" actId="20577"/>
          <ac:spMkLst>
            <pc:docMk/>
            <pc:sldMk cId="591886065" sldId="283"/>
            <ac:spMk id="10" creationId="{CC10BF34-37B2-0A4C-BEDB-F1070B73CC32}"/>
          </ac:spMkLst>
        </pc:spChg>
        <pc:spChg chg="mod">
          <ac:chgData name="DEVIYANTI, Indah" userId="8421c6c7-d242-4128-bd2b-221632242f70" providerId="ADAL" clId="{880ED251-C4E9-4D26-A8E3-E467625EB48C}" dt="2025-04-03T06:19:18.355" v="234"/>
          <ac:spMkLst>
            <pc:docMk/>
            <pc:sldMk cId="591886065" sldId="283"/>
            <ac:spMk id="20" creationId="{8336BF2B-709C-EB41-86A9-ED20EB55B3DF}"/>
          </ac:spMkLst>
        </pc:spChg>
        <pc:spChg chg="mod">
          <ac:chgData name="DEVIYANTI, Indah" userId="8421c6c7-d242-4128-bd2b-221632242f70" providerId="ADAL" clId="{880ED251-C4E9-4D26-A8E3-E467625EB48C}" dt="2025-04-03T06:22:31.271" v="246" actId="20577"/>
          <ac:spMkLst>
            <pc:docMk/>
            <pc:sldMk cId="591886065" sldId="283"/>
            <ac:spMk id="21" creationId="{1EC8CDF1-E97D-BE43-A485-CCEACFDF2820}"/>
          </ac:spMkLst>
        </pc:spChg>
        <pc:spChg chg="mod">
          <ac:chgData name="DEVIYANTI, Indah" userId="8421c6c7-d242-4128-bd2b-221632242f70" providerId="ADAL" clId="{880ED251-C4E9-4D26-A8E3-E467625EB48C}" dt="2025-04-03T06:19:54.996" v="235"/>
          <ac:spMkLst>
            <pc:docMk/>
            <pc:sldMk cId="591886065" sldId="283"/>
            <ac:spMk id="22" creationId="{A8D15570-924A-0842-B828-67F0ED7DF2E5}"/>
          </ac:spMkLst>
        </pc:spChg>
      </pc:sldChg>
      <pc:sldChg chg="addSp delSp modSp mod">
        <pc:chgData name="DEVIYANTI, Indah" userId="8421c6c7-d242-4128-bd2b-221632242f70" providerId="ADAL" clId="{880ED251-C4E9-4D26-A8E3-E467625EB48C}" dt="2025-04-03T06:00:49.849" v="166" actId="1076"/>
        <pc:sldMkLst>
          <pc:docMk/>
          <pc:sldMk cId="280090018" sldId="295"/>
        </pc:sldMkLst>
        <pc:spChg chg="mod">
          <ac:chgData name="DEVIYANTI, Indah" userId="8421c6c7-d242-4128-bd2b-221632242f70" providerId="ADAL" clId="{880ED251-C4E9-4D26-A8E3-E467625EB48C}" dt="2025-04-03T06:00:36.876" v="164" actId="404"/>
          <ac:spMkLst>
            <pc:docMk/>
            <pc:sldMk cId="280090018" sldId="295"/>
            <ac:spMk id="5" creationId="{97763CEA-B3B7-AA40-A1FF-591B0EB9F43E}"/>
          </ac:spMkLst>
        </pc:spChg>
        <pc:spChg chg="mod">
          <ac:chgData name="DEVIYANTI, Indah" userId="8421c6c7-d242-4128-bd2b-221632242f70" providerId="ADAL" clId="{880ED251-C4E9-4D26-A8E3-E467625EB48C}" dt="2025-04-03T05:15:04.517" v="19" actId="20577"/>
          <ac:spMkLst>
            <pc:docMk/>
            <pc:sldMk cId="280090018" sldId="295"/>
            <ac:spMk id="6" creationId="{87A2F363-C802-1F44-9408-5ADCE175594A}"/>
          </ac:spMkLst>
        </pc:spChg>
        <pc:spChg chg="mod">
          <ac:chgData name="DEVIYANTI, Indah" userId="8421c6c7-d242-4128-bd2b-221632242f70" providerId="ADAL" clId="{880ED251-C4E9-4D26-A8E3-E467625EB48C}" dt="2025-04-03T06:00:49.849" v="166" actId="1076"/>
          <ac:spMkLst>
            <pc:docMk/>
            <pc:sldMk cId="280090018" sldId="295"/>
            <ac:spMk id="7" creationId="{9998E66C-4882-2C46-B913-11CE5FF0EEEC}"/>
          </ac:spMkLst>
        </pc:spChg>
        <pc:picChg chg="del">
          <ac:chgData name="DEVIYANTI, Indah" userId="8421c6c7-d242-4128-bd2b-221632242f70" providerId="ADAL" clId="{880ED251-C4E9-4D26-A8E3-E467625EB48C}" dt="2025-04-03T05:14:19.686" v="0" actId="478"/>
          <ac:picMkLst>
            <pc:docMk/>
            <pc:sldMk cId="280090018" sldId="295"/>
            <ac:picMk id="2" creationId="{C14C4153-ECB3-8F4E-B7A8-E9D23611D950}"/>
          </ac:picMkLst>
        </pc:picChg>
        <pc:picChg chg="add mod">
          <ac:chgData name="DEVIYANTI, Indah" userId="8421c6c7-d242-4128-bd2b-221632242f70" providerId="ADAL" clId="{880ED251-C4E9-4D26-A8E3-E467625EB48C}" dt="2025-04-03T05:14:25.770" v="3" actId="14100"/>
          <ac:picMkLst>
            <pc:docMk/>
            <pc:sldMk cId="280090018" sldId="295"/>
            <ac:picMk id="4" creationId="{08E4372C-3EBF-EFBE-22B8-443E70741A91}"/>
          </ac:picMkLst>
        </pc:picChg>
      </pc:sldChg>
      <pc:sldChg chg="modSp mod">
        <pc:chgData name="DEVIYANTI, Indah" userId="8421c6c7-d242-4128-bd2b-221632242f70" providerId="ADAL" clId="{880ED251-C4E9-4D26-A8E3-E467625EB48C}" dt="2025-04-03T07:15:05.570" v="527"/>
        <pc:sldMkLst>
          <pc:docMk/>
          <pc:sldMk cId="3226762834" sldId="302"/>
        </pc:sldMkLst>
        <pc:spChg chg="mod">
          <ac:chgData name="DEVIYANTI, Indah" userId="8421c6c7-d242-4128-bd2b-221632242f70" providerId="ADAL" clId="{880ED251-C4E9-4D26-A8E3-E467625EB48C}" dt="2025-04-03T07:10:33.545" v="514"/>
          <ac:spMkLst>
            <pc:docMk/>
            <pc:sldMk cId="3226762834" sldId="302"/>
            <ac:spMk id="4" creationId="{00000000-0000-0000-0000-000000000000}"/>
          </ac:spMkLst>
        </pc:spChg>
        <pc:spChg chg="mod">
          <ac:chgData name="DEVIYANTI, Indah" userId="8421c6c7-d242-4128-bd2b-221632242f70" providerId="ADAL" clId="{880ED251-C4E9-4D26-A8E3-E467625EB48C}" dt="2025-04-03T07:10:50.709" v="524" actId="20577"/>
          <ac:spMkLst>
            <pc:docMk/>
            <pc:sldMk cId="3226762834" sldId="302"/>
            <ac:spMk id="15" creationId="{237EF97F-8A94-CB44-B461-1E87E4AE1A17}"/>
          </ac:spMkLst>
        </pc:spChg>
        <pc:spChg chg="mod">
          <ac:chgData name="DEVIYANTI, Indah" userId="8421c6c7-d242-4128-bd2b-221632242f70" providerId="ADAL" clId="{880ED251-C4E9-4D26-A8E3-E467625EB48C}" dt="2025-04-03T07:15:05.570" v="527"/>
          <ac:spMkLst>
            <pc:docMk/>
            <pc:sldMk cId="3226762834" sldId="302"/>
            <ac:spMk id="16" creationId="{346151A5-9482-2944-8D6A-301F198FF0C7}"/>
          </ac:spMkLst>
        </pc:spChg>
        <pc:spChg chg="mod">
          <ac:chgData name="DEVIYANTI, Indah" userId="8421c6c7-d242-4128-bd2b-221632242f70" providerId="ADAL" clId="{880ED251-C4E9-4D26-A8E3-E467625EB48C}" dt="2025-04-03T07:11:07.111" v="526"/>
          <ac:spMkLst>
            <pc:docMk/>
            <pc:sldMk cId="3226762834" sldId="302"/>
            <ac:spMk id="17" creationId="{CC8CF1F8-49DA-BB42-B906-A3A0A43D24B9}"/>
          </ac:spMkLst>
        </pc:spChg>
        <pc:spChg chg="mod">
          <ac:chgData name="DEVIYANTI, Indah" userId="8421c6c7-d242-4128-bd2b-221632242f70" providerId="ADAL" clId="{880ED251-C4E9-4D26-A8E3-E467625EB48C}" dt="2025-04-03T07:04:18.506" v="507" actId="20577"/>
          <ac:spMkLst>
            <pc:docMk/>
            <pc:sldMk cId="3226762834" sldId="302"/>
            <ac:spMk id="19" creationId="{4E56C77B-B62E-AF47-981C-D291D4557775}"/>
          </ac:spMkLst>
        </pc:spChg>
      </pc:sldChg>
      <pc:sldChg chg="modSp mod">
        <pc:chgData name="DEVIYANTI, Indah" userId="8421c6c7-d242-4128-bd2b-221632242f70" providerId="ADAL" clId="{880ED251-C4E9-4D26-A8E3-E467625EB48C}" dt="2025-04-03T07:34:44.522" v="685" actId="20577"/>
        <pc:sldMkLst>
          <pc:docMk/>
          <pc:sldMk cId="3379691275" sldId="400"/>
        </pc:sldMkLst>
        <pc:spChg chg="mod">
          <ac:chgData name="DEVIYANTI, Indah" userId="8421c6c7-d242-4128-bd2b-221632242f70" providerId="ADAL" clId="{880ED251-C4E9-4D26-A8E3-E467625EB48C}" dt="2025-04-03T07:34:14.175" v="675"/>
          <ac:spMkLst>
            <pc:docMk/>
            <pc:sldMk cId="3379691275" sldId="400"/>
            <ac:spMk id="5" creationId="{00000000-0000-0000-0000-000000000000}"/>
          </ac:spMkLst>
        </pc:spChg>
        <pc:spChg chg="mod">
          <ac:chgData name="DEVIYANTI, Indah" userId="8421c6c7-d242-4128-bd2b-221632242f70" providerId="ADAL" clId="{880ED251-C4E9-4D26-A8E3-E467625EB48C}" dt="2025-04-03T07:34:44.522" v="685" actId="20577"/>
          <ac:spMkLst>
            <pc:docMk/>
            <pc:sldMk cId="3379691275" sldId="400"/>
            <ac:spMk id="6" creationId="{00000000-0000-0000-0000-000000000000}"/>
          </ac:spMkLst>
        </pc:spChg>
        <pc:spChg chg="mod">
          <ac:chgData name="DEVIYANTI, Indah" userId="8421c6c7-d242-4128-bd2b-221632242f70" providerId="ADAL" clId="{880ED251-C4E9-4D26-A8E3-E467625EB48C}" dt="2025-04-03T07:31:54.080" v="663" actId="20577"/>
          <ac:spMkLst>
            <pc:docMk/>
            <pc:sldMk cId="3379691275" sldId="400"/>
            <ac:spMk id="8" creationId="{5AE80566-FB06-8D4A-9151-9A2253A03706}"/>
          </ac:spMkLst>
        </pc:spChg>
        <pc:spChg chg="mod">
          <ac:chgData name="DEVIYANTI, Indah" userId="8421c6c7-d242-4128-bd2b-221632242f70" providerId="ADAL" clId="{880ED251-C4E9-4D26-A8E3-E467625EB48C}" dt="2025-04-03T07:31:38.719" v="660" actId="20577"/>
          <ac:spMkLst>
            <pc:docMk/>
            <pc:sldMk cId="3379691275" sldId="400"/>
            <ac:spMk id="9" creationId="{2073E9FA-2169-DF41-8C66-CA0CE4C62755}"/>
          </ac:spMkLst>
        </pc:spChg>
        <pc:spChg chg="mod">
          <ac:chgData name="DEVIYANTI, Indah" userId="8421c6c7-d242-4128-bd2b-221632242f70" providerId="ADAL" clId="{880ED251-C4E9-4D26-A8E3-E467625EB48C}" dt="2025-04-03T07:34:18.617" v="676" actId="20577"/>
          <ac:spMkLst>
            <pc:docMk/>
            <pc:sldMk cId="3379691275" sldId="400"/>
            <ac:spMk id="10" creationId="{773656A6-D6B7-224B-9BD8-633D3E848BC6}"/>
          </ac:spMkLst>
        </pc:spChg>
        <pc:spChg chg="mod">
          <ac:chgData name="DEVIYANTI, Indah" userId="8421c6c7-d242-4128-bd2b-221632242f70" providerId="ADAL" clId="{880ED251-C4E9-4D26-A8E3-E467625EB48C}" dt="2025-04-03T07:32:07.089" v="668" actId="20577"/>
          <ac:spMkLst>
            <pc:docMk/>
            <pc:sldMk cId="3379691275" sldId="400"/>
            <ac:spMk id="11" creationId="{305FB672-28A2-2948-A227-83EBC43F78A1}"/>
          </ac:spMkLst>
        </pc:spChg>
      </pc:sldChg>
      <pc:sldChg chg="addSp delSp modSp mod">
        <pc:chgData name="DEVIYANTI, Indah" userId="8421c6c7-d242-4128-bd2b-221632242f70" providerId="ADAL" clId="{880ED251-C4E9-4D26-A8E3-E467625EB48C}" dt="2025-04-03T07:38:39.185" v="720" actId="20577"/>
        <pc:sldMkLst>
          <pc:docMk/>
          <pc:sldMk cId="1735050420" sldId="446"/>
        </pc:sldMkLst>
        <pc:spChg chg="mod">
          <ac:chgData name="DEVIYANTI, Indah" userId="8421c6c7-d242-4128-bd2b-221632242f70" providerId="ADAL" clId="{880ED251-C4E9-4D26-A8E3-E467625EB48C}" dt="2025-04-03T07:38:39.185" v="720" actId="20577"/>
          <ac:spMkLst>
            <pc:docMk/>
            <pc:sldMk cId="1735050420" sldId="446"/>
            <ac:spMk id="4" creationId="{FFD71C68-CC26-E442-9759-ED2D40C2B9E3}"/>
          </ac:spMkLst>
        </pc:spChg>
        <pc:spChg chg="mod">
          <ac:chgData name="DEVIYANTI, Indah" userId="8421c6c7-d242-4128-bd2b-221632242f70" providerId="ADAL" clId="{880ED251-C4E9-4D26-A8E3-E467625EB48C}" dt="2025-04-03T07:38:36.401" v="719"/>
          <ac:spMkLst>
            <pc:docMk/>
            <pc:sldMk cId="1735050420" sldId="446"/>
            <ac:spMk id="5" creationId="{5E1705B6-CF20-A145-AC48-911C043B531B}"/>
          </ac:spMkLst>
        </pc:spChg>
        <pc:picChg chg="del">
          <ac:chgData name="DEVIYANTI, Indah" userId="8421c6c7-d242-4128-bd2b-221632242f70" providerId="ADAL" clId="{880ED251-C4E9-4D26-A8E3-E467625EB48C}" dt="2025-04-03T07:38:09.734" v="716" actId="478"/>
          <ac:picMkLst>
            <pc:docMk/>
            <pc:sldMk cId="1735050420" sldId="446"/>
            <ac:picMk id="2" creationId="{626BBA91-58AC-5540-B296-17C1AAD658C3}"/>
          </ac:picMkLst>
        </pc:picChg>
        <pc:picChg chg="add mod">
          <ac:chgData name="DEVIYANTI, Indah" userId="8421c6c7-d242-4128-bd2b-221632242f70" providerId="ADAL" clId="{880ED251-C4E9-4D26-A8E3-E467625EB48C}" dt="2025-04-03T07:38:13.478" v="718" actId="1076"/>
          <ac:picMkLst>
            <pc:docMk/>
            <pc:sldMk cId="1735050420" sldId="446"/>
            <ac:picMk id="6" creationId="{D94B47B2-84C1-B6D7-43A7-9BC05CBE4D1A}"/>
          </ac:picMkLst>
        </pc:picChg>
      </pc:sldChg>
      <pc:sldChg chg="modSp mod">
        <pc:chgData name="DEVIYANTI, Indah" userId="8421c6c7-d242-4128-bd2b-221632242f70" providerId="ADAL" clId="{880ED251-C4E9-4D26-A8E3-E467625EB48C}" dt="2025-04-03T06:10:19.131" v="196"/>
        <pc:sldMkLst>
          <pc:docMk/>
          <pc:sldMk cId="1280838358" sldId="447"/>
        </pc:sldMkLst>
        <pc:spChg chg="mod">
          <ac:chgData name="DEVIYANTI, Indah" userId="8421c6c7-d242-4128-bd2b-221632242f70" providerId="ADAL" clId="{880ED251-C4E9-4D26-A8E3-E467625EB48C}" dt="2025-04-03T06:05:27.684" v="184" actId="1076"/>
          <ac:spMkLst>
            <pc:docMk/>
            <pc:sldMk cId="1280838358" sldId="447"/>
            <ac:spMk id="3" creationId="{00000000-0000-0000-0000-000000000000}"/>
          </ac:spMkLst>
        </pc:spChg>
        <pc:spChg chg="mod">
          <ac:chgData name="DEVIYANTI, Indah" userId="8421c6c7-d242-4128-bd2b-221632242f70" providerId="ADAL" clId="{880ED251-C4E9-4D26-A8E3-E467625EB48C}" dt="2025-04-03T06:10:16.355" v="195" actId="20577"/>
          <ac:spMkLst>
            <pc:docMk/>
            <pc:sldMk cId="1280838358" sldId="447"/>
            <ac:spMk id="5" creationId="{E29774E2-A2E4-2F45-84D9-453E8650C4BA}"/>
          </ac:spMkLst>
        </pc:spChg>
        <pc:spChg chg="mod">
          <ac:chgData name="DEVIYANTI, Indah" userId="8421c6c7-d242-4128-bd2b-221632242f70" providerId="ADAL" clId="{880ED251-C4E9-4D26-A8E3-E467625EB48C}" dt="2025-04-03T06:10:19.131" v="196"/>
          <ac:spMkLst>
            <pc:docMk/>
            <pc:sldMk cId="1280838358" sldId="447"/>
            <ac:spMk id="7" creationId="{7A67EAE0-9CB6-124D-97E0-AD7592B9448B}"/>
          </ac:spMkLst>
        </pc:spChg>
      </pc:sldChg>
      <pc:sldChg chg="modSp mod modAnim">
        <pc:chgData name="DEVIYANTI, Indah" userId="8421c6c7-d242-4128-bd2b-221632242f70" providerId="ADAL" clId="{880ED251-C4E9-4D26-A8E3-E467625EB48C}" dt="2025-04-03T06:15:09.592" v="220" actId="1076"/>
        <pc:sldMkLst>
          <pc:docMk/>
          <pc:sldMk cId="385577345" sldId="448"/>
        </pc:sldMkLst>
        <pc:spChg chg="mod">
          <ac:chgData name="DEVIYANTI, Indah" userId="8421c6c7-d242-4128-bd2b-221632242f70" providerId="ADAL" clId="{880ED251-C4E9-4D26-A8E3-E467625EB48C}" dt="2025-04-03T06:11:38.674" v="202"/>
          <ac:spMkLst>
            <pc:docMk/>
            <pc:sldMk cId="385577345" sldId="448"/>
            <ac:spMk id="5" creationId="{00000000-0000-0000-0000-000000000000}"/>
          </ac:spMkLst>
        </pc:spChg>
        <pc:spChg chg="mod">
          <ac:chgData name="DEVIYANTI, Indah" userId="8421c6c7-d242-4128-bd2b-221632242f70" providerId="ADAL" clId="{880ED251-C4E9-4D26-A8E3-E467625EB48C}" dt="2025-04-03T06:15:09.592" v="220" actId="1076"/>
          <ac:spMkLst>
            <pc:docMk/>
            <pc:sldMk cId="385577345" sldId="448"/>
            <ac:spMk id="27" creationId="{00000000-0000-0000-0000-000000000000}"/>
          </ac:spMkLst>
        </pc:spChg>
        <pc:spChg chg="mod">
          <ac:chgData name="DEVIYANTI, Indah" userId="8421c6c7-d242-4128-bd2b-221632242f70" providerId="ADAL" clId="{880ED251-C4E9-4D26-A8E3-E467625EB48C}" dt="2025-04-03T06:12:30.786" v="206" actId="1076"/>
          <ac:spMkLst>
            <pc:docMk/>
            <pc:sldMk cId="385577345" sldId="448"/>
            <ac:spMk id="28" creationId="{A6A83870-8D42-F84B-AC33-F6168E469A3C}"/>
          </ac:spMkLst>
        </pc:spChg>
        <pc:spChg chg="mod">
          <ac:chgData name="DEVIYANTI, Indah" userId="8421c6c7-d242-4128-bd2b-221632242f70" providerId="ADAL" clId="{880ED251-C4E9-4D26-A8E3-E467625EB48C}" dt="2025-04-03T06:11:50.448" v="203"/>
          <ac:spMkLst>
            <pc:docMk/>
            <pc:sldMk cId="385577345" sldId="448"/>
            <ac:spMk id="29" creationId="{0DA57C77-41E3-3648-A262-B4ADF92868A5}"/>
          </ac:spMkLst>
        </pc:spChg>
        <pc:spChg chg="mod">
          <ac:chgData name="DEVIYANTI, Indah" userId="8421c6c7-d242-4128-bd2b-221632242f70" providerId="ADAL" clId="{880ED251-C4E9-4D26-A8E3-E467625EB48C}" dt="2025-04-03T06:12:44.361" v="208" actId="14100"/>
          <ac:spMkLst>
            <pc:docMk/>
            <pc:sldMk cId="385577345" sldId="448"/>
            <ac:spMk id="30" creationId="{50457C75-0066-FD4A-A073-9AEF9B5A1E8F}"/>
          </ac:spMkLst>
        </pc:spChg>
        <pc:spChg chg="mod">
          <ac:chgData name="DEVIYANTI, Indah" userId="8421c6c7-d242-4128-bd2b-221632242f70" providerId="ADAL" clId="{880ED251-C4E9-4D26-A8E3-E467625EB48C}" dt="2025-04-03T06:13:42.033" v="213" actId="20577"/>
          <ac:spMkLst>
            <pc:docMk/>
            <pc:sldMk cId="385577345" sldId="448"/>
            <ac:spMk id="33" creationId="{069F32CB-A7E3-4D40-9D8E-3DCF5056DAA6}"/>
          </ac:spMkLst>
        </pc:spChg>
        <pc:spChg chg="mod">
          <ac:chgData name="DEVIYANTI, Indah" userId="8421c6c7-d242-4128-bd2b-221632242f70" providerId="ADAL" clId="{880ED251-C4E9-4D26-A8E3-E467625EB48C}" dt="2025-04-03T06:13:00.112" v="210" actId="14100"/>
          <ac:spMkLst>
            <pc:docMk/>
            <pc:sldMk cId="385577345" sldId="448"/>
            <ac:spMk id="34" creationId="{DDA3961C-956D-3D41-BBAC-1ACCA2BB8AA1}"/>
          </ac:spMkLst>
        </pc:spChg>
        <pc:spChg chg="mod">
          <ac:chgData name="DEVIYANTI, Indah" userId="8421c6c7-d242-4128-bd2b-221632242f70" providerId="ADAL" clId="{880ED251-C4E9-4D26-A8E3-E467625EB48C}" dt="2025-04-03T06:13:28.947" v="211"/>
          <ac:spMkLst>
            <pc:docMk/>
            <pc:sldMk cId="385577345" sldId="448"/>
            <ac:spMk id="35" creationId="{D1EB612B-840E-DE4F-A64F-53EC2E5137BA}"/>
          </ac:spMkLst>
        </pc:spChg>
        <pc:spChg chg="mod">
          <ac:chgData name="DEVIYANTI, Indah" userId="8421c6c7-d242-4128-bd2b-221632242f70" providerId="ADAL" clId="{880ED251-C4E9-4D26-A8E3-E467625EB48C}" dt="2025-04-03T06:14:37.866" v="216" actId="14100"/>
          <ac:spMkLst>
            <pc:docMk/>
            <pc:sldMk cId="385577345" sldId="448"/>
            <ac:spMk id="36" creationId="{A6A20846-CECB-A14E-9B58-92524B83AAC6}"/>
          </ac:spMkLst>
        </pc:spChg>
        <pc:cxnChg chg="mod">
          <ac:chgData name="DEVIYANTI, Indah" userId="8421c6c7-d242-4128-bd2b-221632242f70" providerId="ADAL" clId="{880ED251-C4E9-4D26-A8E3-E467625EB48C}" dt="2025-04-03T06:14:37.866" v="216" actId="14100"/>
          <ac:cxnSpMkLst>
            <pc:docMk/>
            <pc:sldMk cId="385577345" sldId="448"/>
            <ac:cxnSpMk id="39" creationId="{8CDAF105-7967-1342-BF8C-6A03AADB4E58}"/>
          </ac:cxnSpMkLst>
        </pc:cxnChg>
      </pc:sldChg>
      <pc:sldChg chg="modSp mod">
        <pc:chgData name="DEVIYANTI, Indah" userId="8421c6c7-d242-4128-bd2b-221632242f70" providerId="ADAL" clId="{880ED251-C4E9-4D26-A8E3-E467625EB48C}" dt="2025-04-03T06:24:42.536" v="257"/>
        <pc:sldMkLst>
          <pc:docMk/>
          <pc:sldMk cId="610069816" sldId="449"/>
        </pc:sldMkLst>
        <pc:spChg chg="mod">
          <ac:chgData name="DEVIYANTI, Indah" userId="8421c6c7-d242-4128-bd2b-221632242f70" providerId="ADAL" clId="{880ED251-C4E9-4D26-A8E3-E467625EB48C}" dt="2025-04-03T06:24:42.536" v="257"/>
          <ac:spMkLst>
            <pc:docMk/>
            <pc:sldMk cId="610069816" sldId="449"/>
            <ac:spMk id="2" creationId="{5DA5CA39-27FC-3343-8C78-D6341E3A00AF}"/>
          </ac:spMkLst>
        </pc:spChg>
        <pc:spChg chg="mod">
          <ac:chgData name="DEVIYANTI, Indah" userId="8421c6c7-d242-4128-bd2b-221632242f70" providerId="ADAL" clId="{880ED251-C4E9-4D26-A8E3-E467625EB48C}" dt="2025-04-03T06:24:16.422" v="256" actId="1076"/>
          <ac:spMkLst>
            <pc:docMk/>
            <pc:sldMk cId="610069816" sldId="449"/>
            <ac:spMk id="4" creationId="{00000000-0000-0000-0000-000000000000}"/>
          </ac:spMkLst>
        </pc:spChg>
      </pc:sldChg>
      <pc:sldChg chg="modSp mod modAnim">
        <pc:chgData name="DEVIYANTI, Indah" userId="8421c6c7-d242-4128-bd2b-221632242f70" providerId="ADAL" clId="{880ED251-C4E9-4D26-A8E3-E467625EB48C}" dt="2025-04-03T06:55:33.074" v="473" actId="113"/>
        <pc:sldMkLst>
          <pc:docMk/>
          <pc:sldMk cId="3183055793" sldId="450"/>
        </pc:sldMkLst>
        <pc:spChg chg="mod">
          <ac:chgData name="DEVIYANTI, Indah" userId="8421c6c7-d242-4128-bd2b-221632242f70" providerId="ADAL" clId="{880ED251-C4E9-4D26-A8E3-E467625EB48C}" dt="2025-04-03T06:55:33.074" v="473" actId="113"/>
          <ac:spMkLst>
            <pc:docMk/>
            <pc:sldMk cId="3183055793" sldId="450"/>
            <ac:spMk id="4" creationId="{00000000-0000-0000-0000-000000000000}"/>
          </ac:spMkLst>
        </pc:spChg>
        <pc:spChg chg="mod">
          <ac:chgData name="DEVIYANTI, Indah" userId="8421c6c7-d242-4128-bd2b-221632242f70" providerId="ADAL" clId="{880ED251-C4E9-4D26-A8E3-E467625EB48C}" dt="2025-04-03T06:54:49.046" v="465" actId="20577"/>
          <ac:spMkLst>
            <pc:docMk/>
            <pc:sldMk cId="3183055793" sldId="450"/>
            <ac:spMk id="12" creationId="{15D3BE20-5FF9-9C44-877A-E71B5C5F27C3}"/>
          </ac:spMkLst>
        </pc:spChg>
      </pc:sldChg>
      <pc:sldChg chg="addSp delSp modSp mod">
        <pc:chgData name="DEVIYANTI, Indah" userId="8421c6c7-d242-4128-bd2b-221632242f70" providerId="ADAL" clId="{880ED251-C4E9-4D26-A8E3-E467625EB48C}" dt="2025-04-03T07:00:59.969" v="495"/>
        <pc:sldMkLst>
          <pc:docMk/>
          <pc:sldMk cId="2426042954" sldId="451"/>
        </pc:sldMkLst>
        <pc:spChg chg="mod">
          <ac:chgData name="DEVIYANTI, Indah" userId="8421c6c7-d242-4128-bd2b-221632242f70" providerId="ADAL" clId="{880ED251-C4E9-4D26-A8E3-E467625EB48C}" dt="2025-04-03T07:00:59.969" v="495"/>
          <ac:spMkLst>
            <pc:docMk/>
            <pc:sldMk cId="2426042954" sldId="451"/>
            <ac:spMk id="5" creationId="{00000000-0000-0000-0000-000000000000}"/>
          </ac:spMkLst>
        </pc:spChg>
        <pc:spChg chg="mod">
          <ac:chgData name="DEVIYANTI, Indah" userId="8421c6c7-d242-4128-bd2b-221632242f70" providerId="ADAL" clId="{880ED251-C4E9-4D26-A8E3-E467625EB48C}" dt="2025-04-03T06:59:24.445" v="494" actId="20577"/>
          <ac:spMkLst>
            <pc:docMk/>
            <pc:sldMk cId="2426042954" sldId="451"/>
            <ac:spMk id="10" creationId="{42CC785C-DC14-6845-A8B5-C5F6870DA3FF}"/>
          </ac:spMkLst>
        </pc:spChg>
        <pc:picChg chg="del">
          <ac:chgData name="DEVIYANTI, Indah" userId="8421c6c7-d242-4128-bd2b-221632242f70" providerId="ADAL" clId="{880ED251-C4E9-4D26-A8E3-E467625EB48C}" dt="2025-04-03T06:58:47.229" v="487" actId="478"/>
          <ac:picMkLst>
            <pc:docMk/>
            <pc:sldMk cId="2426042954" sldId="451"/>
            <ac:picMk id="4" creationId="{AF45F6B9-942B-5845-BED1-6D8F811AE1D1}"/>
          </ac:picMkLst>
        </pc:picChg>
        <pc:picChg chg="add mod">
          <ac:chgData name="DEVIYANTI, Indah" userId="8421c6c7-d242-4128-bd2b-221632242f70" providerId="ADAL" clId="{880ED251-C4E9-4D26-A8E3-E467625EB48C}" dt="2025-04-03T06:59:15.861" v="491" actId="1076"/>
          <ac:picMkLst>
            <pc:docMk/>
            <pc:sldMk cId="2426042954" sldId="451"/>
            <ac:picMk id="6" creationId="{EA8B6C3D-45D5-EEBB-B556-D5403044C2A7}"/>
          </ac:picMkLst>
        </pc:picChg>
      </pc:sldChg>
      <pc:sldChg chg="modSp mod">
        <pc:chgData name="DEVIYANTI, Indah" userId="8421c6c7-d242-4128-bd2b-221632242f70" providerId="ADAL" clId="{880ED251-C4E9-4D26-A8E3-E467625EB48C}" dt="2025-04-03T07:31:10.720" v="653" actId="1076"/>
        <pc:sldMkLst>
          <pc:docMk/>
          <pc:sldMk cId="3757175449" sldId="455"/>
        </pc:sldMkLst>
        <pc:spChg chg="mod">
          <ac:chgData name="DEVIYANTI, Indah" userId="8421c6c7-d242-4128-bd2b-221632242f70" providerId="ADAL" clId="{880ED251-C4E9-4D26-A8E3-E467625EB48C}" dt="2025-04-03T07:31:10.720" v="653" actId="1076"/>
          <ac:spMkLst>
            <pc:docMk/>
            <pc:sldMk cId="3757175449" sldId="455"/>
            <ac:spMk id="5" creationId="{00000000-0000-0000-0000-000000000000}"/>
          </ac:spMkLst>
        </pc:spChg>
        <pc:spChg chg="mod">
          <ac:chgData name="DEVIYANTI, Indah" userId="8421c6c7-d242-4128-bd2b-221632242f70" providerId="ADAL" clId="{880ED251-C4E9-4D26-A8E3-E467625EB48C}" dt="2025-04-03T07:26:32.655" v="572" actId="1076"/>
          <ac:spMkLst>
            <pc:docMk/>
            <pc:sldMk cId="3757175449" sldId="455"/>
            <ac:spMk id="6" creationId="{00000000-0000-0000-0000-000000000000}"/>
          </ac:spMkLst>
        </pc:spChg>
        <pc:spChg chg="mod">
          <ac:chgData name="DEVIYANTI, Indah" userId="8421c6c7-d242-4128-bd2b-221632242f70" providerId="ADAL" clId="{880ED251-C4E9-4D26-A8E3-E467625EB48C}" dt="2025-04-03T07:26:48.280" v="573"/>
          <ac:spMkLst>
            <pc:docMk/>
            <pc:sldMk cId="3757175449" sldId="455"/>
            <ac:spMk id="9" creationId="{C1DAF1F9-41C3-6E4C-ABEC-8B33B9F4C3C9}"/>
          </ac:spMkLst>
        </pc:spChg>
        <pc:spChg chg="mod">
          <ac:chgData name="DEVIYANTI, Indah" userId="8421c6c7-d242-4128-bd2b-221632242f70" providerId="ADAL" clId="{880ED251-C4E9-4D26-A8E3-E467625EB48C}" dt="2025-04-03T07:27:02.095" v="575" actId="14100"/>
          <ac:spMkLst>
            <pc:docMk/>
            <pc:sldMk cId="3757175449" sldId="455"/>
            <ac:spMk id="10" creationId="{C2CFA454-E89F-6E4E-9CB6-256D82C8860E}"/>
          </ac:spMkLst>
        </pc:spChg>
        <pc:spChg chg="mod">
          <ac:chgData name="DEVIYANTI, Indah" userId="8421c6c7-d242-4128-bd2b-221632242f70" providerId="ADAL" clId="{880ED251-C4E9-4D26-A8E3-E467625EB48C}" dt="2025-04-03T07:27:43.025" v="589" actId="20577"/>
          <ac:spMkLst>
            <pc:docMk/>
            <pc:sldMk cId="3757175449" sldId="455"/>
            <ac:spMk id="12" creationId="{16870E20-4931-0247-BDE7-A9E8858416E9}"/>
          </ac:spMkLst>
        </pc:spChg>
        <pc:spChg chg="mod">
          <ac:chgData name="DEVIYANTI, Indah" userId="8421c6c7-d242-4128-bd2b-221632242f70" providerId="ADAL" clId="{880ED251-C4E9-4D26-A8E3-E467625EB48C}" dt="2025-04-03T07:29:45.048" v="601" actId="20577"/>
          <ac:spMkLst>
            <pc:docMk/>
            <pc:sldMk cId="3757175449" sldId="455"/>
            <ac:spMk id="14" creationId="{2895073A-C0D9-304A-B452-85BFD34CF766}"/>
          </ac:spMkLst>
        </pc:spChg>
        <pc:spChg chg="mod">
          <ac:chgData name="DEVIYANTI, Indah" userId="8421c6c7-d242-4128-bd2b-221632242f70" providerId="ADAL" clId="{880ED251-C4E9-4D26-A8E3-E467625EB48C}" dt="2025-04-03T07:30:21.512" v="651" actId="20577"/>
          <ac:spMkLst>
            <pc:docMk/>
            <pc:sldMk cId="3757175449" sldId="455"/>
            <ac:spMk id="16" creationId="{F0C9A422-D144-B146-9A80-C29264F27B50}"/>
          </ac:spMkLst>
        </pc:spChg>
        <pc:spChg chg="mod">
          <ac:chgData name="DEVIYANTI, Indah" userId="8421c6c7-d242-4128-bd2b-221632242f70" providerId="ADAL" clId="{880ED251-C4E9-4D26-A8E3-E467625EB48C}" dt="2025-04-03T07:28:55.049" v="590"/>
          <ac:spMkLst>
            <pc:docMk/>
            <pc:sldMk cId="3757175449" sldId="455"/>
            <ac:spMk id="18" creationId="{807278A5-19E8-8849-9DE8-B58DC6DE7125}"/>
          </ac:spMkLst>
        </pc:spChg>
        <pc:spChg chg="mod">
          <ac:chgData name="DEVIYANTI, Indah" userId="8421c6c7-d242-4128-bd2b-221632242f70" providerId="ADAL" clId="{880ED251-C4E9-4D26-A8E3-E467625EB48C}" dt="2025-04-03T07:27:26.217" v="576"/>
          <ac:spMkLst>
            <pc:docMk/>
            <pc:sldMk cId="3757175449" sldId="455"/>
            <ac:spMk id="19" creationId="{88109247-8DBF-174C-9CC9-98C6760C547D}"/>
          </ac:spMkLst>
        </pc:spChg>
        <pc:spChg chg="mod">
          <ac:chgData name="DEVIYANTI, Indah" userId="8421c6c7-d242-4128-bd2b-221632242f70" providerId="ADAL" clId="{880ED251-C4E9-4D26-A8E3-E467625EB48C}" dt="2025-04-03T07:30:01.087" v="602"/>
          <ac:spMkLst>
            <pc:docMk/>
            <pc:sldMk cId="3757175449" sldId="455"/>
            <ac:spMk id="20" creationId="{27C06CF3-DA06-5B48-8DE8-7B911DEB5C77}"/>
          </ac:spMkLst>
        </pc:spChg>
        <pc:spChg chg="mod">
          <ac:chgData name="DEVIYANTI, Indah" userId="8421c6c7-d242-4128-bd2b-221632242f70" providerId="ADAL" clId="{880ED251-C4E9-4D26-A8E3-E467625EB48C}" dt="2025-04-03T07:26:23.728" v="570" actId="20577"/>
          <ac:spMkLst>
            <pc:docMk/>
            <pc:sldMk cId="3757175449" sldId="455"/>
            <ac:spMk id="21" creationId="{6BE611B7-30A4-4442-8FED-0974E82FD807}"/>
          </ac:spMkLst>
        </pc:spChg>
        <pc:picChg chg="mod">
          <ac:chgData name="DEVIYANTI, Indah" userId="8421c6c7-d242-4128-bd2b-221632242f70" providerId="ADAL" clId="{880ED251-C4E9-4D26-A8E3-E467625EB48C}" dt="2025-04-03T07:17:03.793" v="533" actId="1076"/>
          <ac:picMkLst>
            <pc:docMk/>
            <pc:sldMk cId="3757175449" sldId="455"/>
            <ac:picMk id="2" creationId="{1EC0E7D9-0828-9115-B9ED-FA027ABCF25C}"/>
          </ac:picMkLst>
        </pc:picChg>
      </pc:sldChg>
      <pc:sldChg chg="modSp mod">
        <pc:chgData name="DEVIYANTI, Indah" userId="8421c6c7-d242-4128-bd2b-221632242f70" providerId="ADAL" clId="{880ED251-C4E9-4D26-A8E3-E467625EB48C}" dt="2025-04-03T07:37:58.471" v="715" actId="12"/>
        <pc:sldMkLst>
          <pc:docMk/>
          <pc:sldMk cId="1519431284" sldId="458"/>
        </pc:sldMkLst>
        <pc:spChg chg="mod">
          <ac:chgData name="DEVIYANTI, Indah" userId="8421c6c7-d242-4128-bd2b-221632242f70" providerId="ADAL" clId="{880ED251-C4E9-4D26-A8E3-E467625EB48C}" dt="2025-04-03T07:37:12.783" v="711" actId="20577"/>
          <ac:spMkLst>
            <pc:docMk/>
            <pc:sldMk cId="1519431284" sldId="458"/>
            <ac:spMk id="11" creationId="{C6E2AFA0-930F-2C47-8504-AA3CC5D8A831}"/>
          </ac:spMkLst>
        </pc:spChg>
        <pc:spChg chg="mod">
          <ac:chgData name="DEVIYANTI, Indah" userId="8421c6c7-d242-4128-bd2b-221632242f70" providerId="ADAL" clId="{880ED251-C4E9-4D26-A8E3-E467625EB48C}" dt="2025-04-03T07:37:58.471" v="715" actId="12"/>
          <ac:spMkLst>
            <pc:docMk/>
            <pc:sldMk cId="1519431284" sldId="458"/>
            <ac:spMk id="12" creationId="{14949F69-AEA9-4E45-92F7-165DD0F64BC1}"/>
          </ac:spMkLst>
        </pc:spChg>
      </pc:sldChg>
      <pc:sldChg chg="modSp mod modAnim">
        <pc:chgData name="DEVIYANTI, Indah" userId="8421c6c7-d242-4128-bd2b-221632242f70" providerId="ADAL" clId="{880ED251-C4E9-4D26-A8E3-E467625EB48C}" dt="2025-04-03T06:37:28.314" v="331" actId="20577"/>
        <pc:sldMkLst>
          <pc:docMk/>
          <pc:sldMk cId="2893746858" sldId="461"/>
        </pc:sldMkLst>
        <pc:spChg chg="mod">
          <ac:chgData name="DEVIYANTI, Indah" userId="8421c6c7-d242-4128-bd2b-221632242f70" providerId="ADAL" clId="{880ED251-C4E9-4D26-A8E3-E467625EB48C}" dt="2025-04-03T06:28:54.022" v="308" actId="20577"/>
          <ac:spMkLst>
            <pc:docMk/>
            <pc:sldMk cId="2893746858" sldId="461"/>
            <ac:spMk id="4" creationId="{228AA5F6-CE56-B649-B734-0F5DFB44DADD}"/>
          </ac:spMkLst>
        </pc:spChg>
        <pc:spChg chg="mod">
          <ac:chgData name="DEVIYANTI, Indah" userId="8421c6c7-d242-4128-bd2b-221632242f70" providerId="ADAL" clId="{880ED251-C4E9-4D26-A8E3-E467625EB48C}" dt="2025-04-03T06:36:10.743" v="314"/>
          <ac:spMkLst>
            <pc:docMk/>
            <pc:sldMk cId="2893746858" sldId="461"/>
            <ac:spMk id="11" creationId="{3EA37F22-D390-944A-B757-47FBAA5AEE5E}"/>
          </ac:spMkLst>
        </pc:spChg>
        <pc:spChg chg="mod">
          <ac:chgData name="DEVIYANTI, Indah" userId="8421c6c7-d242-4128-bd2b-221632242f70" providerId="ADAL" clId="{880ED251-C4E9-4D26-A8E3-E467625EB48C}" dt="2025-04-03T06:31:29.586" v="311"/>
          <ac:spMkLst>
            <pc:docMk/>
            <pc:sldMk cId="2893746858" sldId="461"/>
            <ac:spMk id="12" creationId="{35534D6A-4B2C-B44A-9496-A6F61BCF4B32}"/>
          </ac:spMkLst>
        </pc:spChg>
        <pc:spChg chg="mod">
          <ac:chgData name="DEVIYANTI, Indah" userId="8421c6c7-d242-4128-bd2b-221632242f70" providerId="ADAL" clId="{880ED251-C4E9-4D26-A8E3-E467625EB48C}" dt="2025-04-03T06:30:32.774" v="310" actId="20577"/>
          <ac:spMkLst>
            <pc:docMk/>
            <pc:sldMk cId="2893746858" sldId="461"/>
            <ac:spMk id="13" creationId="{7ECC7B01-81D2-1D45-B98D-7B6AAD9D754E}"/>
          </ac:spMkLst>
        </pc:spChg>
        <pc:spChg chg="mod">
          <ac:chgData name="DEVIYANTI, Indah" userId="8421c6c7-d242-4128-bd2b-221632242f70" providerId="ADAL" clId="{880ED251-C4E9-4D26-A8E3-E467625EB48C}" dt="2025-04-03T06:32:15.108" v="313" actId="1076"/>
          <ac:spMkLst>
            <pc:docMk/>
            <pc:sldMk cId="2893746858" sldId="461"/>
            <ac:spMk id="17" creationId="{4EC44CC6-27F7-C044-9954-80DD88A4148C}"/>
          </ac:spMkLst>
        </pc:spChg>
        <pc:spChg chg="mod">
          <ac:chgData name="DEVIYANTI, Indah" userId="8421c6c7-d242-4128-bd2b-221632242f70" providerId="ADAL" clId="{880ED251-C4E9-4D26-A8E3-E467625EB48C}" dt="2025-04-03T06:37:04.739" v="327" actId="20577"/>
          <ac:spMkLst>
            <pc:docMk/>
            <pc:sldMk cId="2893746858" sldId="461"/>
            <ac:spMk id="18" creationId="{F11DD922-5BDE-E44D-8F82-342B98EA9D1E}"/>
          </ac:spMkLst>
        </pc:spChg>
        <pc:spChg chg="mod">
          <ac:chgData name="DEVIYANTI, Indah" userId="8421c6c7-d242-4128-bd2b-221632242f70" providerId="ADAL" clId="{880ED251-C4E9-4D26-A8E3-E467625EB48C}" dt="2025-04-03T06:27:28.382" v="302" actId="20577"/>
          <ac:spMkLst>
            <pc:docMk/>
            <pc:sldMk cId="2893746858" sldId="461"/>
            <ac:spMk id="21" creationId="{CB88C703-6DA7-1346-9F22-877404374258}"/>
          </ac:spMkLst>
        </pc:spChg>
        <pc:spChg chg="mod">
          <ac:chgData name="DEVIYANTI, Indah" userId="8421c6c7-d242-4128-bd2b-221632242f70" providerId="ADAL" clId="{880ED251-C4E9-4D26-A8E3-E467625EB48C}" dt="2025-04-03T06:37:28.314" v="331" actId="20577"/>
          <ac:spMkLst>
            <pc:docMk/>
            <pc:sldMk cId="2893746858" sldId="461"/>
            <ac:spMk id="22" creationId="{2AE20DFA-418F-7F4E-9B2D-6D2668EFEC14}"/>
          </ac:spMkLst>
        </pc:spChg>
        <pc:picChg chg="mod">
          <ac:chgData name="DEVIYANTI, Indah" userId="8421c6c7-d242-4128-bd2b-221632242f70" providerId="ADAL" clId="{880ED251-C4E9-4D26-A8E3-E467625EB48C}" dt="2025-04-03T06:25:09.045" v="275" actId="1076"/>
          <ac:picMkLst>
            <pc:docMk/>
            <pc:sldMk cId="2893746858" sldId="461"/>
            <ac:picMk id="2" creationId="{FF783F04-E339-C8CE-AEB8-8CC228FBCE04}"/>
          </ac:picMkLst>
        </pc:picChg>
        <pc:picChg chg="mod">
          <ac:chgData name="DEVIYANTI, Indah" userId="8421c6c7-d242-4128-bd2b-221632242f70" providerId="ADAL" clId="{880ED251-C4E9-4D26-A8E3-E467625EB48C}" dt="2025-04-03T06:25:06.375" v="274" actId="1076"/>
          <ac:picMkLst>
            <pc:docMk/>
            <pc:sldMk cId="2893746858" sldId="461"/>
            <ac:picMk id="3" creationId="{FE526A1F-AF8E-D0B3-6FDF-9710334DF597}"/>
          </ac:picMkLst>
        </pc:picChg>
      </pc:sldChg>
      <pc:sldChg chg="modSp mod modAnim">
        <pc:chgData name="DEVIYANTI, Indah" userId="8421c6c7-d242-4128-bd2b-221632242f70" providerId="ADAL" clId="{880ED251-C4E9-4D26-A8E3-E467625EB48C}" dt="2025-04-03T06:50:20.416" v="412" actId="1076"/>
        <pc:sldMkLst>
          <pc:docMk/>
          <pc:sldMk cId="1894871215" sldId="462"/>
        </pc:sldMkLst>
        <pc:spChg chg="mod">
          <ac:chgData name="DEVIYANTI, Indah" userId="8421c6c7-d242-4128-bd2b-221632242f70" providerId="ADAL" clId="{880ED251-C4E9-4D26-A8E3-E467625EB48C}" dt="2025-04-03T06:48:50.086" v="406" actId="1076"/>
          <ac:spMkLst>
            <pc:docMk/>
            <pc:sldMk cId="1894871215" sldId="462"/>
            <ac:spMk id="12" creationId="{35534D6A-4B2C-B44A-9496-A6F61BCF4B32}"/>
          </ac:spMkLst>
        </pc:spChg>
        <pc:spChg chg="mod">
          <ac:chgData name="DEVIYANTI, Indah" userId="8421c6c7-d242-4128-bd2b-221632242f70" providerId="ADAL" clId="{880ED251-C4E9-4D26-A8E3-E467625EB48C}" dt="2025-04-03T06:46:44.128" v="394" actId="20577"/>
          <ac:spMkLst>
            <pc:docMk/>
            <pc:sldMk cId="1894871215" sldId="462"/>
            <ac:spMk id="15" creationId="{3D4B7E49-3552-4542-9644-D10F7B2BC825}"/>
          </ac:spMkLst>
        </pc:spChg>
        <pc:spChg chg="mod">
          <ac:chgData name="DEVIYANTI, Indah" userId="8421c6c7-d242-4128-bd2b-221632242f70" providerId="ADAL" clId="{880ED251-C4E9-4D26-A8E3-E467625EB48C}" dt="2025-04-03T06:48:35.840" v="404" actId="20577"/>
          <ac:spMkLst>
            <pc:docMk/>
            <pc:sldMk cId="1894871215" sldId="462"/>
            <ac:spMk id="17" creationId="{22FBB18A-972A-984A-8B5F-A409C4D3B24D}"/>
          </ac:spMkLst>
        </pc:spChg>
        <pc:spChg chg="mod">
          <ac:chgData name="DEVIYANTI, Indah" userId="8421c6c7-d242-4128-bd2b-221632242f70" providerId="ADAL" clId="{880ED251-C4E9-4D26-A8E3-E467625EB48C}" dt="2025-04-03T06:49:52.214" v="410"/>
          <ac:spMkLst>
            <pc:docMk/>
            <pc:sldMk cId="1894871215" sldId="462"/>
            <ac:spMk id="23" creationId="{A2890971-01D6-AE4D-BB9F-EF1C7D775AE3}"/>
          </ac:spMkLst>
        </pc:spChg>
        <pc:spChg chg="mod">
          <ac:chgData name="DEVIYANTI, Indah" userId="8421c6c7-d242-4128-bd2b-221632242f70" providerId="ADAL" clId="{880ED251-C4E9-4D26-A8E3-E467625EB48C}" dt="2025-04-03T06:49:25.362" v="409"/>
          <ac:spMkLst>
            <pc:docMk/>
            <pc:sldMk cId="1894871215" sldId="462"/>
            <ac:spMk id="24" creationId="{3120642B-4AD8-3444-BFC7-597B6B77CA7D}"/>
          </ac:spMkLst>
        </pc:spChg>
        <pc:spChg chg="mod">
          <ac:chgData name="DEVIYANTI, Indah" userId="8421c6c7-d242-4128-bd2b-221632242f70" providerId="ADAL" clId="{880ED251-C4E9-4D26-A8E3-E467625EB48C}" dt="2025-04-03T06:50:20.416" v="412" actId="1076"/>
          <ac:spMkLst>
            <pc:docMk/>
            <pc:sldMk cId="1894871215" sldId="462"/>
            <ac:spMk id="25" creationId="{0691D65D-BF07-BB49-82C3-D0864B504B9E}"/>
          </ac:spMkLst>
        </pc:spChg>
        <pc:spChg chg="mod">
          <ac:chgData name="DEVIYANTI, Indah" userId="8421c6c7-d242-4128-bd2b-221632242f70" providerId="ADAL" clId="{880ED251-C4E9-4D26-A8E3-E467625EB48C}" dt="2025-04-03T06:46:03.544" v="390" actId="14100"/>
          <ac:spMkLst>
            <pc:docMk/>
            <pc:sldMk cId="1894871215" sldId="462"/>
            <ac:spMk id="26" creationId="{293D9409-4DF0-534E-A268-1A4ECD735CF1}"/>
          </ac:spMkLst>
        </pc:spChg>
        <pc:spChg chg="mod">
          <ac:chgData name="DEVIYANTI, Indah" userId="8421c6c7-d242-4128-bd2b-221632242f70" providerId="ADAL" clId="{880ED251-C4E9-4D26-A8E3-E467625EB48C}" dt="2025-04-03T06:42:12.265" v="388" actId="20577"/>
          <ac:spMkLst>
            <pc:docMk/>
            <pc:sldMk cId="1894871215" sldId="462"/>
            <ac:spMk id="27" creationId="{EBEE6137-3EA4-3044-A206-07E4AA2E42B9}"/>
          </ac:spMkLst>
        </pc:spChg>
        <pc:spChg chg="mod">
          <ac:chgData name="DEVIYANTI, Indah" userId="8421c6c7-d242-4128-bd2b-221632242f70" providerId="ADAL" clId="{880ED251-C4E9-4D26-A8E3-E467625EB48C}" dt="2025-04-03T06:41:14.281" v="367" actId="20577"/>
          <ac:spMkLst>
            <pc:docMk/>
            <pc:sldMk cId="1894871215" sldId="462"/>
            <ac:spMk id="28" creationId="{DF8F43CF-11D9-DE41-8C0A-67DD48442245}"/>
          </ac:spMkLst>
        </pc:spChg>
        <pc:picChg chg="mod">
          <ac:chgData name="DEVIYANTI, Indah" userId="8421c6c7-d242-4128-bd2b-221632242f70" providerId="ADAL" clId="{880ED251-C4E9-4D26-A8E3-E467625EB48C}" dt="2025-04-03T06:46:42.392" v="393" actId="1076"/>
          <ac:picMkLst>
            <pc:docMk/>
            <pc:sldMk cId="1894871215" sldId="462"/>
            <ac:picMk id="16" creationId="{709F44F9-7296-BA44-90DA-79C348E727F6}"/>
          </ac:picMkLst>
        </pc:picChg>
      </pc:sldChg>
      <pc:sldChg chg="modSp mod modAnim">
        <pc:chgData name="DEVIYANTI, Indah" userId="8421c6c7-d242-4128-bd2b-221632242f70" providerId="ADAL" clId="{880ED251-C4E9-4D26-A8E3-E467625EB48C}" dt="2025-04-03T06:54:15.126" v="449" actId="1076"/>
        <pc:sldMkLst>
          <pc:docMk/>
          <pc:sldMk cId="2301593375" sldId="463"/>
        </pc:sldMkLst>
        <pc:spChg chg="mod">
          <ac:chgData name="DEVIYANTI, Indah" userId="8421c6c7-d242-4128-bd2b-221632242f70" providerId="ADAL" clId="{880ED251-C4E9-4D26-A8E3-E467625EB48C}" dt="2025-04-03T06:54:15.126" v="449" actId="1076"/>
          <ac:spMkLst>
            <pc:docMk/>
            <pc:sldMk cId="2301593375" sldId="463"/>
            <ac:spMk id="3" creationId="{3535775B-A02B-DC47-ACBA-0FC5C4E36953}"/>
          </ac:spMkLst>
        </pc:spChg>
        <pc:spChg chg="mod">
          <ac:chgData name="DEVIYANTI, Indah" userId="8421c6c7-d242-4128-bd2b-221632242f70" providerId="ADAL" clId="{880ED251-C4E9-4D26-A8E3-E467625EB48C}" dt="2025-04-03T06:54:12.821" v="448" actId="1076"/>
          <ac:spMkLst>
            <pc:docMk/>
            <pc:sldMk cId="2301593375" sldId="463"/>
            <ac:spMk id="14" creationId="{FE2221E6-F331-344D-8A28-2C12AD7F7E08}"/>
          </ac:spMkLst>
        </pc:spChg>
        <pc:spChg chg="mod">
          <ac:chgData name="DEVIYANTI, Indah" userId="8421c6c7-d242-4128-bd2b-221632242f70" providerId="ADAL" clId="{880ED251-C4E9-4D26-A8E3-E467625EB48C}" dt="2025-04-03T06:53:48.366" v="447" actId="14100"/>
          <ac:spMkLst>
            <pc:docMk/>
            <pc:sldMk cId="2301593375" sldId="463"/>
            <ac:spMk id="16" creationId="{2BF8D90B-98CF-5E44-8157-74BA79F392E1}"/>
          </ac:spMkLst>
        </pc:spChg>
        <pc:spChg chg="mod">
          <ac:chgData name="DEVIYANTI, Indah" userId="8421c6c7-d242-4128-bd2b-221632242f70" providerId="ADAL" clId="{880ED251-C4E9-4D26-A8E3-E467625EB48C}" dt="2025-04-03T06:51:32.478" v="439" actId="20577"/>
          <ac:spMkLst>
            <pc:docMk/>
            <pc:sldMk cId="2301593375" sldId="463"/>
            <ac:spMk id="17" creationId="{3BB38E28-1591-0248-ADA6-B7A15CA92925}"/>
          </ac:spMkLst>
        </pc:spChg>
        <pc:spChg chg="mod">
          <ac:chgData name="DEVIYANTI, Indah" userId="8421c6c7-d242-4128-bd2b-221632242f70" providerId="ADAL" clId="{880ED251-C4E9-4D26-A8E3-E467625EB48C}" dt="2025-04-03T06:51:45.879" v="440"/>
          <ac:spMkLst>
            <pc:docMk/>
            <pc:sldMk cId="2301593375" sldId="463"/>
            <ac:spMk id="18" creationId="{6D58A533-59ED-894A-A2AE-4FC8609B4500}"/>
          </ac:spMkLst>
        </pc:spChg>
      </pc:sldChg>
      <pc:sldChg chg="modSp mod">
        <pc:chgData name="DEVIYANTI, Indah" userId="8421c6c7-d242-4128-bd2b-221632242f70" providerId="ADAL" clId="{880ED251-C4E9-4D26-A8E3-E467625EB48C}" dt="2025-04-03T06:39:32.055" v="343" actId="6549"/>
        <pc:sldMkLst>
          <pc:docMk/>
          <pc:sldMk cId="1655337056" sldId="464"/>
        </pc:sldMkLst>
        <pc:spChg chg="mod">
          <ac:chgData name="DEVIYANTI, Indah" userId="8421c6c7-d242-4128-bd2b-221632242f70" providerId="ADAL" clId="{880ED251-C4E9-4D26-A8E3-E467625EB48C}" dt="2025-04-03T06:39:32.055" v="343" actId="6549"/>
          <ac:spMkLst>
            <pc:docMk/>
            <pc:sldMk cId="1655337056" sldId="464"/>
            <ac:spMk id="2" creationId="{8E141985-E6A9-2F4D-90D4-95B4CF66C357}"/>
          </ac:spMkLst>
        </pc:spChg>
        <pc:spChg chg="mod">
          <ac:chgData name="DEVIYANTI, Indah" userId="8421c6c7-d242-4128-bd2b-221632242f70" providerId="ADAL" clId="{880ED251-C4E9-4D26-A8E3-E467625EB48C}" dt="2025-04-03T06:38:55.620" v="332"/>
          <ac:spMkLst>
            <pc:docMk/>
            <pc:sldMk cId="1655337056" sldId="464"/>
            <ac:spMk id="4" creationId="{7C964F1D-32FD-6247-A539-1C848C898513}"/>
          </ac:spMkLst>
        </pc:spChg>
      </pc:sldChg>
      <pc:sldChg chg="addSp delSp modSp mod">
        <pc:chgData name="DEVIYANTI, Indah" userId="8421c6c7-d242-4128-bd2b-221632242f70" providerId="ADAL" clId="{880ED251-C4E9-4D26-A8E3-E467625EB48C}" dt="2025-04-03T07:03:27.773" v="504" actId="14100"/>
        <pc:sldMkLst>
          <pc:docMk/>
          <pc:sldMk cId="2239695551" sldId="484"/>
        </pc:sldMkLst>
        <pc:picChg chg="del">
          <ac:chgData name="DEVIYANTI, Indah" userId="8421c6c7-d242-4128-bd2b-221632242f70" providerId="ADAL" clId="{880ED251-C4E9-4D26-A8E3-E467625EB48C}" dt="2025-04-03T07:03:17.236" v="500" actId="478"/>
          <ac:picMkLst>
            <pc:docMk/>
            <pc:sldMk cId="2239695551" sldId="484"/>
            <ac:picMk id="2" creationId="{CFF40725-52E1-C24C-B3B2-A549C3558620}"/>
          </ac:picMkLst>
        </pc:picChg>
        <pc:picChg chg="add mod">
          <ac:chgData name="DEVIYANTI, Indah" userId="8421c6c7-d242-4128-bd2b-221632242f70" providerId="ADAL" clId="{880ED251-C4E9-4D26-A8E3-E467625EB48C}" dt="2025-04-03T07:01:27.973" v="497"/>
          <ac:picMkLst>
            <pc:docMk/>
            <pc:sldMk cId="2239695551" sldId="484"/>
            <ac:picMk id="3" creationId="{D0E5BE95-82C1-4F9C-1F91-7992679DAD1D}"/>
          </ac:picMkLst>
        </pc:picChg>
        <pc:picChg chg="del">
          <ac:chgData name="DEVIYANTI, Indah" userId="8421c6c7-d242-4128-bd2b-221632242f70" providerId="ADAL" clId="{880ED251-C4E9-4D26-A8E3-E467625EB48C}" dt="2025-04-03T07:01:26.405" v="496" actId="478"/>
          <ac:picMkLst>
            <pc:docMk/>
            <pc:sldMk cId="2239695551" sldId="484"/>
            <ac:picMk id="4" creationId="{E1111815-0EBC-3348-AF06-DFCDC0E110C4}"/>
          </ac:picMkLst>
        </pc:picChg>
        <pc:picChg chg="mod">
          <ac:chgData name="DEVIYANTI, Indah" userId="8421c6c7-d242-4128-bd2b-221632242f70" providerId="ADAL" clId="{880ED251-C4E9-4D26-A8E3-E467625EB48C}" dt="2025-04-03T07:01:33.156" v="499" actId="14100"/>
          <ac:picMkLst>
            <pc:docMk/>
            <pc:sldMk cId="2239695551" sldId="484"/>
            <ac:picMk id="5" creationId="{A8880FC4-7902-9F47-820C-821931BC895E}"/>
          </ac:picMkLst>
        </pc:picChg>
        <pc:picChg chg="add mod">
          <ac:chgData name="DEVIYANTI, Indah" userId="8421c6c7-d242-4128-bd2b-221632242f70" providerId="ADAL" clId="{880ED251-C4E9-4D26-A8E3-E467625EB48C}" dt="2025-04-03T07:03:27.773" v="504" actId="14100"/>
          <ac:picMkLst>
            <pc:docMk/>
            <pc:sldMk cId="2239695551" sldId="484"/>
            <ac:picMk id="7" creationId="{35384A43-65C3-3004-F39E-DEEF83A5FED9}"/>
          </ac:picMkLst>
        </pc:picChg>
      </pc:sldChg>
      <pc:sldChg chg="addSp delSp modSp mod">
        <pc:chgData name="DEVIYANTI, Indah" userId="8421c6c7-d242-4128-bd2b-221632242f70" providerId="ADAL" clId="{880ED251-C4E9-4D26-A8E3-E467625EB48C}" dt="2025-04-03T07:36:03.241" v="689"/>
        <pc:sldMkLst>
          <pc:docMk/>
          <pc:sldMk cId="2610878234" sldId="485"/>
        </pc:sldMkLst>
        <pc:picChg chg="del">
          <ac:chgData name="DEVIYANTI, Indah" userId="8421c6c7-d242-4128-bd2b-221632242f70" providerId="ADAL" clId="{880ED251-C4E9-4D26-A8E3-E467625EB48C}" dt="2025-04-03T07:36:01.320" v="688" actId="478"/>
          <ac:picMkLst>
            <pc:docMk/>
            <pc:sldMk cId="2610878234" sldId="485"/>
            <ac:picMk id="2" creationId="{CFF40725-52E1-C24C-B3B2-A549C3558620}"/>
          </ac:picMkLst>
        </pc:picChg>
        <pc:picChg chg="add mod">
          <ac:chgData name="DEVIYANTI, Indah" userId="8421c6c7-d242-4128-bd2b-221632242f70" providerId="ADAL" clId="{880ED251-C4E9-4D26-A8E3-E467625EB48C}" dt="2025-04-03T07:35:23.552" v="687"/>
          <ac:picMkLst>
            <pc:docMk/>
            <pc:sldMk cId="2610878234" sldId="485"/>
            <ac:picMk id="3" creationId="{F3457501-F80B-27A4-DF5C-A46F76A53CE5}"/>
          </ac:picMkLst>
        </pc:picChg>
        <pc:picChg chg="del">
          <ac:chgData name="DEVIYANTI, Indah" userId="8421c6c7-d242-4128-bd2b-221632242f70" providerId="ADAL" clId="{880ED251-C4E9-4D26-A8E3-E467625EB48C}" dt="2025-04-03T07:35:22.240" v="686" actId="478"/>
          <ac:picMkLst>
            <pc:docMk/>
            <pc:sldMk cId="2610878234" sldId="485"/>
            <ac:picMk id="4" creationId="{E1111815-0EBC-3348-AF06-DFCDC0E110C4}"/>
          </ac:picMkLst>
        </pc:picChg>
        <pc:picChg chg="add mod">
          <ac:chgData name="DEVIYANTI, Indah" userId="8421c6c7-d242-4128-bd2b-221632242f70" providerId="ADAL" clId="{880ED251-C4E9-4D26-A8E3-E467625EB48C}" dt="2025-04-03T07:36:03.241" v="689"/>
          <ac:picMkLst>
            <pc:docMk/>
            <pc:sldMk cId="2610878234" sldId="485"/>
            <ac:picMk id="6" creationId="{4C274BAA-DAFD-ED1B-97E7-D6BCA5BCA874}"/>
          </ac:picMkLst>
        </pc:picChg>
      </pc:sldChg>
      <pc:sldChg chg="addSp delSp modSp mod">
        <pc:chgData name="DEVIYANTI, Indah" userId="8421c6c7-d242-4128-bd2b-221632242f70" providerId="ADAL" clId="{880ED251-C4E9-4D26-A8E3-E467625EB48C}" dt="2025-04-03T07:36:56.095" v="697" actId="14100"/>
        <pc:sldMkLst>
          <pc:docMk/>
          <pc:sldMk cId="1969650020" sldId="486"/>
        </pc:sldMkLst>
        <pc:picChg chg="add mod">
          <ac:chgData name="DEVIYANTI, Indah" userId="8421c6c7-d242-4128-bd2b-221632242f70" providerId="ADAL" clId="{880ED251-C4E9-4D26-A8E3-E467625EB48C}" dt="2025-04-03T07:36:18.261" v="691"/>
          <ac:picMkLst>
            <pc:docMk/>
            <pc:sldMk cId="1969650020" sldId="486"/>
            <ac:picMk id="2" creationId="{C910FD5E-3915-8B90-E089-8EC7B4394704}"/>
          </ac:picMkLst>
        </pc:picChg>
        <pc:picChg chg="del">
          <ac:chgData name="DEVIYANTI, Indah" userId="8421c6c7-d242-4128-bd2b-221632242f70" providerId="ADAL" clId="{880ED251-C4E9-4D26-A8E3-E467625EB48C}" dt="2025-04-03T07:36:45.841" v="692" actId="478"/>
          <ac:picMkLst>
            <pc:docMk/>
            <pc:sldMk cId="1969650020" sldId="486"/>
            <ac:picMk id="3" creationId="{A6EF518A-EE3E-3247-958E-21DE9DF11B48}"/>
          </ac:picMkLst>
        </pc:picChg>
        <pc:picChg chg="del">
          <ac:chgData name="DEVIYANTI, Indah" userId="8421c6c7-d242-4128-bd2b-221632242f70" providerId="ADAL" clId="{880ED251-C4E9-4D26-A8E3-E467625EB48C}" dt="2025-04-03T07:36:16.623" v="690" actId="478"/>
          <ac:picMkLst>
            <pc:docMk/>
            <pc:sldMk cId="1969650020" sldId="486"/>
            <ac:picMk id="4" creationId="{E1111815-0EBC-3348-AF06-DFCDC0E110C4}"/>
          </ac:picMkLst>
        </pc:picChg>
        <pc:picChg chg="add mod">
          <ac:chgData name="DEVIYANTI, Indah" userId="8421c6c7-d242-4128-bd2b-221632242f70" providerId="ADAL" clId="{880ED251-C4E9-4D26-A8E3-E467625EB48C}" dt="2025-04-03T07:36:56.095" v="697" actId="14100"/>
          <ac:picMkLst>
            <pc:docMk/>
            <pc:sldMk cId="1969650020" sldId="486"/>
            <ac:picMk id="7" creationId="{89CF40CB-BACA-8B2E-6556-702862892B50}"/>
          </ac:picMkLst>
        </pc:picChg>
      </pc:sldChg>
      <pc:sldMasterChg chg="modSldLayout">
        <pc:chgData name="DEVIYANTI, Indah" userId="8421c6c7-d242-4128-bd2b-221632242f70" providerId="ADAL" clId="{880ED251-C4E9-4D26-A8E3-E467625EB48C}" dt="2025-04-03T05:15:52.379" v="31" actId="20577"/>
        <pc:sldMasterMkLst>
          <pc:docMk/>
          <pc:sldMasterMk cId="2943922240" sldId="2147483663"/>
        </pc:sldMasterMkLst>
        <pc:sldLayoutChg chg="modSp mod">
          <pc:chgData name="DEVIYANTI, Indah" userId="8421c6c7-d242-4128-bd2b-221632242f70" providerId="ADAL" clId="{880ED251-C4E9-4D26-A8E3-E467625EB48C}" dt="2025-04-03T05:15:43.445" v="28" actId="20577"/>
          <pc:sldLayoutMkLst>
            <pc:docMk/>
            <pc:sldMasterMk cId="2943922240" sldId="2147483663"/>
            <pc:sldLayoutMk cId="3162367758" sldId="2147483665"/>
          </pc:sldLayoutMkLst>
          <pc:spChg chg="mod">
            <ac:chgData name="DEVIYANTI, Indah" userId="8421c6c7-d242-4128-bd2b-221632242f70" providerId="ADAL" clId="{880ED251-C4E9-4D26-A8E3-E467625EB48C}" dt="2025-04-03T05:15:43.445" v="28" actId="20577"/>
            <ac:spMkLst>
              <pc:docMk/>
              <pc:sldMasterMk cId="2943922240" sldId="2147483663"/>
              <pc:sldLayoutMk cId="3162367758" sldId="2147483665"/>
              <ac:spMk id="7" creationId="{A74E457A-30EB-3A4A-A80A-8238C1C2FF6E}"/>
            </ac:spMkLst>
          </pc:spChg>
        </pc:sldLayoutChg>
        <pc:sldLayoutChg chg="modSp mod">
          <pc:chgData name="DEVIYANTI, Indah" userId="8421c6c7-d242-4128-bd2b-221632242f70" providerId="ADAL" clId="{880ED251-C4E9-4D26-A8E3-E467625EB48C}" dt="2025-04-03T05:15:46.645" v="29" actId="20577"/>
          <pc:sldLayoutMkLst>
            <pc:docMk/>
            <pc:sldMasterMk cId="2943922240" sldId="2147483663"/>
            <pc:sldLayoutMk cId="4018961119" sldId="2147483666"/>
          </pc:sldLayoutMkLst>
          <pc:spChg chg="mod">
            <ac:chgData name="DEVIYANTI, Indah" userId="8421c6c7-d242-4128-bd2b-221632242f70" providerId="ADAL" clId="{880ED251-C4E9-4D26-A8E3-E467625EB48C}" dt="2025-04-03T05:15:46.645" v="29" actId="20577"/>
            <ac:spMkLst>
              <pc:docMk/>
              <pc:sldMasterMk cId="2943922240" sldId="2147483663"/>
              <pc:sldLayoutMk cId="4018961119" sldId="2147483666"/>
              <ac:spMk id="7" creationId="{31E005F4-5EA6-4B43-96FF-4DB49C29AB55}"/>
            </ac:spMkLst>
          </pc:spChg>
        </pc:sldLayoutChg>
        <pc:sldLayoutChg chg="modSp mod">
          <pc:chgData name="DEVIYANTI, Indah" userId="8421c6c7-d242-4128-bd2b-221632242f70" providerId="ADAL" clId="{880ED251-C4E9-4D26-A8E3-E467625EB48C}" dt="2025-04-03T05:15:49.171" v="30" actId="20577"/>
          <pc:sldLayoutMkLst>
            <pc:docMk/>
            <pc:sldMasterMk cId="2943922240" sldId="2147483663"/>
            <pc:sldLayoutMk cId="2590815499" sldId="2147483667"/>
          </pc:sldLayoutMkLst>
          <pc:spChg chg="mod">
            <ac:chgData name="DEVIYANTI, Indah" userId="8421c6c7-d242-4128-bd2b-221632242f70" providerId="ADAL" clId="{880ED251-C4E9-4D26-A8E3-E467625EB48C}" dt="2025-04-03T05:15:49.171" v="30" actId="20577"/>
            <ac:spMkLst>
              <pc:docMk/>
              <pc:sldMasterMk cId="2943922240" sldId="2147483663"/>
              <pc:sldLayoutMk cId="2590815499" sldId="2147483667"/>
              <ac:spMk id="8" creationId="{C62CEB50-E8E4-664C-ABC9-9AA7ABFD3EFE}"/>
            </ac:spMkLst>
          </pc:spChg>
        </pc:sldLayoutChg>
        <pc:sldLayoutChg chg="modSp mod">
          <pc:chgData name="DEVIYANTI, Indah" userId="8421c6c7-d242-4128-bd2b-221632242f70" providerId="ADAL" clId="{880ED251-C4E9-4D26-A8E3-E467625EB48C}" dt="2025-04-03T05:15:52.379" v="31" actId="20577"/>
          <pc:sldLayoutMkLst>
            <pc:docMk/>
            <pc:sldMasterMk cId="2943922240" sldId="2147483663"/>
            <pc:sldLayoutMk cId="4103162634" sldId="2147483669"/>
          </pc:sldLayoutMkLst>
          <pc:spChg chg="mod">
            <ac:chgData name="DEVIYANTI, Indah" userId="8421c6c7-d242-4128-bd2b-221632242f70" providerId="ADAL" clId="{880ED251-C4E9-4D26-A8E3-E467625EB48C}" dt="2025-04-03T05:15:52.379" v="31" actId="20577"/>
            <ac:spMkLst>
              <pc:docMk/>
              <pc:sldMasterMk cId="2943922240" sldId="2147483663"/>
              <pc:sldLayoutMk cId="4103162634" sldId="2147483669"/>
              <ac:spMk id="6" creationId="{80C3BCC1-B65C-9142-BE89-DDCF8BD6C933}"/>
            </ac:spMkLst>
          </pc:spChg>
        </pc:sldLayoutChg>
      </pc:sldMasterChg>
      <pc:sldMasterChg chg="modSp mod modSldLayout">
        <pc:chgData name="DEVIYANTI, Indah" userId="8421c6c7-d242-4128-bd2b-221632242f70" providerId="ADAL" clId="{880ED251-C4E9-4D26-A8E3-E467625EB48C}" dt="2025-04-03T06:10:51.083" v="200"/>
        <pc:sldMasterMkLst>
          <pc:docMk/>
          <pc:sldMasterMk cId="3395697430" sldId="2147483679"/>
        </pc:sldMasterMkLst>
        <pc:spChg chg="mod">
          <ac:chgData name="DEVIYANTI, Indah" userId="8421c6c7-d242-4128-bd2b-221632242f70" providerId="ADAL" clId="{880ED251-C4E9-4D26-A8E3-E467625EB48C}" dt="2025-04-03T05:16:01.812" v="38" actId="20577"/>
          <ac:spMkLst>
            <pc:docMk/>
            <pc:sldMasterMk cId="3395697430" sldId="2147483679"/>
            <ac:spMk id="22" creationId="{9095E5B5-9351-AB4B-B47F-F43A5332209E}"/>
          </ac:spMkLst>
        </pc:spChg>
        <pc:spChg chg="mod">
          <ac:chgData name="DEVIYANTI, Indah" userId="8421c6c7-d242-4128-bd2b-221632242f70" providerId="ADAL" clId="{880ED251-C4E9-4D26-A8E3-E467625EB48C}" dt="2025-04-03T05:16:06.491" v="48" actId="20577"/>
          <ac:spMkLst>
            <pc:docMk/>
            <pc:sldMasterMk cId="3395697430" sldId="2147483679"/>
            <ac:spMk id="23" creationId="{C1FEFBA1-76C9-9A4B-B892-B9CA7AF31596}"/>
          </ac:spMkLst>
        </pc:spChg>
        <pc:sldLayoutChg chg="modSp mod">
          <pc:chgData name="DEVIYANTI, Indah" userId="8421c6c7-d242-4128-bd2b-221632242f70" providerId="ADAL" clId="{880ED251-C4E9-4D26-A8E3-E467625EB48C}" dt="2025-04-03T05:16:33.803" v="57" actId="20577"/>
          <pc:sldLayoutMkLst>
            <pc:docMk/>
            <pc:sldMasterMk cId="3395697430" sldId="2147483679"/>
            <pc:sldLayoutMk cId="2602988896" sldId="2147483680"/>
          </pc:sldLayoutMkLst>
          <pc:spChg chg="mod">
            <ac:chgData name="DEVIYANTI, Indah" userId="8421c6c7-d242-4128-bd2b-221632242f70" providerId="ADAL" clId="{880ED251-C4E9-4D26-A8E3-E467625EB48C}" dt="2025-04-03T05:16:33.803" v="57" actId="20577"/>
            <ac:spMkLst>
              <pc:docMk/>
              <pc:sldMasterMk cId="3395697430" sldId="2147483679"/>
              <pc:sldLayoutMk cId="2602988896" sldId="2147483680"/>
              <ac:spMk id="7" creationId="{9B4A4E17-846D-E146-82DD-42B7155C1045}"/>
            </ac:spMkLst>
          </pc:spChg>
        </pc:sldLayoutChg>
        <pc:sldLayoutChg chg="modSp mod">
          <pc:chgData name="DEVIYANTI, Indah" userId="8421c6c7-d242-4128-bd2b-221632242f70" providerId="ADAL" clId="{880ED251-C4E9-4D26-A8E3-E467625EB48C}" dt="2025-04-03T05:16:46.862" v="68" actId="20577"/>
          <pc:sldLayoutMkLst>
            <pc:docMk/>
            <pc:sldMasterMk cId="3395697430" sldId="2147483679"/>
            <pc:sldLayoutMk cId="4023413386" sldId="2147483681"/>
          </pc:sldLayoutMkLst>
          <pc:spChg chg="mod">
            <ac:chgData name="DEVIYANTI, Indah" userId="8421c6c7-d242-4128-bd2b-221632242f70" providerId="ADAL" clId="{880ED251-C4E9-4D26-A8E3-E467625EB48C}" dt="2025-04-03T05:16:46.862" v="68" actId="20577"/>
            <ac:spMkLst>
              <pc:docMk/>
              <pc:sldMasterMk cId="3395697430" sldId="2147483679"/>
              <pc:sldLayoutMk cId="4023413386" sldId="2147483681"/>
              <ac:spMk id="7" creationId="{9B4A4E17-846D-E146-82DD-42B7155C1045}"/>
            </ac:spMkLst>
          </pc:spChg>
        </pc:sldLayoutChg>
        <pc:sldLayoutChg chg="modSp mod">
          <pc:chgData name="DEVIYANTI, Indah" userId="8421c6c7-d242-4128-bd2b-221632242f70" providerId="ADAL" clId="{880ED251-C4E9-4D26-A8E3-E467625EB48C}" dt="2025-04-03T05:16:55.594" v="69"/>
          <pc:sldLayoutMkLst>
            <pc:docMk/>
            <pc:sldMasterMk cId="3395697430" sldId="2147483679"/>
            <pc:sldLayoutMk cId="3342533466" sldId="2147483682"/>
          </pc:sldLayoutMkLst>
          <pc:spChg chg="mod">
            <ac:chgData name="DEVIYANTI, Indah" userId="8421c6c7-d242-4128-bd2b-221632242f70" providerId="ADAL" clId="{880ED251-C4E9-4D26-A8E3-E467625EB48C}" dt="2025-04-03T05:16:55.594" v="69"/>
            <ac:spMkLst>
              <pc:docMk/>
              <pc:sldMasterMk cId="3395697430" sldId="2147483679"/>
              <pc:sldLayoutMk cId="3342533466" sldId="2147483682"/>
              <ac:spMk id="7" creationId="{9B4A4E17-846D-E146-82DD-42B7155C1045}"/>
            </ac:spMkLst>
          </pc:spChg>
        </pc:sldLayoutChg>
        <pc:sldLayoutChg chg="modSp mod">
          <pc:chgData name="DEVIYANTI, Indah" userId="8421c6c7-d242-4128-bd2b-221632242f70" providerId="ADAL" clId="{880ED251-C4E9-4D26-A8E3-E467625EB48C}" dt="2025-04-03T05:16:58.573" v="70"/>
          <pc:sldLayoutMkLst>
            <pc:docMk/>
            <pc:sldMasterMk cId="3395697430" sldId="2147483679"/>
            <pc:sldLayoutMk cId="2943137502" sldId="2147483683"/>
          </pc:sldLayoutMkLst>
          <pc:spChg chg="mod">
            <ac:chgData name="DEVIYANTI, Indah" userId="8421c6c7-d242-4128-bd2b-221632242f70" providerId="ADAL" clId="{880ED251-C4E9-4D26-A8E3-E467625EB48C}" dt="2025-04-03T05:16:58.573" v="70"/>
            <ac:spMkLst>
              <pc:docMk/>
              <pc:sldMasterMk cId="3395697430" sldId="2147483679"/>
              <pc:sldLayoutMk cId="2943137502" sldId="2147483683"/>
              <ac:spMk id="7" creationId="{9B4A4E17-846D-E146-82DD-42B7155C1045}"/>
            </ac:spMkLst>
          </pc:spChg>
        </pc:sldLayoutChg>
        <pc:sldLayoutChg chg="modSp mod">
          <pc:chgData name="DEVIYANTI, Indah" userId="8421c6c7-d242-4128-bd2b-221632242f70" providerId="ADAL" clId="{880ED251-C4E9-4D26-A8E3-E467625EB48C}" dt="2025-04-03T06:10:42.325" v="198"/>
          <pc:sldLayoutMkLst>
            <pc:docMk/>
            <pc:sldMasterMk cId="3395697430" sldId="2147483679"/>
            <pc:sldLayoutMk cId="3207237455" sldId="2147483684"/>
          </pc:sldLayoutMkLst>
          <pc:spChg chg="mod">
            <ac:chgData name="DEVIYANTI, Indah" userId="8421c6c7-d242-4128-bd2b-221632242f70" providerId="ADAL" clId="{880ED251-C4E9-4D26-A8E3-E467625EB48C}" dt="2025-04-03T06:05:42.483" v="185" actId="20577"/>
            <ac:spMkLst>
              <pc:docMk/>
              <pc:sldMasterMk cId="3395697430" sldId="2147483679"/>
              <pc:sldLayoutMk cId="3207237455" sldId="2147483684"/>
              <ac:spMk id="7" creationId="{9B4A4E17-846D-E146-82DD-42B7155C1045}"/>
            </ac:spMkLst>
          </pc:spChg>
          <pc:spChg chg="mod">
            <ac:chgData name="DEVIYANTI, Indah" userId="8421c6c7-d242-4128-bd2b-221632242f70" providerId="ADAL" clId="{880ED251-C4E9-4D26-A8E3-E467625EB48C}" dt="2025-04-03T06:10:42.325" v="198"/>
            <ac:spMkLst>
              <pc:docMk/>
              <pc:sldMasterMk cId="3395697430" sldId="2147483679"/>
              <pc:sldLayoutMk cId="3207237455" sldId="2147483684"/>
              <ac:spMk id="12" creationId="{BDA48568-C77A-FE48-B5FB-A575DE333F1E}"/>
            </ac:spMkLst>
          </pc:spChg>
          <pc:spChg chg="mod">
            <ac:chgData name="DEVIYANTI, Indah" userId="8421c6c7-d242-4128-bd2b-221632242f70" providerId="ADAL" clId="{880ED251-C4E9-4D26-A8E3-E467625EB48C}" dt="2025-04-03T06:10:35.972" v="197" actId="20577"/>
            <ac:spMkLst>
              <pc:docMk/>
              <pc:sldMasterMk cId="3395697430" sldId="2147483679"/>
              <pc:sldLayoutMk cId="3207237455" sldId="2147483684"/>
              <ac:spMk id="27" creationId="{C7C4E17E-72AB-E043-AF29-132CE0D6F5C9}"/>
            </ac:spMkLst>
          </pc:spChg>
        </pc:sldLayoutChg>
        <pc:sldLayoutChg chg="modSp mod">
          <pc:chgData name="DEVIYANTI, Indah" userId="8421c6c7-d242-4128-bd2b-221632242f70" providerId="ADAL" clId="{880ED251-C4E9-4D26-A8E3-E467625EB48C}" dt="2025-04-03T06:10:51.083" v="200"/>
          <pc:sldLayoutMkLst>
            <pc:docMk/>
            <pc:sldMasterMk cId="3395697430" sldId="2147483679"/>
            <pc:sldLayoutMk cId="63658861" sldId="2147483685"/>
          </pc:sldLayoutMkLst>
          <pc:spChg chg="mod">
            <ac:chgData name="DEVIYANTI, Indah" userId="8421c6c7-d242-4128-bd2b-221632242f70" providerId="ADAL" clId="{880ED251-C4E9-4D26-A8E3-E467625EB48C}" dt="2025-04-03T06:05:46.099" v="186" actId="20577"/>
            <ac:spMkLst>
              <pc:docMk/>
              <pc:sldMasterMk cId="3395697430" sldId="2147483679"/>
              <pc:sldLayoutMk cId="63658861" sldId="2147483685"/>
              <ac:spMk id="7" creationId="{9B4A4E17-846D-E146-82DD-42B7155C1045}"/>
            </ac:spMkLst>
          </pc:spChg>
          <pc:spChg chg="mod">
            <ac:chgData name="DEVIYANTI, Indah" userId="8421c6c7-d242-4128-bd2b-221632242f70" providerId="ADAL" clId="{880ED251-C4E9-4D26-A8E3-E467625EB48C}" dt="2025-04-03T06:10:51.083" v="200"/>
            <ac:spMkLst>
              <pc:docMk/>
              <pc:sldMasterMk cId="3395697430" sldId="2147483679"/>
              <pc:sldLayoutMk cId="63658861" sldId="2147483685"/>
              <ac:spMk id="12" creationId="{80945C9D-EC15-2340-86C4-E4B098200558}"/>
            </ac:spMkLst>
          </pc:spChg>
          <pc:spChg chg="mod">
            <ac:chgData name="DEVIYANTI, Indah" userId="8421c6c7-d242-4128-bd2b-221632242f70" providerId="ADAL" clId="{880ED251-C4E9-4D26-A8E3-E467625EB48C}" dt="2025-04-03T06:10:47.641" v="199" actId="20577"/>
            <ac:spMkLst>
              <pc:docMk/>
              <pc:sldMasterMk cId="3395697430" sldId="2147483679"/>
              <pc:sldLayoutMk cId="63658861" sldId="2147483685"/>
              <ac:spMk id="27" creationId="{C7C4E17E-72AB-E043-AF29-132CE0D6F5C9}"/>
            </ac:spMkLst>
          </pc:spChg>
        </pc:sldLayoutChg>
      </pc:sldMasterChg>
      <pc:sldMasterChg chg="modSp mod modSldLayout">
        <pc:chgData name="DEVIYANTI, Indah" userId="8421c6c7-d242-4128-bd2b-221632242f70" providerId="ADAL" clId="{880ED251-C4E9-4D26-A8E3-E467625EB48C}" dt="2025-04-03T05:19:54.549" v="145" actId="20577"/>
        <pc:sldMasterMkLst>
          <pc:docMk/>
          <pc:sldMasterMk cId="2347674478" sldId="2147483688"/>
        </pc:sldMasterMkLst>
        <pc:spChg chg="mod">
          <ac:chgData name="DEVIYANTI, Indah" userId="8421c6c7-d242-4128-bd2b-221632242f70" providerId="ADAL" clId="{880ED251-C4E9-4D26-A8E3-E467625EB48C}" dt="2025-04-03T05:19:40.508" v="139" actId="404"/>
          <ac:spMkLst>
            <pc:docMk/>
            <pc:sldMasterMk cId="2347674478" sldId="2147483688"/>
            <ac:spMk id="9" creationId="{C7C4E17E-72AB-E043-AF29-132CE0D6F5C9}"/>
          </ac:spMkLst>
        </pc:spChg>
        <pc:spChg chg="mod">
          <ac:chgData name="DEVIYANTI, Indah" userId="8421c6c7-d242-4128-bd2b-221632242f70" providerId="ADAL" clId="{880ED251-C4E9-4D26-A8E3-E467625EB48C}" dt="2025-04-03T05:19:36.495" v="138" actId="404"/>
          <ac:spMkLst>
            <pc:docMk/>
            <pc:sldMasterMk cId="2347674478" sldId="2147483688"/>
            <ac:spMk id="10" creationId="{94BDB679-0B71-2A40-9B44-639B09C6B2C7}"/>
          </ac:spMkLst>
        </pc:spChg>
        <pc:spChg chg="mod">
          <ac:chgData name="DEVIYANTI, Indah" userId="8421c6c7-d242-4128-bd2b-221632242f70" providerId="ADAL" clId="{880ED251-C4E9-4D26-A8E3-E467625EB48C}" dt="2025-04-03T05:18:31.643" v="131" actId="14100"/>
          <ac:spMkLst>
            <pc:docMk/>
            <pc:sldMasterMk cId="2347674478" sldId="2147483688"/>
            <ac:spMk id="24" creationId="{CC9DD54C-427A-8D4A-99E5-BA6DE356402D}"/>
          </ac:spMkLst>
        </pc:spChg>
        <pc:spChg chg="mod">
          <ac:chgData name="DEVIYANTI, Indah" userId="8421c6c7-d242-4128-bd2b-221632242f70" providerId="ADAL" clId="{880ED251-C4E9-4D26-A8E3-E467625EB48C}" dt="2025-04-03T05:17:13.939" v="79" actId="20577"/>
          <ac:spMkLst>
            <pc:docMk/>
            <pc:sldMasterMk cId="2347674478" sldId="2147483688"/>
            <ac:spMk id="25" creationId="{C2EBDCDE-43EC-274C-97C7-7CA36AA5B0D8}"/>
          </ac:spMkLst>
        </pc:spChg>
        <pc:spChg chg="mod">
          <ac:chgData name="DEVIYANTI, Indah" userId="8421c6c7-d242-4128-bd2b-221632242f70" providerId="ADAL" clId="{880ED251-C4E9-4D26-A8E3-E467625EB48C}" dt="2025-04-03T05:19:02.092" v="135" actId="1076"/>
          <ac:spMkLst>
            <pc:docMk/>
            <pc:sldMasterMk cId="2347674478" sldId="2147483688"/>
            <ac:spMk id="26" creationId="{AE902589-ADF1-C74A-84B6-D7ECE385A2D7}"/>
          </ac:spMkLst>
        </pc:spChg>
        <pc:sldLayoutChg chg="modSp mod">
          <pc:chgData name="DEVIYANTI, Indah" userId="8421c6c7-d242-4128-bd2b-221632242f70" providerId="ADAL" clId="{880ED251-C4E9-4D26-A8E3-E467625EB48C}" dt="2025-04-03T05:19:54.549" v="145" actId="20577"/>
          <pc:sldLayoutMkLst>
            <pc:docMk/>
            <pc:sldMasterMk cId="2347674478" sldId="2147483688"/>
            <pc:sldLayoutMk cId="769157308" sldId="2147483689"/>
          </pc:sldLayoutMkLst>
          <pc:spChg chg="mod">
            <ac:chgData name="DEVIYANTI, Indah" userId="8421c6c7-d242-4128-bd2b-221632242f70" providerId="ADAL" clId="{880ED251-C4E9-4D26-A8E3-E467625EB48C}" dt="2025-04-03T05:19:54.549" v="145" actId="20577"/>
            <ac:spMkLst>
              <pc:docMk/>
              <pc:sldMasterMk cId="2347674478" sldId="2147483688"/>
              <pc:sldLayoutMk cId="769157308" sldId="2147483689"/>
              <ac:spMk id="12" creationId="{0539C4FC-454F-2449-95FD-33397D3A8934}"/>
            </ac:spMkLst>
          </pc:spChg>
        </pc:sldLayoutChg>
      </pc:sldMasterChg>
      <pc:sldMasterChg chg="modSp mod">
        <pc:chgData name="DEVIYANTI, Indah" userId="8421c6c7-d242-4128-bd2b-221632242f70" providerId="ADAL" clId="{880ED251-C4E9-4D26-A8E3-E467625EB48C}" dt="2025-04-03T05:58:47.379" v="159"/>
        <pc:sldMasterMkLst>
          <pc:docMk/>
          <pc:sldMasterMk cId="2697228355" sldId="2147483694"/>
        </pc:sldMasterMkLst>
        <pc:spChg chg="mod">
          <ac:chgData name="DEVIYANTI, Indah" userId="8421c6c7-d242-4128-bd2b-221632242f70" providerId="ADAL" clId="{880ED251-C4E9-4D26-A8E3-E467625EB48C}" dt="2025-04-03T05:58:47.379" v="159"/>
          <ac:spMkLst>
            <pc:docMk/>
            <pc:sldMasterMk cId="2697228355" sldId="2147483694"/>
            <ac:spMk id="14" creationId="{CC9DD54C-427A-8D4A-99E5-BA6DE356402D}"/>
          </ac:spMkLst>
        </pc:spChg>
        <pc:spChg chg="mod">
          <ac:chgData name="DEVIYANTI, Indah" userId="8421c6c7-d242-4128-bd2b-221632242f70" providerId="ADAL" clId="{880ED251-C4E9-4D26-A8E3-E467625EB48C}" dt="2025-04-03T05:58:24.995" v="158" actId="20577"/>
          <ac:spMkLst>
            <pc:docMk/>
            <pc:sldMasterMk cId="2697228355" sldId="2147483694"/>
            <ac:spMk id="15" creationId="{C2EBDCDE-43EC-274C-97C7-7CA36AA5B0D8}"/>
          </ac:spMkLst>
        </pc:spChg>
      </pc:sldMasterChg>
      <pc:sldMasterChg chg="modSldLayout">
        <pc:chgData name="DEVIYANTI, Indah" userId="8421c6c7-d242-4128-bd2b-221632242f70" providerId="ADAL" clId="{880ED251-C4E9-4D26-A8E3-E467625EB48C}" dt="2025-04-03T05:15:37.797" v="27" actId="20577"/>
        <pc:sldMasterMkLst>
          <pc:docMk/>
          <pc:sldMasterMk cId="2850626881" sldId="2147483703"/>
        </pc:sldMasterMkLst>
        <pc:sldLayoutChg chg="modSp mod">
          <pc:chgData name="DEVIYANTI, Indah" userId="8421c6c7-d242-4128-bd2b-221632242f70" providerId="ADAL" clId="{880ED251-C4E9-4D26-A8E3-E467625EB48C}" dt="2025-04-03T05:15:37.797" v="27" actId="20577"/>
          <pc:sldLayoutMkLst>
            <pc:docMk/>
            <pc:sldMasterMk cId="2850626881" sldId="2147483703"/>
            <pc:sldLayoutMk cId="2755850804" sldId="2147483805"/>
          </pc:sldLayoutMkLst>
          <pc:spChg chg="mod">
            <ac:chgData name="DEVIYANTI, Indah" userId="8421c6c7-d242-4128-bd2b-221632242f70" providerId="ADAL" clId="{880ED251-C4E9-4D26-A8E3-E467625EB48C}" dt="2025-04-03T05:15:37.797" v="27" actId="20577"/>
            <ac:spMkLst>
              <pc:docMk/>
              <pc:sldMasterMk cId="2850626881" sldId="2147483703"/>
              <pc:sldLayoutMk cId="2755850804" sldId="2147483805"/>
              <ac:spMk id="12" creationId="{0539C4FC-454F-2449-95FD-33397D3A8934}"/>
            </ac:spMkLst>
          </pc:spChg>
        </pc:sldLayoutChg>
      </pc:sldMasterChg>
      <pc:sldMasterChg chg="modSp mod">
        <pc:chgData name="DEVIYANTI, Indah" userId="8421c6c7-d242-4128-bd2b-221632242f70" providerId="ADAL" clId="{880ED251-C4E9-4D26-A8E3-E467625EB48C}" dt="2025-04-03T06:00:01.772" v="161"/>
        <pc:sldMasterMkLst>
          <pc:docMk/>
          <pc:sldMasterMk cId="1555078155" sldId="2147483825"/>
        </pc:sldMasterMkLst>
        <pc:spChg chg="mod">
          <ac:chgData name="DEVIYANTI, Indah" userId="8421c6c7-d242-4128-bd2b-221632242f70" providerId="ADAL" clId="{880ED251-C4E9-4D26-A8E3-E467625EB48C}" dt="2025-04-03T06:00:01.772" v="161"/>
          <ac:spMkLst>
            <pc:docMk/>
            <pc:sldMasterMk cId="1555078155" sldId="2147483825"/>
            <ac:spMk id="7" creationId="{CC9DD54C-427A-8D4A-99E5-BA6DE356402D}"/>
          </ac:spMkLst>
        </pc:spChg>
        <pc:spChg chg="mod">
          <ac:chgData name="DEVIYANTI, Indah" userId="8421c6c7-d242-4128-bd2b-221632242f70" providerId="ADAL" clId="{880ED251-C4E9-4D26-A8E3-E467625EB48C}" dt="2025-04-03T05:59:58.466" v="160" actId="20577"/>
          <ac:spMkLst>
            <pc:docMk/>
            <pc:sldMasterMk cId="1555078155" sldId="2147483825"/>
            <ac:spMk id="9" creationId="{C2EBDCDE-43EC-274C-97C7-7CA36AA5B0D8}"/>
          </ac:spMkLst>
        </pc:spChg>
      </pc:sldMasterChg>
      <pc:sldMasterChg chg="modSp mod modSldLayout">
        <pc:chgData name="DEVIYANTI, Indah" userId="8421c6c7-d242-4128-bd2b-221632242f70" providerId="ADAL" clId="{880ED251-C4E9-4D26-A8E3-E467625EB48C}" dt="2025-04-03T07:09:31.339" v="513" actId="20577"/>
        <pc:sldMasterMkLst>
          <pc:docMk/>
          <pc:sldMasterMk cId="1247010486" sldId="2147483838"/>
        </pc:sldMasterMkLst>
        <pc:spChg chg="mod">
          <ac:chgData name="DEVIYANTI, Indah" userId="8421c6c7-d242-4128-bd2b-221632242f70" providerId="ADAL" clId="{880ED251-C4E9-4D26-A8E3-E467625EB48C}" dt="2025-04-03T05:51:34.707" v="150" actId="404"/>
          <ac:spMkLst>
            <pc:docMk/>
            <pc:sldMasterMk cId="1247010486" sldId="2147483838"/>
            <ac:spMk id="12" creationId="{C7C4E17E-72AB-E043-AF29-132CE0D6F5C9}"/>
          </ac:spMkLst>
        </pc:spChg>
        <pc:spChg chg="mod">
          <ac:chgData name="DEVIYANTI, Indah" userId="8421c6c7-d242-4128-bd2b-221632242f70" providerId="ADAL" clId="{880ED251-C4E9-4D26-A8E3-E467625EB48C}" dt="2025-04-03T05:51:39.740" v="152" actId="1076"/>
          <ac:spMkLst>
            <pc:docMk/>
            <pc:sldMasterMk cId="1247010486" sldId="2147483838"/>
            <ac:spMk id="13" creationId="{94BDB679-0B71-2A40-9B44-639B09C6B2C7}"/>
          </ac:spMkLst>
        </pc:spChg>
        <pc:spChg chg="mod">
          <ac:chgData name="DEVIYANTI, Indah" userId="8421c6c7-d242-4128-bd2b-221632242f70" providerId="ADAL" clId="{880ED251-C4E9-4D26-A8E3-E467625EB48C}" dt="2025-04-03T05:51:01.605" v="146"/>
          <ac:spMkLst>
            <pc:docMk/>
            <pc:sldMasterMk cId="1247010486" sldId="2147483838"/>
            <ac:spMk id="24" creationId="{CC9DD54C-427A-8D4A-99E5-BA6DE356402D}"/>
          </ac:spMkLst>
        </pc:spChg>
        <pc:spChg chg="mod">
          <ac:chgData name="DEVIYANTI, Indah" userId="8421c6c7-d242-4128-bd2b-221632242f70" providerId="ADAL" clId="{880ED251-C4E9-4D26-A8E3-E467625EB48C}" dt="2025-04-03T05:17:23.276" v="80"/>
          <ac:spMkLst>
            <pc:docMk/>
            <pc:sldMasterMk cId="1247010486" sldId="2147483838"/>
            <ac:spMk id="25" creationId="{C2EBDCDE-43EC-274C-97C7-7CA36AA5B0D8}"/>
          </ac:spMkLst>
        </pc:spChg>
        <pc:sldLayoutChg chg="modSp mod">
          <pc:chgData name="DEVIYANTI, Indah" userId="8421c6c7-d242-4128-bd2b-221632242f70" providerId="ADAL" clId="{880ED251-C4E9-4D26-A8E3-E467625EB48C}" dt="2025-04-03T07:09:31.339" v="513" actId="20577"/>
          <pc:sldLayoutMkLst>
            <pc:docMk/>
            <pc:sldMasterMk cId="1247010486" sldId="2147483838"/>
            <pc:sldLayoutMk cId="2507082168" sldId="2147483839"/>
          </pc:sldLayoutMkLst>
          <pc:spChg chg="mod">
            <ac:chgData name="DEVIYANTI, Indah" userId="8421c6c7-d242-4128-bd2b-221632242f70" providerId="ADAL" clId="{880ED251-C4E9-4D26-A8E3-E467625EB48C}" dt="2025-04-03T07:09:31.339" v="513" actId="20577"/>
            <ac:spMkLst>
              <pc:docMk/>
              <pc:sldMasterMk cId="1247010486" sldId="2147483838"/>
              <pc:sldLayoutMk cId="2507082168" sldId="2147483839"/>
              <ac:spMk id="12" creationId="{0539C4FC-454F-2449-95FD-33397D3A8934}"/>
            </ac:spMkLst>
          </pc:spChg>
        </pc:sldLayoutChg>
      </pc:sldMasterChg>
      <pc:sldMasterChg chg="modSp mod modSldLayout">
        <pc:chgData name="DEVIYANTI, Indah" userId="8421c6c7-d242-4128-bd2b-221632242f70" providerId="ADAL" clId="{880ED251-C4E9-4D26-A8E3-E467625EB48C}" dt="2025-04-03T07:32:43.815" v="674" actId="20577"/>
        <pc:sldMasterMkLst>
          <pc:docMk/>
          <pc:sldMasterMk cId="1073677584" sldId="2147483851"/>
        </pc:sldMasterMkLst>
        <pc:spChg chg="mod">
          <ac:chgData name="DEVIYANTI, Indah" userId="8421c6c7-d242-4128-bd2b-221632242f70" providerId="ADAL" clId="{880ED251-C4E9-4D26-A8E3-E467625EB48C}" dt="2025-04-03T05:51:50.438" v="154" actId="20577"/>
          <ac:spMkLst>
            <pc:docMk/>
            <pc:sldMasterMk cId="1073677584" sldId="2147483851"/>
            <ac:spMk id="12" creationId="{C7C4E17E-72AB-E043-AF29-132CE0D6F5C9}"/>
          </ac:spMkLst>
        </pc:spChg>
        <pc:spChg chg="mod">
          <ac:chgData name="DEVIYANTI, Indah" userId="8421c6c7-d242-4128-bd2b-221632242f70" providerId="ADAL" clId="{880ED251-C4E9-4D26-A8E3-E467625EB48C}" dt="2025-04-03T05:52:00.876" v="157" actId="1076"/>
          <ac:spMkLst>
            <pc:docMk/>
            <pc:sldMasterMk cId="1073677584" sldId="2147483851"/>
            <ac:spMk id="13" creationId="{94BDB679-0B71-2A40-9B44-639B09C6B2C7}"/>
          </ac:spMkLst>
        </pc:spChg>
        <pc:sldLayoutChg chg="modSp mod">
          <pc:chgData name="DEVIYANTI, Indah" userId="8421c6c7-d242-4128-bd2b-221632242f70" providerId="ADAL" clId="{880ED251-C4E9-4D26-A8E3-E467625EB48C}" dt="2025-04-03T07:32:43.815" v="674" actId="20577"/>
          <pc:sldLayoutMkLst>
            <pc:docMk/>
            <pc:sldMasterMk cId="1073677584" sldId="2147483851"/>
            <pc:sldLayoutMk cId="3859456376" sldId="2147483852"/>
          </pc:sldLayoutMkLst>
          <pc:spChg chg="mod">
            <ac:chgData name="DEVIYANTI, Indah" userId="8421c6c7-d242-4128-bd2b-221632242f70" providerId="ADAL" clId="{880ED251-C4E9-4D26-A8E3-E467625EB48C}" dt="2025-04-03T07:32:43.815" v="674" actId="20577"/>
            <ac:spMkLst>
              <pc:docMk/>
              <pc:sldMasterMk cId="1073677584" sldId="2147483851"/>
              <pc:sldLayoutMk cId="3859456376" sldId="2147483852"/>
              <ac:spMk id="12" creationId="{0539C4FC-454F-2449-95FD-33397D3A8934}"/>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47084F-B7A2-459A-8C12-53A24F8B6006}" type="datetimeFigureOut">
              <a:rPr lang="es-VE" smtClean="0"/>
              <a:t>4/6/2025</a:t>
            </a:fld>
            <a:endParaRPr lang="es-VE"/>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VE"/>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53720F-4C05-4032-ADEE-40B26484F8E6}" type="slidenum">
              <a:rPr lang="es-VE" smtClean="0"/>
              <a:t>‹#›</a:t>
            </a:fld>
            <a:endParaRPr lang="es-VE"/>
          </a:p>
        </p:txBody>
      </p:sp>
    </p:spTree>
    <p:extLst>
      <p:ext uri="{BB962C8B-B14F-4D97-AF65-F5344CB8AC3E}">
        <p14:creationId xmlns:p14="http://schemas.microsoft.com/office/powerpoint/2010/main" val="1653047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VE"/>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272E89-C35F-495F-8099-D1522D7394BC}" type="datetimeFigureOut">
              <a:rPr lang="es-VE" smtClean="0"/>
              <a:t>4/6/2025</a:t>
            </a:fld>
            <a:endParaRPr lang="es-VE"/>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VE"/>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VE"/>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VE"/>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8C2A15-0822-4FAF-8C7E-C4D7F801EC27}" type="slidenum">
              <a:rPr lang="es-VE" smtClean="0"/>
              <a:t>‹#›</a:t>
            </a:fld>
            <a:endParaRPr lang="es-VE"/>
          </a:p>
        </p:txBody>
      </p:sp>
    </p:spTree>
    <p:extLst>
      <p:ext uri="{BB962C8B-B14F-4D97-AF65-F5344CB8AC3E}">
        <p14:creationId xmlns:p14="http://schemas.microsoft.com/office/powerpoint/2010/main" val="2983849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402930-5A6E-1949-AA2F-F98B988D608E}" type="slidenum">
              <a:rPr lang="en-GB" smtClean="0"/>
              <a:t>2</a:t>
            </a:fld>
            <a:endParaRPr lang="en-GB"/>
          </a:p>
        </p:txBody>
      </p:sp>
    </p:spTree>
    <p:extLst>
      <p:ext uri="{BB962C8B-B14F-4D97-AF65-F5344CB8AC3E}">
        <p14:creationId xmlns:p14="http://schemas.microsoft.com/office/powerpoint/2010/main" val="2202328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MPS: most probable number. </a:t>
            </a:r>
          </a:p>
          <a:p>
            <a:r>
              <a:rPr lang="en-US" dirty="0"/>
              <a:t>referring to the number of parasitic helminth eggs (0.25 </a:t>
            </a:r>
            <a:r>
              <a:rPr lang="en-US" dirty="0" err="1"/>
              <a:t>HELarval</a:t>
            </a:r>
            <a:r>
              <a:rPr lang="en-US" dirty="0"/>
              <a:t>/</a:t>
            </a:r>
            <a:r>
              <a:rPr lang="en-US" dirty="0" err="1"/>
              <a:t>gTS</a:t>
            </a:r>
            <a:r>
              <a:rPr lang="en-US" dirty="0"/>
              <a:t>), and to the pathogen indicator fecal coliforms (&lt; 1000 MPN/</a:t>
            </a:r>
            <a:r>
              <a:rPr lang="en-US" dirty="0" err="1"/>
              <a:t>gTS</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AAF1E9-D4FF-4444-8C0A-34522B8B3A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7034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095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10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C3BCC1-B65C-9142-BE89-DDCF8BD6C933}"/>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 6</a:t>
            </a:r>
          </a:p>
        </p:txBody>
      </p:sp>
      <p:pic>
        <p:nvPicPr>
          <p:cNvPr id="7" name="Picture 2" descr="C:\Users\Darryl\Documents\Darryl's Docs\Work\WHO\WHO SSP 2015 -\SSP Trng Pckg\PPs\Graphics\SSP Icons PNGs\Module 6-Icon Tnspt.png">
            <a:extLst>
              <a:ext uri="{FF2B5EF4-FFF2-40B4-BE49-F238E27FC236}">
                <a16:creationId xmlns:a16="http://schemas.microsoft.com/office/drawing/2014/main" id="{01D8B04F-31F7-A943-9C2C-2F538BCC7A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09932" y="1298937"/>
            <a:ext cx="1222772" cy="116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C686EBB-9077-A54E-B0B7-AEE9A0121A7F}"/>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6:</a:t>
            </a:r>
          </a:p>
        </p:txBody>
      </p:sp>
      <p:sp>
        <p:nvSpPr>
          <p:cNvPr id="9" name="Text Placeholder 33">
            <a:extLst>
              <a:ext uri="{FF2B5EF4-FFF2-40B4-BE49-F238E27FC236}">
                <a16:creationId xmlns:a16="http://schemas.microsoft.com/office/drawing/2014/main" id="{CCC43853-D46D-9B49-8915-AB338F0C3124}"/>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
        <p:nvSpPr>
          <p:cNvPr id="10" name="Text Placeholder 19">
            <a:extLst>
              <a:ext uri="{FF2B5EF4-FFF2-40B4-BE49-F238E27FC236}">
                <a16:creationId xmlns:a16="http://schemas.microsoft.com/office/drawing/2014/main" id="{B7012E07-D9C5-AB4C-8EC5-280F2A5B4ED9}"/>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4103162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a:lstStyle>
            <a:lvl1pPr marL="0" indent="0" algn="ctr">
              <a:buNone/>
              <a:defRPr sz="2100" b="1">
                <a:solidFill>
                  <a:srgbClr val="EABB1F"/>
                </a:solidFill>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435100"/>
            <a:ext cx="6528484" cy="4477936"/>
          </a:xfrm>
          <a:prstGeom prst="rect">
            <a:avLst/>
          </a:prstGeom>
        </p:spPr>
        <p:txBody>
          <a:bodyPr anchor="t"/>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557697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en-CH"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en-CH" dirty="0"/>
              <a:t>Insert Picture Here</a:t>
            </a:r>
          </a:p>
        </p:txBody>
      </p:sp>
    </p:spTree>
    <p:extLst>
      <p:ext uri="{BB962C8B-B14F-4D97-AF65-F5344CB8AC3E}">
        <p14:creationId xmlns:p14="http://schemas.microsoft.com/office/powerpoint/2010/main" val="3984430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1</a:t>
            </a:r>
          </a:p>
          <a:p>
            <a:r>
              <a:rPr lang="en-GB" b="0" i="0" spc="300" dirty="0">
                <a:solidFill>
                  <a:schemeClr val="accent3"/>
                </a:solidFill>
                <a:latin typeface="Source Sans Pro" panose="020B0503030403020204" pitchFamily="34" charset="0"/>
                <a:ea typeface="Source Sans Pro" panose="020B0503030403020204" pitchFamily="34" charset="0"/>
                <a:cs typeface="Arial" panose="020B0604020202020204" pitchFamily="34" charset="0"/>
              </a:rPr>
              <a:t>Gambaran</a:t>
            </a:r>
          </a:p>
        </p:txBody>
      </p:sp>
      <p:pic>
        <p:nvPicPr>
          <p:cNvPr id="11" name="Picture 2" descr="C:\Users\Darryl\Documents\Darryl's Docs\Work\WHO\WHO SSP 2015 -\SSP Trng Pckg\PPs\Graphics\SSP Icons PNGs\Module 1-icon trnspnt.png">
            <a:extLst>
              <a:ext uri="{FF2B5EF4-FFF2-40B4-BE49-F238E27FC236}">
                <a16:creationId xmlns:a16="http://schemas.microsoft.com/office/drawing/2014/main" id="{08F4DB52-B9EB-6548-953B-81BD72C8761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81802" y="3015384"/>
            <a:ext cx="943905" cy="101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0213" cy="307777"/>
          </a:xfrm>
          <a:prstGeom prst="rect">
            <a:avLst/>
          </a:prstGeom>
          <a:noFill/>
        </p:spPr>
        <p:txBody>
          <a:bodyPr wrap="none" rtlCol="0">
            <a:spAutoFit/>
          </a:bodyPr>
          <a:lstStyle/>
          <a:p>
            <a:r>
              <a:rPr lang="en-GB" sz="1400"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MODULE 1:</a:t>
            </a:r>
          </a:p>
        </p:txBody>
      </p:sp>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32" name="Text Placeholder 30">
            <a:extLst>
              <a:ext uri="{FF2B5EF4-FFF2-40B4-BE49-F238E27FC236}">
                <a16:creationId xmlns:a16="http://schemas.microsoft.com/office/drawing/2014/main" id="{D2504807-F4B2-134E-A5FA-67F1C10F08D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34" name="Text Placeholder 33">
            <a:extLst>
              <a:ext uri="{FF2B5EF4-FFF2-40B4-BE49-F238E27FC236}">
                <a16:creationId xmlns:a16="http://schemas.microsoft.com/office/drawing/2014/main" id="{808AF518-ACD3-2B4E-A918-BABDE65A2785}"/>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2602988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2</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Gambaran</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20912DAB-24B6-C34B-919E-C3503E6008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61958" y="3089145"/>
            <a:ext cx="950635" cy="90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86DC1670-E1C7-EB45-862B-2D2769316018}"/>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99327D60-76CD-A746-B465-367090F41D1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6F781DBA-9E1A-F94A-A425-551ECCBE059C}"/>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4023413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3</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Gambaran</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C3ECAB90-1298-484E-A67A-14F5023135FF}"/>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4054214" y="2987607"/>
            <a:ext cx="966120" cy="1042872"/>
          </a:xfrm>
          <a:prstGeom prst="rect">
            <a:avLst/>
          </a:prstGeom>
          <a:noFill/>
          <a:ln w="9525">
            <a:noFill/>
            <a:miter lim="800000"/>
            <a:headEnd/>
            <a:tailEnd/>
          </a:ln>
        </p:spPr>
      </p:pic>
      <p:sp>
        <p:nvSpPr>
          <p:cNvPr id="9" name="Text Placeholder 30">
            <a:extLst>
              <a:ext uri="{FF2B5EF4-FFF2-40B4-BE49-F238E27FC236}">
                <a16:creationId xmlns:a16="http://schemas.microsoft.com/office/drawing/2014/main" id="{C30AFD9D-8708-8540-A3B6-3E8EEAD4AF2F}"/>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C322E70F-0F25-0348-B25B-2B9AA3A443C0}"/>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94BDB679-0B71-2A40-9B44-639B09C6B2C7}"/>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3342533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MODULE</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4</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Gambaran</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101341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MODULE 4:</a:t>
            </a:r>
          </a:p>
        </p:txBody>
      </p:sp>
      <p:pic>
        <p:nvPicPr>
          <p:cNvPr id="8" name="Picture 2" descr="C:\Users\Darryl\Documents\Darryl's Docs\Work\WHO\WHO SSP 2015 -\SSP Trng Pckg\SSP icons\14118_SSP Manual-Module 4-Icon.jpg">
            <a:extLst>
              <a:ext uri="{FF2B5EF4-FFF2-40B4-BE49-F238E27FC236}">
                <a16:creationId xmlns:a16="http://schemas.microsoft.com/office/drawing/2014/main" id="{11C628DA-C6EE-9E49-8203-81CEF00329B9}"/>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022489" y="3140511"/>
            <a:ext cx="1099021" cy="78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0C0C7A31-E957-BB4C-9C55-401AA09D0FBA}"/>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8A38FC19-F03A-7141-9E62-1371244CB609}"/>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F820AF35-140F-A444-BCFD-8310E3DC3F76}"/>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29431375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odule 5">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MODUL</a:t>
            </a:r>
            <a:r>
              <a:rPr lang="en-GB"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5</a:t>
            </a:r>
          </a:p>
          <a:p>
            <a:r>
              <a:rPr lang="en-GB" b="0" i="0" spc="300" dirty="0">
                <a:solidFill>
                  <a:schemeClr val="accent5">
                    <a:lumMod val="10000"/>
                  </a:schemeClr>
                </a:solidFill>
                <a:latin typeface="Source Sans Pro" panose="020B0503030403020204" pitchFamily="34" charset="0"/>
                <a:ea typeface="Source Sans Pro" panose="020B0503030403020204" pitchFamily="34" charset="0"/>
                <a:cs typeface="Arial" panose="020B0604020202020204" pitchFamily="34" charset="0"/>
              </a:rPr>
              <a:t>Gambaran</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91563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 5:</a:t>
            </a:r>
          </a:p>
        </p:txBody>
      </p:sp>
      <p:sp>
        <p:nvSpPr>
          <p:cNvPr id="9" name="Text Placeholder 30">
            <a:extLst>
              <a:ext uri="{FF2B5EF4-FFF2-40B4-BE49-F238E27FC236}">
                <a16:creationId xmlns:a16="http://schemas.microsoft.com/office/drawing/2014/main" id="{4F166354-0AB9-164E-941F-29A324F69415}"/>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90B1967D-EE29-D443-A56F-B578FE438E7D}"/>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BDA48568-C77A-FE48-B5FB-A575DE333F1E}"/>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err="1"/>
              <a:t>Memantau</a:t>
            </a:r>
            <a:r>
              <a:rPr lang="en-GB" dirty="0"/>
              <a:t> </a:t>
            </a:r>
            <a:r>
              <a:rPr lang="en-GB" dirty="0" err="1"/>
              <a:t>tindakan</a:t>
            </a:r>
            <a:r>
              <a:rPr lang="en-GB" dirty="0"/>
              <a:t> </a:t>
            </a:r>
            <a:r>
              <a:rPr lang="en-GB" dirty="0" err="1"/>
              <a:t>pengendalian</a:t>
            </a:r>
            <a:r>
              <a:rPr lang="en-GB" dirty="0"/>
              <a:t> dan </a:t>
            </a:r>
            <a:r>
              <a:rPr lang="en-GB" dirty="0" err="1"/>
              <a:t>memverifikasi</a:t>
            </a:r>
            <a:r>
              <a:rPr lang="en-GB" dirty="0"/>
              <a:t> </a:t>
            </a:r>
            <a:r>
              <a:rPr lang="en-GB" dirty="0" err="1"/>
              <a:t>kinerja</a:t>
            </a:r>
            <a:endParaRPr lang="en-GB" dirty="0"/>
          </a:p>
        </p:txBody>
      </p:sp>
    </p:spTree>
    <p:extLst>
      <p:ext uri="{BB962C8B-B14F-4D97-AF65-F5344CB8AC3E}">
        <p14:creationId xmlns:p14="http://schemas.microsoft.com/office/powerpoint/2010/main" val="3207237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40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odule 6">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B4A4E17-846D-E146-82DD-42B7155C1045}"/>
              </a:ext>
            </a:extLst>
          </p:cNvPr>
          <p:cNvSpPr txBox="1"/>
          <p:nvPr userDrawn="1"/>
        </p:nvSpPr>
        <p:spPr>
          <a:xfrm>
            <a:off x="223284" y="222186"/>
            <a:ext cx="4146698" cy="954107"/>
          </a:xfrm>
          <a:prstGeom prst="rect">
            <a:avLst/>
          </a:prstGeom>
          <a:noFill/>
        </p:spPr>
        <p:txBody>
          <a:bodyPr wrap="square" rtlCol="0">
            <a:spAutoFit/>
          </a:bodyPr>
          <a:lstStyle/>
          <a:p>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MODUL</a:t>
            </a:r>
            <a:r>
              <a:rPr lang="en-GB"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 </a:t>
            </a:r>
            <a:r>
              <a:rPr lang="en-GB" sz="3600" b="1"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rPr>
              <a:t>6</a:t>
            </a:r>
          </a:p>
          <a:p>
            <a:r>
              <a:rPr lang="en-GB" spc="300" dirty="0">
                <a:solidFill>
                  <a:srgbClr val="C2B195"/>
                </a:solidFill>
                <a:latin typeface="Source Sans Pro Light" panose="020B0403030403020204" pitchFamily="34" charset="0"/>
                <a:ea typeface="Source Sans Pro Light" panose="020B0403030403020204" pitchFamily="34" charset="0"/>
                <a:cs typeface="Arial" panose="020B0604020202020204" pitchFamily="34" charset="0"/>
              </a:rPr>
              <a:t>Gambaran</a:t>
            </a:r>
          </a:p>
        </p:txBody>
      </p:sp>
      <p:sp>
        <p:nvSpPr>
          <p:cNvPr id="27" name="TextBox 26">
            <a:extLst>
              <a:ext uri="{FF2B5EF4-FFF2-40B4-BE49-F238E27FC236}">
                <a16:creationId xmlns:a16="http://schemas.microsoft.com/office/drawing/2014/main" id="{C7C4E17E-72AB-E043-AF29-132CE0D6F5C9}"/>
              </a:ext>
            </a:extLst>
          </p:cNvPr>
          <p:cNvSpPr txBox="1"/>
          <p:nvPr userDrawn="1"/>
        </p:nvSpPr>
        <p:spPr>
          <a:xfrm>
            <a:off x="114724" y="6496216"/>
            <a:ext cx="91563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dirty="0"/>
              <a:t>MODUL 6:</a:t>
            </a:r>
          </a:p>
        </p:txBody>
      </p:sp>
      <p:pic>
        <p:nvPicPr>
          <p:cNvPr id="8" name="Picture 2" descr="C:\Users\Darryl\Documents\Darryl's Docs\Work\WHO\WHO SSP 2015 -\SSP Trng Pckg\PPs\Graphics\SSP Icons PNGs\Module 6-Icon Tnspt.png">
            <a:extLst>
              <a:ext uri="{FF2B5EF4-FFF2-40B4-BE49-F238E27FC236}">
                <a16:creationId xmlns:a16="http://schemas.microsoft.com/office/drawing/2014/main" id="{5C5435C2-1AAA-BC4D-B2CB-90F127FD3A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78298" y="3043277"/>
            <a:ext cx="1010555" cy="9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0">
            <a:extLst>
              <a:ext uri="{FF2B5EF4-FFF2-40B4-BE49-F238E27FC236}">
                <a16:creationId xmlns:a16="http://schemas.microsoft.com/office/drawing/2014/main" id="{548389EF-FBAF-154E-A989-1CCE3335BBE9}"/>
              </a:ext>
            </a:extLst>
          </p:cNvPr>
          <p:cNvSpPr>
            <a:spLocks noGrp="1"/>
          </p:cNvSpPr>
          <p:nvPr>
            <p:ph type="body" sz="quarter" idx="10" hasCustomPrompt="1"/>
          </p:nvPr>
        </p:nvSpPr>
        <p:spPr>
          <a:xfrm>
            <a:off x="485775"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0" name="Text Placeholder 30">
            <a:extLst>
              <a:ext uri="{FF2B5EF4-FFF2-40B4-BE49-F238E27FC236}">
                <a16:creationId xmlns:a16="http://schemas.microsoft.com/office/drawing/2014/main" id="{D6CCE340-B746-C244-88D0-0702D4135B4E}"/>
              </a:ext>
            </a:extLst>
          </p:cNvPr>
          <p:cNvSpPr>
            <a:spLocks noGrp="1"/>
          </p:cNvSpPr>
          <p:nvPr>
            <p:ph type="body" sz="quarter" idx="11" hasCustomPrompt="1"/>
          </p:nvPr>
        </p:nvSpPr>
        <p:spPr>
          <a:xfrm>
            <a:off x="5937451" y="2441575"/>
            <a:ext cx="2905125" cy="3357563"/>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
        <p:nvSpPr>
          <p:cNvPr id="12" name="Text Placeholder 33">
            <a:extLst>
              <a:ext uri="{FF2B5EF4-FFF2-40B4-BE49-F238E27FC236}">
                <a16:creationId xmlns:a16="http://schemas.microsoft.com/office/drawing/2014/main" id="{80945C9D-EC15-2340-86C4-E4B098200558}"/>
              </a:ext>
            </a:extLst>
          </p:cNvPr>
          <p:cNvSpPr>
            <a:spLocks noGrp="1"/>
          </p:cNvSpPr>
          <p:nvPr>
            <p:ph type="body" sz="quarter" idx="12" hasCustomPrompt="1"/>
          </p:nvPr>
        </p:nvSpPr>
        <p:spPr>
          <a:xfrm>
            <a:off x="1024540" y="6448977"/>
            <a:ext cx="5295900" cy="371475"/>
          </a:xfrm>
          <a:prstGeom prst="rect">
            <a:avLst/>
          </a:prstGeom>
        </p:spPr>
        <p:txBody>
          <a:bodyPr anchor="ctr"/>
          <a:lstStyle>
            <a:lvl1pPr marL="0" indent="0">
              <a:buNone/>
              <a:defRPr sz="1400" b="0" i="0">
                <a:solidFill>
                  <a:schemeClr val="bg1"/>
                </a:solidFill>
                <a:latin typeface="Source Sans Pro Light" panose="020B0403030403020204" pitchFamily="34" charset="0"/>
                <a:ea typeface="Source Sans Pro Light" panose="020B0403030403020204" pitchFamily="34" charset="0"/>
              </a:defRPr>
            </a:lvl1pPr>
          </a:lstStyle>
          <a:p>
            <a:pPr lvl="0"/>
            <a:r>
              <a:rPr lang="en-GB" dirty="0" err="1"/>
              <a:t>Memantau</a:t>
            </a:r>
            <a:r>
              <a:rPr lang="en-GB" dirty="0"/>
              <a:t> </a:t>
            </a:r>
            <a:r>
              <a:rPr lang="en-GB" dirty="0" err="1"/>
              <a:t>tindakan</a:t>
            </a:r>
            <a:r>
              <a:rPr lang="en-GB" dirty="0"/>
              <a:t> </a:t>
            </a:r>
            <a:r>
              <a:rPr lang="en-GB" dirty="0" err="1"/>
              <a:t>pengendalian</a:t>
            </a:r>
            <a:r>
              <a:rPr lang="en-GB" dirty="0"/>
              <a:t> dan </a:t>
            </a:r>
            <a:r>
              <a:rPr lang="en-GB" dirty="0" err="1"/>
              <a:t>memverifikasi</a:t>
            </a:r>
            <a:r>
              <a:rPr lang="en-GB" dirty="0"/>
              <a:t> </a:t>
            </a:r>
            <a:r>
              <a:rPr lang="en-GB" dirty="0" err="1"/>
              <a:t>kinerja</a:t>
            </a:r>
            <a:endParaRPr lang="en-GB" dirty="0"/>
          </a:p>
        </p:txBody>
      </p:sp>
    </p:spTree>
    <p:extLst>
      <p:ext uri="{BB962C8B-B14F-4D97-AF65-F5344CB8AC3E}">
        <p14:creationId xmlns:p14="http://schemas.microsoft.com/office/powerpoint/2010/main" val="63658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i="0">
                <a:solidFill>
                  <a:schemeClr val="tx2"/>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err="1">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Tujuan</a:t>
            </a:r>
            <a:endParaRPr lang="en-GB" sz="32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769157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591" y="1772906"/>
            <a:ext cx="4028384" cy="4385050"/>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09568" y="1789255"/>
            <a:ext cx="4028384" cy="4385050"/>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spc="0"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238277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345" y="3197987"/>
            <a:ext cx="4062829" cy="752355"/>
          </a:xfrm>
          <a:prstGeom prst="rect">
            <a:avLst/>
          </a:prstGeom>
        </p:spPr>
        <p:txBody>
          <a:bodyPr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18346" y="2844961"/>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EABB1F"/>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18205" y="1767832"/>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18345" y="5536073"/>
            <a:ext cx="4062829" cy="752355"/>
          </a:xfrm>
          <a:prstGeom prst="rect">
            <a:avLst/>
          </a:prstGeom>
        </p:spPr>
        <p:txBody>
          <a:bodyPr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18346"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EABB1F"/>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18205" y="4105918"/>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659356" y="5536073"/>
            <a:ext cx="4062829" cy="752355"/>
          </a:xfrm>
          <a:prstGeom prst="rect">
            <a:avLst/>
          </a:prstGeom>
        </p:spPr>
        <p:txBody>
          <a:bodyPr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659357"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EABB1F"/>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659216" y="1767832"/>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anchor="ctr"/>
          <a:lstStyle>
            <a:lvl1pPr marL="0" indent="0" algn="l">
              <a:lnSpc>
                <a:spcPct val="100000"/>
              </a:lnSpc>
              <a:buNone/>
              <a:defRPr sz="2200" b="1">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66059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292080" y="1771849"/>
            <a:ext cx="3160226" cy="3929712"/>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09567" y="1988840"/>
            <a:ext cx="4982513" cy="3712721"/>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28304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642464"/>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423019"/>
            <a:ext cx="2188336" cy="2581156"/>
          </a:xfrm>
          <a:prstGeom prst="rect">
            <a:avLst/>
          </a:prstGeom>
        </p:spPr>
        <p:txBody>
          <a:bodyPr anchor="t"/>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482244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3" y="2033844"/>
            <a:ext cx="2308251" cy="3811981"/>
          </a:xfrm>
          <a:prstGeom prst="rect">
            <a:avLst/>
          </a:prstGeom>
        </p:spPr>
        <p:txBody>
          <a:bodyPr anchor="t"/>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905233" y="1628800"/>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677406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988840"/>
            <a:ext cx="8534042" cy="4275475"/>
          </a:xfrm>
          <a:prstGeom prst="rect">
            <a:avLst/>
          </a:prstGeom>
        </p:spPr>
        <p:txBody>
          <a:bodyPr/>
          <a:lstStyle>
            <a:lvl1pPr marL="0" indent="0" algn="l">
              <a:lnSpc>
                <a:spcPct val="100000"/>
              </a:lnSpc>
              <a:buFontTx/>
              <a:buNone/>
              <a:defRPr sz="2000" b="0" i="0">
                <a:solidFill>
                  <a:schemeClr val="tx2"/>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616161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g Text - No title">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628800"/>
            <a:ext cx="8534042" cy="4275475"/>
          </a:xfrm>
          <a:prstGeom prst="rect">
            <a:avLst/>
          </a:prstGeom>
        </p:spPr>
        <p:txBody>
          <a:bodyPr/>
          <a:lstStyle>
            <a:lvl1pPr marL="0" indent="0" algn="l">
              <a:lnSpc>
                <a:spcPct val="100000"/>
              </a:lnSpc>
              <a:buFontTx/>
              <a:buNone/>
              <a:defRPr sz="2000" b="0" i="0">
                <a:solidFill>
                  <a:schemeClr val="tx2"/>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Tree>
    <p:extLst>
      <p:ext uri="{BB962C8B-B14F-4D97-AF65-F5344CB8AC3E}">
        <p14:creationId xmlns:p14="http://schemas.microsoft.com/office/powerpoint/2010/main" val="874076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49549" y="1975221"/>
            <a:ext cx="8642932" cy="4334099"/>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807842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1444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51518" y="1953368"/>
            <a:ext cx="8640962" cy="4445962"/>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768132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781" y="1966399"/>
            <a:ext cx="5898414" cy="4342921"/>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5"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557697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3593683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i="0">
                <a:solidFill>
                  <a:schemeClr val="tx2"/>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a:t>
            </a:r>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err="1">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Tujuan</a:t>
            </a:r>
            <a:endParaRPr lang="en-GB" sz="32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2507082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591" y="1808820"/>
            <a:ext cx="4028384" cy="4385050"/>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09568" y="1825169"/>
            <a:ext cx="4028384" cy="4385050"/>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spc="0"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953978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345" y="3197987"/>
            <a:ext cx="4062829" cy="752355"/>
          </a:xfrm>
          <a:prstGeom prst="rect">
            <a:avLst/>
          </a:prstGeom>
        </p:spPr>
        <p:txBody>
          <a:bodyPr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18346" y="2844961"/>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EABB1F"/>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18205" y="1767832"/>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18345" y="5536073"/>
            <a:ext cx="4062829" cy="752355"/>
          </a:xfrm>
          <a:prstGeom prst="rect">
            <a:avLst/>
          </a:prstGeom>
        </p:spPr>
        <p:txBody>
          <a:bodyPr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18346"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EABB1F"/>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18205" y="4105918"/>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659356" y="5536073"/>
            <a:ext cx="4062829" cy="752355"/>
          </a:xfrm>
          <a:prstGeom prst="rect">
            <a:avLst/>
          </a:prstGeom>
        </p:spPr>
        <p:txBody>
          <a:bodyPr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659357"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EABB1F"/>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659216" y="1767832"/>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anchor="ctr"/>
          <a:lstStyle>
            <a:lvl1pPr marL="0" indent="0" algn="l">
              <a:lnSpc>
                <a:spcPct val="100000"/>
              </a:lnSpc>
              <a:buNone/>
              <a:defRPr sz="2200" b="1">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707040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292080" y="1771849"/>
            <a:ext cx="3160226" cy="3929712"/>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09567" y="1988840"/>
            <a:ext cx="4982513" cy="3712721"/>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2391834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642464"/>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3" y="2423019"/>
            <a:ext cx="2188337" cy="2581156"/>
          </a:xfrm>
          <a:prstGeom prst="rect">
            <a:avLst/>
          </a:prstGeom>
        </p:spPr>
        <p:txBody>
          <a:bodyPr anchor="t"/>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5903570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033844"/>
            <a:ext cx="2208568" cy="3811981"/>
          </a:xfrm>
          <a:prstGeom prst="rect">
            <a:avLst/>
          </a:prstGeom>
        </p:spPr>
        <p:txBody>
          <a:bodyPr anchor="t"/>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905233" y="1628800"/>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6702461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988840"/>
            <a:ext cx="8534042" cy="4275475"/>
          </a:xfrm>
          <a:prstGeom prst="rect">
            <a:avLst/>
          </a:prstGeom>
        </p:spPr>
        <p:txBody>
          <a:bodyPr/>
          <a:lstStyle>
            <a:lvl1pPr marL="0" indent="0" algn="l">
              <a:lnSpc>
                <a:spcPct val="100000"/>
              </a:lnSpc>
              <a:buFontTx/>
              <a:buNone/>
              <a:defRPr sz="2000" b="0" i="0">
                <a:solidFill>
                  <a:schemeClr val="tx2"/>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532427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tx2"/>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err="1">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Tujuan</a:t>
            </a:r>
            <a:endParaRPr lang="en-GB" sz="32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defRPr sz="16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2755850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g Text- No title">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625600"/>
            <a:ext cx="8534042" cy="4638715"/>
          </a:xfrm>
          <a:prstGeom prst="rect">
            <a:avLst/>
          </a:prstGeom>
        </p:spPr>
        <p:txBody>
          <a:bodyPr/>
          <a:lstStyle>
            <a:lvl1pPr marL="0" indent="0" algn="l">
              <a:lnSpc>
                <a:spcPct val="100000"/>
              </a:lnSpc>
              <a:buFontTx/>
              <a:buNone/>
              <a:defRPr sz="2000" b="0" i="0">
                <a:solidFill>
                  <a:schemeClr val="tx2"/>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Tree>
    <p:extLst>
      <p:ext uri="{BB962C8B-B14F-4D97-AF65-F5344CB8AC3E}">
        <p14:creationId xmlns:p14="http://schemas.microsoft.com/office/powerpoint/2010/main" val="12362533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49549" y="1975221"/>
            <a:ext cx="8642932" cy="4334099"/>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8074878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51518" y="1953368"/>
            <a:ext cx="8640962" cy="4445962"/>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7341271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781" y="1988840"/>
            <a:ext cx="5898414" cy="4342921"/>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5"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07430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74C24015-359B-6944-ACE3-A07BB4F15A16}"/>
              </a:ext>
            </a:extLst>
          </p:cNvPr>
          <p:cNvSpPr>
            <a:spLocks noGrp="1"/>
          </p:cNvSpPr>
          <p:nvPr>
            <p:ph type="sldNum" sz="quarter" idx="12"/>
          </p:nvPr>
        </p:nvSpPr>
        <p:spPr>
          <a:xfrm>
            <a:off x="6808694" y="6514749"/>
            <a:ext cx="2133600" cy="365125"/>
          </a:xfrm>
        </p:spPr>
        <p:txBody>
          <a:bodyPr/>
          <a:lstStyle/>
          <a:p>
            <a:fld id="{7A072B5B-51CD-4CBC-A4DA-0985A2EA20D8}" type="slidenum">
              <a:rPr lang="en-US" smtClean="0"/>
              <a:t>‹#›</a:t>
            </a:fld>
            <a:endParaRPr lang="en-US"/>
          </a:p>
        </p:txBody>
      </p:sp>
    </p:spTree>
    <p:extLst>
      <p:ext uri="{BB962C8B-B14F-4D97-AF65-F5344CB8AC3E}">
        <p14:creationId xmlns:p14="http://schemas.microsoft.com/office/powerpoint/2010/main" val="17503676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2108801"/>
            <a:ext cx="6239116" cy="1239174"/>
          </a:xfrm>
          <a:prstGeom prst="rect">
            <a:avLst/>
          </a:prstGeom>
        </p:spPr>
        <p:txBody>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b="0" i="0">
                <a:solidFill>
                  <a:schemeClr val="tx2"/>
                </a:solidFill>
                <a:latin typeface="Source Sans Pro" panose="020B0503030403020204" pitchFamily="34" charset="0"/>
                <a:ea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 Placeholder Text, insert content here.</a:t>
            </a:r>
          </a:p>
          <a:p>
            <a:pPr lvl="0"/>
            <a:endParaRPr lang="en-GB" dirty="0"/>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461518"/>
            <a:ext cx="4146698" cy="584775"/>
          </a:xfrm>
          <a:prstGeom prst="rect">
            <a:avLst/>
          </a:prstGeom>
          <a:noFill/>
        </p:spPr>
        <p:txBody>
          <a:bodyPr wrap="square" rtlCol="0">
            <a:spAutoFit/>
          </a:bodyPr>
          <a:lstStyle/>
          <a:p>
            <a:r>
              <a:rPr lang="en-GB" sz="3200" b="1" spc="300" dirty="0" err="1">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Tujuan</a:t>
            </a:r>
            <a:endParaRPr lang="en-GB" sz="32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935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rot="5400000">
            <a:off x="4589381" y="-526762"/>
            <a:ext cx="0" cy="8305064"/>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3921086"/>
            <a:ext cx="8049974" cy="2120914"/>
          </a:xfrm>
          <a:prstGeom prst="rect">
            <a:avLst/>
          </a:prstGeom>
        </p:spPr>
        <p:txBody>
          <a:bodyPr/>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spTree>
    <p:extLst>
      <p:ext uri="{BB962C8B-B14F-4D97-AF65-F5344CB8AC3E}">
        <p14:creationId xmlns:p14="http://schemas.microsoft.com/office/powerpoint/2010/main" val="38594563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591" y="1808820"/>
            <a:ext cx="4028384" cy="4385050"/>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09568" y="1825169"/>
            <a:ext cx="4028384" cy="4385050"/>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p>
          <a:p>
            <a:pPr lvl="0"/>
            <a:r>
              <a:rPr lang="en-GB" dirty="0"/>
              <a:t>Placeholder Text, insert content here.</a:t>
            </a:r>
            <a:endParaRPr lang="x-none"/>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spc="0"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3175891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18345" y="3197987"/>
            <a:ext cx="4062829" cy="752355"/>
          </a:xfrm>
          <a:prstGeom prst="rect">
            <a:avLst/>
          </a:prstGeom>
        </p:spPr>
        <p:txBody>
          <a:bodyPr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18346" y="2844961"/>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EABB1F"/>
                </a:solidFill>
              </a:rPr>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18205" y="1767832"/>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18345" y="5536073"/>
            <a:ext cx="4062829" cy="752355"/>
          </a:xfrm>
          <a:prstGeom prst="rect">
            <a:avLst/>
          </a:prstGeom>
        </p:spPr>
        <p:txBody>
          <a:bodyPr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18346"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EABB1F"/>
                </a:solidFill>
              </a:rPr>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18205" y="4105918"/>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659356" y="5536073"/>
            <a:ext cx="4062829" cy="752355"/>
          </a:xfrm>
          <a:prstGeom prst="rect">
            <a:avLst/>
          </a:prstGeom>
        </p:spPr>
        <p:txBody>
          <a:bodyPr anchor="ctr"/>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659357" y="518304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rgbClr val="EABB1F"/>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659216" y="1767832"/>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anchor="ctr"/>
          <a:lstStyle>
            <a:lvl1pPr marL="0" indent="0" algn="l">
              <a:lnSpc>
                <a:spcPct val="100000"/>
              </a:lnSpc>
              <a:buNone/>
              <a:defRPr sz="2200" b="1">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4833904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292080" y="1771849"/>
            <a:ext cx="3160226" cy="3929712"/>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09567" y="1988840"/>
            <a:ext cx="4847498" cy="3712721"/>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2092729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642464"/>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3" y="2423019"/>
            <a:ext cx="2188337" cy="2581156"/>
          </a:xfrm>
          <a:prstGeom prst="rect">
            <a:avLst/>
          </a:prstGeom>
        </p:spPr>
        <p:txBody>
          <a:bodyPr anchor="t"/>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72441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ctr"/>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ctr"/>
          <a:lstStyle>
            <a:lvl1pPr>
              <a:lnSpc>
                <a:spcPct val="150000"/>
              </a:lnSpc>
              <a:defRPr sz="16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18"/>
          </p:nvPr>
        </p:nvSpPr>
        <p:spPr>
          <a:xfrm>
            <a:off x="485775" y="1270000"/>
            <a:ext cx="8229600" cy="355600"/>
          </a:xfrm>
          <a:prstGeom prst="rect">
            <a:avLst/>
          </a:prstGeom>
        </p:spPr>
        <p:txBody>
          <a:bodyPr/>
          <a:lstStyle>
            <a:lvl1pPr marL="0" indent="0" algn="ctr">
              <a:buNone/>
              <a:defRPr sz="2100" b="1">
                <a:solidFill>
                  <a:srgbClr val="EABB1F"/>
                </a:solidFill>
                <a:latin typeface="Source Sans Pro" pitchFamily="34"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2382779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313434" y="2033844"/>
            <a:ext cx="2208568" cy="3811981"/>
          </a:xfrm>
          <a:prstGeom prst="rect">
            <a:avLst/>
          </a:prstGeom>
        </p:spPr>
        <p:txBody>
          <a:bodyPr anchor="t"/>
          <a:lstStyle>
            <a:lvl1pPr marL="0" indent="0">
              <a:lnSpc>
                <a:spcPct val="100000"/>
              </a:lnSpc>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905233" y="1628800"/>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7"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5271326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988840"/>
            <a:ext cx="8534042" cy="4275475"/>
          </a:xfrm>
          <a:prstGeom prst="rect">
            <a:avLst/>
          </a:prstGeom>
        </p:spPr>
        <p:txBody>
          <a:bodyPr/>
          <a:lstStyle>
            <a:lvl1pPr marL="0" indent="0" algn="l">
              <a:lnSpc>
                <a:spcPct val="100000"/>
              </a:lnSpc>
              <a:buFontTx/>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700114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g Text- No title">
    <p:spTree>
      <p:nvGrpSpPr>
        <p:cNvPr id="1" name=""/>
        <p:cNvGrpSpPr/>
        <p:nvPr/>
      </p:nvGrpSpPr>
      <p:grpSpPr>
        <a:xfrm>
          <a:off x="0" y="0"/>
          <a:ext cx="0" cy="0"/>
          <a:chOff x="0" y="0"/>
          <a:chExt cx="0" cy="0"/>
        </a:xfrm>
      </p:grpSpPr>
      <p:sp>
        <p:nvSpPr>
          <p:cNvPr id="9" name="2 Marcador de texto"/>
          <p:cNvSpPr>
            <a:spLocks noGrp="1"/>
          </p:cNvSpPr>
          <p:nvPr>
            <p:ph type="body" sz="quarter" idx="12" hasCustomPrompt="1"/>
          </p:nvPr>
        </p:nvSpPr>
        <p:spPr>
          <a:xfrm>
            <a:off x="313433" y="1625600"/>
            <a:ext cx="8534042" cy="4638715"/>
          </a:xfrm>
          <a:prstGeom prst="rect">
            <a:avLst/>
          </a:prstGeom>
        </p:spPr>
        <p:txBody>
          <a:bodyPr/>
          <a:lstStyle>
            <a:lvl1pPr marL="0" indent="0" algn="l">
              <a:lnSpc>
                <a:spcPct val="100000"/>
              </a:lnSpc>
              <a:buFontTx/>
              <a:buNone/>
              <a:defRPr sz="2000" b="0" i="0">
                <a:solidFill>
                  <a:schemeClr val="accent5">
                    <a:lumMod val="10000"/>
                  </a:schemeClr>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Tree>
    <p:extLst>
      <p:ext uri="{BB962C8B-B14F-4D97-AF65-F5344CB8AC3E}">
        <p14:creationId xmlns:p14="http://schemas.microsoft.com/office/powerpoint/2010/main" val="35532426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49549" y="1975221"/>
            <a:ext cx="8642932" cy="4334099"/>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3"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chemeClr val="tx2"/>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4327720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51518" y="1953368"/>
            <a:ext cx="8640962" cy="4445962"/>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8862994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Group Work">
    <p:spTree>
      <p:nvGrpSpPr>
        <p:cNvPr id="1" name=""/>
        <p:cNvGrpSpPr/>
        <p:nvPr/>
      </p:nvGrpSpPr>
      <p:grpSpPr>
        <a:xfrm>
          <a:off x="0" y="0"/>
          <a:ext cx="0" cy="0"/>
          <a:chOff x="0" y="0"/>
          <a:chExt cx="0" cy="0"/>
        </a:xfrm>
      </p:grpSpPr>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781" y="1988840"/>
            <a:ext cx="5898414" cy="4342921"/>
          </a:xfrm>
          <a:prstGeom prst="rect">
            <a:avLst/>
          </a:prstGeom>
        </p:spPr>
        <p:txBody>
          <a:bodyPr anchor="t"/>
          <a:lstStyle>
            <a:lvl1pPr>
              <a:lnSpc>
                <a:spcPct val="100000"/>
              </a:lnSpc>
              <a:defRPr sz="2000" b="0" i="0">
                <a:solidFill>
                  <a:schemeClr val="accent5">
                    <a:lumMod val="10000"/>
                  </a:schemeClr>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5"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8097468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Big Text">
    <p:spTree>
      <p:nvGrpSpPr>
        <p:cNvPr id="1" name=""/>
        <p:cNvGrpSpPr/>
        <p:nvPr/>
      </p:nvGrpSpPr>
      <p:grpSpPr>
        <a:xfrm>
          <a:off x="0" y="0"/>
          <a:ext cx="0" cy="0"/>
          <a:chOff x="0" y="0"/>
          <a:chExt cx="0" cy="0"/>
        </a:xfrm>
      </p:grpSpPr>
      <p:sp>
        <p:nvSpPr>
          <p:cNvPr id="9" name="2 Marcador de texto"/>
          <p:cNvSpPr>
            <a:spLocks noGrp="1"/>
          </p:cNvSpPr>
          <p:nvPr>
            <p:ph type="body" sz="quarter" idx="12"/>
          </p:nvPr>
        </p:nvSpPr>
        <p:spPr>
          <a:xfrm>
            <a:off x="528638" y="1519238"/>
            <a:ext cx="8035925" cy="4405312"/>
          </a:xfrm>
          <a:prstGeom prst="rect">
            <a:avLst/>
          </a:prstGeom>
        </p:spPr>
        <p:txBody>
          <a:bodyPr/>
          <a:lstStyle>
            <a:lvl1pPr marL="0" indent="0" algn="l">
              <a:buFontTx/>
              <a:buNone/>
              <a:defRPr sz="2200">
                <a:latin typeface="Source Sans Pro ExtraLight" pitchFamily="34" charset="0"/>
              </a:defRPr>
            </a:lvl1pPr>
            <a:lvl2pPr marL="457200" indent="0" algn="l">
              <a:buFontTx/>
              <a:buNone/>
              <a:defRPr sz="2200">
                <a:latin typeface="Source Sans Pro ExtraLight" pitchFamily="34" charset="0"/>
              </a:defRPr>
            </a:lvl2pPr>
            <a:lvl3pPr marL="914400" indent="0" algn="l">
              <a:buFontTx/>
              <a:buNone/>
              <a:defRPr sz="2200">
                <a:latin typeface="Source Sans Pro ExtraLight" pitchFamily="34" charset="0"/>
              </a:defRPr>
            </a:lvl3pPr>
            <a:lvl4pPr marL="1371600" indent="0" algn="l">
              <a:buFontTx/>
              <a:buNone/>
              <a:defRPr sz="2200">
                <a:latin typeface="Source Sans Pro ExtraLight" pitchFamily="34" charset="0"/>
              </a:defRPr>
            </a:lvl4pPr>
            <a:lvl5pPr marL="1828800" indent="0" algn="l">
              <a:buFontTx/>
              <a:buNone/>
              <a:defRPr sz="2200">
                <a:latin typeface="Source Sans Pro ExtraLight"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VE" dirty="0"/>
          </a:p>
        </p:txBody>
      </p:sp>
    </p:spTree>
    <p:extLst>
      <p:ext uri="{BB962C8B-B14F-4D97-AF65-F5344CB8AC3E}">
        <p14:creationId xmlns:p14="http://schemas.microsoft.com/office/powerpoint/2010/main" val="28793318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seño personalizado">
    <p:bg>
      <p:bgRef idx="1003">
        <a:schemeClr val="bg1"/>
      </p:bgRef>
    </p:bg>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13148" b="6512"/>
          <a:stretch/>
        </p:blipFill>
        <p:spPr>
          <a:xfrm>
            <a:off x="6070600" y="901700"/>
            <a:ext cx="3073400" cy="5509732"/>
          </a:xfrm>
          <a:prstGeom prst="rect">
            <a:avLst/>
          </a:prstGeom>
          <a:effectLst>
            <a:softEdge rad="635000"/>
          </a:effectLst>
        </p:spPr>
      </p:pic>
    </p:spTree>
    <p:extLst>
      <p:ext uri="{BB962C8B-B14F-4D97-AF65-F5344CB8AC3E}">
        <p14:creationId xmlns:p14="http://schemas.microsoft.com/office/powerpoint/2010/main" val="4133766394"/>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1702401"/>
            <a:ext cx="6239116" cy="7867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a:t>
            </a:r>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055118"/>
            <a:ext cx="4146698" cy="584775"/>
          </a:xfrm>
          <a:prstGeom prst="rect">
            <a:avLst/>
          </a:prstGeom>
          <a:noFill/>
        </p:spPr>
        <p:txBody>
          <a:bodyPr wrap="square" rtlCol="0">
            <a:spAutoFit/>
          </a:bodyPr>
          <a:lstStyle/>
          <a:p>
            <a:r>
              <a:rPr lang="en-GB" sz="3200" b="1" spc="300" dirty="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300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flipH="1">
            <a:off x="1" y="2540363"/>
            <a:ext cx="9143999" cy="0"/>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2717442"/>
            <a:ext cx="8049974" cy="3581758"/>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cxnSp>
        <p:nvCxnSpPr>
          <p:cNvPr id="8"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869947"/>
            <a:ext cx="8564451" cy="0"/>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6909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1714698"/>
            <a:ext cx="3738980" cy="4185638"/>
          </a:xfrm>
          <a:prstGeom prst="rect">
            <a:avLst/>
          </a:prstGeom>
        </p:spPr>
        <p:txBody>
          <a:bodyPr anchor="t"/>
          <a:lstStyle>
            <a:lvl1pPr>
              <a:lnSpc>
                <a:spcPct val="10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976752" y="1714698"/>
            <a:ext cx="3738980" cy="4185638"/>
          </a:xfrm>
          <a:prstGeom prst="rect">
            <a:avLst/>
          </a:prstGeom>
        </p:spPr>
        <p:txBody>
          <a:bodyPr anchor="t"/>
          <a:lstStyle>
            <a:lvl1pPr>
              <a:lnSpc>
                <a:spcPct val="10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5" name="5 Marcador de texto"/>
          <p:cNvSpPr>
            <a:spLocks noGrp="1"/>
          </p:cNvSpPr>
          <p:nvPr>
            <p:ph type="body" sz="quarter" idx="18" hasCustomPrompt="1"/>
          </p:nvPr>
        </p:nvSpPr>
        <p:spPr>
          <a:xfrm>
            <a:off x="302840" y="1093180"/>
            <a:ext cx="8229600" cy="355600"/>
          </a:xfrm>
          <a:prstGeom prst="rect">
            <a:avLst/>
          </a:prstGeom>
        </p:spPr>
        <p:txBody>
          <a:bodyPr anchor="ctr"/>
          <a:lstStyle>
            <a:lvl1pPr marL="0" indent="0" algn="l">
              <a:lnSpc>
                <a:spcPct val="100000"/>
              </a:lnSpc>
              <a:buNone/>
              <a:defRPr sz="1800" b="1" spc="0" baseline="0">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1392179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2614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4" name="5 Marcador de texto"/>
          <p:cNvSpPr>
            <a:spLocks noGrp="1"/>
          </p:cNvSpPr>
          <p:nvPr>
            <p:ph type="body" sz="quarter" idx="20" hasCustomPrompt="1"/>
          </p:nvPr>
        </p:nvSpPr>
        <p:spPr>
          <a:xfrm>
            <a:off x="313433" y="1270000"/>
            <a:ext cx="8229600" cy="355600"/>
          </a:xfrm>
          <a:prstGeom prst="rect">
            <a:avLst/>
          </a:prstGeom>
        </p:spPr>
        <p:txBody>
          <a:bodyPr anchor="ctr"/>
          <a:lstStyle>
            <a:lvl1pPr marL="0" indent="0" algn="l">
              <a:lnSpc>
                <a:spcPct val="100000"/>
              </a:lnSpc>
              <a:buNone/>
              <a:defRPr sz="1800" b="1">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5736062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5EBEF4-19BF-0A49-A80D-AFFAF63AC818}"/>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352443" cy="3712721"/>
          </a:xfrm>
          <a:prstGeom prst="rect">
            <a:avLst/>
          </a:prstGeom>
        </p:spPr>
        <p:txBody>
          <a:bodyPr anchor="t"/>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6" name="5 Marcador de texto"/>
          <p:cNvSpPr>
            <a:spLocks noGrp="1"/>
          </p:cNvSpPr>
          <p:nvPr>
            <p:ph type="body" sz="quarter" idx="20" hasCustomPrompt="1"/>
          </p:nvPr>
        </p:nvSpPr>
        <p:spPr>
          <a:xfrm>
            <a:off x="527865" y="1270000"/>
            <a:ext cx="8229600" cy="355600"/>
          </a:xfrm>
          <a:prstGeom prst="rect">
            <a:avLst/>
          </a:prstGeom>
        </p:spPr>
        <p:txBody>
          <a:bodyPr anchor="ctr"/>
          <a:lstStyle>
            <a:lvl1pPr marL="0" indent="0" algn="l">
              <a:lnSpc>
                <a:spcPct val="100000"/>
              </a:lnSpc>
              <a:buNone/>
              <a:defRPr sz="1800" b="1">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021363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7" name="5 Marcador de texto"/>
          <p:cNvSpPr>
            <a:spLocks noGrp="1"/>
          </p:cNvSpPr>
          <p:nvPr>
            <p:ph type="body" sz="quarter" idx="20" hasCustomPrompt="1"/>
          </p:nvPr>
        </p:nvSpPr>
        <p:spPr>
          <a:xfrm>
            <a:off x="527865" y="1270000"/>
            <a:ext cx="8229600" cy="355600"/>
          </a:xfrm>
          <a:prstGeom prst="rect">
            <a:avLst/>
          </a:prstGeom>
        </p:spPr>
        <p:txBody>
          <a:bodyPr anchor="ctr"/>
          <a:lstStyle>
            <a:lvl1pPr marL="0" indent="0" algn="l">
              <a:lnSpc>
                <a:spcPct val="100000"/>
              </a:lnSpc>
              <a:buNone/>
              <a:defRPr sz="1800" b="1">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5219375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EEEF86-2AE3-F34E-B46E-EECA4362F06E}"/>
              </a:ext>
            </a:extLst>
          </p:cNvPr>
          <p:cNvSpPr/>
          <p:nvPr userDrawn="1"/>
        </p:nvSpPr>
        <p:spPr>
          <a:xfrm>
            <a:off x="7058588" y="0"/>
            <a:ext cx="2083443" cy="6400442"/>
          </a:xfrm>
          <a:prstGeom prst="rect">
            <a:avLst/>
          </a:prstGeom>
          <a:solidFill>
            <a:srgbClr val="E0DC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1863887" cy="2581156"/>
          </a:xfrm>
          <a:prstGeom prst="rect">
            <a:avLst/>
          </a:prstGeom>
        </p:spPr>
        <p:txBody>
          <a:bodyPr anchor="t"/>
          <a:lstStyle>
            <a:lvl1pPr marL="0" indent="0">
              <a:lnSpc>
                <a:spcPct val="150000"/>
              </a:lnSpc>
              <a:buNone/>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7" name="5 Marcador de texto"/>
          <p:cNvSpPr>
            <a:spLocks noGrp="1"/>
          </p:cNvSpPr>
          <p:nvPr>
            <p:ph type="body" sz="quarter" idx="21" hasCustomPrompt="1"/>
          </p:nvPr>
        </p:nvSpPr>
        <p:spPr>
          <a:xfrm>
            <a:off x="527865" y="1270000"/>
            <a:ext cx="8229600" cy="355600"/>
          </a:xfrm>
          <a:prstGeom prst="rect">
            <a:avLst/>
          </a:prstGeom>
        </p:spPr>
        <p:txBody>
          <a:bodyPr anchor="ctr"/>
          <a:lstStyle>
            <a:lvl1pPr marL="0" indent="0" algn="l">
              <a:lnSpc>
                <a:spcPct val="100000"/>
              </a:lnSpc>
              <a:buNone/>
              <a:defRPr sz="1800" b="1">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40526302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3" name="5 Marcador de texto"/>
          <p:cNvSpPr>
            <a:spLocks noGrp="1"/>
          </p:cNvSpPr>
          <p:nvPr>
            <p:ph type="body" sz="quarter" idx="20" hasCustomPrompt="1"/>
          </p:nvPr>
        </p:nvSpPr>
        <p:spPr>
          <a:xfrm>
            <a:off x="527865" y="1270000"/>
            <a:ext cx="8229600" cy="355600"/>
          </a:xfrm>
          <a:prstGeom prst="rect">
            <a:avLst/>
          </a:prstGeom>
        </p:spPr>
        <p:txBody>
          <a:bodyPr anchor="ctr"/>
          <a:lstStyle>
            <a:lvl1pPr marL="0" indent="0" algn="l">
              <a:lnSpc>
                <a:spcPct val="100000"/>
              </a:lnSpc>
              <a:buNone/>
              <a:defRPr sz="1800" b="1">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4425602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
        <p:nvSpPr>
          <p:cNvPr id="4" name="5 Marcador de texto"/>
          <p:cNvSpPr>
            <a:spLocks noGrp="1"/>
          </p:cNvSpPr>
          <p:nvPr>
            <p:ph type="body" sz="quarter" idx="21" hasCustomPrompt="1"/>
          </p:nvPr>
        </p:nvSpPr>
        <p:spPr>
          <a:xfrm>
            <a:off x="527865" y="1270000"/>
            <a:ext cx="8229600" cy="355600"/>
          </a:xfrm>
          <a:prstGeom prst="rect">
            <a:avLst/>
          </a:prstGeom>
        </p:spPr>
        <p:txBody>
          <a:bodyPr anchor="ctr"/>
          <a:lstStyle>
            <a:lvl1pPr marL="0" indent="0" algn="l">
              <a:lnSpc>
                <a:spcPct val="100000"/>
              </a:lnSpc>
              <a:buNone/>
              <a:defRPr sz="1800" b="1">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27619236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1459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bjective">
    <p:spTree>
      <p:nvGrpSpPr>
        <p:cNvPr id="1" name=""/>
        <p:cNvGrpSpPr/>
        <p:nvPr/>
      </p:nvGrpSpPr>
      <p:grpSpPr>
        <a:xfrm>
          <a:off x="0" y="0"/>
          <a:ext cx="0" cy="0"/>
          <a:chOff x="0" y="0"/>
          <a:chExt cx="0" cy="0"/>
        </a:xfrm>
      </p:grpSpPr>
      <p:sp>
        <p:nvSpPr>
          <p:cNvPr id="31" name="Text Placeholder 30">
            <a:extLst>
              <a:ext uri="{FF2B5EF4-FFF2-40B4-BE49-F238E27FC236}">
                <a16:creationId xmlns:a16="http://schemas.microsoft.com/office/drawing/2014/main" id="{B346876D-45AF-EC48-8B66-0F2DEBAE0DC5}"/>
              </a:ext>
            </a:extLst>
          </p:cNvPr>
          <p:cNvSpPr>
            <a:spLocks noGrp="1"/>
          </p:cNvSpPr>
          <p:nvPr>
            <p:ph type="body" sz="quarter" idx="10" hasCustomPrompt="1"/>
          </p:nvPr>
        </p:nvSpPr>
        <p:spPr>
          <a:xfrm>
            <a:off x="2296633" y="1702401"/>
            <a:ext cx="6239116" cy="7867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543900"/>
                </a:solidFill>
                <a:latin typeface="Source Sans Pro Light" panose="020B0403030403020204" pitchFamily="34" charset="0"/>
                <a:ea typeface="Source Sans Pro Light" panose="020B04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Placeholder Text, insert content here. Placeholder Text, insert content here. Placeholder Text, insert content here. Placeholder Text, insert content here. Placeholder Text, insert content here. Placeholder Text,</a:t>
            </a:r>
          </a:p>
        </p:txBody>
      </p:sp>
      <p:sp>
        <p:nvSpPr>
          <p:cNvPr id="12" name="TextBox 11">
            <a:extLst>
              <a:ext uri="{FF2B5EF4-FFF2-40B4-BE49-F238E27FC236}">
                <a16:creationId xmlns:a16="http://schemas.microsoft.com/office/drawing/2014/main" id="{0539C4FC-454F-2449-95FD-33397D3A8934}"/>
              </a:ext>
            </a:extLst>
          </p:cNvPr>
          <p:cNvSpPr txBox="1"/>
          <p:nvPr userDrawn="1"/>
        </p:nvSpPr>
        <p:spPr>
          <a:xfrm>
            <a:off x="2296633" y="1055118"/>
            <a:ext cx="4146698" cy="584775"/>
          </a:xfrm>
          <a:prstGeom prst="rect">
            <a:avLst/>
          </a:prstGeom>
          <a:noFill/>
        </p:spPr>
        <p:txBody>
          <a:bodyPr wrap="square" rtlCol="0">
            <a:spAutoFit/>
          </a:bodyPr>
          <a:lstStyle/>
          <a:p>
            <a:r>
              <a:rPr lang="en-GB" sz="3200" b="1" spc="300" dirty="0">
                <a:solidFill>
                  <a:srgbClr val="73B9E7"/>
                </a:solidFill>
                <a:latin typeface="Source Sans Pro Semibold" panose="020B0503030403020204" pitchFamily="34" charset="0"/>
                <a:ea typeface="Source Sans Pro Semibold" panose="020B0503030403020204" pitchFamily="34" charset="0"/>
                <a:cs typeface="Arial" panose="020B0604020202020204" pitchFamily="34" charset="0"/>
              </a:rPr>
              <a:t>OBJECTIVE</a:t>
            </a:r>
          </a:p>
        </p:txBody>
      </p:sp>
      <p:pic>
        <p:nvPicPr>
          <p:cNvPr id="13" name="Picture 12">
            <a:extLst>
              <a:ext uri="{FF2B5EF4-FFF2-40B4-BE49-F238E27FC236}">
                <a16:creationId xmlns:a16="http://schemas.microsoft.com/office/drawing/2014/main" id="{574A3279-8BF1-7A40-8DE6-00D98F87BEBB}"/>
              </a:ext>
            </a:extLst>
          </p:cNvPr>
          <p:cNvPicPr>
            <a:picLocks noChangeAspect="1"/>
          </p:cNvPicPr>
          <p:nvPr userDrawn="1"/>
        </p:nvPicPr>
        <p:blipFill rotWithShape="1">
          <a:blip r:embed="rId2" cstate="screen">
            <a:clrChange>
              <a:clrFrom>
                <a:srgbClr val="FEFFFF"/>
              </a:clrFrom>
              <a:clrTo>
                <a:srgbClr val="FE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p:blipFill>
        <p:spPr>
          <a:xfrm>
            <a:off x="806984" y="1300902"/>
            <a:ext cx="1091955" cy="1082032"/>
          </a:xfrm>
          <a:prstGeom prst="rect">
            <a:avLst/>
          </a:prstGeom>
        </p:spPr>
      </p:pic>
      <p:cxnSp>
        <p:nvCxnSpPr>
          <p:cNvPr id="14" name="Straight Connector 13">
            <a:extLst>
              <a:ext uri="{FF2B5EF4-FFF2-40B4-BE49-F238E27FC236}">
                <a16:creationId xmlns:a16="http://schemas.microsoft.com/office/drawing/2014/main" id="{8A1DAEE7-A29F-194B-91BA-487E3E5E2375}"/>
              </a:ext>
            </a:extLst>
          </p:cNvPr>
          <p:cNvCxnSpPr>
            <a:cxnSpLocks/>
          </p:cNvCxnSpPr>
          <p:nvPr userDrawn="1"/>
        </p:nvCxnSpPr>
        <p:spPr>
          <a:xfrm flipH="1">
            <a:off x="1" y="2540363"/>
            <a:ext cx="9143999" cy="0"/>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485775" y="2717442"/>
            <a:ext cx="8049974" cy="3581758"/>
          </a:xfrm>
          <a:prstGeom prst="rect">
            <a:avLst/>
          </a:prstGeom>
        </p:spPr>
        <p:txBody>
          <a:bodyPr/>
          <a:lstStyle>
            <a:lvl1pPr>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a:p>
            <a:pPr lvl="0"/>
            <a:endParaRPr lang="x-none" dirty="0"/>
          </a:p>
        </p:txBody>
      </p:sp>
      <p:cxnSp>
        <p:nvCxnSpPr>
          <p:cNvPr id="8"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869947"/>
            <a:ext cx="8564451" cy="0"/>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7526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3" name="2 Marcador de texto"/>
          <p:cNvSpPr>
            <a:spLocks noGrp="1"/>
          </p:cNvSpPr>
          <p:nvPr>
            <p:ph type="body" sz="quarter" idx="12" hasCustomPrompt="1"/>
          </p:nvPr>
        </p:nvSpPr>
        <p:spPr>
          <a:xfrm>
            <a:off x="313433" y="1988840"/>
            <a:ext cx="8534042" cy="4275475"/>
          </a:xfrm>
          <a:prstGeom prst="rect">
            <a:avLst/>
          </a:prstGeom>
        </p:spPr>
        <p:txBody>
          <a:bodyPr/>
          <a:lstStyle>
            <a:lvl1pPr marL="0" indent="0" algn="l">
              <a:lnSpc>
                <a:spcPct val="100000"/>
              </a:lnSpc>
              <a:buFontTx/>
              <a:buNone/>
              <a:defRPr sz="2000" b="0" i="0">
                <a:solidFill>
                  <a:schemeClr val="tx2"/>
                </a:solidFill>
                <a:latin typeface="Source Sans Pro" panose="020B0503030403020204" pitchFamily="34" charset="0"/>
                <a:ea typeface="Source Sans Pro" panose="020B0503030403020204" pitchFamily="34" charset="0"/>
              </a:defRPr>
            </a:lvl1pPr>
            <a:lvl2pPr marL="457200" indent="0" algn="l">
              <a:lnSpc>
                <a:spcPct val="100000"/>
              </a:lnSpc>
              <a:buFontTx/>
              <a:buNone/>
              <a:defRPr sz="1800">
                <a:latin typeface="Source Sans Pro Light" pitchFamily="34" charset="0"/>
              </a:defRPr>
            </a:lvl2pPr>
            <a:lvl3pPr marL="914400" indent="0" algn="l">
              <a:lnSpc>
                <a:spcPct val="100000"/>
              </a:lnSpc>
              <a:buFontTx/>
              <a:buNone/>
              <a:defRPr sz="1800">
                <a:latin typeface="Source Sans Pro Light" pitchFamily="34" charset="0"/>
              </a:defRPr>
            </a:lvl3pPr>
            <a:lvl4pPr marL="1371600" indent="0" algn="l">
              <a:lnSpc>
                <a:spcPct val="100000"/>
              </a:lnSpc>
              <a:buFontTx/>
              <a:buNone/>
              <a:defRPr sz="1800">
                <a:latin typeface="Source Sans Pro Light" pitchFamily="34" charset="0"/>
              </a:defRPr>
            </a:lvl4pPr>
            <a:lvl5pPr marL="1828800" indent="0" algn="l">
              <a:lnSpc>
                <a:spcPct val="100000"/>
              </a:lnSpc>
              <a:buFontTx/>
              <a:buNone/>
              <a:defRPr sz="1800">
                <a:latin typeface="Source Sans Pro Light" pitchFamily="34" charset="0"/>
              </a:defRPr>
            </a:lvl5pPr>
          </a:lstStyle>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r>
              <a:rPr lang="en-US" dirty="0"/>
              <a:t>Placeholder Text, insert content here.</a:t>
            </a:r>
          </a:p>
          <a:p>
            <a:pPr lvl="0"/>
            <a:endParaRPr lang="en-US" dirty="0"/>
          </a:p>
        </p:txBody>
      </p:sp>
      <p:sp>
        <p:nvSpPr>
          <p:cNvPr id="4"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2200" b="1" baseline="0">
                <a:solidFill>
                  <a:srgbClr val="EABB1F"/>
                </a:solidFill>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35332403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29030" y="1714698"/>
            <a:ext cx="4052470" cy="4185638"/>
          </a:xfrm>
          <a:prstGeom prst="rect">
            <a:avLst/>
          </a:prstGeom>
        </p:spPr>
        <p:txBody>
          <a:bodyPr anchor="t"/>
          <a:lstStyle>
            <a:lvl1pPr>
              <a:lnSpc>
                <a:spcPct val="100000"/>
              </a:lnSpc>
              <a:defRPr sz="20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cxnSp>
        <p:nvCxnSpPr>
          <p:cNvPr id="18" name="Straight Connector 17">
            <a:extLst>
              <a:ext uri="{FF2B5EF4-FFF2-40B4-BE49-F238E27FC236}">
                <a16:creationId xmlns:a16="http://schemas.microsoft.com/office/drawing/2014/main" id="{A00399C6-04E7-1546-A3B8-FED465D8C877}"/>
              </a:ext>
            </a:extLst>
          </p:cNvPr>
          <p:cNvCxnSpPr>
            <a:cxnSpLocks/>
          </p:cNvCxnSpPr>
          <p:nvPr userDrawn="1"/>
        </p:nvCxnSpPr>
        <p:spPr>
          <a:xfrm rot="10800000">
            <a:off x="4589381" y="1734486"/>
            <a:ext cx="0" cy="426181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19" name="Text Placeholder 30">
            <a:extLst>
              <a:ext uri="{FF2B5EF4-FFF2-40B4-BE49-F238E27FC236}">
                <a16:creationId xmlns:a16="http://schemas.microsoft.com/office/drawing/2014/main" id="{77424490-54C3-7A4C-8636-3E53A3A6C39C}"/>
              </a:ext>
            </a:extLst>
          </p:cNvPr>
          <p:cNvSpPr>
            <a:spLocks noGrp="1"/>
          </p:cNvSpPr>
          <p:nvPr>
            <p:ph type="body" sz="quarter" idx="17" hasCustomPrompt="1"/>
          </p:nvPr>
        </p:nvSpPr>
        <p:spPr>
          <a:xfrm>
            <a:off x="4820007" y="1714698"/>
            <a:ext cx="4052470" cy="4185638"/>
          </a:xfrm>
          <a:prstGeom prst="rect">
            <a:avLst/>
          </a:prstGeom>
        </p:spPr>
        <p:txBody>
          <a:bodyPr anchor="t"/>
          <a:lstStyle>
            <a:lvl1pPr>
              <a:lnSpc>
                <a:spcPct val="100000"/>
              </a:lnSpc>
              <a:defRPr sz="20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888822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dule 2">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74E457A-30EB-3A4A-A80A-8238C1C2FF6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 2</a:t>
            </a:r>
          </a:p>
        </p:txBody>
      </p:sp>
      <p:pic>
        <p:nvPicPr>
          <p:cNvPr id="8" name="Picture 2" descr="C:\Users\Darryl\Documents\Darryl's Docs\Work\WHO\WHO SSP 2015 -\SSP Trng Pckg\PPs\Graphics\SSP Icons PNGs\Module 2 Icon Transp.png">
            <a:extLst>
              <a:ext uri="{FF2B5EF4-FFF2-40B4-BE49-F238E27FC236}">
                <a16:creationId xmlns:a16="http://schemas.microsoft.com/office/drawing/2014/main" id="{BCF7A4B3-7625-244C-90D4-8960AFFA2F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18983" y="1388942"/>
            <a:ext cx="1265296" cy="11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9">
            <a:extLst>
              <a:ext uri="{FF2B5EF4-FFF2-40B4-BE49-F238E27FC236}">
                <a16:creationId xmlns:a16="http://schemas.microsoft.com/office/drawing/2014/main" id="{D5B1BB6E-74F0-7A46-9199-27916EB5D777}"/>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31623677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s + Text">
    <p:spTree>
      <p:nvGrpSpPr>
        <p:cNvPr id="1" name=""/>
        <p:cNvGrpSpPr/>
        <p:nvPr/>
      </p:nvGrpSpPr>
      <p:grpSpPr>
        <a:xfrm>
          <a:off x="0" y="0"/>
          <a:ext cx="0" cy="0"/>
          <a:chOff x="0" y="0"/>
          <a:chExt cx="0" cy="0"/>
        </a:xfrm>
      </p:grpSpPr>
      <p:sp>
        <p:nvSpPr>
          <p:cNvPr id="15" name="Text Placeholder 30">
            <a:extLst>
              <a:ext uri="{FF2B5EF4-FFF2-40B4-BE49-F238E27FC236}">
                <a16:creationId xmlns:a16="http://schemas.microsoft.com/office/drawing/2014/main" id="{12A346DA-2B3C-6E43-A8E1-372E55A947BF}"/>
              </a:ext>
            </a:extLst>
          </p:cNvPr>
          <p:cNvSpPr>
            <a:spLocks noGrp="1"/>
          </p:cNvSpPr>
          <p:nvPr>
            <p:ph type="body" sz="quarter" idx="14" hasCustomPrompt="1"/>
          </p:nvPr>
        </p:nvSpPr>
        <p:spPr>
          <a:xfrm>
            <a:off x="370028" y="2945755"/>
            <a:ext cx="4062829" cy="752355"/>
          </a:xfrm>
          <a:prstGeom prst="rect">
            <a:avLst/>
          </a:prstGeom>
        </p:spPr>
        <p:txBody>
          <a:bodyPr anchor="ctr"/>
          <a:lstStyle>
            <a:lvl1pPr marL="0" indent="0">
              <a:lnSpc>
                <a:spcPct val="100000"/>
              </a:lnSpc>
              <a:buNone/>
              <a:defRPr sz="20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5" name="Text Placeholder 19">
            <a:extLst>
              <a:ext uri="{FF2B5EF4-FFF2-40B4-BE49-F238E27FC236}">
                <a16:creationId xmlns:a16="http://schemas.microsoft.com/office/drawing/2014/main" id="{39EC9140-1942-F143-8A24-943DB6C01FE9}"/>
              </a:ext>
            </a:extLst>
          </p:cNvPr>
          <p:cNvSpPr txBox="1">
            <a:spLocks/>
          </p:cNvSpPr>
          <p:nvPr userDrawn="1"/>
        </p:nvSpPr>
        <p:spPr>
          <a:xfrm>
            <a:off x="370029" y="2592729"/>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3" name="Picture Placeholder 2">
            <a:extLst>
              <a:ext uri="{FF2B5EF4-FFF2-40B4-BE49-F238E27FC236}">
                <a16:creationId xmlns:a16="http://schemas.microsoft.com/office/drawing/2014/main" id="{DFEBF346-4833-7C4E-B76E-41CCCC38CFB0}"/>
              </a:ext>
            </a:extLst>
          </p:cNvPr>
          <p:cNvSpPr>
            <a:spLocks noGrp="1"/>
          </p:cNvSpPr>
          <p:nvPr>
            <p:ph type="pic" sz="quarter" idx="15" hasCustomPrompt="1"/>
          </p:nvPr>
        </p:nvSpPr>
        <p:spPr>
          <a:xfrm>
            <a:off x="369888" y="1515600"/>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72B8C849-C19F-8042-BCC6-E4CA34C9433A}"/>
              </a:ext>
            </a:extLst>
          </p:cNvPr>
          <p:cNvSpPr>
            <a:spLocks noGrp="1"/>
          </p:cNvSpPr>
          <p:nvPr>
            <p:ph type="body" sz="quarter" idx="16" hasCustomPrompt="1"/>
          </p:nvPr>
        </p:nvSpPr>
        <p:spPr>
          <a:xfrm>
            <a:off x="370028" y="5283841"/>
            <a:ext cx="4062829" cy="752355"/>
          </a:xfrm>
          <a:prstGeom prst="rect">
            <a:avLst/>
          </a:prstGeom>
        </p:spPr>
        <p:txBody>
          <a:bodyPr anchor="ctr"/>
          <a:lstStyle>
            <a:lvl1pPr marL="0" indent="0">
              <a:lnSpc>
                <a:spcPct val="100000"/>
              </a:lnSpc>
              <a:buNone/>
              <a:defRPr sz="20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9" name="Text Placeholder 19">
            <a:extLst>
              <a:ext uri="{FF2B5EF4-FFF2-40B4-BE49-F238E27FC236}">
                <a16:creationId xmlns:a16="http://schemas.microsoft.com/office/drawing/2014/main" id="{959BFD2B-891D-184E-996E-B5EF5410F3E6}"/>
              </a:ext>
            </a:extLst>
          </p:cNvPr>
          <p:cNvSpPr txBox="1">
            <a:spLocks/>
          </p:cNvSpPr>
          <p:nvPr userDrawn="1"/>
        </p:nvSpPr>
        <p:spPr>
          <a:xfrm>
            <a:off x="370029"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0" name="Picture Placeholder 2">
            <a:extLst>
              <a:ext uri="{FF2B5EF4-FFF2-40B4-BE49-F238E27FC236}">
                <a16:creationId xmlns:a16="http://schemas.microsoft.com/office/drawing/2014/main" id="{C2390C98-D181-E84E-81FE-DF891D279EF1}"/>
              </a:ext>
            </a:extLst>
          </p:cNvPr>
          <p:cNvSpPr>
            <a:spLocks noGrp="1"/>
          </p:cNvSpPr>
          <p:nvPr>
            <p:ph type="pic" sz="quarter" idx="17" hasCustomPrompt="1"/>
          </p:nvPr>
        </p:nvSpPr>
        <p:spPr>
          <a:xfrm>
            <a:off x="369888" y="3853686"/>
            <a:ext cx="4063215" cy="984250"/>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1" name="Text Placeholder 30">
            <a:extLst>
              <a:ext uri="{FF2B5EF4-FFF2-40B4-BE49-F238E27FC236}">
                <a16:creationId xmlns:a16="http://schemas.microsoft.com/office/drawing/2014/main" id="{17E53703-C363-BD49-A15F-734086262BC7}"/>
              </a:ext>
            </a:extLst>
          </p:cNvPr>
          <p:cNvSpPr>
            <a:spLocks noGrp="1"/>
          </p:cNvSpPr>
          <p:nvPr>
            <p:ph type="body" sz="quarter" idx="18" hasCustomPrompt="1"/>
          </p:nvPr>
        </p:nvSpPr>
        <p:spPr>
          <a:xfrm>
            <a:off x="4711039" y="5283841"/>
            <a:ext cx="4062829" cy="752355"/>
          </a:xfrm>
          <a:prstGeom prst="rect">
            <a:avLst/>
          </a:prstGeom>
        </p:spPr>
        <p:txBody>
          <a:bodyPr anchor="ctr"/>
          <a:lstStyle>
            <a:lvl1pPr marL="0" indent="0">
              <a:lnSpc>
                <a:spcPct val="100000"/>
              </a:lnSpc>
              <a:buNone/>
              <a:defRPr sz="20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 Placeholder Text, insert content here. </a:t>
            </a:r>
          </a:p>
        </p:txBody>
      </p:sp>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4711040" y="4930815"/>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4710899" y="1515600"/>
            <a:ext cx="4063215"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39121424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ullet Points + Image">
    <p:spTree>
      <p:nvGrpSpPr>
        <p:cNvPr id="1" name=""/>
        <p:cNvGrpSpPr/>
        <p:nvPr/>
      </p:nvGrpSpPr>
      <p:grpSpPr>
        <a:xfrm>
          <a:off x="0" y="0"/>
          <a:ext cx="0" cy="0"/>
          <a:chOff x="0" y="0"/>
          <a:chExt cx="0" cy="0"/>
        </a:xfrm>
      </p:grpSpPr>
      <p:sp>
        <p:nvSpPr>
          <p:cNvPr id="12" name="Text Placeholder 19">
            <a:extLst>
              <a:ext uri="{FF2B5EF4-FFF2-40B4-BE49-F238E27FC236}">
                <a16:creationId xmlns:a16="http://schemas.microsoft.com/office/drawing/2014/main" id="{0883A16F-1DF4-554C-B491-31877D13E98A}"/>
              </a:ext>
            </a:extLst>
          </p:cNvPr>
          <p:cNvSpPr txBox="1">
            <a:spLocks/>
          </p:cNvSpPr>
          <p:nvPr userDrawn="1"/>
        </p:nvSpPr>
        <p:spPr>
          <a:xfrm>
            <a:off x="509171" y="1551007"/>
            <a:ext cx="4062829" cy="300942"/>
          </a:xfrm>
          <a:prstGeom prst="rect">
            <a:avLst/>
          </a:prstGeom>
        </p:spPr>
        <p:txBody>
          <a:bodyPr anchor="ct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rgbClr val="73B9E7"/>
                </a:solidFill>
              </a:rPr>
              <a:t>Placement Title</a:t>
            </a:r>
          </a:p>
        </p:txBody>
      </p:sp>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5428527" y="1701478"/>
            <a:ext cx="2671782" cy="3322336"/>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8" name="Text Placeholder 30">
            <a:extLst>
              <a:ext uri="{FF2B5EF4-FFF2-40B4-BE49-F238E27FC236}">
                <a16:creationId xmlns:a16="http://schemas.microsoft.com/office/drawing/2014/main" id="{A2B5F3C3-99E8-1547-9EDE-3EF30E6035A8}"/>
              </a:ext>
            </a:extLst>
          </p:cNvPr>
          <p:cNvSpPr>
            <a:spLocks noGrp="1"/>
          </p:cNvSpPr>
          <p:nvPr>
            <p:ph type="body" sz="quarter" idx="14" hasCustomPrompt="1"/>
          </p:nvPr>
        </p:nvSpPr>
        <p:spPr>
          <a:xfrm>
            <a:off x="485774" y="2037143"/>
            <a:ext cx="4761301" cy="3712721"/>
          </a:xfrm>
          <a:prstGeom prst="rect">
            <a:avLst/>
          </a:prstGeom>
        </p:spPr>
        <p:txBody>
          <a:bodyPr anchor="t"/>
          <a:lstStyle>
            <a:lvl1pPr>
              <a:lnSpc>
                <a:spcPct val="100000"/>
              </a:lnSpc>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Tree>
    <p:extLst>
      <p:ext uri="{BB962C8B-B14F-4D97-AF65-F5344CB8AC3E}">
        <p14:creationId xmlns:p14="http://schemas.microsoft.com/office/powerpoint/2010/main" val="41483281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ittle Text + 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2893708" y="1584015"/>
            <a:ext cx="5648404" cy="4261811"/>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4" y="2233914"/>
            <a:ext cx="2135907" cy="2581156"/>
          </a:xfrm>
          <a:prstGeom prst="rect">
            <a:avLst/>
          </a:prstGeom>
        </p:spPr>
        <p:txBody>
          <a:bodyPr anchor="t"/>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2147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ittle Text + Big Chart">
    <p:spTree>
      <p:nvGrpSpPr>
        <p:cNvPr id="1" name=""/>
        <p:cNvGrpSpPr/>
        <p:nvPr/>
      </p:nvGrpSpPr>
      <p:grpSpPr>
        <a:xfrm>
          <a:off x="0" y="0"/>
          <a:ext cx="0" cy="0"/>
          <a:chOff x="0" y="0"/>
          <a:chExt cx="0" cy="0"/>
        </a:xfrm>
      </p:grpSpPr>
      <p:sp>
        <p:nvSpPr>
          <p:cNvPr id="17" name="Text Placeholder 30">
            <a:extLst>
              <a:ext uri="{FF2B5EF4-FFF2-40B4-BE49-F238E27FC236}">
                <a16:creationId xmlns:a16="http://schemas.microsoft.com/office/drawing/2014/main" id="{4F8B1A37-91D3-2145-8EC6-61D3DBDF7FA5}"/>
              </a:ext>
            </a:extLst>
          </p:cNvPr>
          <p:cNvSpPr>
            <a:spLocks noGrp="1"/>
          </p:cNvSpPr>
          <p:nvPr>
            <p:ph type="body" sz="quarter" idx="14" hasCustomPrompt="1"/>
          </p:nvPr>
        </p:nvSpPr>
        <p:spPr>
          <a:xfrm>
            <a:off x="485773" y="2233914"/>
            <a:ext cx="2135907" cy="2581156"/>
          </a:xfrm>
          <a:prstGeom prst="rect">
            <a:avLst/>
          </a:prstGeom>
        </p:spPr>
        <p:txBody>
          <a:bodyPr anchor="t"/>
          <a:lstStyle>
            <a:lvl1pPr marL="0" indent="0">
              <a:lnSpc>
                <a:spcPct val="100000"/>
              </a:lnSpc>
              <a:buNone/>
              <a:defRPr sz="2000" b="0" i="0">
                <a:solidFill>
                  <a:schemeClr val="tx2"/>
                </a:solidFill>
                <a:latin typeface="Source Sans Pro" panose="020B0503030403020204" pitchFamily="34" charset="0"/>
                <a:ea typeface="Source Sans Pro" panose="020B05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endParaRPr lang="x-none" dirty="0"/>
          </a:p>
        </p:txBody>
      </p:sp>
      <p:cxnSp>
        <p:nvCxnSpPr>
          <p:cNvPr id="6" name="Straight Connector 5">
            <a:extLst>
              <a:ext uri="{FF2B5EF4-FFF2-40B4-BE49-F238E27FC236}">
                <a16:creationId xmlns:a16="http://schemas.microsoft.com/office/drawing/2014/main" id="{A346F0A2-645B-2C42-AD5A-E917EB1EA2EF}"/>
              </a:ext>
            </a:extLst>
          </p:cNvPr>
          <p:cNvCxnSpPr>
            <a:cxnSpLocks/>
          </p:cNvCxnSpPr>
          <p:nvPr userDrawn="1"/>
        </p:nvCxnSpPr>
        <p:spPr>
          <a:xfrm rot="10800000">
            <a:off x="2621685" y="1584015"/>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893708" y="1584325"/>
            <a:ext cx="5648099" cy="42608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5841084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g Imag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EC08F9C0-9D67-7147-8A8E-003845194C9E}"/>
              </a:ext>
            </a:extLst>
          </p:cNvPr>
          <p:cNvSpPr>
            <a:spLocks noGrp="1"/>
          </p:cNvSpPr>
          <p:nvPr>
            <p:ph type="pic" sz="quarter" idx="19" hasCustomPrompt="1"/>
          </p:nvPr>
        </p:nvSpPr>
        <p:spPr>
          <a:xfrm>
            <a:off x="-1" y="1296365"/>
            <a:ext cx="9142031" cy="5127584"/>
          </a:xfrm>
          <a:prstGeom prst="rect">
            <a:avLst/>
          </a:prstGeom>
        </p:spPr>
        <p:txBody>
          <a:bodyPr anchor="ctr"/>
          <a:lstStyle>
            <a:lvl1pPr marL="0" indent="0" algn="ctr">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Picture Here</a:t>
            </a:r>
          </a:p>
        </p:txBody>
      </p:sp>
    </p:spTree>
    <p:extLst>
      <p:ext uri="{BB962C8B-B14F-4D97-AF65-F5344CB8AC3E}">
        <p14:creationId xmlns:p14="http://schemas.microsoft.com/office/powerpoint/2010/main" val="14960392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g 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ABB250CC-4CFB-E54E-AA40-F736219E5B0D}"/>
              </a:ext>
            </a:extLst>
          </p:cNvPr>
          <p:cNvSpPr>
            <a:spLocks noGrp="1"/>
          </p:cNvSpPr>
          <p:nvPr>
            <p:ph type="chart" sz="quarter" idx="20" hasCustomPrompt="1"/>
          </p:nvPr>
        </p:nvSpPr>
        <p:spPr>
          <a:xfrm>
            <a:off x="-2" y="1296364"/>
            <a:ext cx="9144002" cy="510443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x-none" sz="2000" b="1" kern="1200" spc="300" dirty="0">
                <a:solidFill>
                  <a:srgbClr val="E0DCD5"/>
                </a:solidFill>
                <a:latin typeface="Source Sans Pro Semibold" panose="020B0503030403020204" pitchFamily="34" charset="0"/>
                <a:ea typeface="Source Sans Pro Semibold" panose="020B0503030403020204" pitchFamily="34" charset="0"/>
                <a:cs typeface="Arial" panose="020B0604020202020204" pitchFamily="34" charset="0"/>
              </a:defRPr>
            </a:lvl1pPr>
          </a:lstStyle>
          <a:p>
            <a:r>
              <a:rPr lang="x-none" dirty="0"/>
              <a:t>Insert Chart Here</a:t>
            </a:r>
          </a:p>
        </p:txBody>
      </p:sp>
    </p:spTree>
    <p:extLst>
      <p:ext uri="{BB962C8B-B14F-4D97-AF65-F5344CB8AC3E}">
        <p14:creationId xmlns:p14="http://schemas.microsoft.com/office/powerpoint/2010/main" val="10805564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odule 1">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FAEF3A2-0FDE-1145-8F06-81C470C3F5CA}"/>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MODULE 1</a:t>
            </a:r>
          </a:p>
        </p:txBody>
      </p:sp>
      <p:pic>
        <p:nvPicPr>
          <p:cNvPr id="17" name="Picture 2" descr="C:\Users\Darryl\Documents\Darryl's Docs\Work\WHO\WHO SSP 2015 -\SSP Trng Pckg\PPs\Graphics\SSP Icons PNGs\Module 1-icon trnspnt.png">
            <a:extLst>
              <a:ext uri="{FF2B5EF4-FFF2-40B4-BE49-F238E27FC236}">
                <a16:creationId xmlns:a16="http://schemas.microsoft.com/office/drawing/2014/main" id="{5CC44E76-3C74-3641-BDD7-C3FE322266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0257" y="1242082"/>
            <a:ext cx="1142123" cy="122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a:extLst>
              <a:ext uri="{FF2B5EF4-FFF2-40B4-BE49-F238E27FC236}">
                <a16:creationId xmlns:a16="http://schemas.microsoft.com/office/drawing/2014/main" id="{7A246C21-336C-7B49-938F-46381323CEB8}"/>
              </a:ext>
            </a:extLst>
          </p:cNvPr>
          <p:cNvSpPr>
            <a:spLocks noGrp="1"/>
          </p:cNvSpPr>
          <p:nvPr>
            <p:ph type="body" sz="quarter" idx="13" hasCustomPrompt="1"/>
          </p:nvPr>
        </p:nvSpPr>
        <p:spPr>
          <a:xfrm>
            <a:off x="2527107" y="3295979"/>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cxnSp>
        <p:nvCxnSpPr>
          <p:cNvPr id="7" name="Straight Connector 17">
            <a:extLst>
              <a:ext uri="{FF2B5EF4-FFF2-40B4-BE49-F238E27FC236}">
                <a16:creationId xmlns:a16="http://schemas.microsoft.com/office/drawing/2014/main" id="{A00399C6-04E7-1546-A3B8-FED465D8C877}"/>
              </a:ext>
            </a:extLst>
          </p:cNvPr>
          <p:cNvCxnSpPr>
            <a:cxnSpLocks/>
          </p:cNvCxnSpPr>
          <p:nvPr userDrawn="1"/>
        </p:nvCxnSpPr>
        <p:spPr>
          <a:xfrm flipV="1">
            <a:off x="2601683" y="3218704"/>
            <a:ext cx="3949312" cy="1"/>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56343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42FB48-4AEF-F04C-9B4E-9DF052EF763A}"/>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3356264" y="10991"/>
            <a:ext cx="5787735" cy="640044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3356263" y="1"/>
            <a:ext cx="5673013"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7587F-4B3C-2A49-B85D-19360E7EB9F6}"/>
              </a:ext>
            </a:extLst>
          </p:cNvPr>
          <p:cNvSpPr/>
          <p:nvPr userDrawn="1"/>
        </p:nvSpPr>
        <p:spPr>
          <a:xfrm>
            <a:off x="384464" y="1516285"/>
            <a:ext cx="6826827" cy="4494397"/>
          </a:xfrm>
          <a:prstGeom prst="rect">
            <a:avLst/>
          </a:prstGeom>
          <a:solidFill>
            <a:schemeClr val="bg1">
              <a:alpha val="2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85774" y="1585732"/>
            <a:ext cx="6540059" cy="4314604"/>
          </a:xfrm>
          <a:prstGeom prst="rect">
            <a:avLst/>
          </a:prstGeom>
        </p:spPr>
        <p:txBody>
          <a:bodyPr anchor="ctr"/>
          <a:lstStyle>
            <a:lvl1pPr>
              <a:lnSpc>
                <a:spcPct val="15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Insert Subtitle here</a:t>
            </a:r>
            <a:endParaRPr lang="x-none" dirty="0"/>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PLANNING YOUR NEXT STEPS</a:t>
            </a:r>
          </a:p>
        </p:txBody>
      </p:sp>
    </p:spTree>
    <p:extLst>
      <p:ext uri="{BB962C8B-B14F-4D97-AF65-F5344CB8AC3E}">
        <p14:creationId xmlns:p14="http://schemas.microsoft.com/office/powerpoint/2010/main" val="32130420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oup Work">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70987-6BAC-2D47-B549-AE4DA76E19A4}"/>
              </a:ext>
            </a:extLst>
          </p:cNvPr>
          <p:cNvPicPr>
            <a:picLocks noChangeAspect="1"/>
          </p:cNvPicPr>
          <p:nvPr userDrawn="1"/>
        </p:nvPicPr>
        <p:blipFill rotWithShape="1">
          <a:blip r:embed="rId2" cstate="screen">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b="6512"/>
          <a:stretch/>
        </p:blipFill>
        <p:spPr>
          <a:xfrm>
            <a:off x="4565904" y="0"/>
            <a:ext cx="4578096" cy="6411432"/>
          </a:xfrm>
          <a:prstGeom prst="rect">
            <a:avLst/>
          </a:prstGeom>
        </p:spPr>
      </p:pic>
      <p:sp>
        <p:nvSpPr>
          <p:cNvPr id="8" name="Rectangle 7">
            <a:extLst>
              <a:ext uri="{FF2B5EF4-FFF2-40B4-BE49-F238E27FC236}">
                <a16:creationId xmlns:a16="http://schemas.microsoft.com/office/drawing/2014/main" id="{8F93F0E7-036D-4E45-B9B3-0DB0FD4A0C40}"/>
              </a:ext>
            </a:extLst>
          </p:cNvPr>
          <p:cNvSpPr/>
          <p:nvPr userDrawn="1"/>
        </p:nvSpPr>
        <p:spPr>
          <a:xfrm>
            <a:off x="2391580" y="-12102"/>
            <a:ext cx="4463372" cy="6411432"/>
          </a:xfrm>
          <a:prstGeom prst="rect">
            <a:avLst/>
          </a:prstGeom>
          <a:gradFill flip="none" rotWithShape="1">
            <a:gsLst>
              <a:gs pos="56000">
                <a:schemeClr val="bg1">
                  <a:alpha val="92000"/>
                </a:schemeClr>
              </a:gs>
              <a:gs pos="40000">
                <a:schemeClr val="bg1"/>
              </a:gs>
              <a:gs pos="77000">
                <a:schemeClr val="bg1">
                  <a:alpha val="68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30">
            <a:extLst>
              <a:ext uri="{FF2B5EF4-FFF2-40B4-BE49-F238E27FC236}">
                <a16:creationId xmlns:a16="http://schemas.microsoft.com/office/drawing/2014/main" id="{87DE28B9-B6DC-164C-98F7-B6BF5F116473}"/>
              </a:ext>
            </a:extLst>
          </p:cNvPr>
          <p:cNvSpPr>
            <a:spLocks noGrp="1"/>
          </p:cNvSpPr>
          <p:nvPr>
            <p:ph type="body" sz="quarter" idx="14" hasCustomPrompt="1"/>
          </p:nvPr>
        </p:nvSpPr>
        <p:spPr>
          <a:xfrm>
            <a:off x="428399" y="1990800"/>
            <a:ext cx="5896800" cy="4341600"/>
          </a:xfrm>
          <a:prstGeom prst="rect">
            <a:avLst/>
          </a:prstGeom>
        </p:spPr>
        <p:txBody>
          <a:bodyPr anchor="t"/>
          <a:lstStyle>
            <a:lvl1pPr>
              <a:lnSpc>
                <a:spcPct val="100000"/>
              </a:lnSpc>
              <a:defRPr sz="1600" b="0" i="0">
                <a:solidFill>
                  <a:srgbClr val="543900"/>
                </a:solidFill>
                <a:latin typeface="Source Sans Pro Light" panose="020B0403030403020204" pitchFamily="34" charset="0"/>
                <a:ea typeface="Source Sans Pro Light" panose="020B0403030403020204" pitchFamily="34" charset="0"/>
              </a:defRPr>
            </a:lvl1pPr>
          </a:lstStyle>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p>
          <a:p>
            <a:pPr lvl="0"/>
            <a:r>
              <a:rPr lang="en-GB" dirty="0"/>
              <a:t>Placeholder Text, insert content here.</a:t>
            </a:r>
            <a:endParaRPr lang="x-none" dirty="0"/>
          </a:p>
          <a:p>
            <a:pPr lvl="0"/>
            <a:r>
              <a:rPr lang="en-GB" dirty="0"/>
              <a:t>Placeholder Text, insert content here.</a:t>
            </a:r>
          </a:p>
          <a:p>
            <a:pPr lvl="0"/>
            <a:r>
              <a:rPr lang="en-GB" dirty="0"/>
              <a:t>Placeholder Text, insert content here.</a:t>
            </a:r>
            <a:endParaRPr lang="x-none" dirty="0"/>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434709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GROUP WORK</a:t>
            </a:r>
          </a:p>
        </p:txBody>
      </p:sp>
      <p:sp>
        <p:nvSpPr>
          <p:cNvPr id="3" name="2 Marcador de texto"/>
          <p:cNvSpPr>
            <a:spLocks noGrp="1"/>
          </p:cNvSpPr>
          <p:nvPr>
            <p:ph type="body" sz="quarter" idx="15" hasCustomPrompt="1"/>
          </p:nvPr>
        </p:nvSpPr>
        <p:spPr>
          <a:xfrm>
            <a:off x="226800" y="788400"/>
            <a:ext cx="4814887" cy="315460"/>
          </a:xfrm>
          <a:prstGeom prst="rect">
            <a:avLst/>
          </a:prstGeom>
        </p:spPr>
        <p:txBody>
          <a:bodyPr/>
          <a:lstStyle>
            <a:lvl1pPr marL="0" indent="0">
              <a:buNone/>
              <a:defRPr lang="es-VE" sz="1800" b="0" i="0" kern="1200" spc="0" baseline="0" dirty="0">
                <a:solidFill>
                  <a:srgbClr val="C2B195"/>
                </a:solidFill>
                <a:latin typeface="Source Sans Pro Light" pitchFamily="34" charset="0"/>
                <a:ea typeface="Source Sans Pro Light"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s-ES" dirty="0" err="1"/>
              <a:t>Insert</a:t>
            </a:r>
            <a:r>
              <a:rPr lang="es-ES" dirty="0"/>
              <a:t> </a:t>
            </a:r>
            <a:r>
              <a:rPr lang="es-ES" dirty="0" err="1"/>
              <a:t>Subtitle</a:t>
            </a:r>
            <a:r>
              <a:rPr lang="es-ES" dirty="0"/>
              <a:t> </a:t>
            </a:r>
            <a:r>
              <a:rPr lang="es-ES" dirty="0" err="1"/>
              <a:t>here</a:t>
            </a:r>
            <a:endParaRPr lang="es-VE" dirty="0"/>
          </a:p>
        </p:txBody>
      </p:sp>
      <p:sp>
        <p:nvSpPr>
          <p:cNvPr id="5" name="4 Marcador de texto"/>
          <p:cNvSpPr>
            <a:spLocks noGrp="1"/>
          </p:cNvSpPr>
          <p:nvPr>
            <p:ph type="body" sz="quarter" idx="16" hasCustomPrompt="1"/>
          </p:nvPr>
        </p:nvSpPr>
        <p:spPr>
          <a:xfrm>
            <a:off x="225425" y="6526213"/>
            <a:ext cx="1015200" cy="278162"/>
          </a:xfrm>
          <a:prstGeom prst="rect">
            <a:avLst/>
          </a:prstGeom>
        </p:spPr>
        <p:txBody>
          <a:bodyPr/>
          <a:lstStyle>
            <a:lvl1pPr marL="0" indent="0">
              <a:buNone/>
              <a:defRPr lang="es-ES" sz="1400" kern="1200" baseline="0" dirty="0" smtClean="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vl2pPr>
              <a:defRPr lang="es-ES" sz="1400" kern="1200" dirty="0" smtClean="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2pPr>
            <a:lvl3pPr>
              <a:defRPr lang="es-ES" sz="1400" kern="1200" dirty="0" smtClean="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3pPr>
            <a:lvl4pPr>
              <a:defRPr lang="es-ES" sz="1400" kern="1200" dirty="0" smtClean="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4pPr>
            <a:lvl5pPr>
              <a:defRPr lang="es-VE" sz="1400" kern="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5pPr>
          </a:lstStyle>
          <a:p>
            <a:pPr lvl="0"/>
            <a:r>
              <a:rPr lang="es-ES" dirty="0"/>
              <a:t>MODULE X:</a:t>
            </a:r>
          </a:p>
        </p:txBody>
      </p:sp>
      <p:sp>
        <p:nvSpPr>
          <p:cNvPr id="7" name="6 Marcador de texto"/>
          <p:cNvSpPr>
            <a:spLocks noGrp="1"/>
          </p:cNvSpPr>
          <p:nvPr>
            <p:ph type="body" sz="quarter" idx="17" hasCustomPrompt="1"/>
          </p:nvPr>
        </p:nvSpPr>
        <p:spPr>
          <a:xfrm>
            <a:off x="1071275" y="6489340"/>
            <a:ext cx="5976000" cy="370800"/>
          </a:xfrm>
          <a:prstGeom prst="rect">
            <a:avLst/>
          </a:prstGeom>
        </p:spPr>
        <p:txBody>
          <a:bodyPr/>
          <a:lstStyle>
            <a:lvl1pPr marL="0" indent="0">
              <a:lnSpc>
                <a:spcPct val="100000"/>
              </a:lnSpc>
              <a:buNone/>
              <a:defRPr lang="es-ES" sz="1400" b="0" i="0" kern="1200" baseline="0" dirty="0" smtClean="0">
                <a:solidFill>
                  <a:schemeClr val="bg1"/>
                </a:solidFill>
                <a:latin typeface="Source Sans Pro Light" panose="020B0403030403020204" pitchFamily="34" charset="0"/>
                <a:ea typeface="Source Sans Pro Light" panose="020B0403030403020204" pitchFamily="34" charset="0"/>
                <a:cs typeface="+mn-cs"/>
              </a:defRPr>
            </a:lvl1pPr>
            <a:lvl2pPr marL="457200" indent="0">
              <a:buNone/>
              <a:defRPr lang="es-ES" sz="1400" b="0" i="0" kern="1200" dirty="0" smtClean="0">
                <a:solidFill>
                  <a:schemeClr val="bg1"/>
                </a:solidFill>
                <a:latin typeface="Source Sans Pro Light" panose="020B0403030403020204" pitchFamily="34" charset="0"/>
                <a:ea typeface="Source Sans Pro Light" panose="020B0403030403020204" pitchFamily="34" charset="0"/>
                <a:cs typeface="+mn-cs"/>
              </a:defRPr>
            </a:lvl2pPr>
            <a:lvl3pPr marL="914400" indent="0">
              <a:buNone/>
              <a:defRPr lang="es-ES" sz="1400" b="0" i="0" kern="1200" dirty="0" smtClean="0">
                <a:solidFill>
                  <a:schemeClr val="bg1"/>
                </a:solidFill>
                <a:latin typeface="Source Sans Pro Light" panose="020B0403030403020204" pitchFamily="34" charset="0"/>
                <a:ea typeface="Source Sans Pro Light" panose="020B0403030403020204" pitchFamily="34" charset="0"/>
                <a:cs typeface="+mn-cs"/>
              </a:defRPr>
            </a:lvl3pPr>
            <a:lvl4pPr marL="1371600" indent="0">
              <a:buNone/>
              <a:defRPr lang="es-ES" sz="1400" b="0" i="0" kern="1200" dirty="0" smtClean="0">
                <a:solidFill>
                  <a:schemeClr val="bg1"/>
                </a:solidFill>
                <a:latin typeface="Source Sans Pro Light" panose="020B0403030403020204" pitchFamily="34" charset="0"/>
                <a:ea typeface="Source Sans Pro Light" panose="020B0403030403020204" pitchFamily="34" charset="0"/>
                <a:cs typeface="+mn-cs"/>
              </a:defRPr>
            </a:lvl4pPr>
            <a:lvl5pPr marL="1828800" indent="0">
              <a:buNone/>
              <a:defRPr lang="es-VE" sz="1400" b="0" i="0" kern="1200" dirty="0">
                <a:solidFill>
                  <a:schemeClr val="bg1"/>
                </a:solidFill>
                <a:latin typeface="Source Sans Pro Light" panose="020B0403030403020204" pitchFamily="34" charset="0"/>
                <a:ea typeface="Source Sans Pro Light" panose="020B0403030403020204" pitchFamily="34" charset="0"/>
                <a:cs typeface="+mn-cs"/>
              </a:defRPr>
            </a:lvl5pPr>
          </a:lstStyle>
          <a:p>
            <a:pPr lvl="0"/>
            <a:r>
              <a:rPr lang="es-ES" dirty="0"/>
              <a:t>INSERT SUBTITLE HERE</a:t>
            </a:r>
          </a:p>
        </p:txBody>
      </p:sp>
      <p:cxnSp>
        <p:nvCxnSpPr>
          <p:cNvPr id="20"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3" y="1099712"/>
            <a:ext cx="4552182" cy="0"/>
          </a:xfrm>
          <a:prstGeom prst="line">
            <a:avLst/>
          </a:prstGeom>
          <a:ln>
            <a:solidFill>
              <a:srgbClr val="C2B195"/>
            </a:solidFill>
          </a:ln>
        </p:spPr>
        <p:style>
          <a:lnRef idx="1">
            <a:schemeClr val="accent1"/>
          </a:lnRef>
          <a:fillRef idx="0">
            <a:schemeClr val="accent1"/>
          </a:fillRef>
          <a:effectRef idx="0">
            <a:schemeClr val="accent1"/>
          </a:effectRef>
          <a:fontRef idx="minor">
            <a:schemeClr val="tx1"/>
          </a:fontRef>
        </p:style>
      </p:cxnSp>
      <p:sp>
        <p:nvSpPr>
          <p:cNvPr id="25" name="5 Marcador de texto"/>
          <p:cNvSpPr>
            <a:spLocks noGrp="1"/>
          </p:cNvSpPr>
          <p:nvPr>
            <p:ph type="body" sz="quarter" idx="18" hasCustomPrompt="1"/>
          </p:nvPr>
        </p:nvSpPr>
        <p:spPr>
          <a:xfrm>
            <a:off x="313433" y="1270000"/>
            <a:ext cx="8229600" cy="355600"/>
          </a:xfrm>
          <a:prstGeom prst="rect">
            <a:avLst/>
          </a:prstGeom>
        </p:spPr>
        <p:txBody>
          <a:bodyPr anchor="ctr"/>
          <a:lstStyle>
            <a:lvl1pPr marL="0" indent="0" algn="l">
              <a:lnSpc>
                <a:spcPct val="100000"/>
              </a:lnSpc>
              <a:buNone/>
              <a:defRPr sz="1800" b="1" baseline="0">
                <a:latin typeface="Source Sans Pro Semibold" pitchFamily="34" charset="0"/>
              </a:defRPr>
            </a:lvl1pPr>
          </a:lstStyle>
          <a:p>
            <a:pPr lvl="0"/>
            <a:r>
              <a:rPr lang="es-ES" dirty="0" err="1"/>
              <a:t>Placement</a:t>
            </a:r>
            <a:r>
              <a:rPr lang="es-ES" dirty="0"/>
              <a:t> </a:t>
            </a:r>
            <a:r>
              <a:rPr lang="es-ES" dirty="0" err="1"/>
              <a:t>Title</a:t>
            </a:r>
            <a:endParaRPr lang="es-ES" dirty="0"/>
          </a:p>
        </p:txBody>
      </p:sp>
    </p:spTree>
    <p:extLst>
      <p:ext uri="{BB962C8B-B14F-4D97-AF65-F5344CB8AC3E}">
        <p14:creationId xmlns:p14="http://schemas.microsoft.com/office/powerpoint/2010/main" val="7198100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0ED219E-1493-2247-B0B9-4357F28810F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27652" b="1255"/>
          <a:stretch/>
        </p:blipFill>
        <p:spPr>
          <a:xfrm>
            <a:off x="0" y="385762"/>
            <a:ext cx="9144000" cy="6026613"/>
          </a:xfrm>
          <a:prstGeom prst="rect">
            <a:avLst/>
          </a:prstGeom>
        </p:spPr>
      </p:pic>
      <p:sp>
        <p:nvSpPr>
          <p:cNvPr id="15" name="Rectangle 14">
            <a:extLst>
              <a:ext uri="{FF2B5EF4-FFF2-40B4-BE49-F238E27FC236}">
                <a16:creationId xmlns:a16="http://schemas.microsoft.com/office/drawing/2014/main" id="{F38C7339-3368-E74E-A628-41008B4B7AF2}"/>
              </a:ext>
            </a:extLst>
          </p:cNvPr>
          <p:cNvSpPr/>
          <p:nvPr userDrawn="1"/>
        </p:nvSpPr>
        <p:spPr>
          <a:xfrm rot="5400000">
            <a:off x="2503967" y="-2503968"/>
            <a:ext cx="4136065" cy="9144000"/>
          </a:xfrm>
          <a:prstGeom prst="rect">
            <a:avLst/>
          </a:prstGeom>
          <a:gradFill flip="none" rotWithShape="1">
            <a:gsLst>
              <a:gs pos="52000">
                <a:schemeClr val="bg1">
                  <a:alpha val="95000"/>
                </a:schemeClr>
              </a:gs>
              <a:gs pos="40000">
                <a:schemeClr val="bg1"/>
              </a:gs>
              <a:gs pos="77000">
                <a:schemeClr val="bg1">
                  <a:alpha val="35000"/>
                </a:schemeClr>
              </a:gs>
              <a:gs pos="100000">
                <a:schemeClr val="bg1">
                  <a:alpha val="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9">
            <a:extLst>
              <a:ext uri="{FF2B5EF4-FFF2-40B4-BE49-F238E27FC236}">
                <a16:creationId xmlns:a16="http://schemas.microsoft.com/office/drawing/2014/main" id="{D8636154-4781-4B49-A2BA-120CCCBEB783}"/>
              </a:ext>
            </a:extLst>
          </p:cNvPr>
          <p:cNvSpPr txBox="1">
            <a:spLocks/>
          </p:cNvSpPr>
          <p:nvPr userDrawn="1"/>
        </p:nvSpPr>
        <p:spPr>
          <a:xfrm>
            <a:off x="224901" y="8738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it’s the closing slide of the closing session.</a:t>
            </a:r>
          </a:p>
        </p:txBody>
      </p:sp>
      <p:sp>
        <p:nvSpPr>
          <p:cNvPr id="11" name="Text Placeholder 19">
            <a:extLst>
              <a:ext uri="{FF2B5EF4-FFF2-40B4-BE49-F238E27FC236}">
                <a16:creationId xmlns:a16="http://schemas.microsoft.com/office/drawing/2014/main" id="{2EB335EE-C723-9D4E-9439-3E76FDBC4A56}"/>
              </a:ext>
            </a:extLst>
          </p:cNvPr>
          <p:cNvSpPr txBox="1">
            <a:spLocks/>
          </p:cNvSpPr>
          <p:nvPr userDrawn="1"/>
        </p:nvSpPr>
        <p:spPr>
          <a:xfrm>
            <a:off x="224901" y="283385"/>
            <a:ext cx="7101874"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HOW SAD!</a:t>
            </a:r>
          </a:p>
        </p:txBody>
      </p:sp>
    </p:spTree>
    <p:extLst>
      <p:ext uri="{BB962C8B-B14F-4D97-AF65-F5344CB8AC3E}">
        <p14:creationId xmlns:p14="http://schemas.microsoft.com/office/powerpoint/2010/main" val="4189544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dule 3">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E005F4-5EA6-4B43-96FF-4DB49C29AB55}"/>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 3</a:t>
            </a:r>
          </a:p>
        </p:txBody>
      </p:sp>
      <p:pic>
        <p:nvPicPr>
          <p:cNvPr id="8" name="Picture 1" descr="C:\Users\Darryl\Documents\Darryl's Docs\Work\WHO\WHO SSP 2015 -\SSP Trng Pckg\SSP icons\14118_SSP Manual-Module 3-ICON transparent.tif">
            <a:extLst>
              <a:ext uri="{FF2B5EF4-FFF2-40B4-BE49-F238E27FC236}">
                <a16:creationId xmlns:a16="http://schemas.microsoft.com/office/drawing/2014/main" id="{9E95E759-5B1F-7640-945D-95205D5A1AD4}"/>
              </a:ext>
            </a:extLst>
          </p:cNvPr>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2447045" y="1280801"/>
            <a:ext cx="1169005" cy="1261875"/>
          </a:xfrm>
          <a:prstGeom prst="rect">
            <a:avLst/>
          </a:prstGeom>
          <a:noFill/>
          <a:ln w="9525">
            <a:noFill/>
            <a:miter lim="800000"/>
            <a:headEnd/>
            <a:tailEnd/>
          </a:ln>
        </p:spPr>
      </p:pic>
      <p:sp>
        <p:nvSpPr>
          <p:cNvPr id="11" name="Text Placeholder 19">
            <a:extLst>
              <a:ext uri="{FF2B5EF4-FFF2-40B4-BE49-F238E27FC236}">
                <a16:creationId xmlns:a16="http://schemas.microsoft.com/office/drawing/2014/main" id="{E8FD6E68-A427-3B40-A7C7-B89E197FF6EF}"/>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4018961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odule 4">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2CEB50-E8E4-664C-ABC9-9AA7ABFD3EFE}"/>
              </a:ext>
            </a:extLst>
          </p:cNvPr>
          <p:cNvSpPr txBox="1"/>
          <p:nvPr userDrawn="1"/>
        </p:nvSpPr>
        <p:spPr>
          <a:xfrm>
            <a:off x="2498651" y="2542676"/>
            <a:ext cx="4146698" cy="830997"/>
          </a:xfrm>
          <a:prstGeom prst="rect">
            <a:avLst/>
          </a:prstGeom>
          <a:noFill/>
        </p:spPr>
        <p:txBody>
          <a:bodyPr wrap="square" rtlCol="0">
            <a:spAutoFit/>
          </a:bodyPr>
          <a:lstStyle/>
          <a:p>
            <a:r>
              <a:rPr lang="en-GB" sz="4800" b="1" spc="300" dirty="0">
                <a:solidFill>
                  <a:srgbClr val="543900"/>
                </a:solidFill>
                <a:latin typeface="Source Sans Pro Light" panose="020B0403030403020204" pitchFamily="34" charset="0"/>
                <a:ea typeface="Source Sans Pro Light" panose="020B0403030403020204" pitchFamily="34" charset="0"/>
                <a:cs typeface="Arial" panose="020B0604020202020204" pitchFamily="34" charset="0"/>
              </a:rPr>
              <a:t>MODUL 4</a:t>
            </a:r>
          </a:p>
        </p:txBody>
      </p:sp>
      <p:pic>
        <p:nvPicPr>
          <p:cNvPr id="9" name="Picture 2" descr="C:\Users\Darryl\Documents\Darryl's Docs\Work\WHO\WHO SSP 2015 -\SSP Trng Pckg\SSP icons\14118_SSP Manual-Module 4-Icon.jpg">
            <a:extLst>
              <a:ext uri="{FF2B5EF4-FFF2-40B4-BE49-F238E27FC236}">
                <a16:creationId xmlns:a16="http://schemas.microsoft.com/office/drawing/2014/main" id="{F29350B6-4A73-C842-8642-58D5867D93CD}"/>
              </a:ext>
            </a:extLst>
          </p:cNvPr>
          <p:cNvPicPr>
            <a:picLocks noChangeAspect="1" noChangeArrowheads="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2467116" y="1470668"/>
            <a:ext cx="1462797" cy="1048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9">
            <a:extLst>
              <a:ext uri="{FF2B5EF4-FFF2-40B4-BE49-F238E27FC236}">
                <a16:creationId xmlns:a16="http://schemas.microsoft.com/office/drawing/2014/main" id="{2D8C60BA-B809-CD4C-AA88-2556C6DF2B0E}"/>
              </a:ext>
            </a:extLst>
          </p:cNvPr>
          <p:cNvSpPr>
            <a:spLocks noGrp="1"/>
          </p:cNvSpPr>
          <p:nvPr>
            <p:ph type="body" sz="quarter" idx="13" hasCustomPrompt="1"/>
          </p:nvPr>
        </p:nvSpPr>
        <p:spPr>
          <a:xfrm>
            <a:off x="2527107" y="3205826"/>
            <a:ext cx="3517900" cy="1227138"/>
          </a:xfrm>
          <a:prstGeom prst="rect">
            <a:avLst/>
          </a:prstGeom>
        </p:spPr>
        <p:txBody>
          <a:bodyPr/>
          <a:lstStyle>
            <a:lvl1pPr marL="0" indent="0">
              <a:buNone/>
              <a:defRPr sz="3200" b="0" i="0">
                <a:solidFill>
                  <a:srgbClr val="C2B195"/>
                </a:solidFill>
                <a:latin typeface="Source Sans Pro Light" panose="020B0403030403020204" pitchFamily="34" charset="0"/>
                <a:ea typeface="Source Sans Pro Light" panose="020B0403030403020204" pitchFamily="34" charset="0"/>
              </a:defRPr>
            </a:lvl1pPr>
          </a:lstStyle>
          <a:p>
            <a:pPr lvl="0"/>
            <a:r>
              <a:rPr lang="en-GB" dirty="0"/>
              <a:t>Insert Subtitle here</a:t>
            </a:r>
            <a:endParaRPr lang="x-none" dirty="0"/>
          </a:p>
        </p:txBody>
      </p:sp>
    </p:spTree>
    <p:extLst>
      <p:ext uri="{BB962C8B-B14F-4D97-AF65-F5344CB8AC3E}">
        <p14:creationId xmlns:p14="http://schemas.microsoft.com/office/powerpoint/2010/main" val="259081549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5" Type="http://schemas.openxmlformats.org/officeDocument/2006/relationships/image" Target="../media/image3.pn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3.png"/><Relationship Id="rId5" Type="http://schemas.openxmlformats.org/officeDocument/2006/relationships/slideLayout" Target="../slideLayouts/slideLayout10.xml"/><Relationship Id="rId10" Type="http://schemas.openxmlformats.org/officeDocument/2006/relationships/theme" Target="../theme/theme3.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5.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3.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8.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3.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9.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378834"/>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FCA4E0-8181-A64C-9B0C-389DAEAB4C09}"/>
              </a:ext>
            </a:extLst>
          </p:cNvPr>
          <p:cNvSpPr/>
          <p:nvPr userDrawn="1"/>
        </p:nvSpPr>
        <p:spPr>
          <a:xfrm>
            <a:off x="0" y="6411433"/>
            <a:ext cx="9144000" cy="446567"/>
          </a:xfrm>
          <a:prstGeom prst="rect">
            <a:avLst/>
          </a:prstGeom>
          <a:solidFill>
            <a:srgbClr val="C2B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8" name="Picture 7" descr="A picture containing drawing&#10;&#10;Description automatically generated">
            <a:extLst>
              <a:ext uri="{FF2B5EF4-FFF2-40B4-BE49-F238E27FC236}">
                <a16:creationId xmlns:a16="http://schemas.microsoft.com/office/drawing/2014/main" id="{061177B0-6583-6845-8AA1-8C9FE488360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41072407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88525F-CE1A-B148-BEFF-8659AEF7251E}"/>
              </a:ext>
            </a:extLst>
          </p:cNvPr>
          <p:cNvSpPr/>
          <p:nvPr userDrawn="1"/>
        </p:nvSpPr>
        <p:spPr>
          <a:xfrm>
            <a:off x="0" y="5741580"/>
            <a:ext cx="9144000" cy="1132368"/>
          </a:xfrm>
          <a:prstGeom prst="rect">
            <a:avLst/>
          </a:prstGeom>
          <a:gradFill>
            <a:gsLst>
              <a:gs pos="0">
                <a:schemeClr val="bg1">
                  <a:alpha val="88000"/>
                </a:schemeClr>
              </a:gs>
              <a:gs pos="69000">
                <a:schemeClr val="bg1">
                  <a:alpha val="9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x-none"/>
          </a:p>
        </p:txBody>
      </p:sp>
      <p:sp>
        <p:nvSpPr>
          <p:cNvPr id="12" name="Rectangle 11">
            <a:extLst>
              <a:ext uri="{FF2B5EF4-FFF2-40B4-BE49-F238E27FC236}">
                <a16:creationId xmlns:a16="http://schemas.microsoft.com/office/drawing/2014/main" id="{95087187-7DB8-6A4E-AB47-966BBB9F0ED1}"/>
              </a:ext>
            </a:extLst>
          </p:cNvPr>
          <p:cNvSpPr/>
          <p:nvPr userDrawn="1"/>
        </p:nvSpPr>
        <p:spPr>
          <a:xfrm>
            <a:off x="0" y="15043"/>
            <a:ext cx="9144000" cy="1035463"/>
          </a:xfrm>
          <a:prstGeom prst="rect">
            <a:avLst/>
          </a:prstGeom>
          <a:solidFill>
            <a:srgbClr val="EAB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x-none"/>
          </a:p>
        </p:txBody>
      </p:sp>
      <p:pic>
        <p:nvPicPr>
          <p:cNvPr id="13" name="Picture 12" descr="A picture containing drawing&#10;&#10;Description automatically generated">
            <a:extLst>
              <a:ext uri="{FF2B5EF4-FFF2-40B4-BE49-F238E27FC236}">
                <a16:creationId xmlns:a16="http://schemas.microsoft.com/office/drawing/2014/main" id="{30B41ACD-35AC-8943-A422-82E1F4E77ED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696191" y="15043"/>
            <a:ext cx="2258745" cy="820860"/>
          </a:xfrm>
          <a:prstGeom prst="rect">
            <a:avLst/>
          </a:prstGeom>
        </p:spPr>
      </p:pic>
    </p:spTree>
    <p:extLst>
      <p:ext uri="{BB962C8B-B14F-4D97-AF65-F5344CB8AC3E}">
        <p14:creationId xmlns:p14="http://schemas.microsoft.com/office/powerpoint/2010/main" val="2850626881"/>
      </p:ext>
    </p:extLst>
  </p:cSld>
  <p:clrMap bg1="lt1" tx1="dk1" bg2="lt2" tx2="dk2" accent1="accent1" accent2="accent2" accent3="accent3" accent4="accent4" accent5="accent5" accent6="accent6" hlink="hlink" folHlink="folHlink"/>
  <p:sldLayoutIdLst>
    <p:sldLayoutId id="2147483704" r:id="rId1"/>
    <p:sldLayoutId id="2147483719" r:id="rId2"/>
    <p:sldLayoutId id="2147483805" r:id="rId3"/>
    <p:sldLayoutId id="214748380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C7C3C-1BA1-7145-9B81-ECAF5FFC5D56}"/>
              </a:ext>
            </a:extLst>
          </p:cNvPr>
          <p:cNvSpPr/>
          <p:nvPr userDrawn="1"/>
        </p:nvSpPr>
        <p:spPr>
          <a:xfrm>
            <a:off x="0" y="6411433"/>
            <a:ext cx="9144000" cy="446567"/>
          </a:xfrm>
          <a:prstGeom prst="rect">
            <a:avLst/>
          </a:prstGeom>
          <a:solidFill>
            <a:srgbClr val="EAB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1" name="Picture 10" descr="A picture containing drawing&#10;&#10;Description automatically generated">
            <a:extLst>
              <a:ext uri="{FF2B5EF4-FFF2-40B4-BE49-F238E27FC236}">
                <a16:creationId xmlns:a16="http://schemas.microsoft.com/office/drawing/2014/main" id="{2D788298-CD0F-3B4D-B5B6-134873A483C4}"/>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29439222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801" r:id="rId7"/>
    <p:sldLayoutId id="2147483802" r:id="rId8"/>
    <p:sldLayoutId id="214748386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4E8CDAE-2C15-974B-939F-8E88430F646F}"/>
              </a:ext>
            </a:extLst>
          </p:cNvPr>
          <p:cNvGrpSpPr/>
          <p:nvPr userDrawn="1"/>
        </p:nvGrpSpPr>
        <p:grpSpPr>
          <a:xfrm>
            <a:off x="3577490" y="1190932"/>
            <a:ext cx="1989021" cy="4687992"/>
            <a:chOff x="3544909" y="1190932"/>
            <a:chExt cx="1989021" cy="4687992"/>
          </a:xfrm>
        </p:grpSpPr>
        <p:grpSp>
          <p:nvGrpSpPr>
            <p:cNvPr id="9" name="Group 8">
              <a:extLst>
                <a:ext uri="{FF2B5EF4-FFF2-40B4-BE49-F238E27FC236}">
                  <a16:creationId xmlns:a16="http://schemas.microsoft.com/office/drawing/2014/main" id="{36DAB557-3F36-964A-9ACD-E6607DA8720C}"/>
                </a:ext>
              </a:extLst>
            </p:cNvPr>
            <p:cNvGrpSpPr/>
            <p:nvPr/>
          </p:nvGrpSpPr>
          <p:grpSpPr>
            <a:xfrm rot="16200000">
              <a:off x="2187826" y="3416475"/>
              <a:ext cx="4687992" cy="236905"/>
              <a:chOff x="3748461" y="3161096"/>
              <a:chExt cx="4687992" cy="236905"/>
            </a:xfrm>
          </p:grpSpPr>
          <p:cxnSp>
            <p:nvCxnSpPr>
              <p:cNvPr id="14" name="Straight Connector 13">
                <a:extLst>
                  <a:ext uri="{FF2B5EF4-FFF2-40B4-BE49-F238E27FC236}">
                    <a16:creationId xmlns:a16="http://schemas.microsoft.com/office/drawing/2014/main" id="{4602C8BC-32A0-8042-A356-897189B7D9AF}"/>
                  </a:ext>
                </a:extLst>
              </p:cNvPr>
              <p:cNvCxnSpPr>
                <a:cxnSpLocks/>
              </p:cNvCxnSpPr>
              <p:nvPr/>
            </p:nvCxnSpPr>
            <p:spPr>
              <a:xfrm rot="5400000">
                <a:off x="6092457" y="912087"/>
                <a:ext cx="0" cy="4687992"/>
              </a:xfrm>
              <a:prstGeom prst="line">
                <a:avLst/>
              </a:prstGeom>
              <a:ln>
                <a:solidFill>
                  <a:srgbClr val="E0DCD5"/>
                </a:solidFill>
              </a:ln>
            </p:spPr>
            <p:style>
              <a:lnRef idx="1">
                <a:schemeClr val="accent1"/>
              </a:lnRef>
              <a:fillRef idx="0">
                <a:schemeClr val="accent1"/>
              </a:fillRef>
              <a:effectRef idx="0">
                <a:schemeClr val="accent1"/>
              </a:effectRef>
              <a:fontRef idx="minor">
                <a:schemeClr val="tx1"/>
              </a:fontRef>
            </p:style>
          </p:cxnSp>
          <p:sp>
            <p:nvSpPr>
              <p:cNvPr id="15" name="Down Arrow 14">
                <a:extLst>
                  <a:ext uri="{FF2B5EF4-FFF2-40B4-BE49-F238E27FC236}">
                    <a16:creationId xmlns:a16="http://schemas.microsoft.com/office/drawing/2014/main" id="{3F68EC76-93D6-F14B-B97E-FDD3AA35069C}"/>
                  </a:ext>
                </a:extLst>
              </p:cNvPr>
              <p:cNvSpPr/>
              <p:nvPr/>
            </p:nvSpPr>
            <p:spPr>
              <a:xfrm>
                <a:off x="404165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Down Arrow 15">
                <a:extLst>
                  <a:ext uri="{FF2B5EF4-FFF2-40B4-BE49-F238E27FC236}">
                    <a16:creationId xmlns:a16="http://schemas.microsoft.com/office/drawing/2014/main" id="{749547D3-B696-DD4C-A812-AAEF8A36F54E}"/>
                  </a:ext>
                </a:extLst>
              </p:cNvPr>
              <p:cNvSpPr/>
              <p:nvPr/>
            </p:nvSpPr>
            <p:spPr>
              <a:xfrm>
                <a:off x="4686701"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7" name="Down Arrow 16">
                <a:extLst>
                  <a:ext uri="{FF2B5EF4-FFF2-40B4-BE49-F238E27FC236}">
                    <a16:creationId xmlns:a16="http://schemas.microsoft.com/office/drawing/2014/main" id="{021851FB-C4B1-FA44-ADCA-5B13C1CDE123}"/>
                  </a:ext>
                </a:extLst>
              </p:cNvPr>
              <p:cNvSpPr/>
              <p:nvPr/>
            </p:nvSpPr>
            <p:spPr>
              <a:xfrm>
                <a:off x="5331743"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Down Arrow 17">
                <a:extLst>
                  <a:ext uri="{FF2B5EF4-FFF2-40B4-BE49-F238E27FC236}">
                    <a16:creationId xmlns:a16="http://schemas.microsoft.com/office/drawing/2014/main" id="{4EB5F96C-CC84-E34C-934E-4CC798BFB783}"/>
                  </a:ext>
                </a:extLst>
              </p:cNvPr>
              <p:cNvSpPr/>
              <p:nvPr/>
            </p:nvSpPr>
            <p:spPr>
              <a:xfrm>
                <a:off x="5976785"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Down Arrow 18">
                <a:extLst>
                  <a:ext uri="{FF2B5EF4-FFF2-40B4-BE49-F238E27FC236}">
                    <a16:creationId xmlns:a16="http://schemas.microsoft.com/office/drawing/2014/main" id="{0F1FB291-DAFF-6E48-9E07-A7C43FC23D3F}"/>
                  </a:ext>
                </a:extLst>
              </p:cNvPr>
              <p:cNvSpPr/>
              <p:nvPr/>
            </p:nvSpPr>
            <p:spPr>
              <a:xfrm>
                <a:off x="6621827" y="3161096"/>
                <a:ext cx="188816" cy="23690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0" name="Down Arrow 19">
                <a:extLst>
                  <a:ext uri="{FF2B5EF4-FFF2-40B4-BE49-F238E27FC236}">
                    <a16:creationId xmlns:a16="http://schemas.microsoft.com/office/drawing/2014/main" id="{3B618FE2-B28E-D048-872A-7085AD433CE2}"/>
                  </a:ext>
                </a:extLst>
              </p:cNvPr>
              <p:cNvSpPr/>
              <p:nvPr/>
            </p:nvSpPr>
            <p:spPr>
              <a:xfrm>
                <a:off x="726686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1" name="Down Arrow 20">
                <a:extLst>
                  <a:ext uri="{FF2B5EF4-FFF2-40B4-BE49-F238E27FC236}">
                    <a16:creationId xmlns:a16="http://schemas.microsoft.com/office/drawing/2014/main" id="{ABD25A1E-EF80-EB4E-9306-E58398063D4F}"/>
                  </a:ext>
                </a:extLst>
              </p:cNvPr>
              <p:cNvSpPr/>
              <p:nvPr/>
            </p:nvSpPr>
            <p:spPr>
              <a:xfrm>
                <a:off x="7911909" y="3161096"/>
                <a:ext cx="188816" cy="236905"/>
              </a:xfrm>
              <a:prstGeom prst="downArrow">
                <a:avLst/>
              </a:prstGeom>
              <a:solidFill>
                <a:srgbClr val="E0D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
          <p:nvSpPr>
            <p:cNvPr id="10" name="Oval 9">
              <a:extLst>
                <a:ext uri="{FF2B5EF4-FFF2-40B4-BE49-F238E27FC236}">
                  <a16:creationId xmlns:a16="http://schemas.microsoft.com/office/drawing/2014/main" id="{021F8FE1-0888-0D44-A941-4E2668D5AE06}"/>
                </a:ext>
              </a:extLst>
            </p:cNvPr>
            <p:cNvSpPr/>
            <p:nvPr/>
          </p:nvSpPr>
          <p:spPr>
            <a:xfrm>
              <a:off x="3598804" y="2624252"/>
              <a:ext cx="1935126" cy="177563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Doughnut 11">
              <a:extLst>
                <a:ext uri="{FF2B5EF4-FFF2-40B4-BE49-F238E27FC236}">
                  <a16:creationId xmlns:a16="http://schemas.microsoft.com/office/drawing/2014/main" id="{DAA18B67-FBF3-D24E-BEA9-D9C7E67946D1}"/>
                </a:ext>
              </a:extLst>
            </p:cNvPr>
            <p:cNvSpPr/>
            <p:nvPr/>
          </p:nvSpPr>
          <p:spPr>
            <a:xfrm flipH="1">
              <a:off x="3544909" y="2547092"/>
              <a:ext cx="1952525" cy="1952525"/>
            </a:xfrm>
            <a:prstGeom prst="donut">
              <a:avLst>
                <a:gd name="adj" fmla="val 12611"/>
              </a:avLst>
            </a:prstGeom>
            <a:solidFill>
              <a:srgbClr val="EABB1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13" name="Freeform 12">
              <a:extLst>
                <a:ext uri="{FF2B5EF4-FFF2-40B4-BE49-F238E27FC236}">
                  <a16:creationId xmlns:a16="http://schemas.microsoft.com/office/drawing/2014/main" id="{AC56BD5F-60BF-564E-B1D1-43ED28D7F052}"/>
                </a:ext>
              </a:extLst>
            </p:cNvPr>
            <p:cNvSpPr/>
            <p:nvPr/>
          </p:nvSpPr>
          <p:spPr>
            <a:xfrm flipH="1">
              <a:off x="4535260" y="2547092"/>
              <a:ext cx="976263" cy="1952525"/>
            </a:xfrm>
            <a:custGeom>
              <a:avLst/>
              <a:gdLst>
                <a:gd name="connsiteX0" fmla="*/ 1073889 w 1073889"/>
                <a:gd name="connsiteY0" fmla="*/ 0 h 2147778"/>
                <a:gd name="connsiteX1" fmla="*/ 1073889 w 1073889"/>
                <a:gd name="connsiteY1" fmla="*/ 270857 h 2147778"/>
                <a:gd name="connsiteX2" fmla="*/ 1073888 w 1073889"/>
                <a:gd name="connsiteY2" fmla="*/ 270857 h 2147778"/>
                <a:gd name="connsiteX3" fmla="*/ 270856 w 1073889"/>
                <a:gd name="connsiteY3" fmla="*/ 1073889 h 2147778"/>
                <a:gd name="connsiteX4" fmla="*/ 1073888 w 1073889"/>
                <a:gd name="connsiteY4" fmla="*/ 1876921 h 2147778"/>
                <a:gd name="connsiteX5" fmla="*/ 1073889 w 1073889"/>
                <a:gd name="connsiteY5" fmla="*/ 1876921 h 2147778"/>
                <a:gd name="connsiteX6" fmla="*/ 1073889 w 1073889"/>
                <a:gd name="connsiteY6" fmla="*/ 2147778 h 2147778"/>
                <a:gd name="connsiteX7" fmla="*/ 0 w 1073889"/>
                <a:gd name="connsiteY7" fmla="*/ 1073889 h 2147778"/>
                <a:gd name="connsiteX8" fmla="*/ 1073889 w 1073889"/>
                <a:gd name="connsiteY8" fmla="*/ 0 h 214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889" h="2147778">
                  <a:moveTo>
                    <a:pt x="1073889" y="0"/>
                  </a:moveTo>
                  <a:lnTo>
                    <a:pt x="1073889" y="270857"/>
                  </a:lnTo>
                  <a:lnTo>
                    <a:pt x="1073888" y="270857"/>
                  </a:lnTo>
                  <a:cubicBezTo>
                    <a:pt x="630386" y="270857"/>
                    <a:pt x="270856" y="630387"/>
                    <a:pt x="270856" y="1073889"/>
                  </a:cubicBezTo>
                  <a:cubicBezTo>
                    <a:pt x="270856" y="1517391"/>
                    <a:pt x="630386" y="1876921"/>
                    <a:pt x="1073888" y="1876921"/>
                  </a:cubicBezTo>
                  <a:lnTo>
                    <a:pt x="1073889" y="1876921"/>
                  </a:lnTo>
                  <a:lnTo>
                    <a:pt x="1073889" y="2147778"/>
                  </a:lnTo>
                  <a:cubicBezTo>
                    <a:pt x="480796" y="2147778"/>
                    <a:pt x="0" y="1666982"/>
                    <a:pt x="0" y="1073889"/>
                  </a:cubicBezTo>
                  <a:cubicBezTo>
                    <a:pt x="0" y="480796"/>
                    <a:pt x="480796" y="0"/>
                    <a:pt x="1073889" y="0"/>
                  </a:cubicBezTo>
                  <a:close/>
                </a:path>
              </a:pathLst>
            </a:custGeom>
            <a:solidFill>
              <a:srgbClr val="FAF1D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grpSp>
      <p:sp>
        <p:nvSpPr>
          <p:cNvPr id="22" name="TextBox 21">
            <a:extLst>
              <a:ext uri="{FF2B5EF4-FFF2-40B4-BE49-F238E27FC236}">
                <a16:creationId xmlns:a16="http://schemas.microsoft.com/office/drawing/2014/main" id="{9095E5B5-9351-AB4B-B47F-F43A5332209E}"/>
              </a:ext>
            </a:extLst>
          </p:cNvPr>
          <p:cNvSpPr txBox="1"/>
          <p:nvPr userDrawn="1"/>
        </p:nvSpPr>
        <p:spPr>
          <a:xfrm>
            <a:off x="418000" y="1319364"/>
            <a:ext cx="2841556" cy="523220"/>
          </a:xfrm>
          <a:prstGeom prst="rect">
            <a:avLst/>
          </a:prstGeom>
          <a:noFill/>
        </p:spPr>
        <p:txBody>
          <a:bodyPr wrap="square" rtlCol="0">
            <a:spAutoFit/>
          </a:bodyPr>
          <a:lstStyle/>
          <a:p>
            <a:pPr algn="ctr"/>
            <a:r>
              <a:rPr lang="en-GB" sz="2800" b="1" spc="300" dirty="0">
                <a:solidFill>
                  <a:srgbClr val="EABB1F"/>
                </a:solidFill>
                <a:latin typeface="Source Sans Pro Semibold" panose="020B0503030403020204" pitchFamily="34" charset="0"/>
                <a:ea typeface="Source Sans Pro Semibold" panose="020B0503030403020204" pitchFamily="34" charset="0"/>
                <a:cs typeface="Arial" panose="020B0604020202020204" pitchFamily="34" charset="0"/>
              </a:rPr>
              <a:t>Langkah</a:t>
            </a:r>
          </a:p>
        </p:txBody>
      </p:sp>
      <p:sp>
        <p:nvSpPr>
          <p:cNvPr id="23" name="TextBox 22">
            <a:extLst>
              <a:ext uri="{FF2B5EF4-FFF2-40B4-BE49-F238E27FC236}">
                <a16:creationId xmlns:a16="http://schemas.microsoft.com/office/drawing/2014/main" id="{C1FEFBA1-76C9-9A4B-B892-B9CA7AF31596}"/>
              </a:ext>
            </a:extLst>
          </p:cNvPr>
          <p:cNvSpPr txBox="1"/>
          <p:nvPr userDrawn="1"/>
        </p:nvSpPr>
        <p:spPr>
          <a:xfrm>
            <a:off x="5833954" y="1324253"/>
            <a:ext cx="2841556" cy="523220"/>
          </a:xfrm>
          <a:prstGeom prst="rect">
            <a:avLst/>
          </a:prstGeom>
          <a:noFill/>
        </p:spPr>
        <p:txBody>
          <a:bodyPr wrap="square" rtlCol="0">
            <a:spAutoFit/>
          </a:bodyPr>
          <a:lstStyle/>
          <a:p>
            <a:pPr algn="ctr"/>
            <a:r>
              <a:rPr lang="en-GB" sz="2800" b="1" spc="300" dirty="0" err="1">
                <a:solidFill>
                  <a:schemeClr val="bg1">
                    <a:lumMod val="75000"/>
                  </a:schemeClr>
                </a:solidFill>
                <a:latin typeface="Source Sans Pro Semibold" panose="020B0503030403020204" pitchFamily="34" charset="0"/>
                <a:ea typeface="Source Sans Pro Semibold" panose="020B0503030403020204" pitchFamily="34" charset="0"/>
                <a:cs typeface="Arial" panose="020B0604020202020204" pitchFamily="34" charset="0"/>
              </a:rPr>
              <a:t>Keluaran</a:t>
            </a:r>
            <a:endParaRPr lang="en-GB" sz="2800" b="1" spc="300" dirty="0">
              <a:solidFill>
                <a:schemeClr val="bg1">
                  <a:lumMod val="75000"/>
                </a:schemeClr>
              </a:solidFill>
              <a:latin typeface="Source Sans Pro Semibold" panose="020B0503030403020204" pitchFamily="34" charset="0"/>
              <a:ea typeface="Source Sans Pro Semibold" panose="020B0503030403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EABB1F"/>
          </a:solidFill>
          <a:ln>
            <a:solidFill>
              <a:srgbClr val="EAB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Tree>
    <p:extLst>
      <p:ext uri="{BB962C8B-B14F-4D97-AF65-F5344CB8AC3E}">
        <p14:creationId xmlns:p14="http://schemas.microsoft.com/office/powerpoint/2010/main" val="339569743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3117" y="6426820"/>
            <a:ext cx="9144000" cy="446567"/>
          </a:xfrm>
          <a:prstGeom prst="rect">
            <a:avLst/>
          </a:prstGeom>
          <a:solidFill>
            <a:srgbClr val="EAB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24" name="Text Placeholder 19">
            <a:extLst>
              <a:ext uri="{FF2B5EF4-FFF2-40B4-BE49-F238E27FC236}">
                <a16:creationId xmlns:a16="http://schemas.microsoft.com/office/drawing/2014/main" id="{CC9DD54C-427A-8D4A-99E5-BA6DE356402D}"/>
              </a:ext>
            </a:extLst>
          </p:cNvPr>
          <p:cNvSpPr txBox="1">
            <a:spLocks/>
          </p:cNvSpPr>
          <p:nvPr userDrawn="1"/>
        </p:nvSpPr>
        <p:spPr>
          <a:xfrm>
            <a:off x="256100" y="744689"/>
            <a:ext cx="8006310" cy="3507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i="0" spc="0" dirty="0" err="1">
                <a:solidFill>
                  <a:schemeClr val="tx2"/>
                </a:solidFill>
                <a:latin typeface="Source Sans Pro" panose="020B0503030403020204" pitchFamily="34" charset="0"/>
                <a:ea typeface="Source Sans Pro" panose="020B0503030403020204" pitchFamily="34" charset="0"/>
              </a:rPr>
              <a:t>Menentukan</a:t>
            </a:r>
            <a:r>
              <a:rPr lang="en-US" sz="1800" b="0" i="0" spc="0" dirty="0">
                <a:solidFill>
                  <a:schemeClr val="tx2"/>
                </a:solidFill>
                <a:latin typeface="Source Sans Pro" panose="020B0503030403020204" pitchFamily="34" charset="0"/>
                <a:ea typeface="Source Sans Pro" panose="020B0503030403020204" pitchFamily="34" charset="0"/>
              </a:rPr>
              <a:t> dan </a:t>
            </a:r>
            <a:r>
              <a:rPr lang="en-US" sz="1800" b="0" i="0" spc="0" dirty="0" err="1">
                <a:solidFill>
                  <a:schemeClr val="tx2"/>
                </a:solidFill>
                <a:latin typeface="Source Sans Pro" panose="020B0503030403020204" pitchFamily="34" charset="0"/>
                <a:ea typeface="Source Sans Pro" panose="020B0503030403020204" pitchFamily="34" charset="0"/>
              </a:rPr>
              <a:t>menerapkan</a:t>
            </a:r>
            <a:r>
              <a:rPr lang="en-US" sz="1800" b="0" i="0" spc="0" dirty="0">
                <a:solidFill>
                  <a:schemeClr val="tx2"/>
                </a:solidFill>
                <a:latin typeface="Source Sans Pro" panose="020B0503030403020204" pitchFamily="34" charset="0"/>
                <a:ea typeface="Source Sans Pro" panose="020B0503030403020204" pitchFamily="34" charset="0"/>
              </a:rPr>
              <a:t> </a:t>
            </a:r>
            <a:r>
              <a:rPr lang="en-US" sz="1800" b="0" i="0" spc="0" dirty="0" err="1">
                <a:solidFill>
                  <a:schemeClr val="tx2"/>
                </a:solidFill>
                <a:latin typeface="Source Sans Pro" panose="020B0503030403020204" pitchFamily="34" charset="0"/>
                <a:ea typeface="Source Sans Pro" panose="020B0503030403020204" pitchFamily="34" charset="0"/>
              </a:rPr>
              <a:t>pemantauan</a:t>
            </a:r>
            <a:r>
              <a:rPr lang="en-US" sz="1800" b="0" i="0" spc="0" dirty="0">
                <a:solidFill>
                  <a:schemeClr val="tx2"/>
                </a:solidFill>
                <a:latin typeface="Source Sans Pro" panose="020B0503030403020204" pitchFamily="34" charset="0"/>
                <a:ea typeface="Source Sans Pro" panose="020B0503030403020204" pitchFamily="34" charset="0"/>
              </a:rPr>
              <a:t> </a:t>
            </a:r>
            <a:r>
              <a:rPr lang="en-US" sz="1800" b="0" i="0" spc="0" dirty="0" err="1">
                <a:solidFill>
                  <a:schemeClr val="tx2"/>
                </a:solidFill>
                <a:latin typeface="Source Sans Pro" panose="020B0503030403020204" pitchFamily="34" charset="0"/>
                <a:ea typeface="Source Sans Pro" panose="020B0503030403020204" pitchFamily="34" charset="0"/>
              </a:rPr>
              <a:t>operasional</a:t>
            </a:r>
            <a:endParaRPr lang="x-none" sz="1800" b="0" i="0" spc="0" dirty="0">
              <a:solidFill>
                <a:schemeClr val="tx2"/>
              </a:solidFill>
              <a:latin typeface="Source Sans Pro Light" pitchFamily="34" charset="0"/>
              <a:ea typeface="Source Sans Pro" panose="020B0503030403020204" pitchFamily="34" charset="0"/>
            </a:endParaRPr>
          </a:p>
        </p:txBody>
      </p:sp>
      <p:sp>
        <p:nvSpPr>
          <p:cNvPr id="25" name="Text Placeholder 19">
            <a:extLst>
              <a:ext uri="{FF2B5EF4-FFF2-40B4-BE49-F238E27FC236}">
                <a16:creationId xmlns:a16="http://schemas.microsoft.com/office/drawing/2014/main" id="{C2EBDCDE-43EC-274C-97C7-7CA36AA5B0D8}"/>
              </a:ext>
            </a:extLst>
          </p:cNvPr>
          <p:cNvSpPr txBox="1">
            <a:spLocks/>
          </p:cNvSpPr>
          <p:nvPr userDrawn="1"/>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ABB1F"/>
                </a:solidFill>
              </a:rPr>
              <a:t>Langkah 5.1</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099712"/>
            <a:ext cx="8564451" cy="0"/>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9" name="TextBox 26">
            <a:extLst>
              <a:ext uri="{FF2B5EF4-FFF2-40B4-BE49-F238E27FC236}">
                <a16:creationId xmlns:a16="http://schemas.microsoft.com/office/drawing/2014/main" id="{C7C4E17E-72AB-E043-AF29-132CE0D6F5C9}"/>
              </a:ext>
            </a:extLst>
          </p:cNvPr>
          <p:cNvSpPr txBox="1"/>
          <p:nvPr userDrawn="1"/>
        </p:nvSpPr>
        <p:spPr>
          <a:xfrm>
            <a:off x="114724" y="6496216"/>
            <a:ext cx="814647"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sz="1200" dirty="0"/>
              <a:t>MODUL 5:</a:t>
            </a:r>
          </a:p>
        </p:txBody>
      </p:sp>
      <p:sp>
        <p:nvSpPr>
          <p:cNvPr id="10" name="Text Placeholder 33">
            <a:extLst>
              <a:ext uri="{FF2B5EF4-FFF2-40B4-BE49-F238E27FC236}">
                <a16:creationId xmlns:a16="http://schemas.microsoft.com/office/drawing/2014/main" id="{94BDB679-0B71-2A40-9B44-639B09C6B2C7}"/>
              </a:ext>
            </a:extLst>
          </p:cNvPr>
          <p:cNvSpPr txBox="1">
            <a:spLocks/>
          </p:cNvSpPr>
          <p:nvPr userDrawn="1"/>
        </p:nvSpPr>
        <p:spPr>
          <a:xfrm>
            <a:off x="881590" y="6464365"/>
            <a:ext cx="5977394"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err="1"/>
              <a:t>Memantau</a:t>
            </a:r>
            <a:r>
              <a:rPr lang="en-US" sz="1200" dirty="0"/>
              <a:t> </a:t>
            </a:r>
            <a:r>
              <a:rPr lang="en-US" sz="1200" dirty="0" err="1"/>
              <a:t>tindakan</a:t>
            </a:r>
            <a:r>
              <a:rPr lang="en-US" sz="1200" dirty="0"/>
              <a:t> </a:t>
            </a:r>
            <a:r>
              <a:rPr lang="en-US" sz="1200" dirty="0" err="1"/>
              <a:t>pengendalian</a:t>
            </a:r>
            <a:r>
              <a:rPr lang="en-US" sz="1200" dirty="0"/>
              <a:t> dan </a:t>
            </a:r>
            <a:r>
              <a:rPr lang="en-US" sz="1200" dirty="0" err="1"/>
              <a:t>memverifikasi</a:t>
            </a:r>
            <a:r>
              <a:rPr lang="en-US" sz="1200" dirty="0"/>
              <a:t> </a:t>
            </a:r>
            <a:r>
              <a:rPr lang="en-US" sz="1200" dirty="0" err="1"/>
              <a:t>kinerja</a:t>
            </a:r>
            <a:endParaRPr lang="en-US" sz="1200" dirty="0"/>
          </a:p>
        </p:txBody>
      </p:sp>
    </p:spTree>
    <p:extLst>
      <p:ext uri="{BB962C8B-B14F-4D97-AF65-F5344CB8AC3E}">
        <p14:creationId xmlns:p14="http://schemas.microsoft.com/office/powerpoint/2010/main" val="2347674478"/>
      </p:ext>
    </p:extLst>
  </p:cSld>
  <p:clrMap bg1="lt1" tx1="dk1" bg2="lt2" tx2="dk2" accent1="accent1" accent2="accent2" accent3="accent3" accent4="accent4" accent5="accent5" accent6="accent6" hlink="hlink" folHlink="folHlink"/>
  <p:sldLayoutIdLst>
    <p:sldLayoutId id="2147483689" r:id="rId1"/>
    <p:sldLayoutId id="2147483691" r:id="rId2"/>
    <p:sldLayoutId id="2147483692" r:id="rId3"/>
    <p:sldLayoutId id="2147483699" r:id="rId4"/>
    <p:sldLayoutId id="2147483705" r:id="rId5"/>
    <p:sldLayoutId id="2147483706" r:id="rId6"/>
    <p:sldLayoutId id="2147483720" r:id="rId7"/>
    <p:sldLayoutId id="2147483850" r:id="rId8"/>
    <p:sldLayoutId id="2147483709" r:id="rId9"/>
    <p:sldLayoutId id="2147483710" r:id="rId10"/>
    <p:sldLayoutId id="2147483762" r:id="rId11"/>
    <p:sldLayoutId id="21474838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EAB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24" name="Text Placeholder 19">
            <a:extLst>
              <a:ext uri="{FF2B5EF4-FFF2-40B4-BE49-F238E27FC236}">
                <a16:creationId xmlns:a16="http://schemas.microsoft.com/office/drawing/2014/main" id="{CC9DD54C-427A-8D4A-99E5-BA6DE356402D}"/>
              </a:ext>
            </a:extLst>
          </p:cNvPr>
          <p:cNvSpPr txBox="1">
            <a:spLocks/>
          </p:cNvSpPr>
          <p:nvPr userDrawn="1"/>
        </p:nvSpPr>
        <p:spPr>
          <a:xfrm>
            <a:off x="224901" y="789695"/>
            <a:ext cx="6462334"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i="0" spc="0" dirty="0" err="1">
                <a:solidFill>
                  <a:schemeClr val="tx2"/>
                </a:solidFill>
                <a:latin typeface="Source Sans Pro" panose="020B0503030403020204" pitchFamily="34" charset="0"/>
                <a:ea typeface="Source Sans Pro" panose="020B0503030403020204" pitchFamily="34" charset="0"/>
              </a:rPr>
              <a:t>Memverifikasi</a:t>
            </a:r>
            <a:r>
              <a:rPr lang="en-US" sz="1800" b="0" i="0" spc="0" dirty="0">
                <a:solidFill>
                  <a:schemeClr val="tx2"/>
                </a:solidFill>
                <a:latin typeface="Source Sans Pro" panose="020B0503030403020204" pitchFamily="34" charset="0"/>
                <a:ea typeface="Source Sans Pro" panose="020B0503030403020204" pitchFamily="34" charset="0"/>
              </a:rPr>
              <a:t> </a:t>
            </a:r>
            <a:r>
              <a:rPr lang="en-US" sz="1800" b="0" i="0" spc="0" dirty="0" err="1">
                <a:solidFill>
                  <a:schemeClr val="tx2"/>
                </a:solidFill>
                <a:latin typeface="Source Sans Pro" panose="020B0503030403020204" pitchFamily="34" charset="0"/>
                <a:ea typeface="Source Sans Pro" panose="020B0503030403020204" pitchFamily="34" charset="0"/>
              </a:rPr>
              <a:t>kinerja</a:t>
            </a:r>
            <a:r>
              <a:rPr lang="en-US" sz="1800" b="0" i="0" spc="0" dirty="0">
                <a:solidFill>
                  <a:schemeClr val="tx2"/>
                </a:solidFill>
                <a:latin typeface="Source Sans Pro" panose="020B0503030403020204" pitchFamily="34" charset="0"/>
                <a:ea typeface="Source Sans Pro" panose="020B0503030403020204" pitchFamily="34" charset="0"/>
              </a:rPr>
              <a:t> </a:t>
            </a:r>
            <a:r>
              <a:rPr lang="en-US" sz="1800" b="0" i="0" spc="0" dirty="0" err="1">
                <a:solidFill>
                  <a:schemeClr val="tx2"/>
                </a:solidFill>
                <a:latin typeface="Source Sans Pro" panose="020B0503030403020204" pitchFamily="34" charset="0"/>
                <a:ea typeface="Source Sans Pro" panose="020B0503030403020204" pitchFamily="34" charset="0"/>
              </a:rPr>
              <a:t>sistem</a:t>
            </a:r>
            <a:endParaRPr lang="en-US" sz="1800" b="0" i="0" spc="0" dirty="0">
              <a:solidFill>
                <a:schemeClr val="tx2"/>
              </a:solidFill>
              <a:latin typeface="Source Sans Pro" panose="020B0503030403020204" pitchFamily="34" charset="0"/>
              <a:ea typeface="Source Sans Pro" panose="020B0503030403020204" pitchFamily="34" charset="0"/>
            </a:endParaRPr>
          </a:p>
        </p:txBody>
      </p:sp>
      <p:sp>
        <p:nvSpPr>
          <p:cNvPr id="25" name="Text Placeholder 19">
            <a:extLst>
              <a:ext uri="{FF2B5EF4-FFF2-40B4-BE49-F238E27FC236}">
                <a16:creationId xmlns:a16="http://schemas.microsoft.com/office/drawing/2014/main" id="{C2EBDCDE-43EC-274C-97C7-7CA36AA5B0D8}"/>
              </a:ext>
            </a:extLst>
          </p:cNvPr>
          <p:cNvSpPr txBox="1">
            <a:spLocks/>
          </p:cNvSpPr>
          <p:nvPr userDrawn="1"/>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ABB1F"/>
                </a:solidFill>
              </a:rPr>
              <a:t>Langkah 5.2</a:t>
            </a:r>
          </a:p>
        </p:txBody>
      </p:sp>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099712"/>
            <a:ext cx="8564451" cy="0"/>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2" name="TextBox 26">
            <a:extLst>
              <a:ext uri="{FF2B5EF4-FFF2-40B4-BE49-F238E27FC236}">
                <a16:creationId xmlns:a16="http://schemas.microsoft.com/office/drawing/2014/main" id="{C7C4E17E-72AB-E043-AF29-132CE0D6F5C9}"/>
              </a:ext>
            </a:extLst>
          </p:cNvPr>
          <p:cNvSpPr txBox="1"/>
          <p:nvPr userDrawn="1"/>
        </p:nvSpPr>
        <p:spPr>
          <a:xfrm>
            <a:off x="114724" y="6496216"/>
            <a:ext cx="896399"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sz="1200" dirty="0"/>
              <a:t>MODULE 5:</a:t>
            </a:r>
          </a:p>
        </p:txBody>
      </p:sp>
      <p:sp>
        <p:nvSpPr>
          <p:cNvPr id="13" name="Text Placeholder 33">
            <a:extLst>
              <a:ext uri="{FF2B5EF4-FFF2-40B4-BE49-F238E27FC236}">
                <a16:creationId xmlns:a16="http://schemas.microsoft.com/office/drawing/2014/main" id="{94BDB679-0B71-2A40-9B44-639B09C6B2C7}"/>
              </a:ext>
            </a:extLst>
          </p:cNvPr>
          <p:cNvSpPr txBox="1">
            <a:spLocks/>
          </p:cNvSpPr>
          <p:nvPr userDrawn="1"/>
        </p:nvSpPr>
        <p:spPr>
          <a:xfrm>
            <a:off x="881590" y="6445465"/>
            <a:ext cx="5977394"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err="1"/>
              <a:t>Memantau</a:t>
            </a:r>
            <a:r>
              <a:rPr lang="en-US" sz="1200" dirty="0"/>
              <a:t> </a:t>
            </a:r>
            <a:r>
              <a:rPr lang="en-US" sz="1200" dirty="0" err="1"/>
              <a:t>tindakan</a:t>
            </a:r>
            <a:r>
              <a:rPr lang="en-US" sz="1200" dirty="0"/>
              <a:t> </a:t>
            </a:r>
            <a:r>
              <a:rPr lang="en-US" sz="1200" dirty="0" err="1"/>
              <a:t>pengendalian</a:t>
            </a:r>
            <a:r>
              <a:rPr lang="en-US" sz="1200" dirty="0"/>
              <a:t> dan </a:t>
            </a:r>
            <a:r>
              <a:rPr lang="en-US" sz="1200" dirty="0" err="1"/>
              <a:t>memverifikasi</a:t>
            </a:r>
            <a:r>
              <a:rPr lang="en-US" sz="1200" dirty="0"/>
              <a:t> </a:t>
            </a:r>
            <a:r>
              <a:rPr lang="en-US" sz="1200" dirty="0" err="1"/>
              <a:t>kinerja</a:t>
            </a:r>
            <a:endParaRPr lang="en-US" sz="1200" dirty="0"/>
          </a:p>
        </p:txBody>
      </p:sp>
    </p:spTree>
    <p:extLst>
      <p:ext uri="{BB962C8B-B14F-4D97-AF65-F5344CB8AC3E}">
        <p14:creationId xmlns:p14="http://schemas.microsoft.com/office/powerpoint/2010/main" val="1247010486"/>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9" r:id="rId8"/>
    <p:sldLayoutId id="2147483846" r:id="rId9"/>
    <p:sldLayoutId id="2147483847" r:id="rId10"/>
    <p:sldLayoutId id="2147483848" r:id="rId11"/>
    <p:sldLayoutId id="21474838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EABB1F"/>
          </a:solidFill>
          <a:ln>
            <a:solidFill>
              <a:srgbClr val="EAB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cxnSp>
        <p:nvCxnSpPr>
          <p:cNvPr id="11"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a:off x="334851" y="1099712"/>
            <a:ext cx="8564451" cy="0"/>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
        <p:nvSpPr>
          <p:cNvPr id="12" name="TextBox 26">
            <a:extLst>
              <a:ext uri="{FF2B5EF4-FFF2-40B4-BE49-F238E27FC236}">
                <a16:creationId xmlns:a16="http://schemas.microsoft.com/office/drawing/2014/main" id="{C7C4E17E-72AB-E043-AF29-132CE0D6F5C9}"/>
              </a:ext>
            </a:extLst>
          </p:cNvPr>
          <p:cNvSpPr txBox="1"/>
          <p:nvPr userDrawn="1"/>
        </p:nvSpPr>
        <p:spPr>
          <a:xfrm>
            <a:off x="114724" y="6496216"/>
            <a:ext cx="814647"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sz="1200" dirty="0"/>
              <a:t>MODUL 5:</a:t>
            </a:r>
          </a:p>
        </p:txBody>
      </p:sp>
      <p:sp>
        <p:nvSpPr>
          <p:cNvPr id="13" name="Text Placeholder 33">
            <a:extLst>
              <a:ext uri="{FF2B5EF4-FFF2-40B4-BE49-F238E27FC236}">
                <a16:creationId xmlns:a16="http://schemas.microsoft.com/office/drawing/2014/main" id="{94BDB679-0B71-2A40-9B44-639B09C6B2C7}"/>
              </a:ext>
            </a:extLst>
          </p:cNvPr>
          <p:cNvSpPr txBox="1">
            <a:spLocks/>
          </p:cNvSpPr>
          <p:nvPr userDrawn="1"/>
        </p:nvSpPr>
        <p:spPr>
          <a:xfrm>
            <a:off x="836585" y="6450146"/>
            <a:ext cx="5977394"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err="1"/>
              <a:t>Memantau</a:t>
            </a:r>
            <a:r>
              <a:rPr lang="en-US" sz="1200" dirty="0"/>
              <a:t> </a:t>
            </a:r>
            <a:r>
              <a:rPr lang="en-US" sz="1200" dirty="0" err="1"/>
              <a:t>tindakan</a:t>
            </a:r>
            <a:r>
              <a:rPr lang="en-US" sz="1200" dirty="0"/>
              <a:t> </a:t>
            </a:r>
            <a:r>
              <a:rPr lang="en-US" sz="1200" dirty="0" err="1"/>
              <a:t>pengendalian</a:t>
            </a:r>
            <a:r>
              <a:rPr lang="en-US" sz="1200" dirty="0"/>
              <a:t> dan </a:t>
            </a:r>
            <a:r>
              <a:rPr lang="en-US" sz="1200" dirty="0" err="1"/>
              <a:t>memverifikasi</a:t>
            </a:r>
            <a:r>
              <a:rPr lang="en-US" sz="1200" dirty="0"/>
              <a:t> </a:t>
            </a:r>
            <a:r>
              <a:rPr lang="en-US" sz="1200" dirty="0" err="1"/>
              <a:t>kinerja</a:t>
            </a:r>
            <a:endParaRPr lang="en-US" sz="1200" dirty="0"/>
          </a:p>
        </p:txBody>
      </p:sp>
    </p:spTree>
    <p:extLst>
      <p:ext uri="{BB962C8B-B14F-4D97-AF65-F5344CB8AC3E}">
        <p14:creationId xmlns:p14="http://schemas.microsoft.com/office/powerpoint/2010/main" val="1073677584"/>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EABB1F"/>
          </a:solidFill>
          <a:ln>
            <a:solidFill>
              <a:srgbClr val="EAB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14" name="Text Placeholder 19">
            <a:extLst>
              <a:ext uri="{FF2B5EF4-FFF2-40B4-BE49-F238E27FC236}">
                <a16:creationId xmlns:a16="http://schemas.microsoft.com/office/drawing/2014/main" id="{CC9DD54C-427A-8D4A-99E5-BA6DE356402D}"/>
              </a:ext>
            </a:extLst>
          </p:cNvPr>
          <p:cNvSpPr txBox="1">
            <a:spLocks/>
          </p:cNvSpPr>
          <p:nvPr userDrawn="1"/>
        </p:nvSpPr>
        <p:spPr>
          <a:xfrm>
            <a:off x="251520" y="6096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0" i="0" spc="0" dirty="0" err="1">
                <a:solidFill>
                  <a:schemeClr val="accent5">
                    <a:lumMod val="10000"/>
                  </a:schemeClr>
                </a:solidFill>
                <a:latin typeface="Source Sans Pro" panose="020B0503030403020204" pitchFamily="34" charset="0"/>
                <a:ea typeface="Source Sans Pro" panose="020B0503030403020204" pitchFamily="34" charset="0"/>
              </a:rPr>
              <a:t>Memantau</a:t>
            </a:r>
            <a:r>
              <a:rPr lang="en-GB" sz="1800" b="0" i="0" spc="0" dirty="0">
                <a:solidFill>
                  <a:schemeClr val="accent5">
                    <a:lumMod val="10000"/>
                  </a:schemeClr>
                </a:solidFill>
                <a:latin typeface="Source Sans Pro" panose="020B0503030403020204" pitchFamily="34" charset="0"/>
                <a:ea typeface="Source Sans Pro" panose="020B0503030403020204" pitchFamily="34" charset="0"/>
              </a:rPr>
              <a:t> </a:t>
            </a:r>
            <a:r>
              <a:rPr lang="en-GB" sz="1800" b="0" i="0" spc="0" dirty="0" err="1">
                <a:solidFill>
                  <a:schemeClr val="accent5">
                    <a:lumMod val="10000"/>
                  </a:schemeClr>
                </a:solidFill>
                <a:latin typeface="Source Sans Pro" panose="020B0503030403020204" pitchFamily="34" charset="0"/>
                <a:ea typeface="Source Sans Pro" panose="020B0503030403020204" pitchFamily="34" charset="0"/>
              </a:rPr>
              <a:t>tindakan</a:t>
            </a:r>
            <a:r>
              <a:rPr lang="en-GB" sz="1800" b="0" i="0" spc="0" dirty="0">
                <a:solidFill>
                  <a:schemeClr val="accent5">
                    <a:lumMod val="10000"/>
                  </a:schemeClr>
                </a:solidFill>
                <a:latin typeface="Source Sans Pro" panose="020B0503030403020204" pitchFamily="34" charset="0"/>
                <a:ea typeface="Source Sans Pro" panose="020B0503030403020204" pitchFamily="34" charset="0"/>
              </a:rPr>
              <a:t> </a:t>
            </a:r>
            <a:r>
              <a:rPr lang="en-GB" sz="1800" b="0" i="0" spc="0" dirty="0" err="1">
                <a:solidFill>
                  <a:schemeClr val="accent5">
                    <a:lumMod val="10000"/>
                  </a:schemeClr>
                </a:solidFill>
                <a:latin typeface="Source Sans Pro" panose="020B0503030403020204" pitchFamily="34" charset="0"/>
                <a:ea typeface="Source Sans Pro" panose="020B0503030403020204" pitchFamily="34" charset="0"/>
              </a:rPr>
              <a:t>pengendalian</a:t>
            </a:r>
            <a:r>
              <a:rPr lang="en-GB" sz="1800" b="0" i="0" spc="0" dirty="0">
                <a:solidFill>
                  <a:schemeClr val="accent5">
                    <a:lumMod val="10000"/>
                  </a:schemeClr>
                </a:solidFill>
                <a:latin typeface="Source Sans Pro" panose="020B0503030403020204" pitchFamily="34" charset="0"/>
                <a:ea typeface="Source Sans Pro" panose="020B0503030403020204" pitchFamily="34" charset="0"/>
              </a:rPr>
              <a:t> dan </a:t>
            </a:r>
            <a:r>
              <a:rPr lang="en-GB" sz="1800" b="0" i="0" spc="0" dirty="0" err="1">
                <a:solidFill>
                  <a:schemeClr val="accent5">
                    <a:lumMod val="10000"/>
                  </a:schemeClr>
                </a:solidFill>
                <a:latin typeface="Source Sans Pro" panose="020B0503030403020204" pitchFamily="34" charset="0"/>
                <a:ea typeface="Source Sans Pro" panose="020B0503030403020204" pitchFamily="34" charset="0"/>
              </a:rPr>
              <a:t>memverifikasi</a:t>
            </a:r>
            <a:r>
              <a:rPr lang="en-GB" sz="1800" b="0" i="0" spc="0" dirty="0">
                <a:solidFill>
                  <a:schemeClr val="accent5">
                    <a:lumMod val="10000"/>
                  </a:schemeClr>
                </a:solidFill>
                <a:latin typeface="Source Sans Pro" panose="020B0503030403020204" pitchFamily="34" charset="0"/>
                <a:ea typeface="Source Sans Pro" panose="020B0503030403020204" pitchFamily="34" charset="0"/>
              </a:rPr>
              <a:t> </a:t>
            </a:r>
            <a:r>
              <a:rPr lang="en-GB" sz="1800" b="0" i="0" spc="0" dirty="0" err="1">
                <a:solidFill>
                  <a:schemeClr val="accent5">
                    <a:lumMod val="10000"/>
                  </a:schemeClr>
                </a:solidFill>
                <a:latin typeface="Source Sans Pro" panose="020B0503030403020204" pitchFamily="34" charset="0"/>
                <a:ea typeface="Source Sans Pro" panose="020B0503030403020204" pitchFamily="34" charset="0"/>
              </a:rPr>
              <a:t>kinerja</a:t>
            </a:r>
            <a:endParaRPr lang="en-GB" sz="1800" b="0" i="0" spc="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15" name="Text Placeholder 19">
            <a:extLst>
              <a:ext uri="{FF2B5EF4-FFF2-40B4-BE49-F238E27FC236}">
                <a16:creationId xmlns:a16="http://schemas.microsoft.com/office/drawing/2014/main" id="{C2EBDCDE-43EC-274C-97C7-7CA36AA5B0D8}"/>
              </a:ext>
            </a:extLst>
          </p:cNvPr>
          <p:cNvSpPr txBox="1">
            <a:spLocks/>
          </p:cNvSpPr>
          <p:nvPr userDrawn="1"/>
        </p:nvSpPr>
        <p:spPr>
          <a:xfrm>
            <a:off x="251520" y="10336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ABB1F"/>
                </a:solidFill>
              </a:rPr>
              <a:t>MODUL 5</a:t>
            </a:r>
          </a:p>
        </p:txBody>
      </p:sp>
      <p:cxnSp>
        <p:nvCxnSpPr>
          <p:cNvPr id="16"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flipV="1">
            <a:off x="361471" y="919692"/>
            <a:ext cx="8127745" cy="34033"/>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228355"/>
      </p:ext>
    </p:extLst>
  </p:cSld>
  <p:clrMap bg1="lt1" tx1="dk1" bg2="lt2" tx2="dk2" accent1="accent1" accent2="accent2" accent3="accent3" accent4="accent4" accent5="accent5" accent6="accent6" hlink="hlink" folHlink="folHlink"/>
  <p:sldLayoutIdLst>
    <p:sldLayoutId id="2147483837" r:id="rId1"/>
    <p:sldLayoutId id="2147483700" r:id="rId2"/>
    <p:sldLayoutId id="2147483701" r:id="rId3"/>
    <p:sldLayoutId id="2147483702" r:id="rId4"/>
    <p:sldLayoutId id="2147483698" r:id="rId5"/>
    <p:sldLayoutId id="2147483707" r:id="rId6"/>
    <p:sldLayoutId id="2147483708" r:id="rId7"/>
    <p:sldLayoutId id="2147483711" r:id="rId8"/>
    <p:sldLayoutId id="2147483712" r:id="rId9"/>
    <p:sldLayoutId id="214748375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E902589-ADF1-C74A-84B6-D7ECE385A2D7}"/>
              </a:ext>
            </a:extLst>
          </p:cNvPr>
          <p:cNvSpPr/>
          <p:nvPr userDrawn="1"/>
        </p:nvSpPr>
        <p:spPr>
          <a:xfrm>
            <a:off x="0" y="6411433"/>
            <a:ext cx="9144000" cy="446567"/>
          </a:xfrm>
          <a:prstGeom prst="rect">
            <a:avLst/>
          </a:prstGeom>
          <a:solidFill>
            <a:srgbClr val="EABB1F"/>
          </a:solidFill>
          <a:ln>
            <a:solidFill>
              <a:srgbClr val="EAB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8" name="Picture 27" descr="A picture containing drawing&#10;&#10;Description automatically generated">
            <a:extLst>
              <a:ext uri="{FF2B5EF4-FFF2-40B4-BE49-F238E27FC236}">
                <a16:creationId xmlns:a16="http://schemas.microsoft.com/office/drawing/2014/main" id="{85931751-8687-994B-A0AC-18C3DE0B7E64}"/>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7975553" y="6400442"/>
            <a:ext cx="1053723" cy="382937"/>
          </a:xfrm>
          <a:prstGeom prst="rect">
            <a:avLst/>
          </a:prstGeom>
        </p:spPr>
      </p:pic>
      <p:sp>
        <p:nvSpPr>
          <p:cNvPr id="7" name="Text Placeholder 19">
            <a:extLst>
              <a:ext uri="{FF2B5EF4-FFF2-40B4-BE49-F238E27FC236}">
                <a16:creationId xmlns:a16="http://schemas.microsoft.com/office/drawing/2014/main" id="{CC9DD54C-427A-8D4A-99E5-BA6DE356402D}"/>
              </a:ext>
            </a:extLst>
          </p:cNvPr>
          <p:cNvSpPr txBox="1">
            <a:spLocks/>
          </p:cNvSpPr>
          <p:nvPr userDrawn="1"/>
        </p:nvSpPr>
        <p:spPr>
          <a:xfrm>
            <a:off x="386535" y="60967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0" i="0" spc="0" dirty="0" err="1">
                <a:solidFill>
                  <a:schemeClr val="tx2"/>
                </a:solidFill>
                <a:latin typeface="Source Sans Pro" panose="020B0503030403020204" pitchFamily="34" charset="0"/>
                <a:ea typeface="Source Sans Pro" panose="020B0503030403020204" pitchFamily="34" charset="0"/>
              </a:rPr>
              <a:t>Memantau</a:t>
            </a:r>
            <a:r>
              <a:rPr lang="en-GB" sz="1800" b="0" i="0" spc="0" dirty="0">
                <a:solidFill>
                  <a:schemeClr val="tx2"/>
                </a:solidFill>
                <a:latin typeface="Source Sans Pro" panose="020B0503030403020204" pitchFamily="34" charset="0"/>
                <a:ea typeface="Source Sans Pro" panose="020B0503030403020204" pitchFamily="34" charset="0"/>
              </a:rPr>
              <a:t> </a:t>
            </a:r>
            <a:r>
              <a:rPr lang="en-GB" sz="1800" b="0" i="0" spc="0" dirty="0" err="1">
                <a:solidFill>
                  <a:schemeClr val="tx2"/>
                </a:solidFill>
                <a:latin typeface="Source Sans Pro" panose="020B0503030403020204" pitchFamily="34" charset="0"/>
                <a:ea typeface="Source Sans Pro" panose="020B0503030403020204" pitchFamily="34" charset="0"/>
              </a:rPr>
              <a:t>tindakan</a:t>
            </a:r>
            <a:r>
              <a:rPr lang="en-GB" sz="1800" b="0" i="0" spc="0" dirty="0">
                <a:solidFill>
                  <a:schemeClr val="tx2"/>
                </a:solidFill>
                <a:latin typeface="Source Sans Pro" panose="020B0503030403020204" pitchFamily="34" charset="0"/>
                <a:ea typeface="Source Sans Pro" panose="020B0503030403020204" pitchFamily="34" charset="0"/>
              </a:rPr>
              <a:t> </a:t>
            </a:r>
            <a:r>
              <a:rPr lang="en-GB" sz="1800" b="0" i="0" spc="0" dirty="0" err="1">
                <a:solidFill>
                  <a:schemeClr val="tx2"/>
                </a:solidFill>
                <a:latin typeface="Source Sans Pro" panose="020B0503030403020204" pitchFamily="34" charset="0"/>
                <a:ea typeface="Source Sans Pro" panose="020B0503030403020204" pitchFamily="34" charset="0"/>
              </a:rPr>
              <a:t>pengendalian</a:t>
            </a:r>
            <a:r>
              <a:rPr lang="en-GB" sz="1800" b="0" i="0" spc="0" dirty="0">
                <a:solidFill>
                  <a:schemeClr val="tx2"/>
                </a:solidFill>
                <a:latin typeface="Source Sans Pro" panose="020B0503030403020204" pitchFamily="34" charset="0"/>
                <a:ea typeface="Source Sans Pro" panose="020B0503030403020204" pitchFamily="34" charset="0"/>
              </a:rPr>
              <a:t> dan </a:t>
            </a:r>
            <a:r>
              <a:rPr lang="en-GB" sz="1800" b="0" i="0" spc="0" dirty="0" err="1">
                <a:solidFill>
                  <a:schemeClr val="tx2"/>
                </a:solidFill>
                <a:latin typeface="Source Sans Pro" panose="020B0503030403020204" pitchFamily="34" charset="0"/>
                <a:ea typeface="Source Sans Pro" panose="020B0503030403020204" pitchFamily="34" charset="0"/>
              </a:rPr>
              <a:t>memverifikasi</a:t>
            </a:r>
            <a:r>
              <a:rPr lang="en-GB" sz="1800" b="0" i="0" spc="0" dirty="0">
                <a:solidFill>
                  <a:schemeClr val="tx2"/>
                </a:solidFill>
                <a:latin typeface="Source Sans Pro" panose="020B0503030403020204" pitchFamily="34" charset="0"/>
                <a:ea typeface="Source Sans Pro" panose="020B0503030403020204" pitchFamily="34" charset="0"/>
              </a:rPr>
              <a:t> </a:t>
            </a:r>
            <a:r>
              <a:rPr lang="en-GB" sz="1800" b="0" i="0" spc="0" dirty="0" err="1">
                <a:solidFill>
                  <a:schemeClr val="tx2"/>
                </a:solidFill>
                <a:latin typeface="Source Sans Pro" panose="020B0503030403020204" pitchFamily="34" charset="0"/>
                <a:ea typeface="Source Sans Pro" panose="020B0503030403020204" pitchFamily="34" charset="0"/>
              </a:rPr>
              <a:t>kinerja</a:t>
            </a:r>
            <a:endParaRPr lang="en-GB" sz="1800" b="0" i="0" spc="0" dirty="0">
              <a:solidFill>
                <a:schemeClr val="tx2"/>
              </a:solidFill>
              <a:latin typeface="Source Sans Pro" panose="020B0503030403020204" pitchFamily="34" charset="0"/>
              <a:ea typeface="Source Sans Pro" panose="020B0503030403020204" pitchFamily="34" charset="0"/>
            </a:endParaRPr>
          </a:p>
        </p:txBody>
      </p:sp>
      <p:sp>
        <p:nvSpPr>
          <p:cNvPr id="9" name="Text Placeholder 19">
            <a:extLst>
              <a:ext uri="{FF2B5EF4-FFF2-40B4-BE49-F238E27FC236}">
                <a16:creationId xmlns:a16="http://schemas.microsoft.com/office/drawing/2014/main" id="{C2EBDCDE-43EC-274C-97C7-7CA36AA5B0D8}"/>
              </a:ext>
            </a:extLst>
          </p:cNvPr>
          <p:cNvSpPr txBox="1">
            <a:spLocks/>
          </p:cNvSpPr>
          <p:nvPr userDrawn="1"/>
        </p:nvSpPr>
        <p:spPr>
          <a:xfrm>
            <a:off x="386535" y="10336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ABB1F"/>
                </a:solidFill>
              </a:rPr>
              <a:t>MODUL 5</a:t>
            </a:r>
          </a:p>
        </p:txBody>
      </p:sp>
      <p:cxnSp>
        <p:nvCxnSpPr>
          <p:cNvPr id="10" name="Straight Connector 17">
            <a:extLst>
              <a:ext uri="{FF2B5EF4-FFF2-40B4-BE49-F238E27FC236}">
                <a16:creationId xmlns:a16="http://schemas.microsoft.com/office/drawing/2014/main" id="{A00399C6-04E7-1546-A3B8-FED465D8C877}"/>
              </a:ext>
            </a:extLst>
          </p:cNvPr>
          <p:cNvCxnSpPr>
            <a:cxnSpLocks/>
          </p:cNvCxnSpPr>
          <p:nvPr userDrawn="1"/>
        </p:nvCxnSpPr>
        <p:spPr>
          <a:xfrm flipH="1" flipV="1">
            <a:off x="496486" y="919692"/>
            <a:ext cx="8127745" cy="34033"/>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5078155"/>
      </p:ext>
    </p:extLst>
  </p:cSld>
  <p:clrMap bg1="lt1" tx1="dk1" bg2="lt2" tx2="dk2" accent1="accent1" accent2="accent2" accent3="accent3" accent4="accent4" accent5="accent5" accent6="accent6" hlink="hlink" folHlink="folHlink"/>
  <p:sldLayoutIdLst>
    <p:sldLayoutId id="2147483826" r:id="rId1"/>
    <p:sldLayoutId id="2147483835"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3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6.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6.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2.xml"/><Relationship Id="rId5" Type="http://schemas.openxmlformats.org/officeDocument/2006/relationships/image" Target="../media/image16.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2.xml"/><Relationship Id="rId5" Type="http://schemas.openxmlformats.org/officeDocument/2006/relationships/image" Target="../media/image16.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ular Callout 5">
            <a:extLst>
              <a:ext uri="{FF2B5EF4-FFF2-40B4-BE49-F238E27FC236}">
                <a16:creationId xmlns:a16="http://schemas.microsoft.com/office/drawing/2014/main" id="{87A2F363-C802-1F44-9408-5ADCE175594A}"/>
              </a:ext>
            </a:extLst>
          </p:cNvPr>
          <p:cNvSpPr/>
          <p:nvPr/>
        </p:nvSpPr>
        <p:spPr>
          <a:xfrm>
            <a:off x="7585558" y="517933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 77-84</a:t>
            </a:r>
          </a:p>
        </p:txBody>
      </p:sp>
      <p:pic>
        <p:nvPicPr>
          <p:cNvPr id="9" name="Picture 8" descr="Graphical user interface, application&#10;&#10;Description automatically generated">
            <a:extLst>
              <a:ext uri="{FF2B5EF4-FFF2-40B4-BE49-F238E27FC236}">
                <a16:creationId xmlns:a16="http://schemas.microsoft.com/office/drawing/2014/main" id="{8512A932-2B4A-BD4E-9323-5ED26F38FABE}"/>
              </a:ext>
            </a:extLst>
          </p:cNvPr>
          <p:cNvPicPr>
            <a:picLocks noChangeAspect="1"/>
          </p:cNvPicPr>
          <p:nvPr/>
        </p:nvPicPr>
        <p:blipFill rotWithShape="1">
          <a:blip r:embed="rId2">
            <a:extLst>
              <a:ext uri="{28A0092B-C50C-407E-A947-70E740481C1C}">
                <a14:useLocalDpi xmlns:a14="http://schemas.microsoft.com/office/drawing/2010/main" val="0"/>
              </a:ext>
            </a:extLst>
          </a:blip>
          <a:srcRect l="3240" t="13733" r="2533" b="11376"/>
          <a:stretch/>
        </p:blipFill>
        <p:spPr>
          <a:xfrm>
            <a:off x="118442" y="5665335"/>
            <a:ext cx="2101931" cy="521085"/>
          </a:xfrm>
          <a:prstGeom prst="rect">
            <a:avLst/>
          </a:prstGeom>
          <a:ln>
            <a:noFill/>
          </a:ln>
        </p:spPr>
      </p:pic>
      <p:sp>
        <p:nvSpPr>
          <p:cNvPr id="5" name="TextBox 26">
            <a:extLst>
              <a:ext uri="{FF2B5EF4-FFF2-40B4-BE49-F238E27FC236}">
                <a16:creationId xmlns:a16="http://schemas.microsoft.com/office/drawing/2014/main" id="{97763CEA-B3B7-AA40-A1FF-591B0EB9F43E}"/>
              </a:ext>
            </a:extLst>
          </p:cNvPr>
          <p:cNvSpPr txBox="1"/>
          <p:nvPr/>
        </p:nvSpPr>
        <p:spPr>
          <a:xfrm>
            <a:off x="114724" y="6496216"/>
            <a:ext cx="814647" cy="276999"/>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sz="1200" dirty="0"/>
              <a:t>MODUL 5:</a:t>
            </a:r>
          </a:p>
        </p:txBody>
      </p:sp>
      <p:sp>
        <p:nvSpPr>
          <p:cNvPr id="7" name="Text Placeholder 33">
            <a:extLst>
              <a:ext uri="{FF2B5EF4-FFF2-40B4-BE49-F238E27FC236}">
                <a16:creationId xmlns:a16="http://schemas.microsoft.com/office/drawing/2014/main" id="{9998E66C-4882-2C46-B913-11CE5FF0EEEC}"/>
              </a:ext>
            </a:extLst>
          </p:cNvPr>
          <p:cNvSpPr txBox="1">
            <a:spLocks/>
          </p:cNvSpPr>
          <p:nvPr/>
        </p:nvSpPr>
        <p:spPr>
          <a:xfrm>
            <a:off x="929371" y="6448977"/>
            <a:ext cx="5977394"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err="1"/>
              <a:t>Memantau</a:t>
            </a:r>
            <a:r>
              <a:rPr lang="en-US" sz="1200" dirty="0"/>
              <a:t> </a:t>
            </a:r>
            <a:r>
              <a:rPr lang="en-US" sz="1200" dirty="0" err="1"/>
              <a:t>tindakan</a:t>
            </a:r>
            <a:r>
              <a:rPr lang="en-US" sz="1200" dirty="0"/>
              <a:t> </a:t>
            </a:r>
            <a:r>
              <a:rPr lang="en-US" sz="1200" dirty="0" err="1"/>
              <a:t>pengendalian</a:t>
            </a:r>
            <a:r>
              <a:rPr lang="en-US" sz="1200" dirty="0"/>
              <a:t> dan </a:t>
            </a:r>
            <a:r>
              <a:rPr lang="en-US" sz="1200" dirty="0" err="1"/>
              <a:t>memverifikasi</a:t>
            </a:r>
            <a:r>
              <a:rPr lang="en-US" sz="1200" dirty="0"/>
              <a:t> </a:t>
            </a:r>
            <a:r>
              <a:rPr lang="en-US" sz="1200" dirty="0" err="1"/>
              <a:t>kinerja</a:t>
            </a:r>
            <a:endParaRPr lang="en-US" sz="1200" dirty="0"/>
          </a:p>
        </p:txBody>
      </p:sp>
      <p:pic>
        <p:nvPicPr>
          <p:cNvPr id="4" name="Picture 3">
            <a:extLst>
              <a:ext uri="{FF2B5EF4-FFF2-40B4-BE49-F238E27FC236}">
                <a16:creationId xmlns:a16="http://schemas.microsoft.com/office/drawing/2014/main" id="{08E4372C-3EBF-EFBE-22B8-443E70741A91}"/>
              </a:ext>
            </a:extLst>
          </p:cNvPr>
          <p:cNvPicPr>
            <a:picLocks noChangeAspect="1"/>
          </p:cNvPicPr>
          <p:nvPr/>
        </p:nvPicPr>
        <p:blipFill>
          <a:blip r:embed="rId3"/>
          <a:stretch>
            <a:fillRect/>
          </a:stretch>
        </p:blipFill>
        <p:spPr>
          <a:xfrm>
            <a:off x="975240" y="278651"/>
            <a:ext cx="7062145" cy="4669408"/>
          </a:xfrm>
          <a:prstGeom prst="rect">
            <a:avLst/>
          </a:prstGeom>
        </p:spPr>
      </p:pic>
    </p:spTree>
    <p:extLst>
      <p:ext uri="{BB962C8B-B14F-4D97-AF65-F5344CB8AC3E}">
        <p14:creationId xmlns:p14="http://schemas.microsoft.com/office/powerpoint/2010/main" val="280090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2"/>
          </p:nvPr>
        </p:nvSpPr>
        <p:spPr>
          <a:xfrm>
            <a:off x="473925" y="1930271"/>
            <a:ext cx="8534042" cy="3523954"/>
          </a:xfrm>
        </p:spPr>
        <p:txBody>
          <a:bodyPr/>
          <a:lstStyle/>
          <a:p>
            <a:r>
              <a:rPr lang="en-GB" sz="2200" dirty="0" err="1"/>
              <a:t>Mungkin</a:t>
            </a:r>
            <a:r>
              <a:rPr lang="en-GB" sz="2200" dirty="0"/>
              <a:t> </a:t>
            </a:r>
            <a:r>
              <a:rPr lang="en-GB" sz="2200" dirty="0" err="1"/>
              <a:t>tidak</a:t>
            </a:r>
            <a:r>
              <a:rPr lang="en-GB" sz="2200" dirty="0"/>
              <a:t> </a:t>
            </a:r>
            <a:r>
              <a:rPr lang="en-GB" sz="2200" dirty="0" err="1"/>
              <a:t>praktis</a:t>
            </a:r>
            <a:r>
              <a:rPr lang="en-GB" sz="2200" dirty="0"/>
              <a:t> </a:t>
            </a:r>
            <a:r>
              <a:rPr lang="en-GB" sz="2200" dirty="0" err="1"/>
              <a:t>untuk</a:t>
            </a:r>
            <a:r>
              <a:rPr lang="en-GB" sz="2200" dirty="0"/>
              <a:t> </a:t>
            </a:r>
            <a:r>
              <a:rPr lang="en-GB" sz="2200" dirty="0" err="1"/>
              <a:t>memantau</a:t>
            </a:r>
            <a:r>
              <a:rPr lang="en-GB" sz="2200" dirty="0"/>
              <a:t> </a:t>
            </a:r>
            <a:r>
              <a:rPr lang="en-GB" sz="2200" dirty="0" err="1"/>
              <a:t>semua</a:t>
            </a:r>
            <a:r>
              <a:rPr lang="en-GB" sz="2200" dirty="0"/>
              <a:t> </a:t>
            </a:r>
            <a:r>
              <a:rPr lang="en-GB" sz="2200" dirty="0" err="1"/>
              <a:t>langkah</a:t>
            </a:r>
            <a:r>
              <a:rPr lang="en-GB" sz="2200" dirty="0"/>
              <a:t> </a:t>
            </a:r>
            <a:r>
              <a:rPr lang="en-GB" sz="2200" dirty="0" err="1"/>
              <a:t>pengendalian</a:t>
            </a:r>
            <a:r>
              <a:rPr lang="en-GB" sz="2200" dirty="0"/>
              <a:t>.</a:t>
            </a:r>
          </a:p>
          <a:p>
            <a:r>
              <a:rPr lang="en-GB" sz="2200" dirty="0" err="1"/>
              <a:t>Tentukan</a:t>
            </a:r>
            <a:r>
              <a:rPr lang="en-GB" sz="2200" dirty="0"/>
              <a:t> </a:t>
            </a:r>
            <a:r>
              <a:rPr lang="en-GB" sz="2200" dirty="0" err="1"/>
              <a:t>langkah</a:t>
            </a:r>
            <a:r>
              <a:rPr lang="en-GB" sz="2200" dirty="0"/>
              <a:t> </a:t>
            </a:r>
            <a:r>
              <a:rPr lang="en-GB" sz="2200" dirty="0" err="1"/>
              <a:t>pengendalian</a:t>
            </a:r>
            <a:r>
              <a:rPr lang="en-GB" sz="2200" dirty="0"/>
              <a:t> mana yang </a:t>
            </a:r>
            <a:r>
              <a:rPr lang="en-GB" sz="2200" dirty="0" err="1"/>
              <a:t>perlu</a:t>
            </a:r>
            <a:r>
              <a:rPr lang="en-GB" sz="2200" dirty="0"/>
              <a:t> </a:t>
            </a:r>
            <a:r>
              <a:rPr lang="en-GB" sz="2200" dirty="0" err="1"/>
              <a:t>dipantau</a:t>
            </a:r>
            <a:r>
              <a:rPr lang="en-GB" sz="2200" dirty="0"/>
              <a:t> </a:t>
            </a:r>
            <a:r>
              <a:rPr lang="en-GB" sz="2200" dirty="0" err="1"/>
              <a:t>secara</a:t>
            </a:r>
            <a:r>
              <a:rPr lang="en-GB" sz="2200" dirty="0"/>
              <a:t> </a:t>
            </a:r>
            <a:r>
              <a:rPr lang="en-GB" sz="2200" dirty="0" err="1"/>
              <a:t>operasional</a:t>
            </a:r>
            <a:r>
              <a:rPr lang="en-GB" sz="2200" dirty="0"/>
              <a:t> (</a:t>
            </a:r>
            <a:r>
              <a:rPr lang="en-GB" sz="2200" dirty="0" err="1"/>
              <a:t>prioritaskan</a:t>
            </a:r>
            <a:r>
              <a:rPr lang="en-GB" sz="2200" dirty="0"/>
              <a:t> </a:t>
            </a:r>
            <a:r>
              <a:rPr lang="en-GB" sz="2200" dirty="0" err="1"/>
              <a:t>berdasarkan</a:t>
            </a:r>
            <a:r>
              <a:rPr lang="en-GB" sz="2200" dirty="0"/>
              <a:t> </a:t>
            </a:r>
            <a:r>
              <a:rPr lang="en-GB" sz="2200" dirty="0" err="1"/>
              <a:t>penilaian</a:t>
            </a:r>
            <a:r>
              <a:rPr lang="en-GB" sz="2200" dirty="0"/>
              <a:t> </a:t>
            </a:r>
            <a:r>
              <a:rPr lang="en-GB" sz="2200" dirty="0" err="1"/>
              <a:t>risiko</a:t>
            </a:r>
            <a:r>
              <a:rPr lang="en-GB" sz="2200" dirty="0"/>
              <a:t>).</a:t>
            </a:r>
          </a:p>
          <a:p>
            <a:endParaRPr lang="en-GB" sz="2200" dirty="0"/>
          </a:p>
          <a:p>
            <a:r>
              <a:rPr lang="en-GB" sz="2200" dirty="0"/>
              <a:t>Batas </a:t>
            </a:r>
            <a:r>
              <a:rPr lang="en-GB" sz="2200" dirty="0" err="1"/>
              <a:t>kritis</a:t>
            </a:r>
            <a:r>
              <a:rPr lang="en-GB" sz="2200" dirty="0"/>
              <a:t> </a:t>
            </a:r>
            <a:r>
              <a:rPr lang="en-GB" sz="2200" dirty="0" err="1"/>
              <a:t>membantu</a:t>
            </a:r>
            <a:r>
              <a:rPr lang="en-GB" sz="2200" dirty="0"/>
              <a:t> </a:t>
            </a:r>
            <a:r>
              <a:rPr lang="en-GB" sz="2200" dirty="0" err="1"/>
              <a:t>memutuskan</a:t>
            </a:r>
            <a:r>
              <a:rPr lang="en-GB" sz="2200" dirty="0"/>
              <a:t> </a:t>
            </a:r>
            <a:r>
              <a:rPr lang="en-GB" sz="2200" dirty="0" err="1"/>
              <a:t>penerimaan</a:t>
            </a:r>
            <a:r>
              <a:rPr lang="en-GB" sz="2200" dirty="0"/>
              <a:t>:</a:t>
            </a:r>
          </a:p>
          <a:p>
            <a:pPr marL="342900" indent="-342900">
              <a:buFont typeface="Arial" panose="020B0604020202020204" pitchFamily="34" charset="0"/>
              <a:buChar char="•"/>
            </a:pPr>
            <a:r>
              <a:rPr lang="en-GB" sz="2200" dirty="0" err="1"/>
              <a:t>Biasanya</a:t>
            </a:r>
            <a:r>
              <a:rPr lang="en-GB" sz="2200" dirty="0"/>
              <a:t> </a:t>
            </a:r>
            <a:r>
              <a:rPr lang="en-GB" sz="2200" b="1" dirty="0" err="1"/>
              <a:t>batas</a:t>
            </a:r>
            <a:r>
              <a:rPr lang="en-GB" sz="2200" b="1" dirty="0"/>
              <a:t> </a:t>
            </a:r>
            <a:r>
              <a:rPr lang="en-GB" sz="2200" b="1" dirty="0" err="1"/>
              <a:t>numerik</a:t>
            </a:r>
            <a:r>
              <a:rPr lang="en-GB" sz="2200" b="1" dirty="0"/>
              <a:t> </a:t>
            </a:r>
            <a:r>
              <a:rPr lang="en-GB" sz="2200" dirty="0" err="1"/>
              <a:t>berdasarkan</a:t>
            </a:r>
            <a:r>
              <a:rPr lang="en-GB" sz="2200" dirty="0"/>
              <a:t> </a:t>
            </a:r>
            <a:r>
              <a:rPr lang="en-GB" sz="2200" dirty="0" err="1"/>
              <a:t>pengukuran</a:t>
            </a:r>
            <a:r>
              <a:rPr lang="en-GB" sz="2200" dirty="0"/>
              <a:t> parameter.</a:t>
            </a:r>
          </a:p>
          <a:p>
            <a:pPr marL="342900" indent="-342900">
              <a:buFont typeface="Arial" panose="020B0604020202020204" pitchFamily="34" charset="0"/>
              <a:buChar char="•"/>
            </a:pPr>
            <a:r>
              <a:rPr lang="en-GB" sz="2200" b="1" dirty="0"/>
              <a:t>Batas </a:t>
            </a:r>
            <a:r>
              <a:rPr lang="en-GB" sz="2200" b="1" dirty="0" err="1"/>
              <a:t>kualitatif</a:t>
            </a:r>
            <a:r>
              <a:rPr lang="en-GB" sz="2200" b="1" dirty="0"/>
              <a:t> </a:t>
            </a:r>
            <a:r>
              <a:rPr lang="en-GB" sz="2200" dirty="0" err="1"/>
              <a:t>mungkin</a:t>
            </a:r>
            <a:r>
              <a:rPr lang="en-GB" sz="2200" dirty="0"/>
              <a:t> </a:t>
            </a:r>
            <a:r>
              <a:rPr lang="en-GB" sz="2200" dirty="0" err="1"/>
              <a:t>sesuai</a:t>
            </a:r>
            <a:r>
              <a:rPr lang="en-GB" sz="2200" dirty="0"/>
              <a:t> (</a:t>
            </a:r>
            <a:r>
              <a:rPr lang="en-GB" sz="2200" dirty="0" err="1"/>
              <a:t>misalnya</a:t>
            </a:r>
            <a:r>
              <a:rPr lang="en-GB" sz="2200" dirty="0"/>
              <a:t> "</a:t>
            </a:r>
            <a:r>
              <a:rPr lang="en-GB" sz="2200" dirty="0" err="1"/>
              <a:t>semua</a:t>
            </a:r>
            <a:r>
              <a:rPr lang="en-GB" sz="2200" dirty="0"/>
              <a:t> </a:t>
            </a:r>
            <a:r>
              <a:rPr lang="en-GB" sz="2200" dirty="0" err="1"/>
              <a:t>bau</a:t>
            </a:r>
            <a:r>
              <a:rPr lang="en-GB" sz="2200" dirty="0"/>
              <a:t> </a:t>
            </a:r>
            <a:r>
              <a:rPr lang="en-GB" sz="2200" dirty="0" err="1"/>
              <a:t>dapat</a:t>
            </a:r>
            <a:r>
              <a:rPr lang="en-GB" sz="2200" dirty="0"/>
              <a:t> </a:t>
            </a:r>
            <a:r>
              <a:rPr lang="en-GB" sz="2200" dirty="0" err="1"/>
              <a:t>diterima</a:t>
            </a:r>
            <a:r>
              <a:rPr lang="en-GB" sz="2200" dirty="0"/>
              <a:t>" </a:t>
            </a:r>
            <a:r>
              <a:rPr lang="en-GB" sz="2200" dirty="0" err="1"/>
              <a:t>atau</a:t>
            </a:r>
            <a:r>
              <a:rPr lang="en-GB" sz="2200" dirty="0"/>
              <a:t> "</a:t>
            </a:r>
            <a:r>
              <a:rPr lang="en-GB" sz="2200" dirty="0" err="1"/>
              <a:t>lalat</a:t>
            </a:r>
            <a:r>
              <a:rPr lang="en-GB" sz="2200" dirty="0"/>
              <a:t> </a:t>
            </a:r>
            <a:r>
              <a:rPr lang="en-GB" sz="2200" dirty="0" err="1"/>
              <a:t>tidak</a:t>
            </a:r>
            <a:r>
              <a:rPr lang="en-GB" sz="2200" dirty="0"/>
              <a:t> </a:t>
            </a:r>
            <a:r>
              <a:rPr lang="en-GB" sz="2200" dirty="0" err="1"/>
              <a:t>mengganggu</a:t>
            </a:r>
            <a:r>
              <a:rPr lang="en-GB" sz="2200" dirty="0"/>
              <a:t>").</a:t>
            </a:r>
            <a:endParaRPr lang="en-GB" sz="2200" dirty="0">
              <a:latin typeface="Source Sans Pro" panose="020B0503030403020204" pitchFamily="34" charset="0"/>
              <a:ea typeface="Source Sans Pro" panose="020B0503030403020204" pitchFamily="34" charset="0"/>
            </a:endParaRPr>
          </a:p>
        </p:txBody>
      </p:sp>
      <p:grpSp>
        <p:nvGrpSpPr>
          <p:cNvPr id="6" name="3 Grupo">
            <a:extLst>
              <a:ext uri="{FF2B5EF4-FFF2-40B4-BE49-F238E27FC236}">
                <a16:creationId xmlns:a16="http://schemas.microsoft.com/office/drawing/2014/main" id="{C067AEDA-73DC-9E4F-8F76-2E0E3B645648}"/>
              </a:ext>
            </a:extLst>
          </p:cNvPr>
          <p:cNvGrpSpPr/>
          <p:nvPr/>
        </p:nvGrpSpPr>
        <p:grpSpPr>
          <a:xfrm rot="1002880">
            <a:off x="7700635" y="246910"/>
            <a:ext cx="1217238" cy="805328"/>
            <a:chOff x="7100047" y="1425388"/>
            <a:chExt cx="1464516" cy="927847"/>
          </a:xfrm>
        </p:grpSpPr>
        <p:sp>
          <p:nvSpPr>
            <p:cNvPr id="10" name="4 Explosión 1">
              <a:extLst>
                <a:ext uri="{FF2B5EF4-FFF2-40B4-BE49-F238E27FC236}">
                  <a16:creationId xmlns:a16="http://schemas.microsoft.com/office/drawing/2014/main" id="{55B8F60E-5D75-8B4A-86E6-0C26BF86694A}"/>
                </a:ext>
              </a:extLst>
            </p:cNvPr>
            <p:cNvSpPr/>
            <p:nvPr/>
          </p:nvSpPr>
          <p:spPr>
            <a:xfrm>
              <a:off x="7100047" y="1425388"/>
              <a:ext cx="1464516" cy="927847"/>
            </a:xfrm>
            <a:prstGeom prst="irregularSeal1">
              <a:avLst/>
            </a:prstGeom>
            <a:noFill/>
            <a:ln>
              <a:solidFill>
                <a:srgbClr val="EAB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VE">
                <a:solidFill>
                  <a:srgbClr val="EABB1F"/>
                </a:solidFill>
              </a:endParaRPr>
            </a:p>
          </p:txBody>
        </p:sp>
        <p:sp>
          <p:nvSpPr>
            <p:cNvPr id="11" name="5 CuadroTexto">
              <a:extLst>
                <a:ext uri="{FF2B5EF4-FFF2-40B4-BE49-F238E27FC236}">
                  <a16:creationId xmlns:a16="http://schemas.microsoft.com/office/drawing/2014/main" id="{6AA69983-07B0-DE4E-9B47-A5AA362074C0}"/>
                </a:ext>
              </a:extLst>
            </p:cNvPr>
            <p:cNvSpPr txBox="1"/>
            <p:nvPr/>
          </p:nvSpPr>
          <p:spPr>
            <a:xfrm rot="461769">
              <a:off x="7404532" y="1658821"/>
              <a:ext cx="855548" cy="460981"/>
            </a:xfrm>
            <a:prstGeom prst="rect">
              <a:avLst/>
            </a:prstGeom>
            <a:ln>
              <a:noFill/>
            </a:ln>
          </p:spPr>
          <p:txBody>
            <a:bodyPr wrap="none" rtlCol="0" anchor="ctr">
              <a:spAutoFit/>
            </a:bodyPr>
            <a:lstStyle/>
            <a:p>
              <a:r>
                <a:rPr lang="es-ES" sz="2000" b="1" dirty="0">
                  <a:solidFill>
                    <a:srgbClr val="EABB1F"/>
                  </a:solidFill>
                  <a:latin typeface="Source Sans Pro Black" pitchFamily="34" charset="0"/>
                </a:rPr>
                <a:t>TIPS</a:t>
              </a:r>
              <a:endParaRPr lang="es-VE" sz="2000" b="1" dirty="0">
                <a:solidFill>
                  <a:srgbClr val="EABB1F"/>
                </a:solidFill>
                <a:latin typeface="Source Sans Pro Black" pitchFamily="34" charset="0"/>
              </a:endParaRPr>
            </a:p>
          </p:txBody>
        </p:sp>
      </p:grpSp>
      <p:sp>
        <p:nvSpPr>
          <p:cNvPr id="12" name="2 Marcador de texto">
            <a:extLst>
              <a:ext uri="{FF2B5EF4-FFF2-40B4-BE49-F238E27FC236}">
                <a16:creationId xmlns:a16="http://schemas.microsoft.com/office/drawing/2014/main" id="{15D3BE20-5FF9-9C44-877A-E71B5C5F27C3}"/>
              </a:ext>
            </a:extLst>
          </p:cNvPr>
          <p:cNvSpPr txBox="1">
            <a:spLocks/>
          </p:cNvSpPr>
          <p:nvPr/>
        </p:nvSpPr>
        <p:spPr>
          <a:xfrm>
            <a:off x="473925" y="1316660"/>
            <a:ext cx="4034512" cy="5700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chemeClr val="tx2"/>
                </a:solidFill>
                <a:latin typeface="Source Sans Pro" panose="020B0503030403020204" pitchFamily="34" charset="0"/>
                <a:ea typeface="Source Sans Pro" panose="020B0503030403020204" pitchFamily="34" charset="0"/>
              </a:rPr>
              <a:t>Perlu </a:t>
            </a:r>
            <a:r>
              <a:rPr lang="en-US" sz="2600" b="1" dirty="0" err="1">
                <a:solidFill>
                  <a:schemeClr val="tx2"/>
                </a:solidFill>
                <a:latin typeface="Source Sans Pro" panose="020B0503030403020204" pitchFamily="34" charset="0"/>
                <a:ea typeface="Source Sans Pro" panose="020B0503030403020204" pitchFamily="34" charset="0"/>
              </a:rPr>
              <a:t>diingat</a:t>
            </a:r>
            <a:r>
              <a:rPr lang="en-US" sz="2600" b="1" dirty="0">
                <a:solidFill>
                  <a:schemeClr val="tx2"/>
                </a:solidFill>
                <a:latin typeface="Source Sans Pro" panose="020B0503030403020204" pitchFamily="34" charset="0"/>
                <a:ea typeface="Source Sans Pro" panose="020B0503030403020204" pitchFamily="34" charset="0"/>
              </a:rPr>
              <a:t>…</a:t>
            </a:r>
          </a:p>
        </p:txBody>
      </p:sp>
    </p:spTree>
    <p:extLst>
      <p:ext uri="{BB962C8B-B14F-4D97-AF65-F5344CB8AC3E}">
        <p14:creationId xmlns:p14="http://schemas.microsoft.com/office/powerpoint/2010/main" val="318305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8"/>
          </p:nvPr>
        </p:nvSpPr>
        <p:spPr/>
        <p:txBody>
          <a:bodyPr/>
          <a:lstStyle/>
          <a:p>
            <a:r>
              <a:rPr lang="en-GB" dirty="0">
                <a:solidFill>
                  <a:schemeClr val="tx2"/>
                </a:solidFill>
              </a:rPr>
              <a:t>Format </a:t>
            </a:r>
            <a:r>
              <a:rPr lang="en-GB" dirty="0" err="1">
                <a:solidFill>
                  <a:schemeClr val="tx2"/>
                </a:solidFill>
              </a:rPr>
              <a:t>rekaman</a:t>
            </a:r>
            <a:r>
              <a:rPr lang="en-GB" dirty="0">
                <a:solidFill>
                  <a:schemeClr val="tx2"/>
                </a:solidFill>
              </a:rPr>
              <a:t> yang </a:t>
            </a:r>
            <a:r>
              <a:rPr lang="en-GB" dirty="0" err="1">
                <a:solidFill>
                  <a:schemeClr val="tx2"/>
                </a:solidFill>
              </a:rPr>
              <a:t>disarankan</a:t>
            </a:r>
            <a:endParaRPr lang="en-GB" dirty="0">
              <a:solidFill>
                <a:schemeClr val="tx2"/>
              </a:solidFill>
            </a:endParaRPr>
          </a:p>
        </p:txBody>
      </p:sp>
      <p:sp>
        <p:nvSpPr>
          <p:cNvPr id="10" name="Rectangular Callout 9">
            <a:extLst>
              <a:ext uri="{FF2B5EF4-FFF2-40B4-BE49-F238E27FC236}">
                <a16:creationId xmlns:a16="http://schemas.microsoft.com/office/drawing/2014/main" id="{42CC785C-DC14-6845-A8B5-C5F6870DA3FF}"/>
              </a:ext>
            </a:extLst>
          </p:cNvPr>
          <p:cNvSpPr/>
          <p:nvPr/>
        </p:nvSpPr>
        <p:spPr>
          <a:xfrm>
            <a:off x="7407315" y="7775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Instrumen</a:t>
            </a:r>
            <a:r>
              <a:rPr lang="en-GB" sz="1500" dirty="0">
                <a:solidFill>
                  <a:schemeClr val="bg1"/>
                </a:solidFill>
                <a:latin typeface="Source Sans Pro" panose="020B0503030403020204" pitchFamily="34" charset="0"/>
                <a:ea typeface="Source Sans Pro" panose="020B0503030403020204" pitchFamily="34" charset="0"/>
              </a:rPr>
              <a:t> 5.2</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 80</a:t>
            </a:r>
          </a:p>
        </p:txBody>
      </p:sp>
      <p:pic>
        <p:nvPicPr>
          <p:cNvPr id="2" name="Picture 1">
            <a:extLst>
              <a:ext uri="{FF2B5EF4-FFF2-40B4-BE49-F238E27FC236}">
                <a16:creationId xmlns:a16="http://schemas.microsoft.com/office/drawing/2014/main" id="{91323EF7-BDB1-6815-D67B-710631315ED0}"/>
              </a:ext>
            </a:extLst>
          </p:cNvPr>
          <p:cNvPicPr>
            <a:picLocks noChangeAspect="1"/>
          </p:cNvPicPr>
          <p:nvPr/>
        </p:nvPicPr>
        <p:blipFill>
          <a:blip r:embed="rId2"/>
          <a:stretch>
            <a:fillRect/>
          </a:stretch>
        </p:blipFill>
        <p:spPr>
          <a:xfrm>
            <a:off x="6822250" y="340785"/>
            <a:ext cx="732813" cy="520861"/>
          </a:xfrm>
          <a:prstGeom prst="rect">
            <a:avLst/>
          </a:prstGeom>
        </p:spPr>
      </p:pic>
      <p:pic>
        <p:nvPicPr>
          <p:cNvPr id="6" name="Picture 5">
            <a:extLst>
              <a:ext uri="{FF2B5EF4-FFF2-40B4-BE49-F238E27FC236}">
                <a16:creationId xmlns:a16="http://schemas.microsoft.com/office/drawing/2014/main" id="{EA8B6C3D-45D5-EEBB-B556-D5403044C2A7}"/>
              </a:ext>
            </a:extLst>
          </p:cNvPr>
          <p:cNvPicPr>
            <a:picLocks noChangeAspect="1"/>
          </p:cNvPicPr>
          <p:nvPr/>
        </p:nvPicPr>
        <p:blipFill>
          <a:blip r:embed="rId3"/>
          <a:stretch>
            <a:fillRect/>
          </a:stretch>
        </p:blipFill>
        <p:spPr>
          <a:xfrm>
            <a:off x="1061042" y="1673251"/>
            <a:ext cx="7021915" cy="4802084"/>
          </a:xfrm>
          <a:prstGeom prst="rect">
            <a:avLst/>
          </a:prstGeom>
        </p:spPr>
      </p:pic>
    </p:spTree>
    <p:extLst>
      <p:ext uri="{BB962C8B-B14F-4D97-AF65-F5344CB8AC3E}">
        <p14:creationId xmlns:p14="http://schemas.microsoft.com/office/powerpoint/2010/main" val="2426042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2"/>
          <a:stretch>
            <a:fillRect/>
          </a:stretch>
        </p:blipFill>
        <p:spPr>
          <a:xfrm>
            <a:off x="14287" y="225948"/>
            <a:ext cx="5817853" cy="1160325"/>
          </a:xfrm>
          <a:prstGeom prst="rect">
            <a:avLst/>
          </a:prstGeom>
        </p:spPr>
      </p:pic>
      <p:pic>
        <p:nvPicPr>
          <p:cNvPr id="3" name="Picture 2">
            <a:extLst>
              <a:ext uri="{FF2B5EF4-FFF2-40B4-BE49-F238E27FC236}">
                <a16:creationId xmlns:a16="http://schemas.microsoft.com/office/drawing/2014/main" id="{D0E5BE95-82C1-4F9C-1F91-7992679DAD1D}"/>
              </a:ext>
            </a:extLst>
          </p:cNvPr>
          <p:cNvPicPr>
            <a:picLocks noChangeAspect="1"/>
          </p:cNvPicPr>
          <p:nvPr/>
        </p:nvPicPr>
        <p:blipFill>
          <a:blip r:embed="rId3"/>
          <a:stretch>
            <a:fillRect/>
          </a:stretch>
        </p:blipFill>
        <p:spPr>
          <a:xfrm>
            <a:off x="6282190" y="48733"/>
            <a:ext cx="2631275" cy="1166264"/>
          </a:xfrm>
          <a:prstGeom prst="rect">
            <a:avLst/>
          </a:prstGeom>
        </p:spPr>
      </p:pic>
      <p:pic>
        <p:nvPicPr>
          <p:cNvPr id="7" name="Picture 6">
            <a:extLst>
              <a:ext uri="{FF2B5EF4-FFF2-40B4-BE49-F238E27FC236}">
                <a16:creationId xmlns:a16="http://schemas.microsoft.com/office/drawing/2014/main" id="{35384A43-65C3-3004-F39E-DEEF83A5FED9}"/>
              </a:ext>
            </a:extLst>
          </p:cNvPr>
          <p:cNvPicPr>
            <a:picLocks noChangeAspect="1"/>
          </p:cNvPicPr>
          <p:nvPr/>
        </p:nvPicPr>
        <p:blipFill>
          <a:blip r:embed="rId4"/>
          <a:stretch>
            <a:fillRect/>
          </a:stretch>
        </p:blipFill>
        <p:spPr>
          <a:xfrm>
            <a:off x="230535" y="1386273"/>
            <a:ext cx="8796960" cy="5013132"/>
          </a:xfrm>
          <a:prstGeom prst="rect">
            <a:avLst/>
          </a:prstGeom>
        </p:spPr>
      </p:pic>
    </p:spTree>
    <p:extLst>
      <p:ext uri="{BB962C8B-B14F-4D97-AF65-F5344CB8AC3E}">
        <p14:creationId xmlns:p14="http://schemas.microsoft.com/office/powerpoint/2010/main" val="2239695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0"/>
          </p:nvPr>
        </p:nvSpPr>
        <p:spPr/>
        <p:txBody>
          <a:bodyPr/>
          <a:lstStyle/>
          <a:p>
            <a:r>
              <a:rPr lang="en-US" sz="2200" dirty="0" err="1">
                <a:latin typeface="Source Sans Pro" panose="020B0503030403020204" pitchFamily="34" charset="0"/>
                <a:ea typeface="Source Sans Pro" panose="020B0503030403020204" pitchFamily="34" charset="0"/>
              </a:rPr>
              <a:t>Untuk</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memverifikasi</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secara</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berkala</a:t>
            </a:r>
            <a:r>
              <a:rPr lang="en-US" sz="2200" dirty="0">
                <a:latin typeface="Source Sans Pro" panose="020B0503030403020204" pitchFamily="34" charset="0"/>
                <a:ea typeface="Source Sans Pro" panose="020B0503030403020204" pitchFamily="34" charset="0"/>
              </a:rPr>
              <a:t> apakah </a:t>
            </a:r>
            <a:r>
              <a:rPr lang="en-US" sz="2200" dirty="0" err="1">
                <a:latin typeface="Source Sans Pro" panose="020B0503030403020204" pitchFamily="34" charset="0"/>
                <a:ea typeface="Source Sans Pro" panose="020B0503030403020204" pitchFamily="34" charset="0"/>
              </a:rPr>
              <a:t>sistem</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memenuhi</a:t>
            </a:r>
            <a:r>
              <a:rPr lang="en-US" sz="2200" dirty="0">
                <a:latin typeface="Source Sans Pro" panose="020B0503030403020204" pitchFamily="34" charset="0"/>
                <a:ea typeface="Source Sans Pro" panose="020B0503030403020204" pitchFamily="34" charset="0"/>
              </a:rPr>
              <a:t> hasil </a:t>
            </a:r>
            <a:r>
              <a:rPr lang="en-US" sz="2200" dirty="0" err="1">
                <a:latin typeface="Source Sans Pro" panose="020B0503030403020204" pitchFamily="34" charset="0"/>
                <a:ea typeface="Source Sans Pro" panose="020B0503030403020204" pitchFamily="34" charset="0"/>
              </a:rPr>
              <a:t>kinerja</a:t>
            </a:r>
            <a:r>
              <a:rPr lang="en-US" sz="2200" dirty="0">
                <a:latin typeface="Source Sans Pro" panose="020B0503030403020204" pitchFamily="34" charset="0"/>
                <a:ea typeface="Source Sans Pro" panose="020B0503030403020204" pitchFamily="34" charset="0"/>
              </a:rPr>
              <a:t> yang </a:t>
            </a:r>
            <a:r>
              <a:rPr lang="en-US" sz="2200" dirty="0" err="1">
                <a:latin typeface="Source Sans Pro" panose="020B0503030403020204" pitchFamily="34" charset="0"/>
                <a:ea typeface="Source Sans Pro" panose="020B0503030403020204" pitchFamily="34" charset="0"/>
              </a:rPr>
              <a:t>diharapkan</a:t>
            </a:r>
            <a:r>
              <a:rPr lang="en-US" sz="2200" dirty="0">
                <a:latin typeface="Source Sans Pro" panose="020B0503030403020204" pitchFamily="34" charset="0"/>
                <a:ea typeface="Source Sans Pro" panose="020B0503030403020204" pitchFamily="34" charset="0"/>
              </a:rPr>
              <a:t>.</a:t>
            </a:r>
          </a:p>
        </p:txBody>
      </p:sp>
      <p:sp>
        <p:nvSpPr>
          <p:cNvPr id="15" name="2 Marcador de texto">
            <a:extLst>
              <a:ext uri="{FF2B5EF4-FFF2-40B4-BE49-F238E27FC236}">
                <a16:creationId xmlns:a16="http://schemas.microsoft.com/office/drawing/2014/main" id="{237EF97F-8A94-CB44-B461-1E87E4AE1A17}"/>
              </a:ext>
            </a:extLst>
          </p:cNvPr>
          <p:cNvSpPr txBox="1">
            <a:spLocks/>
          </p:cNvSpPr>
          <p:nvPr/>
        </p:nvSpPr>
        <p:spPr>
          <a:xfrm>
            <a:off x="431202" y="3702191"/>
            <a:ext cx="5233736" cy="5957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400" b="1" dirty="0" err="1">
                <a:solidFill>
                  <a:schemeClr val="tx2"/>
                </a:solidFill>
                <a:latin typeface="Source Sans Pro" panose="020B0503030403020204" pitchFamily="34" charset="0"/>
                <a:ea typeface="Source Sans Pro" panose="020B0503030403020204" pitchFamily="34" charset="0"/>
                <a:cs typeface="Quire Sans" panose="020B0502040400020003" pitchFamily="34" charset="0"/>
              </a:rPr>
              <a:t>Verifikasi</a:t>
            </a:r>
            <a:endParaRPr lang="en-GB" b="1" dirty="0">
              <a:solidFill>
                <a:schemeClr val="tx2"/>
              </a:solidFill>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16" name="2 Marcador de texto">
            <a:extLst>
              <a:ext uri="{FF2B5EF4-FFF2-40B4-BE49-F238E27FC236}">
                <a16:creationId xmlns:a16="http://schemas.microsoft.com/office/drawing/2014/main" id="{346151A5-9482-2944-8D6A-301F198FF0C7}"/>
              </a:ext>
            </a:extLst>
          </p:cNvPr>
          <p:cNvSpPr txBox="1">
            <a:spLocks/>
          </p:cNvSpPr>
          <p:nvPr/>
        </p:nvSpPr>
        <p:spPr>
          <a:xfrm>
            <a:off x="453535" y="4453117"/>
            <a:ext cx="9026053" cy="24898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Berkala</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t>
            </a:r>
          </a:p>
          <a:p>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Beberapa</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poin</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tetapi</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difokuskan</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pada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titik</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akhir</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sistem</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kualitas</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limbah</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t>
            </a:r>
          </a:p>
          <a:p>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Pengujian</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yang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lebih</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rumit</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misalnya</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E.coli,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telur</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cacing</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t>
            </a:r>
          </a:p>
          <a:p>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Digunakan</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untuk</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membuktikan</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bahwa</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sistem</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berfungsi</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t>
            </a:r>
          </a:p>
          <a:p>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Dapat</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dilakukan</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oleh operator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atau</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lembaga</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pengawasan</a:t>
            </a:r>
            <a:r>
              <a:rPr lang="en-GB"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t>
            </a:r>
          </a:p>
        </p:txBody>
      </p:sp>
      <p:sp>
        <p:nvSpPr>
          <p:cNvPr id="17" name="TextBox 16">
            <a:extLst>
              <a:ext uri="{FF2B5EF4-FFF2-40B4-BE49-F238E27FC236}">
                <a16:creationId xmlns:a16="http://schemas.microsoft.com/office/drawing/2014/main" id="{CC8CF1F8-49DA-BB42-B906-A3A0A43D24B9}"/>
              </a:ext>
            </a:extLst>
          </p:cNvPr>
          <p:cNvSpPr txBox="1"/>
          <p:nvPr/>
        </p:nvSpPr>
        <p:spPr>
          <a:xfrm>
            <a:off x="431539" y="4133450"/>
            <a:ext cx="8070327" cy="400110"/>
          </a:xfrm>
          <a:prstGeom prst="rect">
            <a:avLst/>
          </a:prstGeom>
        </p:spPr>
        <p:txBody>
          <a:bodyPr wrap="square" rtlCol="0" anchor="t">
            <a:spAutoFit/>
          </a:bodyPr>
          <a:lstStyle/>
          <a:p>
            <a:r>
              <a:rPr lang="en-US"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Memeriksa</a:t>
            </a:r>
            <a:r>
              <a:rPr lang="en-US"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US"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efektivitas</a:t>
            </a:r>
            <a:r>
              <a:rPr lang="en-US"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US"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tindakan</a:t>
            </a:r>
            <a:r>
              <a:rPr lang="en-US"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a:t>
            </a:r>
            <a:r>
              <a:rPr lang="en-US"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pengendalian</a:t>
            </a:r>
            <a:r>
              <a:rPr lang="en-US"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 yang </a:t>
            </a:r>
            <a:r>
              <a:rPr lang="en-US" sz="2000" dirty="0" err="1">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diterapkan</a:t>
            </a:r>
            <a:r>
              <a:rPr lang="en-US" sz="2000" dirty="0">
                <a:solidFill>
                  <a:srgbClr val="000000"/>
                </a:solidFill>
                <a:latin typeface="Source Sans Pro" panose="020B0503030403020204" pitchFamily="34" charset="0"/>
                <a:ea typeface="Source Sans Pro" panose="020B0503030403020204" pitchFamily="34" charset="0"/>
                <a:cs typeface="Quire Sans" panose="020B0502040400020003" pitchFamily="34" charset="0"/>
              </a:rPr>
              <a:t>.</a:t>
            </a:r>
          </a:p>
        </p:txBody>
      </p:sp>
      <p:sp>
        <p:nvSpPr>
          <p:cNvPr id="19" name="Rectangular Callout 18">
            <a:extLst>
              <a:ext uri="{FF2B5EF4-FFF2-40B4-BE49-F238E27FC236}">
                <a16:creationId xmlns:a16="http://schemas.microsoft.com/office/drawing/2014/main" id="{4E56C77B-B62E-AF47-981C-D291D4557775}"/>
              </a:ext>
            </a:extLst>
          </p:cNvPr>
          <p:cNvSpPr/>
          <p:nvPr/>
        </p:nvSpPr>
        <p:spPr>
          <a:xfrm>
            <a:off x="7362310" y="98230"/>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 86</a:t>
            </a:r>
          </a:p>
        </p:txBody>
      </p:sp>
      <p:pic>
        <p:nvPicPr>
          <p:cNvPr id="2" name="Picture 1">
            <a:extLst>
              <a:ext uri="{FF2B5EF4-FFF2-40B4-BE49-F238E27FC236}">
                <a16:creationId xmlns:a16="http://schemas.microsoft.com/office/drawing/2014/main" id="{C05CDA15-D1ED-2905-CE6F-255BF9DFFCDA}"/>
              </a:ext>
            </a:extLst>
          </p:cNvPr>
          <p:cNvPicPr>
            <a:picLocks noChangeAspect="1"/>
          </p:cNvPicPr>
          <p:nvPr/>
        </p:nvPicPr>
        <p:blipFill>
          <a:blip r:embed="rId2"/>
          <a:stretch>
            <a:fillRect/>
          </a:stretch>
        </p:blipFill>
        <p:spPr>
          <a:xfrm>
            <a:off x="6777245" y="466047"/>
            <a:ext cx="732813" cy="520861"/>
          </a:xfrm>
          <a:prstGeom prst="rect">
            <a:avLst/>
          </a:prstGeom>
        </p:spPr>
      </p:pic>
    </p:spTree>
    <p:extLst>
      <p:ext uri="{BB962C8B-B14F-4D97-AF65-F5344CB8AC3E}">
        <p14:creationId xmlns:p14="http://schemas.microsoft.com/office/powerpoint/2010/main" val="322676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2"/>
          </p:nvPr>
        </p:nvSpPr>
        <p:spPr>
          <a:xfrm>
            <a:off x="3581890" y="5118946"/>
            <a:ext cx="5061414" cy="951998"/>
          </a:xfrm>
        </p:spPr>
        <p:txBody>
          <a:bodyPr/>
          <a:lstStyle/>
          <a:p>
            <a:pPr marL="285750" indent="-285750">
              <a:buFont typeface="Arial" pitchFamily="34" charset="0"/>
              <a:buChar char="•"/>
            </a:pPr>
            <a:r>
              <a:rPr lang="en-GB" dirty="0" err="1">
                <a:solidFill>
                  <a:schemeClr val="accent5">
                    <a:lumMod val="10000"/>
                  </a:schemeClr>
                </a:solidFill>
              </a:rPr>
              <a:t>Pengujian</a:t>
            </a:r>
            <a:r>
              <a:rPr lang="en-GB" dirty="0">
                <a:solidFill>
                  <a:schemeClr val="accent5">
                    <a:lumMod val="10000"/>
                  </a:schemeClr>
                </a:solidFill>
              </a:rPr>
              <a:t> </a:t>
            </a:r>
            <a:r>
              <a:rPr lang="en-GB" dirty="0" err="1">
                <a:solidFill>
                  <a:schemeClr val="accent5">
                    <a:lumMod val="10000"/>
                  </a:schemeClr>
                </a:solidFill>
              </a:rPr>
              <a:t>mikroba</a:t>
            </a:r>
            <a:r>
              <a:rPr lang="en-GB" dirty="0">
                <a:solidFill>
                  <a:schemeClr val="accent5">
                    <a:lumMod val="10000"/>
                  </a:schemeClr>
                </a:solidFill>
              </a:rPr>
              <a:t> pada </a:t>
            </a:r>
            <a:r>
              <a:rPr lang="en-GB" dirty="0" err="1">
                <a:solidFill>
                  <a:schemeClr val="accent5">
                    <a:lumMod val="10000"/>
                  </a:schemeClr>
                </a:solidFill>
              </a:rPr>
              <a:t>tanaman</a:t>
            </a:r>
            <a:r>
              <a:rPr lang="en-GB" dirty="0">
                <a:solidFill>
                  <a:schemeClr val="accent5">
                    <a:lumMod val="10000"/>
                  </a:schemeClr>
                </a:solidFill>
              </a:rPr>
              <a:t> </a:t>
            </a:r>
            <a:r>
              <a:rPr lang="en-GB" dirty="0" err="1">
                <a:solidFill>
                  <a:schemeClr val="accent5">
                    <a:lumMod val="10000"/>
                  </a:schemeClr>
                </a:solidFill>
              </a:rPr>
              <a:t>pangan</a:t>
            </a:r>
            <a:r>
              <a:rPr lang="en-GB" dirty="0">
                <a:solidFill>
                  <a:schemeClr val="accent5">
                    <a:lumMod val="10000"/>
                  </a:schemeClr>
                </a:solidFill>
              </a:rPr>
              <a:t>, </a:t>
            </a:r>
            <a:r>
              <a:rPr lang="en-GB" dirty="0" err="1">
                <a:solidFill>
                  <a:schemeClr val="accent5">
                    <a:lumMod val="10000"/>
                  </a:schemeClr>
                </a:solidFill>
              </a:rPr>
              <a:t>produk</a:t>
            </a:r>
            <a:r>
              <a:rPr lang="en-GB" dirty="0">
                <a:solidFill>
                  <a:schemeClr val="accent5">
                    <a:lumMod val="10000"/>
                  </a:schemeClr>
                </a:solidFill>
              </a:rPr>
              <a:t> </a:t>
            </a:r>
            <a:r>
              <a:rPr lang="en-GB" dirty="0" err="1">
                <a:solidFill>
                  <a:schemeClr val="accent5">
                    <a:lumMod val="10000"/>
                  </a:schemeClr>
                </a:solidFill>
              </a:rPr>
              <a:t>perikanan</a:t>
            </a:r>
            <a:r>
              <a:rPr lang="en-GB" dirty="0">
                <a:solidFill>
                  <a:schemeClr val="accent5">
                    <a:lumMod val="10000"/>
                  </a:schemeClr>
                </a:solidFill>
              </a:rPr>
              <a:t>, dan </a:t>
            </a:r>
            <a:r>
              <a:rPr lang="en-GB" dirty="0" err="1">
                <a:solidFill>
                  <a:schemeClr val="accent5">
                    <a:lumMod val="10000"/>
                  </a:schemeClr>
                </a:solidFill>
              </a:rPr>
              <a:t>perairan</a:t>
            </a:r>
            <a:r>
              <a:rPr lang="en-GB" dirty="0">
                <a:solidFill>
                  <a:schemeClr val="accent5">
                    <a:lumMod val="10000"/>
                  </a:schemeClr>
                </a:solidFill>
              </a:rPr>
              <a:t> di </a:t>
            </a:r>
            <a:r>
              <a:rPr lang="en-GB" dirty="0" err="1">
                <a:solidFill>
                  <a:schemeClr val="accent5">
                    <a:lumMod val="10000"/>
                  </a:schemeClr>
                </a:solidFill>
              </a:rPr>
              <a:t>titik</a:t>
            </a:r>
            <a:r>
              <a:rPr lang="en-GB" dirty="0">
                <a:solidFill>
                  <a:schemeClr val="accent5">
                    <a:lumMod val="10000"/>
                  </a:schemeClr>
                </a:solidFill>
              </a:rPr>
              <a:t> </a:t>
            </a:r>
            <a:r>
              <a:rPr lang="en-GB" dirty="0" err="1">
                <a:solidFill>
                  <a:schemeClr val="accent5">
                    <a:lumMod val="10000"/>
                  </a:schemeClr>
                </a:solidFill>
              </a:rPr>
              <a:t>paparan</a:t>
            </a:r>
            <a:r>
              <a:rPr lang="en-GB" dirty="0">
                <a:solidFill>
                  <a:schemeClr val="accent5">
                    <a:lumMod val="10000"/>
                  </a:schemeClr>
                </a:solidFill>
              </a:rPr>
              <a:t> dan </a:t>
            </a:r>
            <a:r>
              <a:rPr lang="en-GB" dirty="0" err="1">
                <a:solidFill>
                  <a:schemeClr val="accent5">
                    <a:lumMod val="10000"/>
                  </a:schemeClr>
                </a:solidFill>
              </a:rPr>
              <a:t>batas</a:t>
            </a:r>
            <a:r>
              <a:rPr lang="en-GB" dirty="0">
                <a:solidFill>
                  <a:schemeClr val="accent5">
                    <a:lumMod val="10000"/>
                  </a:schemeClr>
                </a:solidFill>
              </a:rPr>
              <a:t> </a:t>
            </a:r>
            <a:r>
              <a:rPr lang="en-GB" dirty="0" err="1">
                <a:solidFill>
                  <a:schemeClr val="accent5">
                    <a:lumMod val="10000"/>
                  </a:schemeClr>
                </a:solidFill>
              </a:rPr>
              <a:t>sistem</a:t>
            </a:r>
            <a:r>
              <a:rPr lang="en-GB" dirty="0">
                <a:solidFill>
                  <a:schemeClr val="accent5">
                    <a:lumMod val="10000"/>
                  </a:schemeClr>
                </a:solidFill>
              </a:rPr>
              <a:t>, </a:t>
            </a:r>
            <a:r>
              <a:rPr lang="en-GB" dirty="0" err="1">
                <a:solidFill>
                  <a:schemeClr val="accent5">
                    <a:lumMod val="10000"/>
                  </a:schemeClr>
                </a:solidFill>
              </a:rPr>
              <a:t>misalnya</a:t>
            </a:r>
            <a:r>
              <a:rPr lang="en-GB" dirty="0">
                <a:solidFill>
                  <a:schemeClr val="accent5">
                    <a:lumMod val="10000"/>
                  </a:schemeClr>
                </a:solidFill>
              </a:rPr>
              <a:t> </a:t>
            </a:r>
            <a:r>
              <a:rPr lang="en-GB" dirty="0" err="1">
                <a:solidFill>
                  <a:schemeClr val="accent5">
                    <a:lumMod val="10000"/>
                  </a:schemeClr>
                </a:solidFill>
              </a:rPr>
              <a:t>telur</a:t>
            </a:r>
            <a:r>
              <a:rPr lang="en-GB" dirty="0">
                <a:solidFill>
                  <a:schemeClr val="accent5">
                    <a:lumMod val="10000"/>
                  </a:schemeClr>
                </a:solidFill>
              </a:rPr>
              <a:t> E.coli dan </a:t>
            </a:r>
            <a:r>
              <a:rPr lang="en-GB" dirty="0" err="1">
                <a:solidFill>
                  <a:schemeClr val="accent5">
                    <a:lumMod val="10000"/>
                  </a:schemeClr>
                </a:solidFill>
              </a:rPr>
              <a:t>cacing</a:t>
            </a:r>
            <a:r>
              <a:rPr lang="en-GB" dirty="0">
                <a:solidFill>
                  <a:schemeClr val="accent5">
                    <a:lumMod val="10000"/>
                  </a:schemeClr>
                </a:solidFill>
              </a:rPr>
              <a:t>..</a:t>
            </a:r>
            <a:endParaRPr lang="en-GB"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6" name="5 Marcador de texto"/>
          <p:cNvSpPr>
            <a:spLocks noGrp="1"/>
          </p:cNvSpPr>
          <p:nvPr>
            <p:ph type="body" sz="quarter" idx="18"/>
          </p:nvPr>
        </p:nvSpPr>
        <p:spPr>
          <a:xfrm>
            <a:off x="2639874" y="1139269"/>
            <a:ext cx="4365485" cy="390381"/>
          </a:xfrm>
        </p:spPr>
        <p:txBody>
          <a:bodyPr/>
          <a:lstStyle/>
          <a:p>
            <a:pPr algn="ctr"/>
            <a:r>
              <a:rPr lang="en-GB" b="0" dirty="0" err="1">
                <a:solidFill>
                  <a:schemeClr val="tx2"/>
                </a:solidFill>
                <a:latin typeface="Source Sans Pro" panose="020B0503030403020204" pitchFamily="34" charset="0"/>
                <a:ea typeface="Source Sans Pro" panose="020B0503030403020204" pitchFamily="34" charset="0"/>
              </a:rPr>
              <a:t>Contoh</a:t>
            </a:r>
            <a:r>
              <a:rPr lang="en-GB" b="0" dirty="0">
                <a:solidFill>
                  <a:schemeClr val="tx2"/>
                </a:solidFill>
                <a:latin typeface="Source Sans Pro" panose="020B0503030403020204" pitchFamily="34" charset="0"/>
                <a:ea typeface="Source Sans Pro" panose="020B0503030403020204" pitchFamily="34" charset="0"/>
              </a:rPr>
              <a:t> data </a:t>
            </a:r>
            <a:r>
              <a:rPr lang="en-GB" b="0" dirty="0" err="1">
                <a:solidFill>
                  <a:schemeClr val="tx2"/>
                </a:solidFill>
                <a:latin typeface="Source Sans Pro" panose="020B0503030403020204" pitchFamily="34" charset="0"/>
                <a:ea typeface="Source Sans Pro" panose="020B0503030403020204" pitchFamily="34" charset="0"/>
              </a:rPr>
              <a:t>verifikasi</a:t>
            </a:r>
            <a:r>
              <a:rPr lang="en-GB" b="0" dirty="0">
                <a:solidFill>
                  <a:schemeClr val="tx2"/>
                </a:solidFill>
                <a:latin typeface="Source Sans Pro" panose="020B0503030403020204" pitchFamily="34" charset="0"/>
                <a:ea typeface="Source Sans Pro" panose="020B0503030403020204" pitchFamily="34" charset="0"/>
              </a:rPr>
              <a:t>  yang </a:t>
            </a:r>
            <a:r>
              <a:rPr lang="en-GB" b="0" dirty="0" err="1">
                <a:solidFill>
                  <a:schemeClr val="tx2"/>
                </a:solidFill>
                <a:latin typeface="Source Sans Pro" panose="020B0503030403020204" pitchFamily="34" charset="0"/>
                <a:ea typeface="Source Sans Pro" panose="020B0503030403020204" pitchFamily="34" charset="0"/>
              </a:rPr>
              <a:t>umum</a:t>
            </a:r>
            <a:endParaRPr lang="en-GB" dirty="0">
              <a:solidFill>
                <a:schemeClr val="tx2"/>
              </a:solidFill>
              <a:latin typeface="Source Sans Pro" panose="020B0503030403020204" pitchFamily="34" charset="0"/>
              <a:ea typeface="Source Sans Pro" panose="020B0503030403020204" pitchFamily="34" charset="0"/>
            </a:endParaRPr>
          </a:p>
        </p:txBody>
      </p:sp>
      <p:pic>
        <p:nvPicPr>
          <p:cNvPr id="7" name="Grafik 6">
            <a:extLst>
              <a:ext uri="{FF2B5EF4-FFF2-40B4-BE49-F238E27FC236}">
                <a16:creationId xmlns:a16="http://schemas.microsoft.com/office/drawing/2014/main" id="{1E7B4D23-8F0C-284D-A31B-DC0DF5DFFDA0}"/>
              </a:ext>
            </a:extLst>
          </p:cNvPr>
          <p:cNvPicPr>
            <a:picLocks noChangeAspect="1"/>
          </p:cNvPicPr>
          <p:nvPr/>
        </p:nvPicPr>
        <p:blipFill>
          <a:blip r:embed="rId2"/>
          <a:stretch>
            <a:fillRect/>
          </a:stretch>
        </p:blipFill>
        <p:spPr>
          <a:xfrm>
            <a:off x="378309" y="1200711"/>
            <a:ext cx="657098" cy="979219"/>
          </a:xfrm>
          <a:prstGeom prst="rect">
            <a:avLst/>
          </a:prstGeom>
        </p:spPr>
      </p:pic>
      <p:sp>
        <p:nvSpPr>
          <p:cNvPr id="8" name="1 Marcador de texto">
            <a:extLst>
              <a:ext uri="{FF2B5EF4-FFF2-40B4-BE49-F238E27FC236}">
                <a16:creationId xmlns:a16="http://schemas.microsoft.com/office/drawing/2014/main" id="{7A6B8915-FA36-EE45-AD06-367D897A48AB}"/>
              </a:ext>
            </a:extLst>
          </p:cNvPr>
          <p:cNvSpPr txBox="1">
            <a:spLocks/>
          </p:cNvSpPr>
          <p:nvPr/>
        </p:nvSpPr>
        <p:spPr>
          <a:xfrm>
            <a:off x="1476824" y="1469018"/>
            <a:ext cx="1178525"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20000"/>
              </a:spcBef>
              <a:defRPr/>
            </a:pPr>
            <a:r>
              <a:rPr lang="en-AU" sz="2000" b="1" dirty="0">
                <a:solidFill>
                  <a:schemeClr val="tx2"/>
                </a:solidFill>
                <a:latin typeface="Source Sans Pro Semibold" panose="020B0503030403020204" pitchFamily="34" charset="0"/>
                <a:ea typeface="Source Sans Pro Semibold" panose="020B0503030403020204" pitchFamily="34" charset="0"/>
              </a:rPr>
              <a:t>Toilet</a:t>
            </a:r>
          </a:p>
          <a:p>
            <a:pPr>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p:txBody>
      </p:sp>
      <p:sp>
        <p:nvSpPr>
          <p:cNvPr id="9" name="2 Marcador de texto">
            <a:extLst>
              <a:ext uri="{FF2B5EF4-FFF2-40B4-BE49-F238E27FC236}">
                <a16:creationId xmlns:a16="http://schemas.microsoft.com/office/drawing/2014/main" id="{C1DAF1F9-41C3-6E4C-ABEC-8B33B9F4C3C9}"/>
              </a:ext>
            </a:extLst>
          </p:cNvPr>
          <p:cNvSpPr txBox="1">
            <a:spLocks/>
          </p:cNvSpPr>
          <p:nvPr/>
        </p:nvSpPr>
        <p:spPr>
          <a:xfrm>
            <a:off x="3566378" y="1490273"/>
            <a:ext cx="5642348" cy="818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err="1">
                <a:solidFill>
                  <a:schemeClr val="accent5">
                    <a:lumMod val="10000"/>
                  </a:schemeClr>
                </a:solidFill>
                <a:latin typeface="Source Sans Pro" panose="020B0503030403020204" pitchFamily="34" charset="0"/>
                <a:ea typeface="Source Sans Pro" panose="020B0503030403020204" pitchFamily="34" charset="0"/>
              </a:rPr>
              <a:t>Penggunaan</a:t>
            </a:r>
            <a:r>
              <a:rPr lang="en-GB" sz="2000" dirty="0">
                <a:solidFill>
                  <a:schemeClr val="accent5">
                    <a:lumMod val="10000"/>
                  </a:schemeClr>
                </a:solidFill>
                <a:latin typeface="Source Sans Pro" panose="020B0503030403020204" pitchFamily="34" charset="0"/>
                <a:ea typeface="Source Sans Pro" panose="020B0503030403020204" pitchFamily="34" charset="0"/>
              </a:rPr>
              <a:t> </a:t>
            </a:r>
            <a:r>
              <a:rPr lang="en-GB" sz="2000" dirty="0" err="1">
                <a:solidFill>
                  <a:schemeClr val="accent5">
                    <a:lumMod val="10000"/>
                  </a:schemeClr>
                </a:solidFill>
                <a:latin typeface="Source Sans Pro" panose="020B0503030403020204" pitchFamily="34" charset="0"/>
                <a:ea typeface="Source Sans Pro" panose="020B0503030403020204" pitchFamily="34" charset="0"/>
              </a:rPr>
              <a:t>fasilitas</a:t>
            </a:r>
            <a:r>
              <a:rPr lang="en-GB" sz="2000" dirty="0">
                <a:solidFill>
                  <a:schemeClr val="accent5">
                    <a:lumMod val="10000"/>
                  </a:schemeClr>
                </a:solidFill>
                <a:latin typeface="Source Sans Pro" panose="020B0503030403020204" pitchFamily="34" charset="0"/>
                <a:ea typeface="Source Sans Pro" panose="020B0503030403020204" pitchFamily="34" charset="0"/>
              </a:rPr>
              <a:t> toilet (</a:t>
            </a:r>
            <a:r>
              <a:rPr lang="en-GB" sz="2000" dirty="0" err="1">
                <a:solidFill>
                  <a:schemeClr val="accent5">
                    <a:lumMod val="10000"/>
                  </a:schemeClr>
                </a:solidFill>
                <a:latin typeface="Source Sans Pro" panose="020B0503030403020204" pitchFamily="34" charset="0"/>
                <a:ea typeface="Source Sans Pro" panose="020B0503030403020204" pitchFamily="34" charset="0"/>
              </a:rPr>
              <a:t>mengurangi</a:t>
            </a:r>
            <a:r>
              <a:rPr lang="en-GB" sz="2000" dirty="0">
                <a:solidFill>
                  <a:schemeClr val="accent5">
                    <a:lumMod val="10000"/>
                  </a:schemeClr>
                </a:solidFill>
                <a:latin typeface="Source Sans Pro" panose="020B0503030403020204" pitchFamily="34" charset="0"/>
                <a:ea typeface="Source Sans Pro" panose="020B0503030403020204" pitchFamily="34" charset="0"/>
              </a:rPr>
              <a:t> </a:t>
            </a:r>
            <a:r>
              <a:rPr lang="en-GB" sz="2000" dirty="0" err="1">
                <a:solidFill>
                  <a:schemeClr val="accent5">
                    <a:lumMod val="10000"/>
                  </a:schemeClr>
                </a:solidFill>
                <a:latin typeface="Source Sans Pro" panose="020B0503030403020204" pitchFamily="34" charset="0"/>
                <a:ea typeface="Source Sans Pro" panose="020B0503030403020204" pitchFamily="34" charset="0"/>
              </a:rPr>
              <a:t>buang</a:t>
            </a:r>
            <a:r>
              <a:rPr lang="en-GB" sz="2000" dirty="0">
                <a:solidFill>
                  <a:schemeClr val="accent5">
                    <a:lumMod val="10000"/>
                  </a:schemeClr>
                </a:solidFill>
                <a:latin typeface="Source Sans Pro" panose="020B0503030403020204" pitchFamily="34" charset="0"/>
                <a:ea typeface="Source Sans Pro" panose="020B0503030403020204" pitchFamily="34" charset="0"/>
              </a:rPr>
              <a:t> air </a:t>
            </a:r>
            <a:r>
              <a:rPr lang="en-GB" sz="2000" dirty="0" err="1">
                <a:solidFill>
                  <a:schemeClr val="accent5">
                    <a:lumMod val="10000"/>
                  </a:schemeClr>
                </a:solidFill>
                <a:latin typeface="Source Sans Pro" panose="020B0503030403020204" pitchFamily="34" charset="0"/>
                <a:ea typeface="Source Sans Pro" panose="020B0503030403020204" pitchFamily="34" charset="0"/>
              </a:rPr>
              <a:t>besar</a:t>
            </a:r>
            <a:r>
              <a:rPr lang="en-GB" sz="2000" dirty="0">
                <a:solidFill>
                  <a:schemeClr val="accent5">
                    <a:lumMod val="10000"/>
                  </a:schemeClr>
                </a:solidFill>
                <a:latin typeface="Source Sans Pro" panose="020B0503030403020204" pitchFamily="34" charset="0"/>
                <a:ea typeface="Source Sans Pro" panose="020B0503030403020204" pitchFamily="34" charset="0"/>
              </a:rPr>
              <a:t> </a:t>
            </a:r>
            <a:r>
              <a:rPr lang="en-GB" sz="2000" dirty="0" err="1">
                <a:solidFill>
                  <a:schemeClr val="accent5">
                    <a:lumMod val="10000"/>
                  </a:schemeClr>
                </a:solidFill>
                <a:latin typeface="Source Sans Pro" panose="020B0503030403020204" pitchFamily="34" charset="0"/>
                <a:ea typeface="Source Sans Pro" panose="020B0503030403020204" pitchFamily="34" charset="0"/>
              </a:rPr>
              <a:t>sembarangan</a:t>
            </a:r>
            <a:r>
              <a:rPr lang="en-GB" sz="2000" dirty="0">
                <a:solidFill>
                  <a:schemeClr val="accent5">
                    <a:lumMod val="10000"/>
                  </a:schemeClr>
                </a:solidFill>
                <a:latin typeface="Source Sans Pro" panose="020B0503030403020204" pitchFamily="34" charset="0"/>
                <a:ea typeface="Source Sans Pro" panose="020B0503030403020204" pitchFamily="34" charset="0"/>
              </a:rPr>
              <a:t>)</a:t>
            </a:r>
          </a:p>
        </p:txBody>
      </p:sp>
      <p:sp>
        <p:nvSpPr>
          <p:cNvPr id="10" name="1 Marcador de texto">
            <a:extLst>
              <a:ext uri="{FF2B5EF4-FFF2-40B4-BE49-F238E27FC236}">
                <a16:creationId xmlns:a16="http://schemas.microsoft.com/office/drawing/2014/main" id="{C2CFA454-E89F-6E4E-9CB6-256D82C8860E}"/>
              </a:ext>
            </a:extLst>
          </p:cNvPr>
          <p:cNvSpPr txBox="1">
            <a:spLocks/>
          </p:cNvSpPr>
          <p:nvPr/>
        </p:nvSpPr>
        <p:spPr>
          <a:xfrm>
            <a:off x="1476825" y="2317388"/>
            <a:ext cx="1925046" cy="734593"/>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20000"/>
              </a:spcBef>
              <a:defRPr/>
            </a:pPr>
            <a:r>
              <a:rPr lang="en-AU" sz="2000" b="1" dirty="0" err="1">
                <a:solidFill>
                  <a:schemeClr val="tx2"/>
                </a:solidFill>
                <a:latin typeface="Source Sans Pro Semibold" panose="020B0503030403020204" pitchFamily="34" charset="0"/>
                <a:ea typeface="Source Sans Pro Semibold" panose="020B0503030403020204" pitchFamily="34" charset="0"/>
              </a:rPr>
              <a:t>Penampungan-penyimpanan</a:t>
            </a:r>
            <a:r>
              <a:rPr lang="en-AU" sz="2000" b="1" dirty="0">
                <a:solidFill>
                  <a:schemeClr val="tx2"/>
                </a:solidFill>
                <a:latin typeface="Source Sans Pro Semibold" panose="020B0503030403020204" pitchFamily="34" charset="0"/>
                <a:ea typeface="Source Sans Pro Semibold" panose="020B0503030403020204" pitchFamily="34" charset="0"/>
              </a:rPr>
              <a:t>/</a:t>
            </a:r>
            <a:r>
              <a:rPr lang="en-AU" sz="2000" b="1" dirty="0" err="1">
                <a:solidFill>
                  <a:schemeClr val="tx2"/>
                </a:solidFill>
                <a:latin typeface="Source Sans Pro Semibold" panose="020B0503030403020204" pitchFamily="34" charset="0"/>
                <a:ea typeface="Source Sans Pro Semibold" panose="020B0503030403020204" pitchFamily="34" charset="0"/>
              </a:rPr>
              <a:t>pengolahan</a:t>
            </a:r>
            <a:endParaRPr lang="en-AU" sz="2000" b="1" dirty="0">
              <a:solidFill>
                <a:schemeClr val="tx2"/>
              </a:solidFill>
              <a:latin typeface="Source Sans Pro Semibold" panose="020B0503030403020204" pitchFamily="34" charset="0"/>
              <a:ea typeface="Source Sans Pro Semibold" panose="020B0503030403020204" pitchFamily="34" charset="0"/>
            </a:endParaRPr>
          </a:p>
          <a:p>
            <a:pPr>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p:txBody>
      </p:sp>
      <p:pic>
        <p:nvPicPr>
          <p:cNvPr id="11" name="Grafik 10">
            <a:extLst>
              <a:ext uri="{FF2B5EF4-FFF2-40B4-BE49-F238E27FC236}">
                <a16:creationId xmlns:a16="http://schemas.microsoft.com/office/drawing/2014/main" id="{FDA8BF86-DB6C-0140-B6BC-07884D0694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0161" y="2435426"/>
            <a:ext cx="1197335" cy="498519"/>
          </a:xfrm>
          <a:prstGeom prst="rect">
            <a:avLst/>
          </a:prstGeom>
        </p:spPr>
      </p:pic>
      <p:sp>
        <p:nvSpPr>
          <p:cNvPr id="12" name="1 Marcador de texto">
            <a:extLst>
              <a:ext uri="{FF2B5EF4-FFF2-40B4-BE49-F238E27FC236}">
                <a16:creationId xmlns:a16="http://schemas.microsoft.com/office/drawing/2014/main" id="{16870E20-4931-0247-BDE7-A9E8858416E9}"/>
              </a:ext>
            </a:extLst>
          </p:cNvPr>
          <p:cNvSpPr txBox="1">
            <a:spLocks/>
          </p:cNvSpPr>
          <p:nvPr/>
        </p:nvSpPr>
        <p:spPr>
          <a:xfrm>
            <a:off x="1476824" y="3351247"/>
            <a:ext cx="2696983"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20000"/>
              </a:spcBef>
              <a:defRPr/>
            </a:pPr>
            <a:r>
              <a:rPr lang="en-AU" sz="2000" b="1" dirty="0" err="1">
                <a:solidFill>
                  <a:schemeClr val="tx2"/>
                </a:solidFill>
                <a:latin typeface="Source Sans Pro Semibold" panose="020B0503030403020204" pitchFamily="34" charset="0"/>
                <a:ea typeface="Source Sans Pro Semibold" panose="020B0503030403020204" pitchFamily="34" charset="0"/>
              </a:rPr>
              <a:t>Pengangkutan</a:t>
            </a:r>
            <a:endParaRPr lang="en-AU" sz="2000" b="1" dirty="0">
              <a:solidFill>
                <a:schemeClr val="tx2"/>
              </a:solidFill>
              <a:latin typeface="Source Sans Pro Semibold" panose="020B0503030403020204" pitchFamily="34" charset="0"/>
              <a:ea typeface="Source Sans Pro Semibold" panose="020B0503030403020204" pitchFamily="34" charset="0"/>
            </a:endParaRPr>
          </a:p>
          <a:p>
            <a:pPr>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p:txBody>
      </p:sp>
      <p:pic>
        <p:nvPicPr>
          <p:cNvPr id="13" name="Grafik 12">
            <a:extLst>
              <a:ext uri="{FF2B5EF4-FFF2-40B4-BE49-F238E27FC236}">
                <a16:creationId xmlns:a16="http://schemas.microsoft.com/office/drawing/2014/main" id="{3165B9B6-E6AD-514F-89AF-AAF8CCAAF8D5}"/>
              </a:ext>
            </a:extLst>
          </p:cNvPr>
          <p:cNvPicPr>
            <a:picLocks noChangeAspect="1"/>
          </p:cNvPicPr>
          <p:nvPr/>
        </p:nvPicPr>
        <p:blipFill>
          <a:blip r:embed="rId4"/>
          <a:stretch>
            <a:fillRect/>
          </a:stretch>
        </p:blipFill>
        <p:spPr>
          <a:xfrm>
            <a:off x="129334" y="3200935"/>
            <a:ext cx="1383228" cy="634856"/>
          </a:xfrm>
          <a:prstGeom prst="rect">
            <a:avLst/>
          </a:prstGeom>
        </p:spPr>
      </p:pic>
      <p:sp>
        <p:nvSpPr>
          <p:cNvPr id="14" name="1 Marcador de texto">
            <a:extLst>
              <a:ext uri="{FF2B5EF4-FFF2-40B4-BE49-F238E27FC236}">
                <a16:creationId xmlns:a16="http://schemas.microsoft.com/office/drawing/2014/main" id="{2895073A-C0D9-304A-B452-85BFD34CF766}"/>
              </a:ext>
            </a:extLst>
          </p:cNvPr>
          <p:cNvSpPr txBox="1">
            <a:spLocks/>
          </p:cNvSpPr>
          <p:nvPr/>
        </p:nvSpPr>
        <p:spPr>
          <a:xfrm>
            <a:off x="1476824" y="4340015"/>
            <a:ext cx="2696983"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20000"/>
              </a:spcBef>
              <a:defRPr/>
            </a:pPr>
            <a:r>
              <a:rPr lang="en-AU" sz="2000" b="1" dirty="0" err="1">
                <a:solidFill>
                  <a:schemeClr val="tx2"/>
                </a:solidFill>
                <a:latin typeface="Source Sans Pro Semibold" panose="020B0503030403020204" pitchFamily="34" charset="0"/>
                <a:ea typeface="Source Sans Pro Semibold" panose="020B0503030403020204" pitchFamily="34" charset="0"/>
              </a:rPr>
              <a:t>Pengolahan</a:t>
            </a:r>
            <a:endParaRPr lang="en-AU" sz="2000" b="1" dirty="0">
              <a:solidFill>
                <a:schemeClr val="tx2"/>
              </a:solidFill>
              <a:latin typeface="Source Sans Pro Semibold" panose="020B0503030403020204" pitchFamily="34" charset="0"/>
              <a:ea typeface="Source Sans Pro Semibold" panose="020B0503030403020204" pitchFamily="34" charset="0"/>
            </a:endParaRPr>
          </a:p>
          <a:p>
            <a:pPr>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a:p>
            <a:pPr>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a:p>
            <a:pPr>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p:txBody>
      </p:sp>
      <p:pic>
        <p:nvPicPr>
          <p:cNvPr id="15" name="Grafik 14">
            <a:extLst>
              <a:ext uri="{FF2B5EF4-FFF2-40B4-BE49-F238E27FC236}">
                <a16:creationId xmlns:a16="http://schemas.microsoft.com/office/drawing/2014/main" id="{D96D6296-95FF-F647-A284-43B76BEBDCBC}"/>
              </a:ext>
            </a:extLst>
          </p:cNvPr>
          <p:cNvPicPr>
            <a:picLocks noChangeAspect="1"/>
          </p:cNvPicPr>
          <p:nvPr/>
        </p:nvPicPr>
        <p:blipFill>
          <a:blip r:embed="rId5"/>
          <a:stretch>
            <a:fillRect/>
          </a:stretch>
        </p:blipFill>
        <p:spPr>
          <a:xfrm>
            <a:off x="291603" y="4216781"/>
            <a:ext cx="1035893" cy="769658"/>
          </a:xfrm>
          <a:prstGeom prst="rect">
            <a:avLst/>
          </a:prstGeom>
        </p:spPr>
      </p:pic>
      <p:sp>
        <p:nvSpPr>
          <p:cNvPr id="16" name="1 Marcador de texto">
            <a:extLst>
              <a:ext uri="{FF2B5EF4-FFF2-40B4-BE49-F238E27FC236}">
                <a16:creationId xmlns:a16="http://schemas.microsoft.com/office/drawing/2014/main" id="{F0C9A422-D144-B146-9A80-C29264F27B50}"/>
              </a:ext>
            </a:extLst>
          </p:cNvPr>
          <p:cNvSpPr txBox="1">
            <a:spLocks/>
          </p:cNvSpPr>
          <p:nvPr/>
        </p:nvSpPr>
        <p:spPr>
          <a:xfrm>
            <a:off x="1476824" y="5552229"/>
            <a:ext cx="2696983"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20000"/>
              </a:spcBef>
              <a:defRPr/>
            </a:pPr>
            <a:r>
              <a:rPr lang="en-AU" sz="2000" b="1" dirty="0" err="1">
                <a:solidFill>
                  <a:schemeClr val="tx2"/>
                </a:solidFill>
                <a:latin typeface="Source Sans Pro Semibold" panose="020B0503030403020204" pitchFamily="34" charset="0"/>
                <a:ea typeface="Source Sans Pro Semibold" panose="020B0503030403020204" pitchFamily="34" charset="0"/>
              </a:rPr>
              <a:t>Penggunaan</a:t>
            </a:r>
            <a:r>
              <a:rPr lang="en-AU" sz="2000" b="1" dirty="0">
                <a:solidFill>
                  <a:schemeClr val="tx2"/>
                </a:solidFill>
                <a:latin typeface="Source Sans Pro Semibold" panose="020B0503030403020204" pitchFamily="34" charset="0"/>
                <a:ea typeface="Source Sans Pro Semibold" panose="020B0503030403020204" pitchFamily="34" charset="0"/>
              </a:rPr>
              <a:t> </a:t>
            </a:r>
            <a:r>
              <a:rPr lang="en-AU" sz="2000" b="1" dirty="0" err="1">
                <a:solidFill>
                  <a:schemeClr val="tx2"/>
                </a:solidFill>
                <a:latin typeface="Source Sans Pro Semibold" panose="020B0503030403020204" pitchFamily="34" charset="0"/>
                <a:ea typeface="Source Sans Pro Semibold" panose="020B0503030403020204" pitchFamily="34" charset="0"/>
              </a:rPr>
              <a:t>akhir</a:t>
            </a:r>
            <a:r>
              <a:rPr lang="en-AU" sz="2000" b="1" dirty="0">
                <a:solidFill>
                  <a:schemeClr val="tx2"/>
                </a:solidFill>
                <a:latin typeface="Source Sans Pro Semibold" panose="020B0503030403020204" pitchFamily="34" charset="0"/>
                <a:ea typeface="Source Sans Pro Semibold" panose="020B0503030403020204" pitchFamily="34" charset="0"/>
              </a:rPr>
              <a:t> / </a:t>
            </a:r>
            <a:r>
              <a:rPr lang="en-AU" sz="2000" b="1" dirty="0" err="1">
                <a:solidFill>
                  <a:schemeClr val="tx2"/>
                </a:solidFill>
                <a:latin typeface="Source Sans Pro Semibold" panose="020B0503030403020204" pitchFamily="34" charset="0"/>
                <a:ea typeface="Source Sans Pro Semibold" panose="020B0503030403020204" pitchFamily="34" charset="0"/>
              </a:rPr>
              <a:t>pembuangan</a:t>
            </a:r>
            <a:endParaRPr lang="en-AU" sz="2000" b="1" dirty="0">
              <a:solidFill>
                <a:schemeClr val="tx2"/>
              </a:solidFill>
              <a:latin typeface="Source Sans Pro Semibold" panose="020B0503030403020204" pitchFamily="34" charset="0"/>
              <a:ea typeface="Source Sans Pro Semibold" panose="020B0503030403020204" pitchFamily="34" charset="0"/>
            </a:endParaRPr>
          </a:p>
          <a:p>
            <a:pPr>
              <a:lnSpc>
                <a:spcPct val="100000"/>
              </a:lnSpc>
              <a:spcBef>
                <a:spcPct val="20000"/>
              </a:spcBef>
              <a:defRPr/>
            </a:pPr>
            <a:endParaRPr lang="en-AU" sz="2000" b="1" dirty="0">
              <a:solidFill>
                <a:schemeClr val="tx2"/>
              </a:solidFill>
              <a:latin typeface="Source Sans Pro Semibold" panose="020B0503030403020204" pitchFamily="34" charset="0"/>
              <a:ea typeface="Source Sans Pro Semibold" panose="020B0503030403020204" pitchFamily="34" charset="0"/>
            </a:endParaRPr>
          </a:p>
        </p:txBody>
      </p:sp>
      <p:pic>
        <p:nvPicPr>
          <p:cNvPr id="17" name="Grafik 16">
            <a:extLst>
              <a:ext uri="{FF2B5EF4-FFF2-40B4-BE49-F238E27FC236}">
                <a16:creationId xmlns:a16="http://schemas.microsoft.com/office/drawing/2014/main" id="{608696DA-4A3B-0443-B7F4-D8173D2AA39E}"/>
              </a:ext>
            </a:extLst>
          </p:cNvPr>
          <p:cNvPicPr>
            <a:picLocks noChangeAspect="1"/>
          </p:cNvPicPr>
          <p:nvPr/>
        </p:nvPicPr>
        <p:blipFill>
          <a:blip r:embed="rId6"/>
          <a:stretch>
            <a:fillRect/>
          </a:stretch>
        </p:blipFill>
        <p:spPr>
          <a:xfrm>
            <a:off x="84029" y="5153065"/>
            <a:ext cx="1243467" cy="882902"/>
          </a:xfrm>
          <a:prstGeom prst="rect">
            <a:avLst/>
          </a:prstGeom>
        </p:spPr>
      </p:pic>
      <p:sp>
        <p:nvSpPr>
          <p:cNvPr id="18" name="4 Marcador de texto">
            <a:extLst>
              <a:ext uri="{FF2B5EF4-FFF2-40B4-BE49-F238E27FC236}">
                <a16:creationId xmlns:a16="http://schemas.microsoft.com/office/drawing/2014/main" id="{807278A5-19E8-8849-9DE8-B58DC6DE7125}"/>
              </a:ext>
            </a:extLst>
          </p:cNvPr>
          <p:cNvSpPr txBox="1">
            <a:spLocks/>
          </p:cNvSpPr>
          <p:nvPr/>
        </p:nvSpPr>
        <p:spPr>
          <a:xfrm>
            <a:off x="3566378" y="3249296"/>
            <a:ext cx="5558319" cy="1046823"/>
          </a:xfrm>
          <a:prstGeom prst="rect">
            <a:avLst/>
          </a:prstGeom>
        </p:spPr>
        <p:txBody>
          <a:bodyPr/>
          <a:lstStyle>
            <a:lvl1pPr marL="0" indent="0" algn="l" defTabSz="914400" rtl="0" eaLnBrk="1" latinLnBrk="0" hangingPunct="1">
              <a:lnSpc>
                <a:spcPct val="100000"/>
              </a:lnSpc>
              <a:spcBef>
                <a:spcPts val="1000"/>
              </a:spcBef>
              <a:buFontTx/>
              <a:buNone/>
              <a:defRPr sz="20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itchFamily="34" charset="0"/>
              <a:buChar char="•"/>
            </a:pPr>
            <a:r>
              <a:rPr lang="en-GB" dirty="0" err="1">
                <a:solidFill>
                  <a:schemeClr val="accent5">
                    <a:lumMod val="10000"/>
                  </a:schemeClr>
                </a:solidFill>
                <a:latin typeface="Source Sans Pro" panose="020B0503030403020204" pitchFamily="34" charset="0"/>
                <a:ea typeface="Source Sans Pro" panose="020B0503030403020204" pitchFamily="34" charset="0"/>
              </a:rPr>
              <a:t>Jumlah</a:t>
            </a:r>
            <a:r>
              <a:rPr lang="en-GB" dirty="0">
                <a:solidFill>
                  <a:schemeClr val="accent5">
                    <a:lumMod val="10000"/>
                  </a:schemeClr>
                </a:solidFill>
                <a:latin typeface="Source Sans Pro" panose="020B0503030403020204" pitchFamily="34" charset="0"/>
                <a:ea typeface="Source Sans Pro" panose="020B0503030403020204" pitchFamily="34" charset="0"/>
              </a:rPr>
              <a:t> </a:t>
            </a:r>
            <a:r>
              <a:rPr lang="en-GB" dirty="0" err="1">
                <a:solidFill>
                  <a:schemeClr val="accent5">
                    <a:lumMod val="10000"/>
                  </a:schemeClr>
                </a:solidFill>
                <a:latin typeface="Source Sans Pro" panose="020B0503030403020204" pitchFamily="34" charset="0"/>
                <a:ea typeface="Source Sans Pro" panose="020B0503030403020204" pitchFamily="34" charset="0"/>
              </a:rPr>
              <a:t>lumpur</a:t>
            </a:r>
            <a:r>
              <a:rPr lang="en-GB" dirty="0">
                <a:solidFill>
                  <a:schemeClr val="accent5">
                    <a:lumMod val="10000"/>
                  </a:schemeClr>
                </a:solidFill>
                <a:latin typeface="Source Sans Pro" panose="020B0503030403020204" pitchFamily="34" charset="0"/>
                <a:ea typeface="Source Sans Pro" panose="020B0503030403020204" pitchFamily="34" charset="0"/>
              </a:rPr>
              <a:t> </a:t>
            </a:r>
            <a:r>
              <a:rPr lang="en-GB" dirty="0" err="1">
                <a:solidFill>
                  <a:schemeClr val="accent5">
                    <a:lumMod val="10000"/>
                  </a:schemeClr>
                </a:solidFill>
                <a:latin typeface="Source Sans Pro" panose="020B0503030403020204" pitchFamily="34" charset="0"/>
                <a:ea typeface="Source Sans Pro" panose="020B0503030403020204" pitchFamily="34" charset="0"/>
              </a:rPr>
              <a:t>tinja</a:t>
            </a:r>
            <a:r>
              <a:rPr lang="en-GB" dirty="0">
                <a:solidFill>
                  <a:schemeClr val="accent5">
                    <a:lumMod val="10000"/>
                  </a:schemeClr>
                </a:solidFill>
                <a:latin typeface="Source Sans Pro" panose="020B0503030403020204" pitchFamily="34" charset="0"/>
                <a:ea typeface="Source Sans Pro" panose="020B0503030403020204" pitchFamily="34" charset="0"/>
              </a:rPr>
              <a:t> yang </a:t>
            </a:r>
            <a:r>
              <a:rPr lang="en-GB" dirty="0" err="1">
                <a:solidFill>
                  <a:schemeClr val="accent5">
                    <a:lumMod val="10000"/>
                  </a:schemeClr>
                </a:solidFill>
                <a:latin typeface="Source Sans Pro" panose="020B0503030403020204" pitchFamily="34" charset="0"/>
                <a:ea typeface="Source Sans Pro" panose="020B0503030403020204" pitchFamily="34" charset="0"/>
              </a:rPr>
              <a:t>diangkut</a:t>
            </a:r>
            <a:r>
              <a:rPr lang="en-GB" dirty="0">
                <a:solidFill>
                  <a:schemeClr val="accent5">
                    <a:lumMod val="10000"/>
                  </a:schemeClr>
                </a:solidFill>
                <a:latin typeface="Source Sans Pro" panose="020B0503030403020204" pitchFamily="34" charset="0"/>
                <a:ea typeface="Source Sans Pro" panose="020B0503030403020204" pitchFamily="34" charset="0"/>
              </a:rPr>
              <a:t> </a:t>
            </a:r>
            <a:r>
              <a:rPr lang="en-GB" dirty="0" err="1">
                <a:solidFill>
                  <a:schemeClr val="accent5">
                    <a:lumMod val="10000"/>
                  </a:schemeClr>
                </a:solidFill>
                <a:latin typeface="Source Sans Pro" panose="020B0503030403020204" pitchFamily="34" charset="0"/>
                <a:ea typeface="Source Sans Pro" panose="020B0503030403020204" pitchFamily="34" charset="0"/>
              </a:rPr>
              <a:t>ke</a:t>
            </a:r>
            <a:r>
              <a:rPr lang="en-GB" dirty="0">
                <a:solidFill>
                  <a:schemeClr val="accent5">
                    <a:lumMod val="10000"/>
                  </a:schemeClr>
                </a:solidFill>
                <a:latin typeface="Source Sans Pro" panose="020B0503030403020204" pitchFamily="34" charset="0"/>
                <a:ea typeface="Source Sans Pro" panose="020B0503030403020204" pitchFamily="34" charset="0"/>
              </a:rPr>
              <a:t> </a:t>
            </a:r>
            <a:r>
              <a:rPr lang="en-GB" dirty="0" err="1">
                <a:solidFill>
                  <a:schemeClr val="accent5">
                    <a:lumMod val="10000"/>
                  </a:schemeClr>
                </a:solidFill>
                <a:latin typeface="Source Sans Pro" panose="020B0503030403020204" pitchFamily="34" charset="0"/>
                <a:ea typeface="Source Sans Pro" panose="020B0503030403020204" pitchFamily="34" charset="0"/>
              </a:rPr>
              <a:t>sistem</a:t>
            </a:r>
            <a:r>
              <a:rPr lang="en-GB" dirty="0">
                <a:solidFill>
                  <a:schemeClr val="accent5">
                    <a:lumMod val="10000"/>
                  </a:schemeClr>
                </a:solidFill>
                <a:latin typeface="Source Sans Pro" panose="020B0503030403020204" pitchFamily="34" charset="0"/>
                <a:ea typeface="Source Sans Pro" panose="020B0503030403020204" pitchFamily="34" charset="0"/>
              </a:rPr>
              <a:t> </a:t>
            </a:r>
            <a:r>
              <a:rPr lang="en-GB" dirty="0" err="1">
                <a:solidFill>
                  <a:schemeClr val="accent5">
                    <a:lumMod val="10000"/>
                  </a:schemeClr>
                </a:solidFill>
                <a:latin typeface="Source Sans Pro" panose="020B0503030403020204" pitchFamily="34" charset="0"/>
                <a:ea typeface="Source Sans Pro" panose="020B0503030403020204" pitchFamily="34" charset="0"/>
              </a:rPr>
              <a:t>pengolahan</a:t>
            </a:r>
            <a:r>
              <a:rPr lang="en-GB" dirty="0">
                <a:solidFill>
                  <a:schemeClr val="accent5">
                    <a:lumMod val="10000"/>
                  </a:schemeClr>
                </a:solidFill>
                <a:latin typeface="Source Sans Pro" panose="020B0503030403020204" pitchFamily="34" charset="0"/>
                <a:ea typeface="Source Sans Pro" panose="020B0503030403020204" pitchFamily="34" charset="0"/>
              </a:rPr>
              <a:t> </a:t>
            </a:r>
            <a:r>
              <a:rPr lang="en-GB" dirty="0" err="1">
                <a:solidFill>
                  <a:schemeClr val="accent5">
                    <a:lumMod val="10000"/>
                  </a:schemeClr>
                </a:solidFill>
                <a:latin typeface="Source Sans Pro" panose="020B0503030403020204" pitchFamily="34" charset="0"/>
                <a:ea typeface="Source Sans Pro" panose="020B0503030403020204" pitchFamily="34" charset="0"/>
              </a:rPr>
              <a:t>tinja</a:t>
            </a:r>
            <a:r>
              <a:rPr lang="en-GB" dirty="0">
                <a:solidFill>
                  <a:schemeClr val="accent5">
                    <a:lumMod val="10000"/>
                  </a:schemeClr>
                </a:solidFill>
                <a:latin typeface="Source Sans Pro" panose="020B0503030403020204" pitchFamily="34" charset="0"/>
                <a:ea typeface="Source Sans Pro" panose="020B0503030403020204" pitchFamily="34" charset="0"/>
              </a:rPr>
              <a:t>.</a:t>
            </a:r>
          </a:p>
        </p:txBody>
      </p:sp>
      <p:sp>
        <p:nvSpPr>
          <p:cNvPr id="19" name="2 Marcador de texto">
            <a:extLst>
              <a:ext uri="{FF2B5EF4-FFF2-40B4-BE49-F238E27FC236}">
                <a16:creationId xmlns:a16="http://schemas.microsoft.com/office/drawing/2014/main" id="{88109247-8DBF-174C-9CC9-98C6760C547D}"/>
              </a:ext>
            </a:extLst>
          </p:cNvPr>
          <p:cNvSpPr txBox="1">
            <a:spLocks/>
          </p:cNvSpPr>
          <p:nvPr/>
        </p:nvSpPr>
        <p:spPr>
          <a:xfrm>
            <a:off x="3581890" y="2393885"/>
            <a:ext cx="5512185" cy="489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dirty="0">
                <a:solidFill>
                  <a:schemeClr val="accent5">
                    <a:lumMod val="10000"/>
                  </a:schemeClr>
                </a:solidFill>
                <a:latin typeface="Source Sans Pro" panose="020B0503030403020204" pitchFamily="34" charset="0"/>
                <a:ea typeface="Source Sans Pro" panose="020B0503030403020204" pitchFamily="34" charset="0"/>
              </a:rPr>
              <a:t>Konsentrasi patogen di air tanah</a:t>
            </a:r>
            <a:endParaRPr lang="en-GB" sz="2000"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20" name="4 Marcador de texto">
            <a:extLst>
              <a:ext uri="{FF2B5EF4-FFF2-40B4-BE49-F238E27FC236}">
                <a16:creationId xmlns:a16="http://schemas.microsoft.com/office/drawing/2014/main" id="{27C06CF3-DA06-5B48-8DE8-7B911DEB5C77}"/>
              </a:ext>
            </a:extLst>
          </p:cNvPr>
          <p:cNvSpPr txBox="1">
            <a:spLocks/>
          </p:cNvSpPr>
          <p:nvPr/>
        </p:nvSpPr>
        <p:spPr>
          <a:xfrm>
            <a:off x="3501651" y="4329100"/>
            <a:ext cx="5642349" cy="684111"/>
          </a:xfrm>
          <a:prstGeom prst="rect">
            <a:avLst/>
          </a:prstGeom>
        </p:spPr>
        <p:txBody>
          <a:bodyPr/>
          <a:lstStyle>
            <a:lvl1pPr marL="0" indent="0" algn="l" defTabSz="914400" rtl="0" eaLnBrk="1" latinLnBrk="0" hangingPunct="1">
              <a:lnSpc>
                <a:spcPct val="100000"/>
              </a:lnSpc>
              <a:spcBef>
                <a:spcPts val="1000"/>
              </a:spcBef>
              <a:buFontTx/>
              <a:buNone/>
              <a:defRPr sz="2000" kern="1200">
                <a:solidFill>
                  <a:schemeClr val="tx1"/>
                </a:solidFill>
                <a:latin typeface="Source Sans Pro Light" pitchFamily="34" charset="0"/>
                <a:ea typeface="+mn-ea"/>
                <a:cs typeface="+mn-cs"/>
              </a:defRPr>
            </a:lvl1pPr>
            <a:lvl2pPr marL="4572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2pPr>
            <a:lvl3pPr marL="9144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Source Sans Pro Light"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itchFamily="34" charset="0"/>
              <a:buChar char="•"/>
            </a:pPr>
            <a:r>
              <a:rPr lang="es-ES" dirty="0" err="1">
                <a:solidFill>
                  <a:schemeClr val="accent5">
                    <a:lumMod val="10000"/>
                  </a:schemeClr>
                </a:solidFill>
                <a:latin typeface="Source Sans Pro" panose="020B0503030403020204" pitchFamily="34" charset="0"/>
                <a:ea typeface="Source Sans Pro" panose="020B0503030403020204" pitchFamily="34" charset="0"/>
              </a:rPr>
              <a:t>Pemusnahan</a:t>
            </a:r>
            <a:r>
              <a:rPr lang="es-ES" dirty="0">
                <a:solidFill>
                  <a:schemeClr val="accent5">
                    <a:lumMod val="10000"/>
                  </a:schemeClr>
                </a:solidFill>
                <a:latin typeface="Source Sans Pro" panose="020B0503030403020204" pitchFamily="34" charset="0"/>
                <a:ea typeface="Source Sans Pro" panose="020B0503030403020204" pitchFamily="34" charset="0"/>
              </a:rPr>
              <a:t> </a:t>
            </a:r>
            <a:r>
              <a:rPr lang="es-ES" dirty="0" err="1">
                <a:solidFill>
                  <a:schemeClr val="accent5">
                    <a:lumMod val="10000"/>
                  </a:schemeClr>
                </a:solidFill>
                <a:latin typeface="Source Sans Pro" panose="020B0503030403020204" pitchFamily="34" charset="0"/>
                <a:ea typeface="Source Sans Pro" panose="020B0503030403020204" pitchFamily="34" charset="0"/>
              </a:rPr>
              <a:t>mikroba</a:t>
            </a:r>
            <a:r>
              <a:rPr lang="es-ES" dirty="0">
                <a:solidFill>
                  <a:schemeClr val="accent5">
                    <a:lumMod val="10000"/>
                  </a:schemeClr>
                </a:solidFill>
                <a:latin typeface="Source Sans Pro" panose="020B0503030403020204" pitchFamily="34" charset="0"/>
                <a:ea typeface="Source Sans Pro" panose="020B0503030403020204" pitchFamily="34" charset="0"/>
              </a:rPr>
              <a:t> pada </a:t>
            </a:r>
            <a:r>
              <a:rPr lang="es-ES" dirty="0" err="1">
                <a:solidFill>
                  <a:schemeClr val="accent5">
                    <a:lumMod val="10000"/>
                  </a:schemeClr>
                </a:solidFill>
                <a:latin typeface="Source Sans Pro" panose="020B0503030403020204" pitchFamily="34" charset="0"/>
                <a:ea typeface="Source Sans Pro" panose="020B0503030403020204" pitchFamily="34" charset="0"/>
              </a:rPr>
              <a:t>limbah</a:t>
            </a:r>
            <a:r>
              <a:rPr lang="es-ES" dirty="0">
                <a:solidFill>
                  <a:schemeClr val="accent5">
                    <a:lumMod val="10000"/>
                  </a:schemeClr>
                </a:solidFill>
                <a:latin typeface="Source Sans Pro" panose="020B0503030403020204" pitchFamily="34" charset="0"/>
                <a:ea typeface="Source Sans Pro" panose="020B0503030403020204" pitchFamily="34" charset="0"/>
              </a:rPr>
              <a:t>, </a:t>
            </a:r>
            <a:r>
              <a:rPr lang="es-ES" dirty="0" err="1">
                <a:solidFill>
                  <a:schemeClr val="accent5">
                    <a:lumMod val="10000"/>
                  </a:schemeClr>
                </a:solidFill>
                <a:latin typeface="Source Sans Pro" panose="020B0503030403020204" pitchFamily="34" charset="0"/>
                <a:ea typeface="Source Sans Pro" panose="020B0503030403020204" pitchFamily="34" charset="0"/>
              </a:rPr>
              <a:t>misalnya</a:t>
            </a:r>
            <a:r>
              <a:rPr lang="es-ES" dirty="0">
                <a:solidFill>
                  <a:schemeClr val="accent5">
                    <a:lumMod val="10000"/>
                  </a:schemeClr>
                </a:solidFill>
                <a:latin typeface="Source Sans Pro" panose="020B0503030403020204" pitchFamily="34" charset="0"/>
                <a:ea typeface="Source Sans Pro" panose="020B0503030403020204" pitchFamily="34" charset="0"/>
              </a:rPr>
              <a:t> </a:t>
            </a:r>
            <a:r>
              <a:rPr lang="es-ES" dirty="0" err="1">
                <a:solidFill>
                  <a:schemeClr val="accent5">
                    <a:lumMod val="10000"/>
                  </a:schemeClr>
                </a:solidFill>
                <a:latin typeface="Source Sans Pro" panose="020B0503030403020204" pitchFamily="34" charset="0"/>
                <a:ea typeface="Source Sans Pro" panose="020B0503030403020204" pitchFamily="34" charset="0"/>
              </a:rPr>
              <a:t>E.coli</a:t>
            </a:r>
            <a:r>
              <a:rPr lang="es-ES" dirty="0">
                <a:solidFill>
                  <a:schemeClr val="accent5">
                    <a:lumMod val="10000"/>
                  </a:schemeClr>
                </a:solidFill>
                <a:latin typeface="Source Sans Pro" panose="020B0503030403020204" pitchFamily="34" charset="0"/>
                <a:ea typeface="Source Sans Pro" panose="020B0503030403020204" pitchFamily="34" charset="0"/>
              </a:rPr>
              <a:t> dan </a:t>
            </a:r>
            <a:r>
              <a:rPr lang="es-ES" dirty="0" err="1">
                <a:solidFill>
                  <a:schemeClr val="accent5">
                    <a:lumMod val="10000"/>
                  </a:schemeClr>
                </a:solidFill>
                <a:latin typeface="Source Sans Pro" panose="020B0503030403020204" pitchFamily="34" charset="0"/>
                <a:ea typeface="Source Sans Pro" panose="020B0503030403020204" pitchFamily="34" charset="0"/>
              </a:rPr>
              <a:t>telur</a:t>
            </a:r>
            <a:r>
              <a:rPr lang="es-ES" dirty="0">
                <a:solidFill>
                  <a:schemeClr val="accent5">
                    <a:lumMod val="10000"/>
                  </a:schemeClr>
                </a:solidFill>
                <a:latin typeface="Source Sans Pro" panose="020B0503030403020204" pitchFamily="34" charset="0"/>
                <a:ea typeface="Source Sans Pro" panose="020B0503030403020204" pitchFamily="34" charset="0"/>
              </a:rPr>
              <a:t> </a:t>
            </a:r>
            <a:r>
              <a:rPr lang="es-ES" dirty="0" err="1">
                <a:solidFill>
                  <a:schemeClr val="accent5">
                    <a:lumMod val="10000"/>
                  </a:schemeClr>
                </a:solidFill>
                <a:latin typeface="Source Sans Pro" panose="020B0503030403020204" pitchFamily="34" charset="0"/>
                <a:ea typeface="Source Sans Pro" panose="020B0503030403020204" pitchFamily="34" charset="0"/>
              </a:rPr>
              <a:t>cacing</a:t>
            </a:r>
            <a:r>
              <a:rPr lang="es-ES" dirty="0">
                <a:solidFill>
                  <a:schemeClr val="accent5">
                    <a:lumMod val="10000"/>
                  </a:schemeClr>
                </a:solidFill>
                <a:latin typeface="Source Sans Pro" panose="020B0503030403020204" pitchFamily="34" charset="0"/>
                <a:ea typeface="Source Sans Pro" panose="020B0503030403020204" pitchFamily="34" charset="0"/>
              </a:rPr>
              <a:t>.</a:t>
            </a:r>
            <a:endParaRPr lang="en-GB" dirty="0">
              <a:solidFill>
                <a:schemeClr val="accent5">
                  <a:lumMod val="10000"/>
                </a:schemeClr>
              </a:solidFill>
              <a:latin typeface="Source Sans Pro" panose="020B0503030403020204" pitchFamily="34" charset="0"/>
              <a:ea typeface="Source Sans Pro" panose="020B0503030403020204" pitchFamily="34" charset="0"/>
            </a:endParaRPr>
          </a:p>
        </p:txBody>
      </p:sp>
      <p:sp>
        <p:nvSpPr>
          <p:cNvPr id="21" name="Rectangular Callout 20">
            <a:extLst>
              <a:ext uri="{FF2B5EF4-FFF2-40B4-BE49-F238E27FC236}">
                <a16:creationId xmlns:a16="http://schemas.microsoft.com/office/drawing/2014/main" id="{6BE611B7-30A4-4442-8FED-0974E82FD807}"/>
              </a:ext>
            </a:extLst>
          </p:cNvPr>
          <p:cNvSpPr/>
          <p:nvPr/>
        </p:nvSpPr>
        <p:spPr>
          <a:xfrm>
            <a:off x="7362309" y="63925"/>
            <a:ext cx="1731765"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Catatan</a:t>
            </a:r>
            <a:r>
              <a:rPr lang="en-GB" sz="1500" dirty="0">
                <a:solidFill>
                  <a:schemeClr val="bg1"/>
                </a:solidFill>
                <a:latin typeface="Source Sans Pro" panose="020B0503030403020204" pitchFamily="34" charset="0"/>
                <a:ea typeface="Source Sans Pro" panose="020B0503030403020204" pitchFamily="34" charset="0"/>
              </a:rPr>
              <a:t> </a:t>
            </a:r>
            <a:r>
              <a:rPr lang="en-GB" sz="1500" dirty="0" err="1">
                <a:solidFill>
                  <a:schemeClr val="bg1"/>
                </a:solidFill>
                <a:latin typeface="Source Sans Pro" panose="020B0503030403020204" pitchFamily="34" charset="0"/>
                <a:ea typeface="Source Sans Pro" panose="020B0503030403020204" pitchFamily="34" charset="0"/>
              </a:rPr>
              <a:t>panduan</a:t>
            </a: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5.2, Hal 82</a:t>
            </a:r>
          </a:p>
        </p:txBody>
      </p:sp>
      <p:pic>
        <p:nvPicPr>
          <p:cNvPr id="2" name="Picture 1">
            <a:extLst>
              <a:ext uri="{FF2B5EF4-FFF2-40B4-BE49-F238E27FC236}">
                <a16:creationId xmlns:a16="http://schemas.microsoft.com/office/drawing/2014/main" id="{1EC0E7D9-0828-9115-B9ED-FA027ABCF25C}"/>
              </a:ext>
            </a:extLst>
          </p:cNvPr>
          <p:cNvPicPr>
            <a:picLocks noChangeAspect="1"/>
          </p:cNvPicPr>
          <p:nvPr/>
        </p:nvPicPr>
        <p:blipFill>
          <a:blip r:embed="rId7"/>
          <a:stretch>
            <a:fillRect/>
          </a:stretch>
        </p:blipFill>
        <p:spPr>
          <a:xfrm>
            <a:off x="8126013" y="986622"/>
            <a:ext cx="732813" cy="520861"/>
          </a:xfrm>
          <a:prstGeom prst="rect">
            <a:avLst/>
          </a:prstGeom>
        </p:spPr>
      </p:pic>
    </p:spTree>
    <p:extLst>
      <p:ext uri="{BB962C8B-B14F-4D97-AF65-F5344CB8AC3E}">
        <p14:creationId xmlns:p14="http://schemas.microsoft.com/office/powerpoint/2010/main" val="375717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8F691D3-9409-8845-A5DC-6AC1BAA2ABA6}"/>
              </a:ext>
            </a:extLst>
          </p:cNvPr>
          <p:cNvSpPr txBox="1">
            <a:spLocks/>
          </p:cNvSpPr>
          <p:nvPr/>
        </p:nvSpPr>
        <p:spPr>
          <a:xfrm>
            <a:off x="2639806" y="639729"/>
            <a:ext cx="5947078" cy="484748"/>
          </a:xfrm>
          <a:prstGeom prst="rect">
            <a:avLst/>
          </a:prstGeom>
        </p:spPr>
        <p:txBody>
          <a:bodyPr vert="horz" wrap="square" lIns="68580" tIns="34290" rIns="68580" bIns="3429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defRPr/>
            </a:pP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Mari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kita</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lihat</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beberapa</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contoh</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a:t>
            </a:r>
            <a:endParaRPr kumimoji="0" lang="en-GB" sz="2700" b="0" i="0" u="none" strike="noStrike" kern="1200" cap="none" spc="0" normalizeH="0" baseline="0" noProof="0" dirty="0">
              <a:ln>
                <a:noFill/>
              </a:ln>
              <a:solidFill>
                <a:srgbClr val="553900"/>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3" name="Text Box 9">
            <a:extLst>
              <a:ext uri="{FF2B5EF4-FFF2-40B4-BE49-F238E27FC236}">
                <a16:creationId xmlns:a16="http://schemas.microsoft.com/office/drawing/2014/main" id="{73FEDE02-96A0-044B-A1A0-A8AB6D58C793}"/>
              </a:ext>
            </a:extLst>
          </p:cNvPr>
          <p:cNvSpPr txBox="1">
            <a:spLocks noChangeArrowheads="1"/>
          </p:cNvSpPr>
          <p:nvPr/>
        </p:nvSpPr>
        <p:spPr bwMode="auto">
          <a:xfrm rot="16200000">
            <a:off x="-399182" y="4126178"/>
            <a:ext cx="1295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de-DE" sz="6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Photos: L. Barreto Dillon</a:t>
            </a:r>
          </a:p>
        </p:txBody>
      </p:sp>
      <p:sp>
        <p:nvSpPr>
          <p:cNvPr id="2" name="TextBox 1">
            <a:extLst>
              <a:ext uri="{FF2B5EF4-FFF2-40B4-BE49-F238E27FC236}">
                <a16:creationId xmlns:a16="http://schemas.microsoft.com/office/drawing/2014/main" id="{61520F9F-ABB1-3646-B0CC-D31B8F35F5CD}"/>
              </a:ext>
            </a:extLst>
          </p:cNvPr>
          <p:cNvSpPr txBox="1"/>
          <p:nvPr/>
        </p:nvSpPr>
        <p:spPr>
          <a:xfrm>
            <a:off x="116505" y="1043735"/>
            <a:ext cx="8723907" cy="615553"/>
          </a:xfrm>
          <a:prstGeom prst="rect">
            <a:avLst/>
          </a:prstGeom>
        </p:spPr>
        <p:txBody>
          <a:bodyPr wrap="square" rtlCol="0" anchor="t">
            <a:spAutoFit/>
          </a:bodyPr>
          <a:lstStyle/>
          <a:p>
            <a:pPr lvl="0">
              <a:defRPr/>
            </a:pPr>
            <a:r>
              <a:rPr lang="en-US"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Peristiwa</a:t>
            </a:r>
            <a:r>
              <a:rPr lang="en-US"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bahaya</a:t>
            </a:r>
            <a:r>
              <a:rPr lang="en-US"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Menelan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patogen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saat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menggunakan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toilet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bersama</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yang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kotor</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karena</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kurangnya</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pembersihan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dan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pemeliharaan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a:t>
            </a:r>
            <a:endParaRPr kumimoji="0" lang="en-US" sz="1700" i="0" u="none" strike="noStrike" kern="1200" cap="none" spc="0" normalizeH="0" baseline="0" noProof="0" dirty="0">
              <a:ln>
                <a:noFill/>
              </a:ln>
              <a:solidFill>
                <a:srgbClr val="1B2127"/>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9" name="TextBox 8">
            <a:extLst>
              <a:ext uri="{FF2B5EF4-FFF2-40B4-BE49-F238E27FC236}">
                <a16:creationId xmlns:a16="http://schemas.microsoft.com/office/drawing/2014/main" id="{6C5E93F0-ED3C-A149-87CA-1BF5E9911EAB}"/>
              </a:ext>
            </a:extLst>
          </p:cNvPr>
          <p:cNvSpPr txBox="1"/>
          <p:nvPr/>
        </p:nvSpPr>
        <p:spPr>
          <a:xfrm>
            <a:off x="119737" y="1718810"/>
            <a:ext cx="8674399" cy="615553"/>
          </a:xfrm>
          <a:prstGeom prst="rect">
            <a:avLst/>
          </a:prstGeom>
        </p:spPr>
        <p:txBody>
          <a:bodyPr wrap="square" rtlCol="0" anchor="t">
            <a:spAutoFit/>
          </a:bodyPr>
          <a:lstStyle/>
          <a:p>
            <a:pPr lvl="0">
              <a:defRPr/>
            </a:pPr>
            <a:r>
              <a:rPr lang="en-US"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Tindakan </a:t>
            </a:r>
            <a:r>
              <a:rPr lang="en-US"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pengendalian</a:t>
            </a:r>
            <a:r>
              <a:rPr lang="en-US"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Mengalihdayakan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bisnis</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swasta</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untuk</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membersihkan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dan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memelihara</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fasilitas</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bersama</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a:t>
            </a:r>
            <a:endParaRPr kumimoji="0" lang="en-US" sz="1700" i="0" u="none" strike="noStrike" kern="1200" cap="none" spc="0" normalizeH="0" baseline="0" noProof="0" dirty="0">
              <a:ln>
                <a:noFill/>
              </a:ln>
              <a:solidFill>
                <a:srgbClr val="1B2127"/>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10" name="TextBox 9">
            <a:extLst>
              <a:ext uri="{FF2B5EF4-FFF2-40B4-BE49-F238E27FC236}">
                <a16:creationId xmlns:a16="http://schemas.microsoft.com/office/drawing/2014/main" id="{A17EA755-D0B4-794F-A600-4F753D235FFA}"/>
              </a:ext>
            </a:extLst>
          </p:cNvPr>
          <p:cNvSpPr txBox="1"/>
          <p:nvPr/>
        </p:nvSpPr>
        <p:spPr>
          <a:xfrm>
            <a:off x="4433050" y="2338424"/>
            <a:ext cx="2253050" cy="2185214"/>
          </a:xfrm>
          <a:prstGeom prst="rect">
            <a:avLst/>
          </a:prstGeom>
        </p:spPr>
        <p:txBody>
          <a:bodyPr wrap="square" rtlCol="0" anchor="t">
            <a:spAutoFit/>
          </a:bodyPr>
          <a:lstStyle/>
          <a:p>
            <a:pPr lvl="0">
              <a:defRPr/>
            </a:pPr>
            <a:r>
              <a:rPr lang="en-US"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Parameter </a:t>
            </a:r>
            <a:r>
              <a:rPr lang="en-US"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pemantauan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Pembersihan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fasilitas</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harian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menggunakan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lembar</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kehadiran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yang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ditandatangani</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oleh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petugas</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kebersihan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a:t>
            </a:r>
            <a:endParaRPr kumimoji="0" lang="en-US" sz="1700" i="0" u="none" strike="noStrike" kern="1200" cap="none" spc="0" normalizeH="0" baseline="0" noProof="0" dirty="0">
              <a:ln>
                <a:noFill/>
              </a:ln>
              <a:solidFill>
                <a:srgbClr val="1B2127"/>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13" name="TextBox 12">
            <a:extLst>
              <a:ext uri="{FF2B5EF4-FFF2-40B4-BE49-F238E27FC236}">
                <a16:creationId xmlns:a16="http://schemas.microsoft.com/office/drawing/2014/main" id="{EA39A9DC-861D-2A4F-B55D-CE6EC1D9A3CD}"/>
              </a:ext>
            </a:extLst>
          </p:cNvPr>
          <p:cNvSpPr txBox="1"/>
          <p:nvPr/>
        </p:nvSpPr>
        <p:spPr>
          <a:xfrm>
            <a:off x="4467506" y="4818927"/>
            <a:ext cx="2218594" cy="1138773"/>
          </a:xfrm>
          <a:prstGeom prst="rect">
            <a:avLst/>
          </a:prstGeom>
        </p:spPr>
        <p:txBody>
          <a:bodyPr wrap="square" rtlCol="0" anchor="t">
            <a:spAutoFit/>
          </a:bodyPr>
          <a:lstStyle/>
          <a:p>
            <a:pPr lvl="0">
              <a:defRPr/>
            </a:pPr>
            <a:r>
              <a:rPr lang="en-US"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Parameter </a:t>
            </a:r>
            <a:r>
              <a:rPr lang="en-US"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verifikasi</a:t>
            </a:r>
            <a:r>
              <a:rPr lang="en-US"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Kebersihan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toilet,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menggunakan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inspeksi</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sanitasi</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a:t>
            </a:r>
            <a:endParaRPr kumimoji="0" lang="en-US" sz="1700" i="0" u="none" strike="noStrike" kern="1200" cap="none" spc="0" normalizeH="0" baseline="0" noProof="0" dirty="0">
              <a:ln>
                <a:noFill/>
              </a:ln>
              <a:solidFill>
                <a:srgbClr val="1B2127"/>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15" name="TextBox 14">
            <a:extLst>
              <a:ext uri="{FF2B5EF4-FFF2-40B4-BE49-F238E27FC236}">
                <a16:creationId xmlns:a16="http://schemas.microsoft.com/office/drawing/2014/main" id="{05F68D50-13AE-8841-A19D-7FF8B9DEDACA}"/>
              </a:ext>
            </a:extLst>
          </p:cNvPr>
          <p:cNvSpPr txBox="1"/>
          <p:nvPr/>
        </p:nvSpPr>
        <p:spPr>
          <a:xfrm rot="16200000">
            <a:off x="-6299" y="4533032"/>
            <a:ext cx="1141659" cy="230832"/>
          </a:xfrm>
          <a:prstGeom prst="rect">
            <a:avLst/>
          </a:prstGeom>
        </p:spPr>
        <p:txBody>
          <a:bodyPr wrap="non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Quire Sans" panose="020B0502040400020003" pitchFamily="34" charset="0"/>
                <a:ea typeface="Source Sans Pro" panose="020B0503030403020204" pitchFamily="34" charset="0"/>
                <a:cs typeface="Quire Sans" panose="020B0502040400020003" pitchFamily="34" charset="0"/>
              </a:rPr>
              <a:t>Photo by S. Kramer</a:t>
            </a:r>
          </a:p>
        </p:txBody>
      </p:sp>
      <p:pic>
        <p:nvPicPr>
          <p:cNvPr id="11" name="Picture 10">
            <a:extLst>
              <a:ext uri="{FF2B5EF4-FFF2-40B4-BE49-F238E27FC236}">
                <a16:creationId xmlns:a16="http://schemas.microsoft.com/office/drawing/2014/main" id="{901126C4-0F03-A145-B2CC-03E27DDE1814}"/>
              </a:ext>
            </a:extLst>
          </p:cNvPr>
          <p:cNvPicPr>
            <a:picLocks noChangeAspect="1"/>
          </p:cNvPicPr>
          <p:nvPr/>
        </p:nvPicPr>
        <p:blipFill>
          <a:blip r:embed="rId2"/>
          <a:stretch>
            <a:fillRect/>
          </a:stretch>
        </p:blipFill>
        <p:spPr>
          <a:xfrm>
            <a:off x="156184" y="2297861"/>
            <a:ext cx="1964820" cy="1986234"/>
          </a:xfrm>
          <a:prstGeom prst="rect">
            <a:avLst/>
          </a:prstGeom>
        </p:spPr>
      </p:pic>
      <p:pic>
        <p:nvPicPr>
          <p:cNvPr id="17" name="Picture 16">
            <a:extLst>
              <a:ext uri="{FF2B5EF4-FFF2-40B4-BE49-F238E27FC236}">
                <a16:creationId xmlns:a16="http://schemas.microsoft.com/office/drawing/2014/main" id="{4A341CDB-BB36-A449-82A7-181C59DA1A81}"/>
              </a:ext>
            </a:extLst>
          </p:cNvPr>
          <p:cNvPicPr>
            <a:picLocks noChangeAspect="1"/>
          </p:cNvPicPr>
          <p:nvPr/>
        </p:nvPicPr>
        <p:blipFill rotWithShape="1">
          <a:blip r:embed="rId3"/>
          <a:srcRect r="21685"/>
          <a:stretch/>
        </p:blipFill>
        <p:spPr>
          <a:xfrm>
            <a:off x="2121006" y="2275420"/>
            <a:ext cx="2268353" cy="4019840"/>
          </a:xfrm>
          <a:prstGeom prst="rect">
            <a:avLst/>
          </a:prstGeom>
        </p:spPr>
      </p:pic>
      <p:pic>
        <p:nvPicPr>
          <p:cNvPr id="18" name="Picture 17">
            <a:extLst>
              <a:ext uri="{FF2B5EF4-FFF2-40B4-BE49-F238E27FC236}">
                <a16:creationId xmlns:a16="http://schemas.microsoft.com/office/drawing/2014/main" id="{21E7712C-A9B9-6945-8B9B-DF0DE0DDEDA5}"/>
              </a:ext>
            </a:extLst>
          </p:cNvPr>
          <p:cNvPicPr>
            <a:picLocks noChangeAspect="1"/>
          </p:cNvPicPr>
          <p:nvPr/>
        </p:nvPicPr>
        <p:blipFill rotWithShape="1">
          <a:blip r:embed="rId4"/>
          <a:srcRect t="17537" b="9080"/>
          <a:stretch/>
        </p:blipFill>
        <p:spPr>
          <a:xfrm>
            <a:off x="114724" y="4207117"/>
            <a:ext cx="2006281" cy="2125179"/>
          </a:xfrm>
          <a:prstGeom prst="rect">
            <a:avLst/>
          </a:prstGeom>
        </p:spPr>
      </p:pic>
      <p:sp>
        <p:nvSpPr>
          <p:cNvPr id="19" name="TextBox 18">
            <a:extLst>
              <a:ext uri="{FF2B5EF4-FFF2-40B4-BE49-F238E27FC236}">
                <a16:creationId xmlns:a16="http://schemas.microsoft.com/office/drawing/2014/main" id="{70594A0E-8F17-B74D-A661-01CF0509275A}"/>
              </a:ext>
            </a:extLst>
          </p:cNvPr>
          <p:cNvSpPr txBox="1"/>
          <p:nvPr/>
        </p:nvSpPr>
        <p:spPr>
          <a:xfrm rot="16200000">
            <a:off x="3684241" y="5609014"/>
            <a:ext cx="1141659" cy="230832"/>
          </a:xfrm>
          <a:prstGeom prst="rect">
            <a:avLst/>
          </a:prstGeom>
        </p:spPr>
        <p:txBody>
          <a:bodyPr wrap="non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Quire Sans" panose="020B0502040400020003" pitchFamily="34" charset="0"/>
                <a:ea typeface="Source Sans Pro" panose="020B0503030403020204" pitchFamily="34" charset="0"/>
                <a:cs typeface="Quire Sans" panose="020B0502040400020003" pitchFamily="34" charset="0"/>
              </a:rPr>
              <a:t>Photos by JG Afrika</a:t>
            </a:r>
          </a:p>
        </p:txBody>
      </p:sp>
      <p:pic>
        <p:nvPicPr>
          <p:cNvPr id="20" name="Picture 19">
            <a:extLst>
              <a:ext uri="{FF2B5EF4-FFF2-40B4-BE49-F238E27FC236}">
                <a16:creationId xmlns:a16="http://schemas.microsoft.com/office/drawing/2014/main" id="{93E01571-3572-E948-812C-EDDDB72F0EF6}"/>
              </a:ext>
            </a:extLst>
          </p:cNvPr>
          <p:cNvPicPr>
            <a:picLocks noChangeAspect="1"/>
          </p:cNvPicPr>
          <p:nvPr/>
        </p:nvPicPr>
        <p:blipFill>
          <a:blip r:embed="rId5"/>
          <a:stretch>
            <a:fillRect/>
          </a:stretch>
        </p:blipFill>
        <p:spPr>
          <a:xfrm>
            <a:off x="6541249" y="2517310"/>
            <a:ext cx="2253050" cy="1606684"/>
          </a:xfrm>
          <a:prstGeom prst="rect">
            <a:avLst/>
          </a:prstGeom>
        </p:spPr>
      </p:pic>
      <p:pic>
        <p:nvPicPr>
          <p:cNvPr id="21" name="Picture 20">
            <a:extLst>
              <a:ext uri="{FF2B5EF4-FFF2-40B4-BE49-F238E27FC236}">
                <a16:creationId xmlns:a16="http://schemas.microsoft.com/office/drawing/2014/main" id="{E619C64E-FBD1-DA4D-96FA-81C4577B0A87}"/>
              </a:ext>
            </a:extLst>
          </p:cNvPr>
          <p:cNvPicPr>
            <a:picLocks noChangeAspect="1"/>
          </p:cNvPicPr>
          <p:nvPr/>
        </p:nvPicPr>
        <p:blipFill>
          <a:blip r:embed="rId6"/>
          <a:stretch>
            <a:fillRect/>
          </a:stretch>
        </p:blipFill>
        <p:spPr>
          <a:xfrm>
            <a:off x="6597226" y="4740395"/>
            <a:ext cx="2124274" cy="1606684"/>
          </a:xfrm>
          <a:prstGeom prst="rect">
            <a:avLst/>
          </a:prstGeom>
        </p:spPr>
      </p:pic>
      <p:sp>
        <p:nvSpPr>
          <p:cNvPr id="8" name="TextBox 26">
            <a:extLst>
              <a:ext uri="{FF2B5EF4-FFF2-40B4-BE49-F238E27FC236}">
                <a16:creationId xmlns:a16="http://schemas.microsoft.com/office/drawing/2014/main" id="{640A50A8-8F3C-7D54-96FA-C6FF6BD5D864}"/>
              </a:ext>
            </a:extLst>
          </p:cNvPr>
          <p:cNvSpPr txBox="1"/>
          <p:nvPr/>
        </p:nvSpPr>
        <p:spPr>
          <a:xfrm>
            <a:off x="114724" y="6496216"/>
            <a:ext cx="5596404"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r>
              <a:rPr kumimoji="0" lang="en-GB" sz="140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Arial" panose="020B0604020202020204" pitchFamily="34" charset="0"/>
              </a:rPr>
              <a:t>MODUL 5: </a:t>
            </a:r>
            <a:r>
              <a:rPr lang="en-US" sz="1400" dirty="0" err="1"/>
              <a:t>Memantau</a:t>
            </a:r>
            <a:r>
              <a:rPr lang="en-US" sz="1400" dirty="0"/>
              <a:t> </a:t>
            </a:r>
            <a:r>
              <a:rPr lang="en-US" sz="1400" dirty="0" err="1"/>
              <a:t>tindakan</a:t>
            </a:r>
            <a:r>
              <a:rPr lang="en-US" sz="1400" dirty="0"/>
              <a:t> </a:t>
            </a:r>
            <a:r>
              <a:rPr lang="en-US" sz="1400" dirty="0" err="1"/>
              <a:t>pengendalian</a:t>
            </a:r>
            <a:r>
              <a:rPr lang="en-US" sz="1400" dirty="0"/>
              <a:t> dan </a:t>
            </a:r>
            <a:r>
              <a:rPr lang="en-US" sz="1400" dirty="0" err="1"/>
              <a:t>memverifikasi</a:t>
            </a:r>
            <a:r>
              <a:rPr lang="en-US" sz="1400" dirty="0"/>
              <a:t> </a:t>
            </a:r>
            <a:r>
              <a:rPr lang="en-US" sz="1400" dirty="0" err="1"/>
              <a:t>kinerja</a:t>
            </a:r>
            <a:endParaRPr lang="en-US" sz="1400" dirty="0"/>
          </a:p>
        </p:txBody>
      </p:sp>
      <p:sp>
        <p:nvSpPr>
          <p:cNvPr id="12" name="3 Marcador de texto">
            <a:extLst>
              <a:ext uri="{FF2B5EF4-FFF2-40B4-BE49-F238E27FC236}">
                <a16:creationId xmlns:a16="http://schemas.microsoft.com/office/drawing/2014/main" id="{371D0AC2-306A-5BF2-859B-5980F453D612}"/>
              </a:ext>
            </a:extLst>
          </p:cNvPr>
          <p:cNvSpPr txBox="1">
            <a:spLocks/>
          </p:cNvSpPr>
          <p:nvPr/>
        </p:nvSpPr>
        <p:spPr>
          <a:xfrm>
            <a:off x="74075" y="210604"/>
            <a:ext cx="9044802" cy="38004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buNone/>
              <a:defRPr/>
            </a:pPr>
            <a:r>
              <a:rPr lang="en-GB" sz="2600" b="1" dirty="0" err="1">
                <a:solidFill>
                  <a:srgbClr val="359275"/>
                </a:solidFill>
                <a:latin typeface="Source Sans Pro" panose="020B0503030403020204" pitchFamily="34" charset="0"/>
                <a:ea typeface="Source Sans Pro" panose="020B0503030403020204" pitchFamily="34" charset="0"/>
                <a:cs typeface="Quire Sans" panose="020B0502040400020003" pitchFamily="34" charset="0"/>
              </a:rPr>
              <a:t>Pemantauan</a:t>
            </a:r>
            <a:r>
              <a:rPr lang="en-GB" sz="2600" b="1" dirty="0">
                <a:solidFill>
                  <a:srgbClr val="359275"/>
                </a:solidFill>
                <a:latin typeface="Source Sans Pro" panose="020B0503030403020204" pitchFamily="34" charset="0"/>
                <a:ea typeface="Source Sans Pro" panose="020B0503030403020204" pitchFamily="34" charset="0"/>
                <a:cs typeface="Quire Sans" panose="020B0502040400020003" pitchFamily="34" charset="0"/>
              </a:rPr>
              <a:t> </a:t>
            </a:r>
            <a:r>
              <a:rPr lang="en-GB" sz="2600" b="1" dirty="0" err="1">
                <a:solidFill>
                  <a:srgbClr val="359275"/>
                </a:solidFill>
                <a:latin typeface="Source Sans Pro" panose="020B0503030403020204" pitchFamily="34" charset="0"/>
                <a:ea typeface="Source Sans Pro" panose="020B0503030403020204" pitchFamily="34" charset="0"/>
                <a:cs typeface="Quire Sans" panose="020B0502040400020003" pitchFamily="34" charset="0"/>
              </a:rPr>
              <a:t>Operasional</a:t>
            </a:r>
            <a:r>
              <a:rPr lang="en-GB" sz="2600" b="1" dirty="0">
                <a:solidFill>
                  <a:srgbClr val="359275"/>
                </a:solidFill>
                <a:latin typeface="Source Sans Pro" panose="020B0503030403020204" pitchFamily="34" charset="0"/>
                <a:ea typeface="Source Sans Pro" panose="020B0503030403020204" pitchFamily="34" charset="0"/>
                <a:cs typeface="Quire Sans" panose="020B0502040400020003" pitchFamily="34" charset="0"/>
              </a:rPr>
              <a:t> vs. </a:t>
            </a:r>
            <a:r>
              <a:rPr lang="en-GB" sz="2600" b="1" dirty="0" err="1">
                <a:solidFill>
                  <a:srgbClr val="359275"/>
                </a:solidFill>
                <a:latin typeface="Source Sans Pro" panose="020B0503030403020204" pitchFamily="34" charset="0"/>
                <a:ea typeface="Source Sans Pro" panose="020B0503030403020204" pitchFamily="34" charset="0"/>
                <a:cs typeface="Quire Sans" panose="020B0502040400020003" pitchFamily="34" charset="0"/>
              </a:rPr>
              <a:t>Verifikasi</a:t>
            </a:r>
            <a:endParaRPr kumimoji="0" lang="en-GB" sz="2600" b="1" i="0" u="none" strike="noStrike" kern="1200" cap="none" spc="0" normalizeH="0" baseline="0" noProof="0" dirty="0">
              <a:ln>
                <a:noFill/>
              </a:ln>
              <a:solidFill>
                <a:srgbClr val="359275"/>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spTree>
    <p:extLst>
      <p:ext uri="{BB962C8B-B14F-4D97-AF65-F5344CB8AC3E}">
        <p14:creationId xmlns:p14="http://schemas.microsoft.com/office/powerpoint/2010/main" val="503177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8F691D3-9409-8845-A5DC-6AC1BAA2ABA6}"/>
              </a:ext>
            </a:extLst>
          </p:cNvPr>
          <p:cNvSpPr txBox="1">
            <a:spLocks/>
          </p:cNvSpPr>
          <p:nvPr/>
        </p:nvSpPr>
        <p:spPr>
          <a:xfrm>
            <a:off x="2470948" y="630063"/>
            <a:ext cx="5947078" cy="484748"/>
          </a:xfrm>
          <a:prstGeom prst="rect">
            <a:avLst/>
          </a:prstGeom>
        </p:spPr>
        <p:txBody>
          <a:bodyPr vert="horz" wrap="square" lIns="68580" tIns="34290" rIns="68580" bIns="3429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defRPr/>
            </a:pP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Mari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kita</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lihat</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beberapa</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contoh</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a:t>
            </a:r>
            <a:endParaRPr kumimoji="0" lang="en-GB" sz="2700" b="0" i="0" u="none" strike="noStrike" kern="1200" cap="none" spc="0" normalizeH="0" baseline="0" noProof="0" dirty="0">
              <a:ln>
                <a:noFill/>
              </a:ln>
              <a:solidFill>
                <a:srgbClr val="553900"/>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3" name="Text Box 9">
            <a:extLst>
              <a:ext uri="{FF2B5EF4-FFF2-40B4-BE49-F238E27FC236}">
                <a16:creationId xmlns:a16="http://schemas.microsoft.com/office/drawing/2014/main" id="{73FEDE02-96A0-044B-A1A0-A8AB6D58C793}"/>
              </a:ext>
            </a:extLst>
          </p:cNvPr>
          <p:cNvSpPr txBox="1">
            <a:spLocks noChangeArrowheads="1"/>
          </p:cNvSpPr>
          <p:nvPr/>
        </p:nvSpPr>
        <p:spPr bwMode="auto">
          <a:xfrm rot="16200000">
            <a:off x="-399182" y="4126178"/>
            <a:ext cx="1295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de-DE" sz="6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Photos: L. Barreto Dillon</a:t>
            </a:r>
          </a:p>
        </p:txBody>
      </p:sp>
      <p:sp>
        <p:nvSpPr>
          <p:cNvPr id="2" name="TextBox 1">
            <a:extLst>
              <a:ext uri="{FF2B5EF4-FFF2-40B4-BE49-F238E27FC236}">
                <a16:creationId xmlns:a16="http://schemas.microsoft.com/office/drawing/2014/main" id="{61520F9F-ABB1-3646-B0CC-D31B8F35F5CD}"/>
              </a:ext>
            </a:extLst>
          </p:cNvPr>
          <p:cNvSpPr txBox="1"/>
          <p:nvPr/>
        </p:nvSpPr>
        <p:spPr>
          <a:xfrm>
            <a:off x="210046" y="1200892"/>
            <a:ext cx="8723907" cy="615553"/>
          </a:xfrm>
          <a:prstGeom prst="rect">
            <a:avLst/>
          </a:prstGeom>
        </p:spPr>
        <p:txBody>
          <a:bodyPr wrap="square" rtlCol="0" anchor="t">
            <a:spAutoFit/>
          </a:bodyPr>
          <a:lstStyle/>
          <a:p>
            <a:pPr lvl="0">
              <a:defRPr/>
            </a:pPr>
            <a:r>
              <a:rPr lang="en-US"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Peristiwa</a:t>
            </a:r>
            <a:r>
              <a:rPr lang="en-US"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berbahaya</a:t>
            </a:r>
            <a:r>
              <a:rPr lang="en-US"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Menelan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setelah</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kontak</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dengan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lumpur</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feses</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yang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dibuang</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tanpa</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perawatan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ke</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tempat</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terbuka</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a:t>
            </a:r>
            <a:endParaRPr kumimoji="0" lang="en-US" sz="1700" i="0" u="none" strike="noStrike" kern="1200" cap="none" spc="0" normalizeH="0" baseline="0" noProof="0" dirty="0">
              <a:ln>
                <a:noFill/>
              </a:ln>
              <a:solidFill>
                <a:srgbClr val="1B2127"/>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9" name="TextBox 8">
            <a:extLst>
              <a:ext uri="{FF2B5EF4-FFF2-40B4-BE49-F238E27FC236}">
                <a16:creationId xmlns:a16="http://schemas.microsoft.com/office/drawing/2014/main" id="{6C5E93F0-ED3C-A149-87CA-1BF5E9911EAB}"/>
              </a:ext>
            </a:extLst>
          </p:cNvPr>
          <p:cNvSpPr txBox="1"/>
          <p:nvPr/>
        </p:nvSpPr>
        <p:spPr>
          <a:xfrm>
            <a:off x="210046" y="1883197"/>
            <a:ext cx="8674399" cy="615553"/>
          </a:xfrm>
          <a:prstGeom prst="rect">
            <a:avLst/>
          </a:prstGeom>
        </p:spPr>
        <p:txBody>
          <a:bodyPr wrap="square" rtlCol="0" anchor="t">
            <a:spAutoFit/>
          </a:bodyPr>
          <a:lstStyle/>
          <a:p>
            <a:pPr lvl="0">
              <a:defRPr/>
            </a:pPr>
            <a:r>
              <a:rPr lang="en-US"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Tindakan </a:t>
            </a:r>
            <a:r>
              <a:rPr lang="en-US"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pengendalian</a:t>
            </a:r>
            <a:r>
              <a:rPr lang="en-US"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Lisensi</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operator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swasta</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dan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melatih</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mereka</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untuk</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membawa</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lumpur</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feses</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ke</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tempat</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pembuangan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yang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sah</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a:t>
            </a:r>
            <a:endParaRPr kumimoji="0" lang="en-US" sz="1700" i="0" u="none" strike="noStrike" kern="1200" cap="none" spc="0" normalizeH="0" baseline="0" noProof="0" dirty="0">
              <a:ln>
                <a:noFill/>
              </a:ln>
              <a:solidFill>
                <a:srgbClr val="1B2127"/>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10" name="TextBox 9">
            <a:extLst>
              <a:ext uri="{FF2B5EF4-FFF2-40B4-BE49-F238E27FC236}">
                <a16:creationId xmlns:a16="http://schemas.microsoft.com/office/drawing/2014/main" id="{A17EA755-D0B4-794F-A600-4F753D235FFA}"/>
              </a:ext>
            </a:extLst>
          </p:cNvPr>
          <p:cNvSpPr txBox="1"/>
          <p:nvPr/>
        </p:nvSpPr>
        <p:spPr>
          <a:xfrm>
            <a:off x="4368427" y="2937164"/>
            <a:ext cx="2048884" cy="1400383"/>
          </a:xfrm>
          <a:prstGeom prst="rect">
            <a:avLst/>
          </a:prstGeom>
        </p:spPr>
        <p:txBody>
          <a:bodyPr wrap="square" rtlCol="0" anchor="t">
            <a:spAutoFit/>
          </a:bodyPr>
          <a:lstStyle/>
          <a:p>
            <a:pPr lvl="0">
              <a:defRPr/>
            </a:pPr>
            <a:r>
              <a:rPr lang="en-US"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Parameter </a:t>
            </a:r>
            <a:r>
              <a:rPr lang="en-US"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pemantauan</a:t>
            </a:r>
            <a:r>
              <a:rPr lang="en-US"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Jumlah</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operator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berlisensi</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dan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terlatih</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a:t>
            </a:r>
            <a:endParaRPr kumimoji="0" lang="en-US" sz="1700" i="0" u="none" strike="noStrike" kern="1200" cap="none" spc="0" normalizeH="0" baseline="0" noProof="0" dirty="0">
              <a:ln>
                <a:noFill/>
              </a:ln>
              <a:solidFill>
                <a:srgbClr val="1B2127"/>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13" name="TextBox 12">
            <a:extLst>
              <a:ext uri="{FF2B5EF4-FFF2-40B4-BE49-F238E27FC236}">
                <a16:creationId xmlns:a16="http://schemas.microsoft.com/office/drawing/2014/main" id="{EA39A9DC-861D-2A4F-B55D-CE6EC1D9A3CD}"/>
              </a:ext>
            </a:extLst>
          </p:cNvPr>
          <p:cNvSpPr txBox="1"/>
          <p:nvPr/>
        </p:nvSpPr>
        <p:spPr>
          <a:xfrm>
            <a:off x="4429944" y="4495049"/>
            <a:ext cx="2256112" cy="1400383"/>
          </a:xfrm>
          <a:prstGeom prst="rect">
            <a:avLst/>
          </a:prstGeom>
        </p:spPr>
        <p:txBody>
          <a:bodyPr wrap="square" rtlCol="0" anchor="t">
            <a:spAutoFit/>
          </a:bodyPr>
          <a:lstStyle/>
          <a:p>
            <a:pPr lvl="0">
              <a:defRPr/>
            </a:pPr>
            <a:r>
              <a:rPr lang="en-US"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Parameter </a:t>
            </a:r>
            <a:r>
              <a:rPr lang="en-US" sz="170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verifikasi</a:t>
            </a:r>
            <a:r>
              <a:rPr lang="en-US" sz="170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Jumlah</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operator yang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membawa</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lumpur</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ke</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titik</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70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pembuangan</a:t>
            </a:r>
            <a:r>
              <a:rPr lang="en-US" sz="170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legal.</a:t>
            </a:r>
            <a:endParaRPr kumimoji="0" lang="en-US" sz="1700" i="0" u="none" strike="noStrike" kern="1200" cap="none" spc="0" normalizeH="0" baseline="0" noProof="0" dirty="0">
              <a:ln>
                <a:noFill/>
              </a:ln>
              <a:solidFill>
                <a:srgbClr val="1B2127"/>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15" name="TextBox 14">
            <a:extLst>
              <a:ext uri="{FF2B5EF4-FFF2-40B4-BE49-F238E27FC236}">
                <a16:creationId xmlns:a16="http://schemas.microsoft.com/office/drawing/2014/main" id="{05F68D50-13AE-8841-A19D-7FF8B9DEDACA}"/>
              </a:ext>
            </a:extLst>
          </p:cNvPr>
          <p:cNvSpPr txBox="1"/>
          <p:nvPr/>
        </p:nvSpPr>
        <p:spPr>
          <a:xfrm rot="16200000">
            <a:off x="-6299" y="4533032"/>
            <a:ext cx="1141659" cy="230832"/>
          </a:xfrm>
          <a:prstGeom prst="rect">
            <a:avLst/>
          </a:prstGeom>
        </p:spPr>
        <p:txBody>
          <a:bodyPr wrap="non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Quire Sans" panose="020B0502040400020003" pitchFamily="34" charset="0"/>
                <a:ea typeface="Source Sans Pro" panose="020B0503030403020204" pitchFamily="34" charset="0"/>
                <a:cs typeface="Quire Sans" panose="020B0502040400020003" pitchFamily="34" charset="0"/>
              </a:rPr>
              <a:t>Photo by S. Kramer</a:t>
            </a:r>
          </a:p>
        </p:txBody>
      </p:sp>
      <p:sp>
        <p:nvSpPr>
          <p:cNvPr id="16" name="TextBox 15">
            <a:extLst>
              <a:ext uri="{FF2B5EF4-FFF2-40B4-BE49-F238E27FC236}">
                <a16:creationId xmlns:a16="http://schemas.microsoft.com/office/drawing/2014/main" id="{C771FE27-126E-2C44-9D4F-70787DE01388}"/>
              </a:ext>
            </a:extLst>
          </p:cNvPr>
          <p:cNvSpPr txBox="1"/>
          <p:nvPr/>
        </p:nvSpPr>
        <p:spPr>
          <a:xfrm rot="16200000">
            <a:off x="8548432" y="3774300"/>
            <a:ext cx="878767" cy="230832"/>
          </a:xfrm>
          <a:prstGeom prst="rect">
            <a:avLst/>
          </a:prstGeom>
        </p:spPr>
        <p:txBody>
          <a:bodyPr wrap="non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53900"/>
                </a:solidFill>
                <a:effectLst/>
                <a:uLnTx/>
                <a:uFillTx/>
                <a:latin typeface="Quire Sans" panose="020B0502040400020003" pitchFamily="34" charset="0"/>
                <a:ea typeface="Source Sans Pro" panose="020B0503030403020204" pitchFamily="34" charset="0"/>
                <a:cs typeface="Quire Sans" panose="020B0502040400020003" pitchFamily="34" charset="0"/>
              </a:rPr>
              <a:t>Photo by SNV</a:t>
            </a:r>
          </a:p>
        </p:txBody>
      </p:sp>
      <p:sp>
        <p:nvSpPr>
          <p:cNvPr id="19" name="TextBox 18">
            <a:extLst>
              <a:ext uri="{FF2B5EF4-FFF2-40B4-BE49-F238E27FC236}">
                <a16:creationId xmlns:a16="http://schemas.microsoft.com/office/drawing/2014/main" id="{70594A0E-8F17-B74D-A661-01CF0509275A}"/>
              </a:ext>
            </a:extLst>
          </p:cNvPr>
          <p:cNvSpPr txBox="1"/>
          <p:nvPr/>
        </p:nvSpPr>
        <p:spPr>
          <a:xfrm rot="16200000">
            <a:off x="3417913" y="5044039"/>
            <a:ext cx="1141659" cy="230832"/>
          </a:xfrm>
          <a:prstGeom prst="rect">
            <a:avLst/>
          </a:prstGeom>
        </p:spPr>
        <p:txBody>
          <a:bodyPr wrap="non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Quire Sans" panose="020B0502040400020003" pitchFamily="34" charset="0"/>
                <a:ea typeface="Source Sans Pro" panose="020B0503030403020204" pitchFamily="34" charset="0"/>
                <a:cs typeface="Quire Sans" panose="020B0502040400020003" pitchFamily="34" charset="0"/>
              </a:rPr>
              <a:t>Photos by JG Afrika</a:t>
            </a:r>
          </a:p>
        </p:txBody>
      </p:sp>
      <p:pic>
        <p:nvPicPr>
          <p:cNvPr id="8" name="Picture 7">
            <a:extLst>
              <a:ext uri="{FF2B5EF4-FFF2-40B4-BE49-F238E27FC236}">
                <a16:creationId xmlns:a16="http://schemas.microsoft.com/office/drawing/2014/main" id="{49CD6B13-02F7-4948-8397-58632CB5F11A}"/>
              </a:ext>
            </a:extLst>
          </p:cNvPr>
          <p:cNvPicPr>
            <a:picLocks noChangeAspect="1"/>
          </p:cNvPicPr>
          <p:nvPr/>
        </p:nvPicPr>
        <p:blipFill>
          <a:blip r:embed="rId2"/>
          <a:stretch>
            <a:fillRect/>
          </a:stretch>
        </p:blipFill>
        <p:spPr>
          <a:xfrm>
            <a:off x="130359" y="3015104"/>
            <a:ext cx="4219836" cy="3075473"/>
          </a:xfrm>
          <a:prstGeom prst="rect">
            <a:avLst/>
          </a:prstGeom>
        </p:spPr>
      </p:pic>
      <p:sp>
        <p:nvSpPr>
          <p:cNvPr id="23" name="TextBox 22">
            <a:extLst>
              <a:ext uri="{FF2B5EF4-FFF2-40B4-BE49-F238E27FC236}">
                <a16:creationId xmlns:a16="http://schemas.microsoft.com/office/drawing/2014/main" id="{2D77BBC5-3DED-404C-B5EF-E877EB686B26}"/>
              </a:ext>
            </a:extLst>
          </p:cNvPr>
          <p:cNvSpPr txBox="1"/>
          <p:nvPr/>
        </p:nvSpPr>
        <p:spPr>
          <a:xfrm rot="16200000">
            <a:off x="-632135" y="5104888"/>
            <a:ext cx="1819780" cy="230832"/>
          </a:xfrm>
          <a:prstGeom prst="rect">
            <a:avLst/>
          </a:prstGeom>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Quire Sans" panose="020B0502040400020003" pitchFamily="34" charset="0"/>
                <a:ea typeface="Source Sans Pro" panose="020B0503030403020204" pitchFamily="34" charset="0"/>
                <a:cs typeface="Quire Sans" panose="020B0502040400020003" pitchFamily="34" charset="0"/>
              </a:rPr>
              <a:t>Photo by C. S. Sharada Prasad</a:t>
            </a:r>
          </a:p>
        </p:txBody>
      </p:sp>
      <p:pic>
        <p:nvPicPr>
          <p:cNvPr id="12" name="Picture 11">
            <a:extLst>
              <a:ext uri="{FF2B5EF4-FFF2-40B4-BE49-F238E27FC236}">
                <a16:creationId xmlns:a16="http://schemas.microsoft.com/office/drawing/2014/main" id="{A9A872D6-5B9C-0049-868D-F53D01159C0E}"/>
              </a:ext>
            </a:extLst>
          </p:cNvPr>
          <p:cNvPicPr>
            <a:picLocks noChangeAspect="1"/>
          </p:cNvPicPr>
          <p:nvPr/>
        </p:nvPicPr>
        <p:blipFill>
          <a:blip r:embed="rId3"/>
          <a:stretch>
            <a:fillRect/>
          </a:stretch>
        </p:blipFill>
        <p:spPr>
          <a:xfrm>
            <a:off x="6616180" y="2850758"/>
            <a:ext cx="2256219" cy="1565540"/>
          </a:xfrm>
          <a:prstGeom prst="rect">
            <a:avLst/>
          </a:prstGeom>
        </p:spPr>
      </p:pic>
      <p:pic>
        <p:nvPicPr>
          <p:cNvPr id="14" name="Picture 13">
            <a:extLst>
              <a:ext uri="{FF2B5EF4-FFF2-40B4-BE49-F238E27FC236}">
                <a16:creationId xmlns:a16="http://schemas.microsoft.com/office/drawing/2014/main" id="{C570730F-E754-0D40-BBA5-9C3FFA10C685}"/>
              </a:ext>
            </a:extLst>
          </p:cNvPr>
          <p:cNvPicPr>
            <a:picLocks noChangeAspect="1"/>
          </p:cNvPicPr>
          <p:nvPr/>
        </p:nvPicPr>
        <p:blipFill>
          <a:blip r:embed="rId4"/>
          <a:stretch>
            <a:fillRect/>
          </a:stretch>
        </p:blipFill>
        <p:spPr>
          <a:xfrm>
            <a:off x="6686055" y="4552841"/>
            <a:ext cx="2198390" cy="1568321"/>
          </a:xfrm>
          <a:prstGeom prst="rect">
            <a:avLst/>
          </a:prstGeom>
        </p:spPr>
      </p:pic>
      <p:sp>
        <p:nvSpPr>
          <p:cNvPr id="24" name="TextBox 23">
            <a:extLst>
              <a:ext uri="{FF2B5EF4-FFF2-40B4-BE49-F238E27FC236}">
                <a16:creationId xmlns:a16="http://schemas.microsoft.com/office/drawing/2014/main" id="{97809826-A844-CF41-813C-6A3FF90D26D8}"/>
              </a:ext>
            </a:extLst>
          </p:cNvPr>
          <p:cNvSpPr txBox="1"/>
          <p:nvPr/>
        </p:nvSpPr>
        <p:spPr>
          <a:xfrm>
            <a:off x="6770020" y="6130194"/>
            <a:ext cx="1987445" cy="230832"/>
          </a:xfrm>
          <a:prstGeom prst="rect">
            <a:avLst/>
          </a:prstGeom>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53900"/>
                </a:solidFill>
                <a:effectLst/>
                <a:uLnTx/>
                <a:uFillTx/>
                <a:latin typeface="Quire Sans" panose="020B0502040400020003" pitchFamily="34" charset="0"/>
                <a:ea typeface="Source Sans Pro" panose="020B0503030403020204" pitchFamily="34" charset="0"/>
                <a:cs typeface="Quire Sans" panose="020B0502040400020003" pitchFamily="34" charset="0"/>
              </a:rPr>
              <a:t>Photo by López Vázquez et al.</a:t>
            </a:r>
          </a:p>
        </p:txBody>
      </p:sp>
      <p:sp>
        <p:nvSpPr>
          <p:cNvPr id="17" name="TextBox 26">
            <a:extLst>
              <a:ext uri="{FF2B5EF4-FFF2-40B4-BE49-F238E27FC236}">
                <a16:creationId xmlns:a16="http://schemas.microsoft.com/office/drawing/2014/main" id="{DB8C7C8F-BEDC-0516-3046-815AA561C91C}"/>
              </a:ext>
            </a:extLst>
          </p:cNvPr>
          <p:cNvSpPr txBox="1"/>
          <p:nvPr/>
        </p:nvSpPr>
        <p:spPr>
          <a:xfrm>
            <a:off x="114724" y="6496216"/>
            <a:ext cx="5452134"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Arial" panose="020B0604020202020204" pitchFamily="34" charset="0"/>
              </a:rPr>
              <a:t>MODUL 5: </a:t>
            </a:r>
            <a:r>
              <a:rPr kumimoji="0" lang="en-US" sz="1400" b="0" i="0" u="none" strike="noStrike" kern="1200" cap="none" spc="0" normalizeH="0" baseline="0" noProof="0" dirty="0" err="1">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Memantau</a:t>
            </a:r>
            <a:r>
              <a:rPr kumimoji="0" lang="en-US" sz="1400" b="0" i="0" u="none" strike="noStrike" kern="1200" cap="none" spc="0" normalizeH="0" baseline="0" noProof="0" dirty="0">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 </a:t>
            </a:r>
            <a:r>
              <a:rPr kumimoji="0" lang="en-US" sz="1400" b="0" i="0" u="none" strike="noStrike" kern="1200" cap="none" spc="0" normalizeH="0" baseline="0" noProof="0" dirty="0" err="1">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tindakan</a:t>
            </a:r>
            <a:r>
              <a:rPr kumimoji="0" lang="en-US" sz="1400" b="0" i="0" u="none" strike="noStrike" kern="1200" cap="none" spc="0" normalizeH="0" baseline="0" noProof="0" dirty="0">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 </a:t>
            </a:r>
            <a:r>
              <a:rPr kumimoji="0" lang="en-US" sz="1400" b="0" i="0" u="none" strike="noStrike" kern="1200" cap="none" spc="0" normalizeH="0" baseline="0" noProof="0" dirty="0" err="1">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pengendalian</a:t>
            </a:r>
            <a:r>
              <a:rPr kumimoji="0" lang="en-US" sz="1400" b="0" i="0" u="none" strike="noStrike" kern="1200" cap="none" spc="0" normalizeH="0" baseline="0" noProof="0" dirty="0">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 dan </a:t>
            </a:r>
            <a:r>
              <a:rPr kumimoji="0" lang="en-US" sz="1400" b="0" i="0" u="none" strike="noStrike" kern="1200" cap="none" spc="0" normalizeH="0" baseline="0" noProof="0" dirty="0" err="1">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memverifikasi</a:t>
            </a:r>
            <a:r>
              <a:rPr kumimoji="0" lang="en-US" sz="1400" b="0" i="0" u="none" strike="noStrike" kern="1200" cap="none" spc="0" normalizeH="0" baseline="0" noProof="0" dirty="0">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 </a:t>
            </a:r>
            <a:r>
              <a:rPr kumimoji="0" lang="en-US" sz="1400" b="0" i="0" u="none" strike="noStrike" kern="1200" cap="none" spc="0" normalizeH="0" baseline="0" noProof="0" dirty="0" err="1">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kinerja</a:t>
            </a:r>
            <a:endParaRPr kumimoji="0" lang="en-US" sz="1400" b="0" i="0" u="none" strike="noStrike" kern="1200" cap="none" spc="0" normalizeH="0" baseline="0" noProof="0" dirty="0">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endParaRPr>
          </a:p>
        </p:txBody>
      </p:sp>
      <p:sp>
        <p:nvSpPr>
          <p:cNvPr id="18" name="3 Marcador de texto">
            <a:extLst>
              <a:ext uri="{FF2B5EF4-FFF2-40B4-BE49-F238E27FC236}">
                <a16:creationId xmlns:a16="http://schemas.microsoft.com/office/drawing/2014/main" id="{FE142232-E20A-3245-B76A-1FA6672FA109}"/>
              </a:ext>
            </a:extLst>
          </p:cNvPr>
          <p:cNvSpPr txBox="1">
            <a:spLocks/>
          </p:cNvSpPr>
          <p:nvPr/>
        </p:nvSpPr>
        <p:spPr>
          <a:xfrm>
            <a:off x="74075" y="210604"/>
            <a:ext cx="9044802" cy="38004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buNone/>
              <a:defRPr/>
            </a:pPr>
            <a:r>
              <a:rPr lang="en-GB" sz="2600" b="1" dirty="0" err="1">
                <a:solidFill>
                  <a:srgbClr val="359275"/>
                </a:solidFill>
                <a:latin typeface="Source Sans Pro" panose="020B0503030403020204" pitchFamily="34" charset="0"/>
                <a:ea typeface="Source Sans Pro" panose="020B0503030403020204" pitchFamily="34" charset="0"/>
                <a:cs typeface="Quire Sans" panose="020B0502040400020003" pitchFamily="34" charset="0"/>
              </a:rPr>
              <a:t>Pemantauan</a:t>
            </a:r>
            <a:r>
              <a:rPr lang="en-GB" sz="2600" b="1" dirty="0">
                <a:solidFill>
                  <a:srgbClr val="359275"/>
                </a:solidFill>
                <a:latin typeface="Source Sans Pro" panose="020B0503030403020204" pitchFamily="34" charset="0"/>
                <a:ea typeface="Source Sans Pro" panose="020B0503030403020204" pitchFamily="34" charset="0"/>
                <a:cs typeface="Quire Sans" panose="020B0502040400020003" pitchFamily="34" charset="0"/>
              </a:rPr>
              <a:t> </a:t>
            </a:r>
            <a:r>
              <a:rPr lang="en-GB" sz="2600" b="1" dirty="0" err="1">
                <a:solidFill>
                  <a:srgbClr val="359275"/>
                </a:solidFill>
                <a:latin typeface="Source Sans Pro" panose="020B0503030403020204" pitchFamily="34" charset="0"/>
                <a:ea typeface="Source Sans Pro" panose="020B0503030403020204" pitchFamily="34" charset="0"/>
                <a:cs typeface="Quire Sans" panose="020B0502040400020003" pitchFamily="34" charset="0"/>
              </a:rPr>
              <a:t>Operasional</a:t>
            </a:r>
            <a:r>
              <a:rPr lang="en-GB" sz="2600" b="1" dirty="0">
                <a:solidFill>
                  <a:srgbClr val="359275"/>
                </a:solidFill>
                <a:latin typeface="Source Sans Pro" panose="020B0503030403020204" pitchFamily="34" charset="0"/>
                <a:ea typeface="Source Sans Pro" panose="020B0503030403020204" pitchFamily="34" charset="0"/>
                <a:cs typeface="Quire Sans" panose="020B0502040400020003" pitchFamily="34" charset="0"/>
              </a:rPr>
              <a:t> vs. </a:t>
            </a:r>
            <a:r>
              <a:rPr lang="en-GB" sz="2600" b="1" dirty="0" err="1">
                <a:solidFill>
                  <a:srgbClr val="359275"/>
                </a:solidFill>
                <a:latin typeface="Source Sans Pro" panose="020B0503030403020204" pitchFamily="34" charset="0"/>
                <a:ea typeface="Source Sans Pro" panose="020B0503030403020204" pitchFamily="34" charset="0"/>
                <a:cs typeface="Quire Sans" panose="020B0502040400020003" pitchFamily="34" charset="0"/>
              </a:rPr>
              <a:t>Verifikasi</a:t>
            </a:r>
            <a:endParaRPr kumimoji="0" lang="en-GB" sz="2600" b="1" i="0" u="none" strike="noStrike" kern="1200" cap="none" spc="0" normalizeH="0" baseline="0" noProof="0" dirty="0">
              <a:ln>
                <a:noFill/>
              </a:ln>
              <a:solidFill>
                <a:srgbClr val="359275"/>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spTree>
    <p:extLst>
      <p:ext uri="{BB962C8B-B14F-4D97-AF65-F5344CB8AC3E}">
        <p14:creationId xmlns:p14="http://schemas.microsoft.com/office/powerpoint/2010/main" val="1832150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8F691D3-9409-8845-A5DC-6AC1BAA2ABA6}"/>
              </a:ext>
            </a:extLst>
          </p:cNvPr>
          <p:cNvSpPr txBox="1">
            <a:spLocks/>
          </p:cNvSpPr>
          <p:nvPr/>
        </p:nvSpPr>
        <p:spPr>
          <a:xfrm>
            <a:off x="2207485" y="688361"/>
            <a:ext cx="5947078" cy="484748"/>
          </a:xfrm>
          <a:prstGeom prst="rect">
            <a:avLst/>
          </a:prstGeom>
        </p:spPr>
        <p:txBody>
          <a:bodyPr vert="horz" wrap="square" lIns="68580" tIns="34290" rIns="68580" bIns="34290"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buNone/>
              <a:defRPr/>
            </a:pP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Mari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kita</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lihat</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beberapa</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 </a:t>
            </a:r>
            <a:r>
              <a:rPr lang="en-GB" sz="2700" b="1" dirty="0" err="1">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contoh</a:t>
            </a:r>
            <a:r>
              <a:rPr lang="en-GB" sz="2700" b="1" dirty="0">
                <a:solidFill>
                  <a:srgbClr val="339966"/>
                </a:solidFill>
                <a:latin typeface="Source Sans Pro" panose="020B0503030403020204" pitchFamily="34" charset="0"/>
                <a:ea typeface="Source Sans Pro" panose="020B0503030403020204" pitchFamily="34" charset="0"/>
                <a:cs typeface="Quire Sans" panose="020B0502040400020003" pitchFamily="34" charset="0"/>
              </a:rPr>
              <a:t>:</a:t>
            </a:r>
            <a:endParaRPr kumimoji="0" lang="en-GB" sz="2700" b="0" i="0" u="none" strike="noStrike" kern="1200" cap="none" spc="0" normalizeH="0" baseline="0" noProof="0" dirty="0">
              <a:ln>
                <a:noFill/>
              </a:ln>
              <a:solidFill>
                <a:srgbClr val="553900"/>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3" name="Text Box 9">
            <a:extLst>
              <a:ext uri="{FF2B5EF4-FFF2-40B4-BE49-F238E27FC236}">
                <a16:creationId xmlns:a16="http://schemas.microsoft.com/office/drawing/2014/main" id="{73FEDE02-96A0-044B-A1A0-A8AB6D58C793}"/>
              </a:ext>
            </a:extLst>
          </p:cNvPr>
          <p:cNvSpPr txBox="1">
            <a:spLocks noChangeArrowheads="1"/>
          </p:cNvSpPr>
          <p:nvPr/>
        </p:nvSpPr>
        <p:spPr bwMode="auto">
          <a:xfrm rot="16200000">
            <a:off x="-399182" y="4126178"/>
            <a:ext cx="1295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rebuchet MS" panose="020B0703020202090204" pitchFamily="34" charset="0"/>
                <a:ea typeface="ＭＳ Ｐゴシック" panose="020B0600070205080204" pitchFamily="34" charset="-128"/>
              </a:defRPr>
            </a:lvl1pPr>
            <a:lvl2pPr marL="742950" indent="-285750" eaLnBrk="0" hangingPunct="0">
              <a:defRPr sz="2400">
                <a:solidFill>
                  <a:schemeClr val="tx1"/>
                </a:solidFill>
                <a:latin typeface="Trebuchet MS" panose="020B0703020202090204" pitchFamily="34" charset="0"/>
                <a:ea typeface="ＭＳ Ｐゴシック" panose="020B0600070205080204" pitchFamily="34" charset="-128"/>
              </a:defRPr>
            </a:lvl2pPr>
            <a:lvl3pPr marL="1143000" indent="-228600" eaLnBrk="0" hangingPunct="0">
              <a:defRPr sz="2400">
                <a:solidFill>
                  <a:schemeClr val="tx1"/>
                </a:solidFill>
                <a:latin typeface="Trebuchet MS" panose="020B0703020202090204" pitchFamily="34" charset="0"/>
                <a:ea typeface="ＭＳ Ｐゴシック" panose="020B0600070205080204" pitchFamily="34" charset="-128"/>
              </a:defRPr>
            </a:lvl3pPr>
            <a:lvl4pPr marL="1600200" indent="-228600" eaLnBrk="0" hangingPunct="0">
              <a:defRPr sz="2400">
                <a:solidFill>
                  <a:schemeClr val="tx1"/>
                </a:solidFill>
                <a:latin typeface="Trebuchet MS" panose="020B0703020202090204" pitchFamily="34" charset="0"/>
                <a:ea typeface="ＭＳ Ｐゴシック" panose="020B0600070205080204" pitchFamily="34" charset="-128"/>
              </a:defRPr>
            </a:lvl4pPr>
            <a:lvl5pPr marL="2057400" indent="-228600" eaLnBrk="0" hangingPunct="0">
              <a:defRPr sz="2400">
                <a:solidFill>
                  <a:schemeClr val="tx1"/>
                </a:solidFill>
                <a:latin typeface="Trebuchet MS" panose="020B070302020209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rebuchet MS" panose="020B0703020202090204" pitchFamily="34" charset="0"/>
                <a:ea typeface="ＭＳ Ｐゴシック" panose="020B0600070205080204" pitchFamily="34" charset="-128"/>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altLang="de-DE" sz="6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mn-cs"/>
              </a:rPr>
              <a:t>Photos: L. Barreto Dillon</a:t>
            </a:r>
          </a:p>
        </p:txBody>
      </p:sp>
      <p:pic>
        <p:nvPicPr>
          <p:cNvPr id="8" name="Picture 7" descr="IMG_0094.jpg">
            <a:extLst>
              <a:ext uri="{FF2B5EF4-FFF2-40B4-BE49-F238E27FC236}">
                <a16:creationId xmlns:a16="http://schemas.microsoft.com/office/drawing/2014/main" id="{C3823CD7-77D8-C04B-B0B7-BE97514ADC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14" y="2539398"/>
            <a:ext cx="4200589" cy="3150442"/>
          </a:xfrm>
          <a:prstGeom prst="rect">
            <a:avLst/>
          </a:prstGeom>
        </p:spPr>
      </p:pic>
      <p:sp>
        <p:nvSpPr>
          <p:cNvPr id="2" name="TextBox 1">
            <a:extLst>
              <a:ext uri="{FF2B5EF4-FFF2-40B4-BE49-F238E27FC236}">
                <a16:creationId xmlns:a16="http://schemas.microsoft.com/office/drawing/2014/main" id="{61520F9F-ABB1-3646-B0CC-D31B8F35F5CD}"/>
              </a:ext>
            </a:extLst>
          </p:cNvPr>
          <p:cNvSpPr txBox="1"/>
          <p:nvPr/>
        </p:nvSpPr>
        <p:spPr>
          <a:xfrm>
            <a:off x="391340" y="1156310"/>
            <a:ext cx="8664154" cy="600164"/>
          </a:xfrm>
          <a:prstGeom prst="rect">
            <a:avLst/>
          </a:prstGeom>
        </p:spPr>
        <p:txBody>
          <a:bodyPr wrap="square" rtlCol="0" anchor="t">
            <a:spAutoFit/>
          </a:bodyPr>
          <a:lstStyle/>
          <a:p>
            <a:pPr lvl="0">
              <a:defRPr/>
            </a:pPr>
            <a:r>
              <a:rPr lang="en-US" sz="165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Peristiwa</a:t>
            </a:r>
            <a:r>
              <a:rPr lang="en-US" sz="165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berbahaya</a:t>
            </a:r>
            <a:r>
              <a:rPr lang="en-US" sz="165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Konsumsi</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produk</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pertanian</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yang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terkontaminasi</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yang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ditanam</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dengan</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lumpur</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feses</a:t>
            </a:r>
            <a:endParaRPr kumimoji="0" lang="en-US" sz="1650" i="0" u="none" strike="noStrike" kern="1200" cap="none" spc="0" normalizeH="0" baseline="0" noProof="0" dirty="0">
              <a:ln>
                <a:noFill/>
              </a:ln>
              <a:solidFill>
                <a:srgbClr val="1B2127"/>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9" name="TextBox 8">
            <a:extLst>
              <a:ext uri="{FF2B5EF4-FFF2-40B4-BE49-F238E27FC236}">
                <a16:creationId xmlns:a16="http://schemas.microsoft.com/office/drawing/2014/main" id="{6C5E93F0-ED3C-A149-87CA-1BF5E9911EAB}"/>
              </a:ext>
            </a:extLst>
          </p:cNvPr>
          <p:cNvSpPr txBox="1"/>
          <p:nvPr/>
        </p:nvSpPr>
        <p:spPr>
          <a:xfrm>
            <a:off x="398203" y="1867590"/>
            <a:ext cx="8720674" cy="600164"/>
          </a:xfrm>
          <a:prstGeom prst="rect">
            <a:avLst/>
          </a:prstGeom>
        </p:spPr>
        <p:txBody>
          <a:bodyPr wrap="square" rtlCol="0" anchor="t">
            <a:spAutoFit/>
          </a:bodyPr>
          <a:lstStyle/>
          <a:p>
            <a:pPr lvl="0">
              <a:defRPr/>
            </a:pPr>
            <a:r>
              <a:rPr lang="en-US" sz="165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Tindakan </a:t>
            </a:r>
            <a:r>
              <a:rPr lang="en-US" sz="165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pengendalian</a:t>
            </a:r>
            <a:r>
              <a:rPr lang="en-US" sz="165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Pengomposan</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bersama</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lumpur</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tinja</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yang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dikeringkan</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dengan</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limbah</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padat</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organik</a:t>
            </a:r>
            <a:endParaRPr kumimoji="0" lang="en-US" sz="1650" i="0" u="none" strike="noStrike" kern="1200" cap="none" spc="0" normalizeH="0" baseline="0" noProof="0" dirty="0">
              <a:ln>
                <a:noFill/>
              </a:ln>
              <a:solidFill>
                <a:srgbClr val="1B2127"/>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10" name="TextBox 9">
            <a:extLst>
              <a:ext uri="{FF2B5EF4-FFF2-40B4-BE49-F238E27FC236}">
                <a16:creationId xmlns:a16="http://schemas.microsoft.com/office/drawing/2014/main" id="{A17EA755-D0B4-794F-A600-4F753D235FFA}"/>
              </a:ext>
            </a:extLst>
          </p:cNvPr>
          <p:cNvSpPr txBox="1"/>
          <p:nvPr/>
        </p:nvSpPr>
        <p:spPr>
          <a:xfrm>
            <a:off x="4329924" y="2393793"/>
            <a:ext cx="2627342" cy="1107996"/>
          </a:xfrm>
          <a:prstGeom prst="rect">
            <a:avLst/>
          </a:prstGeom>
        </p:spPr>
        <p:txBody>
          <a:bodyPr wrap="square" rtlCol="0" anchor="t">
            <a:spAutoFit/>
          </a:bodyPr>
          <a:lstStyle/>
          <a:p>
            <a:pPr lvl="0">
              <a:defRPr/>
            </a:pPr>
            <a:r>
              <a:rPr lang="en-US" sz="165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Parameter </a:t>
            </a:r>
            <a:r>
              <a:rPr lang="en-US" sz="165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pemantauan</a:t>
            </a:r>
            <a:r>
              <a:rPr lang="en-US" sz="165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Suhu</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tercapai</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dalam</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tumpukan</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pengomposan</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bersama</a:t>
            </a:r>
            <a:endParaRPr kumimoji="0" lang="en-US" sz="1650" i="0" u="none" strike="noStrike" kern="1200" cap="none" spc="0" normalizeH="0" baseline="0" noProof="0" dirty="0">
              <a:ln>
                <a:noFill/>
              </a:ln>
              <a:solidFill>
                <a:srgbClr val="1B2127"/>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pic>
        <p:nvPicPr>
          <p:cNvPr id="12" name="Picture 11" descr="131002 Thermometer.JPG">
            <a:extLst>
              <a:ext uri="{FF2B5EF4-FFF2-40B4-BE49-F238E27FC236}">
                <a16:creationId xmlns:a16="http://schemas.microsoft.com/office/drawing/2014/main" id="{C67103A0-6869-E445-A2A9-519769A2CF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303" r="6323"/>
          <a:stretch/>
        </p:blipFill>
        <p:spPr>
          <a:xfrm>
            <a:off x="6855198" y="2186011"/>
            <a:ext cx="2009764" cy="1875394"/>
          </a:xfrm>
          <a:prstGeom prst="rect">
            <a:avLst/>
          </a:prstGeom>
        </p:spPr>
      </p:pic>
      <p:sp>
        <p:nvSpPr>
          <p:cNvPr id="13" name="TextBox 12">
            <a:extLst>
              <a:ext uri="{FF2B5EF4-FFF2-40B4-BE49-F238E27FC236}">
                <a16:creationId xmlns:a16="http://schemas.microsoft.com/office/drawing/2014/main" id="{EA39A9DC-861D-2A4F-B55D-CE6EC1D9A3CD}"/>
              </a:ext>
            </a:extLst>
          </p:cNvPr>
          <p:cNvSpPr txBox="1"/>
          <p:nvPr/>
        </p:nvSpPr>
        <p:spPr>
          <a:xfrm>
            <a:off x="4389360" y="4077259"/>
            <a:ext cx="2387885" cy="1361911"/>
          </a:xfrm>
          <a:prstGeom prst="rect">
            <a:avLst/>
          </a:prstGeom>
        </p:spPr>
        <p:txBody>
          <a:bodyPr wrap="square" rtlCol="0" anchor="t">
            <a:spAutoFit/>
          </a:bodyPr>
          <a:lstStyle/>
          <a:p>
            <a:pPr lvl="0">
              <a:defRPr/>
            </a:pPr>
            <a:r>
              <a:rPr lang="en-US" sz="165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Parameter </a:t>
            </a:r>
            <a:r>
              <a:rPr lang="en-US" sz="1650" b="1"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verifikasi</a:t>
            </a:r>
            <a:r>
              <a:rPr lang="en-US" sz="1650" b="1"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Telur</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cacing</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parasit</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HELarval</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gTS</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Indikator</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patogen</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tinja</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a:t>
            </a:r>
            <a:r>
              <a:rPr lang="en-US" sz="1650" dirty="0" err="1">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Koliform</a:t>
            </a:r>
            <a:r>
              <a:rPr lang="en-US" sz="1650" dirty="0">
                <a:solidFill>
                  <a:srgbClr val="1B2127"/>
                </a:solidFill>
                <a:latin typeface="Source Sans Pro" panose="020B0503030403020204" pitchFamily="34" charset="0"/>
                <a:ea typeface="Source Sans Pro" panose="020B0503030403020204" pitchFamily="34" charset="0"/>
                <a:cs typeface="Quire Sans" panose="020B0502040400020003" pitchFamily="34" charset="0"/>
              </a:rPr>
              <a:t> (MPN/g TS)</a:t>
            </a:r>
            <a:endParaRPr kumimoji="0" lang="en-US" sz="1650" i="0" u="none" strike="noStrike" kern="1200" cap="none" spc="0" normalizeH="0" baseline="0" noProof="0" dirty="0">
              <a:ln>
                <a:noFill/>
              </a:ln>
              <a:solidFill>
                <a:srgbClr val="1B2127"/>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pic>
        <p:nvPicPr>
          <p:cNvPr id="14" name="Picture 13" descr="150115 CAP Lab test Mark Intern Frantz Prof Vic.jpg">
            <a:extLst>
              <a:ext uri="{FF2B5EF4-FFF2-40B4-BE49-F238E27FC236}">
                <a16:creationId xmlns:a16="http://schemas.microsoft.com/office/drawing/2014/main" id="{22F3A437-E5E5-004E-934E-25BBC6B3F1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9196" t="2973" r="14474"/>
          <a:stretch/>
        </p:blipFill>
        <p:spPr>
          <a:xfrm>
            <a:off x="6855197" y="4181783"/>
            <a:ext cx="1902268" cy="1855069"/>
          </a:xfrm>
          <a:prstGeom prst="rect">
            <a:avLst/>
          </a:prstGeom>
        </p:spPr>
      </p:pic>
      <p:sp>
        <p:nvSpPr>
          <p:cNvPr id="15" name="TextBox 14">
            <a:extLst>
              <a:ext uri="{FF2B5EF4-FFF2-40B4-BE49-F238E27FC236}">
                <a16:creationId xmlns:a16="http://schemas.microsoft.com/office/drawing/2014/main" id="{05F68D50-13AE-8841-A19D-7FF8B9DEDACA}"/>
              </a:ext>
            </a:extLst>
          </p:cNvPr>
          <p:cNvSpPr txBox="1"/>
          <p:nvPr/>
        </p:nvSpPr>
        <p:spPr>
          <a:xfrm rot="16200000">
            <a:off x="-336542" y="4983096"/>
            <a:ext cx="1141659" cy="230832"/>
          </a:xfrm>
          <a:prstGeom prst="rect">
            <a:avLst/>
          </a:prstGeom>
        </p:spPr>
        <p:txBody>
          <a:bodyPr wrap="non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Quire Sans" panose="020B0502040400020003" pitchFamily="34" charset="0"/>
                <a:ea typeface="Source Sans Pro" panose="020B0503030403020204" pitchFamily="34" charset="0"/>
                <a:cs typeface="Quire Sans" panose="020B0502040400020003" pitchFamily="34" charset="0"/>
              </a:rPr>
              <a:t>Photo by S. Kramer</a:t>
            </a:r>
          </a:p>
        </p:txBody>
      </p:sp>
      <p:sp>
        <p:nvSpPr>
          <p:cNvPr id="16" name="TextBox 15">
            <a:extLst>
              <a:ext uri="{FF2B5EF4-FFF2-40B4-BE49-F238E27FC236}">
                <a16:creationId xmlns:a16="http://schemas.microsoft.com/office/drawing/2014/main" id="{C771FE27-126E-2C44-9D4F-70787DE01388}"/>
              </a:ext>
            </a:extLst>
          </p:cNvPr>
          <p:cNvSpPr txBox="1"/>
          <p:nvPr/>
        </p:nvSpPr>
        <p:spPr>
          <a:xfrm rot="16200000">
            <a:off x="8348033" y="5364062"/>
            <a:ext cx="1191352" cy="230832"/>
          </a:xfrm>
          <a:prstGeom prst="rect">
            <a:avLst/>
          </a:prstGeom>
        </p:spPr>
        <p:txBody>
          <a:bodyPr wrap="non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53900"/>
                </a:solidFill>
                <a:effectLst/>
                <a:uLnTx/>
                <a:uFillTx/>
                <a:latin typeface="Quire Sans" panose="020B0502040400020003" pitchFamily="34" charset="0"/>
                <a:ea typeface="Source Sans Pro" panose="020B0503030403020204" pitchFamily="34" charset="0"/>
                <a:cs typeface="Quire Sans" panose="020B0502040400020003" pitchFamily="34" charset="0"/>
              </a:rPr>
              <a:t>Photos by S. Kramer</a:t>
            </a:r>
          </a:p>
        </p:txBody>
      </p:sp>
      <p:sp>
        <p:nvSpPr>
          <p:cNvPr id="11" name="TextBox 26">
            <a:extLst>
              <a:ext uri="{FF2B5EF4-FFF2-40B4-BE49-F238E27FC236}">
                <a16:creationId xmlns:a16="http://schemas.microsoft.com/office/drawing/2014/main" id="{9FE34A87-1ECE-2E63-0B0A-215343769F45}"/>
              </a:ext>
            </a:extLst>
          </p:cNvPr>
          <p:cNvSpPr txBox="1"/>
          <p:nvPr/>
        </p:nvSpPr>
        <p:spPr>
          <a:xfrm>
            <a:off x="114724" y="6496216"/>
            <a:ext cx="5452134"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Source Sans Pro" panose="020B0503030403020204" pitchFamily="34" charset="0"/>
                <a:ea typeface="Source Sans Pro" panose="020B0503030403020204" pitchFamily="34" charset="0"/>
                <a:cs typeface="Arial" panose="020B0604020202020204" pitchFamily="34" charset="0"/>
              </a:rPr>
              <a:t>MODULE 5: </a:t>
            </a:r>
            <a:r>
              <a:rPr kumimoji="0" lang="en-US" sz="1400" b="0" i="0" u="none" strike="noStrike" kern="1200" cap="none" spc="0" normalizeH="0" baseline="0" noProof="0" dirty="0" err="1">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Memantau</a:t>
            </a:r>
            <a:r>
              <a:rPr kumimoji="0" lang="en-US" sz="1400" b="0" i="0" u="none" strike="noStrike" kern="1200" cap="none" spc="0" normalizeH="0" baseline="0" noProof="0" dirty="0">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 </a:t>
            </a:r>
            <a:r>
              <a:rPr kumimoji="0" lang="en-US" sz="1400" b="0" i="0" u="none" strike="noStrike" kern="1200" cap="none" spc="0" normalizeH="0" baseline="0" noProof="0" dirty="0" err="1">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tindakan</a:t>
            </a:r>
            <a:r>
              <a:rPr kumimoji="0" lang="en-US" sz="1400" b="0" i="0" u="none" strike="noStrike" kern="1200" cap="none" spc="0" normalizeH="0" baseline="0" noProof="0" dirty="0">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 </a:t>
            </a:r>
            <a:r>
              <a:rPr kumimoji="0" lang="en-US" sz="1400" b="0" i="0" u="none" strike="noStrike" kern="1200" cap="none" spc="0" normalizeH="0" baseline="0" noProof="0" dirty="0" err="1">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pengendalian</a:t>
            </a:r>
            <a:r>
              <a:rPr kumimoji="0" lang="en-US" sz="1400" b="0" i="0" u="none" strike="noStrike" kern="1200" cap="none" spc="0" normalizeH="0" baseline="0" noProof="0" dirty="0">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 dan </a:t>
            </a:r>
            <a:r>
              <a:rPr kumimoji="0" lang="en-US" sz="1400" b="0" i="0" u="none" strike="noStrike" kern="1200" cap="none" spc="0" normalizeH="0" baseline="0" noProof="0" dirty="0" err="1">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memverifikasi</a:t>
            </a:r>
            <a:r>
              <a:rPr kumimoji="0" lang="en-US" sz="1400" b="0" i="0" u="none" strike="noStrike" kern="1200" cap="none" spc="0" normalizeH="0" baseline="0" noProof="0" dirty="0">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 </a:t>
            </a:r>
            <a:r>
              <a:rPr kumimoji="0" lang="en-US" sz="1400" b="0" i="0" u="none" strike="noStrike" kern="1200" cap="none" spc="0" normalizeH="0" baseline="0" noProof="0" dirty="0" err="1">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rPr>
              <a:t>kinerja</a:t>
            </a:r>
            <a:endParaRPr kumimoji="0" lang="en-US" sz="1400" b="0" i="0" u="none" strike="noStrike" kern="1200" cap="none" spc="0" normalizeH="0" baseline="0" noProof="0" dirty="0">
              <a:ln>
                <a:noFill/>
              </a:ln>
              <a:solidFill>
                <a:srgbClr val="FFFFFF"/>
              </a:solidFill>
              <a:effectLst/>
              <a:uLnTx/>
              <a:uFillTx/>
              <a:latin typeface="Source Sans Pro Light" panose="020B0403030403020204" pitchFamily="34" charset="0"/>
              <a:ea typeface="Source Sans Pro Light" panose="020B0403030403020204" pitchFamily="34" charset="0"/>
              <a:cs typeface="Arial" panose="020B0604020202020204" pitchFamily="34" charset="0"/>
            </a:endParaRPr>
          </a:p>
        </p:txBody>
      </p:sp>
      <p:sp>
        <p:nvSpPr>
          <p:cNvPr id="17" name="3 Marcador de texto">
            <a:extLst>
              <a:ext uri="{FF2B5EF4-FFF2-40B4-BE49-F238E27FC236}">
                <a16:creationId xmlns:a16="http://schemas.microsoft.com/office/drawing/2014/main" id="{85A09556-20DD-3D48-F43D-4C42D0C89492}"/>
              </a:ext>
            </a:extLst>
          </p:cNvPr>
          <p:cNvSpPr txBox="1">
            <a:spLocks/>
          </p:cNvSpPr>
          <p:nvPr/>
        </p:nvSpPr>
        <p:spPr>
          <a:xfrm>
            <a:off x="74075" y="210604"/>
            <a:ext cx="9044802" cy="38004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buNone/>
              <a:defRPr/>
            </a:pPr>
            <a:r>
              <a:rPr lang="en-GB" sz="2600" b="1" dirty="0" err="1">
                <a:solidFill>
                  <a:srgbClr val="359275"/>
                </a:solidFill>
                <a:latin typeface="Source Sans Pro" panose="020B0503030403020204" pitchFamily="34" charset="0"/>
                <a:ea typeface="Source Sans Pro" panose="020B0503030403020204" pitchFamily="34" charset="0"/>
                <a:cs typeface="Quire Sans" panose="020B0502040400020003" pitchFamily="34" charset="0"/>
              </a:rPr>
              <a:t>Pemantauan</a:t>
            </a:r>
            <a:r>
              <a:rPr lang="en-GB" sz="2600" b="1" dirty="0">
                <a:solidFill>
                  <a:srgbClr val="359275"/>
                </a:solidFill>
                <a:latin typeface="Source Sans Pro" panose="020B0503030403020204" pitchFamily="34" charset="0"/>
                <a:ea typeface="Source Sans Pro" panose="020B0503030403020204" pitchFamily="34" charset="0"/>
                <a:cs typeface="Quire Sans" panose="020B0502040400020003" pitchFamily="34" charset="0"/>
              </a:rPr>
              <a:t> </a:t>
            </a:r>
            <a:r>
              <a:rPr lang="en-GB" sz="2600" b="1" dirty="0" err="1">
                <a:solidFill>
                  <a:srgbClr val="359275"/>
                </a:solidFill>
                <a:latin typeface="Source Sans Pro" panose="020B0503030403020204" pitchFamily="34" charset="0"/>
                <a:ea typeface="Source Sans Pro" panose="020B0503030403020204" pitchFamily="34" charset="0"/>
                <a:cs typeface="Quire Sans" panose="020B0502040400020003" pitchFamily="34" charset="0"/>
              </a:rPr>
              <a:t>Operasional</a:t>
            </a:r>
            <a:r>
              <a:rPr lang="en-GB" sz="2600" b="1" dirty="0">
                <a:solidFill>
                  <a:srgbClr val="359275"/>
                </a:solidFill>
                <a:latin typeface="Source Sans Pro" panose="020B0503030403020204" pitchFamily="34" charset="0"/>
                <a:ea typeface="Source Sans Pro" panose="020B0503030403020204" pitchFamily="34" charset="0"/>
                <a:cs typeface="Quire Sans" panose="020B0502040400020003" pitchFamily="34" charset="0"/>
              </a:rPr>
              <a:t> vs. </a:t>
            </a:r>
            <a:r>
              <a:rPr lang="en-GB" sz="2600" b="1" dirty="0" err="1">
                <a:solidFill>
                  <a:srgbClr val="359275"/>
                </a:solidFill>
                <a:latin typeface="Source Sans Pro" panose="020B0503030403020204" pitchFamily="34" charset="0"/>
                <a:ea typeface="Source Sans Pro" panose="020B0503030403020204" pitchFamily="34" charset="0"/>
                <a:cs typeface="Quire Sans" panose="020B0502040400020003" pitchFamily="34" charset="0"/>
              </a:rPr>
              <a:t>Verifikasi</a:t>
            </a:r>
            <a:endParaRPr kumimoji="0" lang="en-GB" sz="2600" b="1" i="0" u="none" strike="noStrike" kern="1200" cap="none" spc="0" normalizeH="0" baseline="0" noProof="0" dirty="0">
              <a:ln>
                <a:noFill/>
              </a:ln>
              <a:solidFill>
                <a:srgbClr val="359275"/>
              </a:solidFill>
              <a:effectLst/>
              <a:uLnTx/>
              <a:uFillTx/>
              <a:latin typeface="Source Sans Pro" panose="020B0503030403020204" pitchFamily="34" charset="0"/>
              <a:ea typeface="Source Sans Pro" panose="020B0503030403020204" pitchFamily="34" charset="0"/>
              <a:cs typeface="Quire Sans" panose="020B0502040400020003" pitchFamily="34" charset="0"/>
            </a:endParaRPr>
          </a:p>
        </p:txBody>
      </p:sp>
    </p:spTree>
    <p:extLst>
      <p:ext uri="{BB962C8B-B14F-4D97-AF65-F5344CB8AC3E}">
        <p14:creationId xmlns:p14="http://schemas.microsoft.com/office/powerpoint/2010/main" val="2847072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texto"/>
          <p:cNvSpPr>
            <a:spLocks noGrp="1"/>
          </p:cNvSpPr>
          <p:nvPr>
            <p:ph type="body" sz="quarter" idx="10"/>
          </p:nvPr>
        </p:nvSpPr>
        <p:spPr/>
        <p:txBody>
          <a:bodyPr/>
          <a:lstStyle/>
          <a:p>
            <a:r>
              <a:rPr lang="en-US" sz="2200" dirty="0" err="1">
                <a:latin typeface="Source Sans Pro" panose="020B0503030403020204" pitchFamily="34" charset="0"/>
                <a:ea typeface="Source Sans Pro" panose="020B0503030403020204" pitchFamily="34" charset="0"/>
              </a:rPr>
              <a:t>Untuk</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menyediakan</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bukti</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independen</a:t>
            </a:r>
            <a:r>
              <a:rPr lang="en-US" sz="2200" dirty="0">
                <a:latin typeface="Source Sans Pro" panose="020B0503030403020204" pitchFamily="34" charset="0"/>
                <a:ea typeface="Source Sans Pro" panose="020B0503030403020204" pitchFamily="34" charset="0"/>
              </a:rPr>
              <a:t> tambahan mengenai </a:t>
            </a:r>
            <a:r>
              <a:rPr lang="en-US" sz="2200" dirty="0" err="1">
                <a:latin typeface="Source Sans Pro" panose="020B0503030403020204" pitchFamily="34" charset="0"/>
                <a:ea typeface="Source Sans Pro" panose="020B0503030403020204" pitchFamily="34" charset="0"/>
              </a:rPr>
              <a:t>kinerja</a:t>
            </a:r>
            <a:r>
              <a:rPr lang="en-US" sz="2200" dirty="0">
                <a:latin typeface="Source Sans Pro" panose="020B0503030403020204" pitchFamily="34" charset="0"/>
                <a:ea typeface="Source Sans Pro" panose="020B0503030403020204" pitchFamily="34" charset="0"/>
              </a:rPr>
              <a:t> dan </a:t>
            </a:r>
            <a:r>
              <a:rPr lang="en-US" sz="2200" dirty="0" err="1">
                <a:latin typeface="Source Sans Pro" panose="020B0503030403020204" pitchFamily="34" charset="0"/>
                <a:ea typeface="Source Sans Pro" panose="020B0503030403020204" pitchFamily="34" charset="0"/>
              </a:rPr>
              <a:t>kualitas</a:t>
            </a:r>
            <a:r>
              <a:rPr lang="en-US" sz="2200" dirty="0">
                <a:latin typeface="Source Sans Pro" panose="020B0503030403020204" pitchFamily="34" charset="0"/>
                <a:ea typeface="Source Sans Pro" panose="020B0503030403020204" pitchFamily="34" charset="0"/>
              </a:rPr>
              <a:t> </a:t>
            </a:r>
            <a:r>
              <a:rPr lang="en-US" sz="2200" dirty="0" err="1">
                <a:latin typeface="Source Sans Pro" panose="020B0503030403020204" pitchFamily="34" charset="0"/>
                <a:ea typeface="Source Sans Pro" panose="020B0503030403020204" pitchFamily="34" charset="0"/>
              </a:rPr>
              <a:t>sistem</a:t>
            </a:r>
            <a:r>
              <a:rPr lang="en-US" sz="2200" dirty="0">
                <a:latin typeface="Source Sans Pro" panose="020B0503030403020204" pitchFamily="34" charset="0"/>
                <a:ea typeface="Source Sans Pro" panose="020B0503030403020204" pitchFamily="34" charset="0"/>
              </a:rPr>
              <a:t> SSP.</a:t>
            </a:r>
          </a:p>
        </p:txBody>
      </p:sp>
      <p:sp>
        <p:nvSpPr>
          <p:cNvPr id="6" name="5 Marcador de texto"/>
          <p:cNvSpPr>
            <a:spLocks noGrp="1"/>
          </p:cNvSpPr>
          <p:nvPr>
            <p:ph type="body" sz="quarter" idx="14"/>
          </p:nvPr>
        </p:nvSpPr>
        <p:spPr>
          <a:xfrm>
            <a:off x="482465" y="3834044"/>
            <a:ext cx="8455020" cy="2475275"/>
          </a:xfrm>
        </p:spPr>
        <p:txBody>
          <a:bodyPr/>
          <a:lstStyle/>
          <a:p>
            <a:r>
              <a:rPr lang="en-US" dirty="0">
                <a:latin typeface="Source Sans Pro" panose="020B0503030403020204" pitchFamily="34" charset="0"/>
                <a:ea typeface="Source Sans Pro" panose="020B0503030403020204" pitchFamily="34" charset="0"/>
              </a:rPr>
              <a:t>Mungkin tidak dapat </a:t>
            </a:r>
            <a:r>
              <a:rPr lang="en-US" dirty="0" err="1">
                <a:latin typeface="Source Sans Pro" panose="020B0503030403020204" pitchFamily="34" charset="0"/>
                <a:ea typeface="Source Sans Pro" panose="020B0503030403020204" pitchFamily="34" charset="0"/>
              </a:rPr>
              <a:t>dilaksanakan</a:t>
            </a:r>
            <a:r>
              <a:rPr lang="en-US" dirty="0">
                <a:latin typeface="Source Sans Pro" panose="020B0503030403020204" pitchFamily="34" charset="0"/>
                <a:ea typeface="Source Sans Pro" panose="020B0503030403020204" pitchFamily="34" charset="0"/>
              </a:rPr>
              <a:t> pada </a:t>
            </a:r>
            <a:r>
              <a:rPr lang="en-US" dirty="0" err="1">
                <a:latin typeface="Source Sans Pro" panose="020B0503030403020204" pitchFamily="34" charset="0"/>
                <a:ea typeface="Source Sans Pro" panose="020B0503030403020204" pitchFamily="34" charset="0"/>
              </a:rPr>
              <a:t>tahap</a:t>
            </a:r>
            <a:r>
              <a:rPr lang="en-US" dirty="0">
                <a:latin typeface="Source Sans Pro" panose="020B0503030403020204" pitchFamily="34" charset="0"/>
                <a:ea typeface="Source Sans Pro" panose="020B0503030403020204" pitchFamily="34" charset="0"/>
              </a:rPr>
              <a:t> awal </a:t>
            </a:r>
            <a:r>
              <a:rPr lang="en-US" dirty="0" err="1">
                <a:latin typeface="Source Sans Pro" panose="020B0503030403020204" pitchFamily="34" charset="0"/>
                <a:ea typeface="Source Sans Pro" panose="020B0503030403020204" pitchFamily="34" charset="0"/>
              </a:rPr>
              <a:t>penerapan</a:t>
            </a:r>
            <a:r>
              <a:rPr lang="en-US" dirty="0">
                <a:latin typeface="Source Sans Pro" panose="020B0503030403020204" pitchFamily="34" charset="0"/>
                <a:ea typeface="Source Sans Pro" panose="020B0503030403020204" pitchFamily="34" charset="0"/>
              </a:rPr>
              <a:t> SSP.</a:t>
            </a:r>
          </a:p>
          <a:p>
            <a:r>
              <a:rPr lang="en-US" dirty="0" err="1">
                <a:latin typeface="Source Sans Pro" panose="020B0503030403020204" pitchFamily="34" charset="0"/>
                <a:ea typeface="Source Sans Pro" panose="020B0503030403020204" pitchFamily="34" charset="0"/>
              </a:rPr>
              <a:t>Periksa</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kualitas</a:t>
            </a:r>
            <a:r>
              <a:rPr lang="en-US" dirty="0">
                <a:latin typeface="Source Sans Pro" panose="020B0503030403020204" pitchFamily="34" charset="0"/>
                <a:ea typeface="Source Sans Pro" panose="020B0503030403020204" pitchFamily="34" charset="0"/>
              </a:rPr>
              <a:t> dan </a:t>
            </a:r>
            <a:r>
              <a:rPr lang="en-US" dirty="0" err="1">
                <a:latin typeface="Source Sans Pro" panose="020B0503030403020204" pitchFamily="34" charset="0"/>
                <a:ea typeface="Source Sans Pro" panose="020B0503030403020204" pitchFamily="34" charset="0"/>
              </a:rPr>
              <a:t>efektivitas</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penerapan</a:t>
            </a:r>
            <a:r>
              <a:rPr lang="en-US" dirty="0">
                <a:latin typeface="Source Sans Pro" panose="020B0503030403020204" pitchFamily="34" charset="0"/>
                <a:ea typeface="Source Sans Pro" panose="020B0503030403020204" pitchFamily="34" charset="0"/>
              </a:rPr>
              <a:t> SSP.</a:t>
            </a:r>
          </a:p>
          <a:p>
            <a:r>
              <a:rPr lang="en-US" dirty="0" err="1">
                <a:latin typeface="Source Sans Pro" panose="020B0503030403020204" pitchFamily="34" charset="0"/>
                <a:ea typeface="Source Sans Pro" panose="020B0503030403020204" pitchFamily="34" charset="0"/>
              </a:rPr>
              <a:t>Pastikan</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bahwa</a:t>
            </a:r>
            <a:r>
              <a:rPr lang="en-US" dirty="0">
                <a:latin typeface="Source Sans Pro" panose="020B0503030403020204" pitchFamily="34" charset="0"/>
                <a:ea typeface="Source Sans Pro" panose="020B0503030403020204" pitchFamily="34" charset="0"/>
              </a:rPr>
              <a:t> SSP </a:t>
            </a:r>
            <a:r>
              <a:rPr lang="en-US" dirty="0" err="1">
                <a:latin typeface="Source Sans Pro" panose="020B0503030403020204" pitchFamily="34" charset="0"/>
                <a:ea typeface="Source Sans Pro" panose="020B0503030403020204" pitchFamily="34" charset="0"/>
              </a:rPr>
              <a:t>berkontribusi</a:t>
            </a:r>
            <a:r>
              <a:rPr lang="en-US" dirty="0">
                <a:latin typeface="Source Sans Pro" panose="020B0503030403020204" pitchFamily="34" charset="0"/>
                <a:ea typeface="Source Sans Pro" panose="020B0503030403020204" pitchFamily="34" charset="0"/>
              </a:rPr>
              <a:t> pada hasil </a:t>
            </a:r>
            <a:r>
              <a:rPr lang="en-US" dirty="0" err="1">
                <a:latin typeface="Source Sans Pro" panose="020B0503030403020204" pitchFamily="34" charset="0"/>
                <a:ea typeface="Source Sans Pro" panose="020B0503030403020204" pitchFamily="34" charset="0"/>
              </a:rPr>
              <a:t>kesehatan</a:t>
            </a:r>
            <a:r>
              <a:rPr lang="en-US" dirty="0">
                <a:latin typeface="Source Sans Pro" panose="020B0503030403020204" pitchFamily="34" charset="0"/>
                <a:ea typeface="Source Sans Pro" panose="020B0503030403020204" pitchFamily="34" charset="0"/>
              </a:rPr>
              <a:t>.</a:t>
            </a:r>
          </a:p>
          <a:p>
            <a:r>
              <a:rPr lang="en-US" dirty="0">
                <a:latin typeface="Source Sans Pro" panose="020B0503030403020204" pitchFamily="34" charset="0"/>
                <a:ea typeface="Source Sans Pro" panose="020B0503030403020204" pitchFamily="34" charset="0"/>
              </a:rPr>
              <a:t>Dapat </a:t>
            </a:r>
            <a:r>
              <a:rPr lang="en-US" dirty="0" err="1">
                <a:latin typeface="Source Sans Pro" panose="020B0503030403020204" pitchFamily="34" charset="0"/>
                <a:ea typeface="Source Sans Pro" panose="020B0503030403020204" pitchFamily="34" charset="0"/>
              </a:rPr>
              <a:t>dilakukan</a:t>
            </a:r>
            <a:r>
              <a:rPr lang="en-US" dirty="0">
                <a:latin typeface="Source Sans Pro" panose="020B0503030403020204" pitchFamily="34" charset="0"/>
                <a:ea typeface="Source Sans Pro" panose="020B0503030403020204" pitchFamily="34" charset="0"/>
              </a:rPr>
              <a:t> oleh auditor internal, </a:t>
            </a:r>
            <a:r>
              <a:rPr lang="en-US" dirty="0" err="1">
                <a:latin typeface="Source Sans Pro" panose="020B0503030403020204" pitchFamily="34" charset="0"/>
                <a:ea typeface="Source Sans Pro" panose="020B0503030403020204" pitchFamily="34" charset="0"/>
              </a:rPr>
              <a:t>regulatori</a:t>
            </a:r>
            <a:r>
              <a:rPr lang="en-US" dirty="0">
                <a:latin typeface="Source Sans Pro" panose="020B0503030403020204" pitchFamily="34" charset="0"/>
                <a:ea typeface="Source Sans Pro" panose="020B0503030403020204" pitchFamily="34" charset="0"/>
              </a:rPr>
              <a:t>, atau </a:t>
            </a:r>
            <a:r>
              <a:rPr lang="en-US" dirty="0" err="1">
                <a:latin typeface="Source Sans Pro" panose="020B0503030403020204" pitchFamily="34" charset="0"/>
                <a:ea typeface="Source Sans Pro" panose="020B0503030403020204" pitchFamily="34" charset="0"/>
              </a:rPr>
              <a:t>independen</a:t>
            </a:r>
            <a:r>
              <a:rPr lang="en-US" dirty="0">
                <a:latin typeface="Source Sans Pro" panose="020B0503030403020204" pitchFamily="34" charset="0"/>
                <a:ea typeface="Source Sans Pro" panose="020B0503030403020204" pitchFamily="34" charset="0"/>
              </a:rPr>
              <a:t>.</a:t>
            </a:r>
          </a:p>
          <a:p>
            <a:r>
              <a:rPr lang="en-US" dirty="0" err="1">
                <a:latin typeface="Source Sans Pro" panose="020B0503030403020204" pitchFamily="34" charset="0"/>
                <a:ea typeface="Source Sans Pro" panose="020B0503030403020204" pitchFamily="34" charset="0"/>
              </a:rPr>
              <a:t>Tunjukkan</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bahwa</a:t>
            </a:r>
            <a:r>
              <a:rPr lang="en-US" dirty="0">
                <a:latin typeface="Source Sans Pro" panose="020B0503030403020204" pitchFamily="34" charset="0"/>
                <a:ea typeface="Source Sans Pro" panose="020B0503030403020204" pitchFamily="34" charset="0"/>
              </a:rPr>
              <a:t> rencana </a:t>
            </a:r>
            <a:r>
              <a:rPr lang="en-US" dirty="0" err="1">
                <a:latin typeface="Source Sans Pro" panose="020B0503030403020204" pitchFamily="34" charset="0"/>
                <a:ea typeface="Source Sans Pro" panose="020B0503030403020204" pitchFamily="34" charset="0"/>
              </a:rPr>
              <a:t>keselamatan</a:t>
            </a:r>
            <a:r>
              <a:rPr lang="en-US" dirty="0">
                <a:latin typeface="Source Sans Pro" panose="020B0503030403020204" pitchFamily="34" charset="0"/>
                <a:ea typeface="Source Sans Pro" panose="020B0503030403020204" pitchFamily="34" charset="0"/>
              </a:rPr>
              <a:t> sanitasi </a:t>
            </a:r>
            <a:r>
              <a:rPr lang="en-US" dirty="0" err="1">
                <a:latin typeface="Source Sans Pro" panose="020B0503030403020204" pitchFamily="34" charset="0"/>
                <a:ea typeface="Source Sans Pro" panose="020B0503030403020204" pitchFamily="34" charset="0"/>
              </a:rPr>
              <a:t>telah</a:t>
            </a:r>
            <a:r>
              <a:rPr lang="en-US" dirty="0">
                <a:latin typeface="Source Sans Pro" panose="020B0503030403020204" pitchFamily="34" charset="0"/>
                <a:ea typeface="Source Sans Pro" panose="020B0503030403020204" pitchFamily="34" charset="0"/>
              </a:rPr>
              <a:t> </a:t>
            </a:r>
            <a:r>
              <a:rPr lang="en-US" dirty="0" err="1">
                <a:latin typeface="Source Sans Pro" panose="020B0503030403020204" pitchFamily="34" charset="0"/>
                <a:ea typeface="Source Sans Pro" panose="020B0503030403020204" pitchFamily="34" charset="0"/>
              </a:rPr>
              <a:t>dirancang</a:t>
            </a:r>
            <a:r>
              <a:rPr lang="en-US" dirty="0">
                <a:latin typeface="Source Sans Pro" panose="020B0503030403020204" pitchFamily="34" charset="0"/>
                <a:ea typeface="Source Sans Pro" panose="020B0503030403020204" pitchFamily="34" charset="0"/>
              </a:rPr>
              <a:t> dengan baik, </a:t>
            </a:r>
            <a:r>
              <a:rPr lang="en-US" dirty="0" err="1">
                <a:latin typeface="Source Sans Pro" panose="020B0503030403020204" pitchFamily="34" charset="0"/>
                <a:ea typeface="Source Sans Pro" panose="020B0503030403020204" pitchFamily="34" charset="0"/>
              </a:rPr>
              <a:t>diterapkan</a:t>
            </a:r>
            <a:r>
              <a:rPr lang="en-US" dirty="0">
                <a:latin typeface="Source Sans Pro" panose="020B0503030403020204" pitchFamily="34" charset="0"/>
                <a:ea typeface="Source Sans Pro" panose="020B0503030403020204" pitchFamily="34" charset="0"/>
              </a:rPr>
              <a:t> dengan </a:t>
            </a:r>
            <a:r>
              <a:rPr lang="en-US" dirty="0" err="1">
                <a:latin typeface="Source Sans Pro" panose="020B0503030403020204" pitchFamily="34" charset="0"/>
                <a:ea typeface="Source Sans Pro" panose="020B0503030403020204" pitchFamily="34" charset="0"/>
              </a:rPr>
              <a:t>benar</a:t>
            </a:r>
            <a:r>
              <a:rPr lang="en-US" dirty="0">
                <a:latin typeface="Source Sans Pro" panose="020B0503030403020204" pitchFamily="34" charset="0"/>
                <a:ea typeface="Source Sans Pro" panose="020B0503030403020204" pitchFamily="34" charset="0"/>
              </a:rPr>
              <a:t>, dan </a:t>
            </a:r>
            <a:r>
              <a:rPr lang="en-US" dirty="0" err="1">
                <a:latin typeface="Source Sans Pro" panose="020B0503030403020204" pitchFamily="34" charset="0"/>
                <a:ea typeface="Source Sans Pro" panose="020B0503030403020204" pitchFamily="34" charset="0"/>
              </a:rPr>
              <a:t>efektif</a:t>
            </a:r>
            <a:r>
              <a:rPr lang="en-US" dirty="0">
                <a:latin typeface="Source Sans Pro" panose="020B0503030403020204" pitchFamily="34" charset="0"/>
                <a:ea typeface="Source Sans Pro" panose="020B0503030403020204" pitchFamily="34" charset="0"/>
              </a:rPr>
              <a:t>.</a:t>
            </a:r>
          </a:p>
        </p:txBody>
      </p:sp>
      <p:sp>
        <p:nvSpPr>
          <p:cNvPr id="8" name="Text Placeholder 19">
            <a:extLst>
              <a:ext uri="{FF2B5EF4-FFF2-40B4-BE49-F238E27FC236}">
                <a16:creationId xmlns:a16="http://schemas.microsoft.com/office/drawing/2014/main" id="{5AE80566-FB06-8D4A-9151-9A2253A03706}"/>
              </a:ext>
            </a:extLst>
          </p:cNvPr>
          <p:cNvSpPr txBox="1">
            <a:spLocks/>
          </p:cNvSpPr>
          <p:nvPr/>
        </p:nvSpPr>
        <p:spPr>
          <a:xfrm>
            <a:off x="224901" y="789695"/>
            <a:ext cx="6026089" cy="34405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b="0" i="0" kern="1200" spc="300">
                <a:solidFill>
                  <a:srgbClr val="C2B195"/>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spc="0" dirty="0">
                <a:solidFill>
                  <a:schemeClr val="tx2"/>
                </a:solidFill>
                <a:latin typeface="Source Sans Pro" panose="020B0503030403020204" pitchFamily="34" charset="0"/>
                <a:ea typeface="Source Sans Pro" panose="020B0503030403020204" pitchFamily="34" charset="0"/>
              </a:rPr>
              <a:t>Audit </a:t>
            </a:r>
            <a:r>
              <a:rPr lang="en-US" sz="1800" spc="0" dirty="0" err="1">
                <a:solidFill>
                  <a:schemeClr val="tx2"/>
                </a:solidFill>
                <a:latin typeface="Source Sans Pro" panose="020B0503030403020204" pitchFamily="34" charset="0"/>
                <a:ea typeface="Source Sans Pro" panose="020B0503030403020204" pitchFamily="34" charset="0"/>
              </a:rPr>
              <a:t>sistem</a:t>
            </a:r>
            <a:endParaRPr lang="en-US" sz="1800" spc="0" dirty="0">
              <a:solidFill>
                <a:schemeClr val="tx2"/>
              </a:solidFill>
              <a:latin typeface="Source Sans Pro" panose="020B0503030403020204" pitchFamily="34" charset="0"/>
              <a:ea typeface="Source Sans Pro" panose="020B0503030403020204" pitchFamily="34" charset="0"/>
            </a:endParaRPr>
          </a:p>
        </p:txBody>
      </p:sp>
      <p:sp>
        <p:nvSpPr>
          <p:cNvPr id="9" name="Text Placeholder 19">
            <a:extLst>
              <a:ext uri="{FF2B5EF4-FFF2-40B4-BE49-F238E27FC236}">
                <a16:creationId xmlns:a16="http://schemas.microsoft.com/office/drawing/2014/main" id="{2073E9FA-2169-DF41-8C66-CA0CE4C62755}"/>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ABB1F"/>
                </a:solidFill>
              </a:rPr>
              <a:t>Langkah 5.3</a:t>
            </a:r>
          </a:p>
        </p:txBody>
      </p:sp>
      <p:sp>
        <p:nvSpPr>
          <p:cNvPr id="10" name="5 Marcador de texto">
            <a:extLst>
              <a:ext uri="{FF2B5EF4-FFF2-40B4-BE49-F238E27FC236}">
                <a16:creationId xmlns:a16="http://schemas.microsoft.com/office/drawing/2014/main" id="{773656A6-D6B7-224B-9BD8-633D3E848BC6}"/>
              </a:ext>
            </a:extLst>
          </p:cNvPr>
          <p:cNvSpPr txBox="1">
            <a:spLocks/>
          </p:cNvSpPr>
          <p:nvPr/>
        </p:nvSpPr>
        <p:spPr>
          <a:xfrm>
            <a:off x="482466" y="3247537"/>
            <a:ext cx="2224787" cy="593344"/>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0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dirty="0">
                <a:solidFill>
                  <a:schemeClr val="tx2"/>
                </a:solidFill>
                <a:latin typeface="Source Sans Pro" panose="020B0503030403020204" pitchFamily="34" charset="0"/>
                <a:ea typeface="Source Sans Pro" panose="020B0503030403020204" pitchFamily="34" charset="0"/>
              </a:rPr>
              <a:t>Audit:</a:t>
            </a:r>
          </a:p>
        </p:txBody>
      </p:sp>
      <p:sp>
        <p:nvSpPr>
          <p:cNvPr id="11" name="Rectangular Callout 10">
            <a:extLst>
              <a:ext uri="{FF2B5EF4-FFF2-40B4-BE49-F238E27FC236}">
                <a16:creationId xmlns:a16="http://schemas.microsoft.com/office/drawing/2014/main" id="{305FB672-28A2-2948-A227-83EBC43F78A1}"/>
              </a:ext>
            </a:extLst>
          </p:cNvPr>
          <p:cNvSpPr/>
          <p:nvPr/>
        </p:nvSpPr>
        <p:spPr>
          <a:xfrm>
            <a:off x="7362310" y="63925"/>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 84</a:t>
            </a:r>
          </a:p>
        </p:txBody>
      </p:sp>
      <p:pic>
        <p:nvPicPr>
          <p:cNvPr id="2" name="Picture 1">
            <a:extLst>
              <a:ext uri="{FF2B5EF4-FFF2-40B4-BE49-F238E27FC236}">
                <a16:creationId xmlns:a16="http://schemas.microsoft.com/office/drawing/2014/main" id="{EC405853-8D43-E829-0EDD-3FB15F358C01}"/>
              </a:ext>
            </a:extLst>
          </p:cNvPr>
          <p:cNvPicPr>
            <a:picLocks noChangeAspect="1"/>
          </p:cNvPicPr>
          <p:nvPr/>
        </p:nvPicPr>
        <p:blipFill>
          <a:blip r:embed="rId2"/>
          <a:stretch>
            <a:fillRect/>
          </a:stretch>
        </p:blipFill>
        <p:spPr>
          <a:xfrm>
            <a:off x="6732240" y="302680"/>
            <a:ext cx="732813" cy="520861"/>
          </a:xfrm>
          <a:prstGeom prst="rect">
            <a:avLst/>
          </a:prstGeom>
        </p:spPr>
      </p:pic>
    </p:spTree>
    <p:extLst>
      <p:ext uri="{BB962C8B-B14F-4D97-AF65-F5344CB8AC3E}">
        <p14:creationId xmlns:p14="http://schemas.microsoft.com/office/powerpoint/2010/main" val="3379691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2"/>
          <a:stretch>
            <a:fillRect/>
          </a:stretch>
        </p:blipFill>
        <p:spPr>
          <a:xfrm>
            <a:off x="156082" y="48733"/>
            <a:ext cx="5245261" cy="1046126"/>
          </a:xfrm>
          <a:prstGeom prst="rect">
            <a:avLst/>
          </a:prstGeom>
        </p:spPr>
      </p:pic>
      <p:pic>
        <p:nvPicPr>
          <p:cNvPr id="3" name="Picture 2">
            <a:extLst>
              <a:ext uri="{FF2B5EF4-FFF2-40B4-BE49-F238E27FC236}">
                <a16:creationId xmlns:a16="http://schemas.microsoft.com/office/drawing/2014/main" id="{F3457501-F80B-27A4-DF5C-A46F76A53CE5}"/>
              </a:ext>
            </a:extLst>
          </p:cNvPr>
          <p:cNvPicPr>
            <a:picLocks noChangeAspect="1"/>
          </p:cNvPicPr>
          <p:nvPr/>
        </p:nvPicPr>
        <p:blipFill>
          <a:blip r:embed="rId3"/>
          <a:stretch>
            <a:fillRect/>
          </a:stretch>
        </p:blipFill>
        <p:spPr>
          <a:xfrm>
            <a:off x="6282190" y="48733"/>
            <a:ext cx="2631275" cy="1166264"/>
          </a:xfrm>
          <a:prstGeom prst="rect">
            <a:avLst/>
          </a:prstGeom>
        </p:spPr>
      </p:pic>
      <p:pic>
        <p:nvPicPr>
          <p:cNvPr id="6" name="Picture 5">
            <a:extLst>
              <a:ext uri="{FF2B5EF4-FFF2-40B4-BE49-F238E27FC236}">
                <a16:creationId xmlns:a16="http://schemas.microsoft.com/office/drawing/2014/main" id="{4C274BAA-DAFD-ED1B-97E7-D6BCA5BCA874}"/>
              </a:ext>
            </a:extLst>
          </p:cNvPr>
          <p:cNvPicPr>
            <a:picLocks noChangeAspect="1"/>
          </p:cNvPicPr>
          <p:nvPr/>
        </p:nvPicPr>
        <p:blipFill>
          <a:blip r:embed="rId4"/>
          <a:stretch>
            <a:fillRect/>
          </a:stretch>
        </p:blipFill>
        <p:spPr>
          <a:xfrm>
            <a:off x="230535" y="1386273"/>
            <a:ext cx="8796960" cy="5013132"/>
          </a:xfrm>
          <a:prstGeom prst="rect">
            <a:avLst/>
          </a:prstGeom>
        </p:spPr>
      </p:pic>
    </p:spTree>
    <p:extLst>
      <p:ext uri="{BB962C8B-B14F-4D97-AF65-F5344CB8AC3E}">
        <p14:creationId xmlns:p14="http://schemas.microsoft.com/office/powerpoint/2010/main" val="2610878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72F439-1F7C-1C7D-EB57-E5EF3323E4B4}"/>
              </a:ext>
            </a:extLst>
          </p:cNvPr>
          <p:cNvPicPr>
            <a:picLocks noChangeAspect="1"/>
          </p:cNvPicPr>
          <p:nvPr/>
        </p:nvPicPr>
        <p:blipFill>
          <a:blip r:embed="rId3"/>
          <a:stretch>
            <a:fillRect/>
          </a:stretch>
        </p:blipFill>
        <p:spPr>
          <a:xfrm>
            <a:off x="2186735" y="717748"/>
            <a:ext cx="5328667" cy="5546567"/>
          </a:xfrm>
          <a:prstGeom prst="rect">
            <a:avLst/>
          </a:prstGeom>
        </p:spPr>
      </p:pic>
      <p:sp>
        <p:nvSpPr>
          <p:cNvPr id="5" name="Text Placeholder 19">
            <a:extLst>
              <a:ext uri="{FF2B5EF4-FFF2-40B4-BE49-F238E27FC236}">
                <a16:creationId xmlns:a16="http://schemas.microsoft.com/office/drawing/2014/main" id="{35AD2614-9BA8-3B4D-A762-CE55C7632524}"/>
              </a:ext>
            </a:extLst>
          </p:cNvPr>
          <p:cNvSpPr txBox="1">
            <a:spLocks/>
          </p:cNvSpPr>
          <p:nvPr/>
        </p:nvSpPr>
        <p:spPr>
          <a:xfrm>
            <a:off x="224901" y="283385"/>
            <a:ext cx="8622216"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en-CH"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379175"/>
                </a:solidFill>
              </a:rPr>
              <a:t>Modul SSP</a:t>
            </a:r>
          </a:p>
        </p:txBody>
      </p:sp>
      <p:sp>
        <p:nvSpPr>
          <p:cNvPr id="10" name="Title 1">
            <a:extLst>
              <a:ext uri="{FF2B5EF4-FFF2-40B4-BE49-F238E27FC236}">
                <a16:creationId xmlns:a16="http://schemas.microsoft.com/office/drawing/2014/main" id="{69E12171-E405-4649-A756-B0F300B1D5B7}"/>
              </a:ext>
            </a:extLst>
          </p:cNvPr>
          <p:cNvSpPr txBox="1">
            <a:spLocks/>
          </p:cNvSpPr>
          <p:nvPr/>
        </p:nvSpPr>
        <p:spPr>
          <a:xfrm>
            <a:off x="151793" y="5214184"/>
            <a:ext cx="2583890" cy="687775"/>
          </a:xfrm>
          <a:prstGeom prst="rect">
            <a:avLst/>
          </a:prstGeom>
        </p:spPr>
        <p:txBody>
          <a:bodyPr/>
          <a:lstStyle/>
          <a:p>
            <a:pPr algn="r">
              <a:lnSpc>
                <a:spcPct val="80000"/>
              </a:lnSpc>
              <a:defRPr/>
            </a:pPr>
            <a:r>
              <a:rPr lang="en-AU" i="1" dirty="0" err="1">
                <a:solidFill>
                  <a:srgbClr val="212121"/>
                </a:solidFill>
                <a:latin typeface="Source Sans Pro" panose="020B0503030403020204" pitchFamily="34" charset="0"/>
                <a:ea typeface="Source Sans Pro" panose="020B0503030403020204" pitchFamily="34" charset="0"/>
                <a:cs typeface="+mj-cs"/>
              </a:rPr>
              <a:t>Apakah</a:t>
            </a:r>
            <a:r>
              <a:rPr lang="en-AU" i="1" dirty="0">
                <a:solidFill>
                  <a:srgbClr val="212121"/>
                </a:solidFill>
                <a:latin typeface="Source Sans Pro" panose="020B0503030403020204" pitchFamily="34" charset="0"/>
                <a:ea typeface="Source Sans Pro" panose="020B0503030403020204" pitchFamily="34" charset="0"/>
                <a:cs typeface="+mj-cs"/>
              </a:rPr>
              <a:t> </a:t>
            </a:r>
            <a:r>
              <a:rPr lang="en-AU" i="1" dirty="0" err="1">
                <a:solidFill>
                  <a:srgbClr val="212121"/>
                </a:solidFill>
                <a:latin typeface="Source Sans Pro" panose="020B0503030403020204" pitchFamily="34" charset="0"/>
                <a:ea typeface="Source Sans Pro" panose="020B0503030403020204" pitchFamily="34" charset="0"/>
                <a:cs typeface="+mj-cs"/>
              </a:rPr>
              <a:t>sistem</a:t>
            </a:r>
            <a:r>
              <a:rPr lang="en-AU" i="1" dirty="0">
                <a:solidFill>
                  <a:srgbClr val="212121"/>
                </a:solidFill>
                <a:latin typeface="Source Sans Pro" panose="020B0503030403020204" pitchFamily="34" charset="0"/>
                <a:ea typeface="Source Sans Pro" panose="020B0503030403020204" pitchFamily="34" charset="0"/>
                <a:cs typeface="+mj-cs"/>
              </a:rPr>
              <a:t> </a:t>
            </a:r>
            <a:r>
              <a:rPr lang="en-AU" i="1" dirty="0" err="1">
                <a:solidFill>
                  <a:srgbClr val="212121"/>
                </a:solidFill>
                <a:latin typeface="Source Sans Pro" panose="020B0503030403020204" pitchFamily="34" charset="0"/>
                <a:ea typeface="Source Sans Pro" panose="020B0503030403020204" pitchFamily="34" charset="0"/>
                <a:cs typeface="+mj-cs"/>
              </a:rPr>
              <a:t>beroperasi</a:t>
            </a:r>
            <a:r>
              <a:rPr lang="en-AU" i="1" dirty="0">
                <a:solidFill>
                  <a:srgbClr val="212121"/>
                </a:solidFill>
                <a:latin typeface="Source Sans Pro" panose="020B0503030403020204" pitchFamily="34" charset="0"/>
                <a:ea typeface="Source Sans Pro" panose="020B0503030403020204" pitchFamily="34" charset="0"/>
                <a:cs typeface="+mj-cs"/>
              </a:rPr>
              <a:t> </a:t>
            </a:r>
            <a:r>
              <a:rPr lang="en-AU" i="1" dirty="0" err="1">
                <a:solidFill>
                  <a:srgbClr val="212121"/>
                </a:solidFill>
                <a:latin typeface="Source Sans Pro" panose="020B0503030403020204" pitchFamily="34" charset="0"/>
                <a:ea typeface="Source Sans Pro" panose="020B0503030403020204" pitchFamily="34" charset="0"/>
                <a:cs typeface="+mj-cs"/>
              </a:rPr>
              <a:t>sebagaimana</a:t>
            </a:r>
            <a:r>
              <a:rPr lang="en-AU" i="1" dirty="0">
                <a:solidFill>
                  <a:srgbClr val="212121"/>
                </a:solidFill>
                <a:latin typeface="Source Sans Pro" panose="020B0503030403020204" pitchFamily="34" charset="0"/>
                <a:ea typeface="Source Sans Pro" panose="020B0503030403020204" pitchFamily="34" charset="0"/>
                <a:cs typeface="+mj-cs"/>
              </a:rPr>
              <a:t> </a:t>
            </a:r>
            <a:r>
              <a:rPr lang="en-AU" i="1" dirty="0" err="1">
                <a:solidFill>
                  <a:srgbClr val="212121"/>
                </a:solidFill>
                <a:latin typeface="Source Sans Pro" panose="020B0503030403020204" pitchFamily="34" charset="0"/>
                <a:ea typeface="Source Sans Pro" panose="020B0503030403020204" pitchFamily="34" charset="0"/>
                <a:cs typeface="+mj-cs"/>
              </a:rPr>
              <a:t>mestinya</a:t>
            </a:r>
            <a:r>
              <a:rPr lang="en-AU" i="1" dirty="0">
                <a:solidFill>
                  <a:srgbClr val="212121"/>
                </a:solidFill>
                <a:latin typeface="Source Sans Pro" panose="020B0503030403020204" pitchFamily="34" charset="0"/>
                <a:ea typeface="Source Sans Pro" panose="020B0503030403020204" pitchFamily="34" charset="0"/>
                <a:cs typeface="+mj-cs"/>
              </a:rPr>
              <a:t>?</a:t>
            </a:r>
            <a:endParaRPr lang="en-GB" i="1" dirty="0">
              <a:solidFill>
                <a:srgbClr val="212121"/>
              </a:solidFill>
              <a:latin typeface="Source Sans Pro" panose="020B0503030403020204" pitchFamily="34" charset="0"/>
              <a:ea typeface="Source Sans Pro" panose="020B0503030403020204" pitchFamily="34" charset="0"/>
              <a:cs typeface="+mj-cs"/>
            </a:endParaRPr>
          </a:p>
        </p:txBody>
      </p:sp>
    </p:spTree>
    <p:extLst>
      <p:ext uri="{BB962C8B-B14F-4D97-AF65-F5344CB8AC3E}">
        <p14:creationId xmlns:p14="http://schemas.microsoft.com/office/powerpoint/2010/main" val="194052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80FC4-7902-9F47-820C-821931BC895E}"/>
              </a:ext>
            </a:extLst>
          </p:cNvPr>
          <p:cNvPicPr>
            <a:picLocks noChangeAspect="1"/>
          </p:cNvPicPr>
          <p:nvPr/>
        </p:nvPicPr>
        <p:blipFill>
          <a:blip r:embed="rId2"/>
          <a:stretch>
            <a:fillRect/>
          </a:stretch>
        </p:blipFill>
        <p:spPr>
          <a:xfrm>
            <a:off x="156082" y="48733"/>
            <a:ext cx="5245261" cy="1046126"/>
          </a:xfrm>
          <a:prstGeom prst="rect">
            <a:avLst/>
          </a:prstGeom>
        </p:spPr>
      </p:pic>
      <p:pic>
        <p:nvPicPr>
          <p:cNvPr id="2" name="Picture 1">
            <a:extLst>
              <a:ext uri="{FF2B5EF4-FFF2-40B4-BE49-F238E27FC236}">
                <a16:creationId xmlns:a16="http://schemas.microsoft.com/office/drawing/2014/main" id="{C910FD5E-3915-8B90-E089-8EC7B4394704}"/>
              </a:ext>
            </a:extLst>
          </p:cNvPr>
          <p:cNvPicPr>
            <a:picLocks noChangeAspect="1"/>
          </p:cNvPicPr>
          <p:nvPr/>
        </p:nvPicPr>
        <p:blipFill>
          <a:blip r:embed="rId3"/>
          <a:stretch>
            <a:fillRect/>
          </a:stretch>
        </p:blipFill>
        <p:spPr>
          <a:xfrm>
            <a:off x="6282190" y="48733"/>
            <a:ext cx="2631275" cy="1166264"/>
          </a:xfrm>
          <a:prstGeom prst="rect">
            <a:avLst/>
          </a:prstGeom>
        </p:spPr>
      </p:pic>
      <p:pic>
        <p:nvPicPr>
          <p:cNvPr id="7" name="Picture 6">
            <a:extLst>
              <a:ext uri="{FF2B5EF4-FFF2-40B4-BE49-F238E27FC236}">
                <a16:creationId xmlns:a16="http://schemas.microsoft.com/office/drawing/2014/main" id="{89CF40CB-BACA-8B2E-6556-702862892B50}"/>
              </a:ext>
            </a:extLst>
          </p:cNvPr>
          <p:cNvPicPr>
            <a:picLocks noChangeAspect="1"/>
          </p:cNvPicPr>
          <p:nvPr/>
        </p:nvPicPr>
        <p:blipFill>
          <a:blip r:embed="rId4"/>
          <a:stretch>
            <a:fillRect/>
          </a:stretch>
        </p:blipFill>
        <p:spPr>
          <a:xfrm>
            <a:off x="156082" y="1214997"/>
            <a:ext cx="8757383" cy="5184333"/>
          </a:xfrm>
          <a:prstGeom prst="rect">
            <a:avLst/>
          </a:prstGeom>
        </p:spPr>
      </p:pic>
    </p:spTree>
    <p:extLst>
      <p:ext uri="{BB962C8B-B14F-4D97-AF65-F5344CB8AC3E}">
        <p14:creationId xmlns:p14="http://schemas.microsoft.com/office/powerpoint/2010/main" val="1969650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9">
            <a:extLst>
              <a:ext uri="{FF2B5EF4-FFF2-40B4-BE49-F238E27FC236}">
                <a16:creationId xmlns:a16="http://schemas.microsoft.com/office/drawing/2014/main" id="{C6E2AFA0-930F-2C47-8504-AA3CC5D8A831}"/>
              </a:ext>
            </a:extLst>
          </p:cNvPr>
          <p:cNvSpPr txBox="1">
            <a:spLocks/>
          </p:cNvSpPr>
          <p:nvPr/>
        </p:nvSpPr>
        <p:spPr>
          <a:xfrm>
            <a:off x="224901" y="283385"/>
            <a:ext cx="6026089" cy="520861"/>
          </a:xfrm>
          <a:prstGeom prst="rect">
            <a:avLst/>
          </a:prstGeom>
        </p:spPr>
        <p:txBody>
          <a:bodyPr/>
          <a:lstStyle>
            <a:lvl1pPr marL="0" indent="0" algn="l" defTabSz="457200" rtl="0" eaLnBrk="1" latinLnBrk="0" hangingPunct="1">
              <a:lnSpc>
                <a:spcPct val="90000"/>
              </a:lnSpc>
              <a:spcBef>
                <a:spcPts val="1000"/>
              </a:spcBef>
              <a:buFont typeface="Arial" panose="020B0604020202020204" pitchFamily="34" charset="0"/>
              <a:buNone/>
              <a:defRPr lang="x-none" sz="3600" b="1" kern="1200" spc="300" dirty="0">
                <a:solidFill>
                  <a:srgbClr val="543900"/>
                </a:solidFill>
                <a:latin typeface="Source Sans Pro Semibold" panose="020B0503030403020204" pitchFamily="34" charset="0"/>
                <a:ea typeface="Source Sans Pro Semibold" panose="020B0503030403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ABB1F"/>
                </a:solidFill>
              </a:rPr>
              <a:t>KERJA KELOMPOK</a:t>
            </a:r>
          </a:p>
        </p:txBody>
      </p:sp>
      <p:sp>
        <p:nvSpPr>
          <p:cNvPr id="12" name="4 Marcador de texto">
            <a:extLst>
              <a:ext uri="{FF2B5EF4-FFF2-40B4-BE49-F238E27FC236}">
                <a16:creationId xmlns:a16="http://schemas.microsoft.com/office/drawing/2014/main" id="{14949F69-AEA9-4E45-92F7-165DD0F64BC1}"/>
              </a:ext>
            </a:extLst>
          </p:cNvPr>
          <p:cNvSpPr txBox="1">
            <a:spLocks/>
          </p:cNvSpPr>
          <p:nvPr/>
        </p:nvSpPr>
        <p:spPr>
          <a:xfrm>
            <a:off x="296526" y="1268798"/>
            <a:ext cx="5535614" cy="4320404"/>
          </a:xfrm>
          <a:prstGeom prst="rect">
            <a:avLst/>
          </a:prstGeom>
        </p:spPr>
        <p:txBody>
          <a:bodyPr anchor="t"/>
          <a:lstStyle>
            <a:lvl1pPr marL="228600" indent="-228600" algn="l" defTabSz="914400" rtl="0" eaLnBrk="1" latinLnBrk="0" hangingPunct="1">
              <a:lnSpc>
                <a:spcPct val="100000"/>
              </a:lnSpc>
              <a:spcBef>
                <a:spcPts val="1000"/>
              </a:spcBef>
              <a:buFont typeface="Arial" panose="020B0604020202020204" pitchFamily="34" charset="0"/>
              <a:buChar char="•"/>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800" dirty="0" err="1">
                <a:solidFill>
                  <a:schemeClr val="tx2"/>
                </a:solidFill>
                <a:latin typeface="Source Sans Pro" panose="020B0503030403020204" pitchFamily="34" charset="0"/>
                <a:ea typeface="Source Sans Pro" panose="020B0503030403020204" pitchFamily="34" charset="0"/>
              </a:rPr>
              <a:t>Menerapkan</a:t>
            </a:r>
            <a:r>
              <a:rPr lang="en-AU" sz="2800" dirty="0">
                <a:solidFill>
                  <a:schemeClr val="tx2"/>
                </a:solidFill>
                <a:latin typeface="Source Sans Pro" panose="020B0503030403020204" pitchFamily="34" charset="0"/>
                <a:ea typeface="Source Sans Pro" panose="020B0503030403020204" pitchFamily="34" charset="0"/>
              </a:rPr>
              <a:t> Modul 5 </a:t>
            </a:r>
            <a:r>
              <a:rPr lang="en-AU" sz="2800" dirty="0" err="1">
                <a:solidFill>
                  <a:schemeClr val="tx2"/>
                </a:solidFill>
                <a:latin typeface="Source Sans Pro" panose="020B0503030403020204" pitchFamily="34" charset="0"/>
                <a:ea typeface="Source Sans Pro" panose="020B0503030403020204" pitchFamily="34" charset="0"/>
              </a:rPr>
              <a:t>ke</a:t>
            </a:r>
            <a:r>
              <a:rPr lang="en-AU" sz="2800" dirty="0">
                <a:solidFill>
                  <a:schemeClr val="tx2"/>
                </a:solidFill>
                <a:latin typeface="Source Sans Pro" panose="020B0503030403020204" pitchFamily="34" charset="0"/>
                <a:ea typeface="Source Sans Pro" panose="020B0503030403020204" pitchFamily="34" charset="0"/>
              </a:rPr>
              <a:t> SSP Anda</a:t>
            </a:r>
          </a:p>
          <a:p>
            <a:pPr marL="0" indent="0">
              <a:buNone/>
            </a:pPr>
            <a:r>
              <a:rPr lang="en-AU" sz="2000" dirty="0" err="1">
                <a:solidFill>
                  <a:schemeClr val="accent5">
                    <a:lumMod val="10000"/>
                  </a:schemeClr>
                </a:solidFill>
                <a:latin typeface="Source Sans Pro" panose="020B0503030403020204" pitchFamily="34" charset="0"/>
                <a:ea typeface="Source Sans Pro" panose="020B0503030403020204" pitchFamily="34" charset="0"/>
              </a:rPr>
              <a:t>Dalam</a:t>
            </a:r>
            <a:r>
              <a:rPr lang="en-AU" sz="2000" dirty="0">
                <a:solidFill>
                  <a:schemeClr val="accent5">
                    <a:lumMod val="10000"/>
                  </a:schemeClr>
                </a:solidFill>
                <a:latin typeface="Source Sans Pro" panose="020B0503030403020204" pitchFamily="34" charset="0"/>
                <a:ea typeface="Source Sans Pro" panose="020B0503030403020204" pitchFamily="34" charset="0"/>
              </a:rPr>
              <a:t> </a:t>
            </a:r>
            <a:r>
              <a:rPr lang="en-AU" sz="2000" dirty="0" err="1">
                <a:solidFill>
                  <a:schemeClr val="accent5">
                    <a:lumMod val="10000"/>
                  </a:schemeClr>
                </a:solidFill>
                <a:latin typeface="Source Sans Pro" panose="020B0503030403020204" pitchFamily="34" charset="0"/>
                <a:ea typeface="Source Sans Pro" panose="020B0503030403020204" pitchFamily="34" charset="0"/>
              </a:rPr>
              <a:t>grup</a:t>
            </a:r>
            <a:r>
              <a:rPr lang="en-AU" sz="2000" dirty="0">
                <a:solidFill>
                  <a:schemeClr val="accent5">
                    <a:lumMod val="10000"/>
                  </a:schemeClr>
                </a:solidFill>
                <a:latin typeface="Source Sans Pro" panose="020B0503030403020204" pitchFamily="34" charset="0"/>
                <a:ea typeface="Source Sans Pro" panose="020B0503030403020204" pitchFamily="34" charset="0"/>
              </a:rPr>
              <a:t> Anda:</a:t>
            </a:r>
          </a:p>
          <a:p>
            <a:r>
              <a:rPr lang="en-AU" sz="2000" dirty="0" err="1">
                <a:solidFill>
                  <a:schemeClr val="accent5">
                    <a:lumMod val="10000"/>
                  </a:schemeClr>
                </a:solidFill>
                <a:latin typeface="Source Sans Pro" panose="020B0503030403020204" pitchFamily="34" charset="0"/>
                <a:ea typeface="Source Sans Pro" panose="020B0503030403020204" pitchFamily="34" charset="0"/>
              </a:rPr>
              <a:t>Untuk</a:t>
            </a:r>
            <a:r>
              <a:rPr lang="en-AU" sz="2000" dirty="0">
                <a:solidFill>
                  <a:schemeClr val="accent5">
                    <a:lumMod val="10000"/>
                  </a:schemeClr>
                </a:solidFill>
                <a:latin typeface="Source Sans Pro" panose="020B0503030403020204" pitchFamily="34" charset="0"/>
                <a:ea typeface="Source Sans Pro" panose="020B0503030403020204" pitchFamily="34" charset="0"/>
              </a:rPr>
              <a:t> 3 </a:t>
            </a:r>
            <a:r>
              <a:rPr lang="en-AU" sz="2000" dirty="0" err="1">
                <a:solidFill>
                  <a:schemeClr val="accent5">
                    <a:lumMod val="10000"/>
                  </a:schemeClr>
                </a:solidFill>
                <a:latin typeface="Source Sans Pro" panose="020B0503030403020204" pitchFamily="34" charset="0"/>
                <a:ea typeface="Source Sans Pro" panose="020B0503030403020204" pitchFamily="34" charset="0"/>
              </a:rPr>
              <a:t>tindakan</a:t>
            </a:r>
            <a:r>
              <a:rPr lang="en-AU" sz="2000" dirty="0">
                <a:solidFill>
                  <a:schemeClr val="accent5">
                    <a:lumMod val="10000"/>
                  </a:schemeClr>
                </a:solidFill>
                <a:latin typeface="Source Sans Pro" panose="020B0503030403020204" pitchFamily="34" charset="0"/>
                <a:ea typeface="Source Sans Pro" panose="020B0503030403020204" pitchFamily="34" charset="0"/>
              </a:rPr>
              <a:t> </a:t>
            </a:r>
            <a:r>
              <a:rPr lang="en-AU" sz="2000" dirty="0" err="1">
                <a:solidFill>
                  <a:schemeClr val="accent5">
                    <a:lumMod val="10000"/>
                  </a:schemeClr>
                </a:solidFill>
                <a:latin typeface="Source Sans Pro" panose="020B0503030403020204" pitchFamily="34" charset="0"/>
                <a:ea typeface="Source Sans Pro" panose="020B0503030403020204" pitchFamily="34" charset="0"/>
              </a:rPr>
              <a:t>pengendalian</a:t>
            </a:r>
            <a:r>
              <a:rPr lang="en-AU" sz="2000" dirty="0">
                <a:solidFill>
                  <a:schemeClr val="accent5">
                    <a:lumMod val="10000"/>
                  </a:schemeClr>
                </a:solidFill>
                <a:latin typeface="Source Sans Pro" panose="020B0503030403020204" pitchFamily="34" charset="0"/>
                <a:ea typeface="Source Sans Pro" panose="020B0503030403020204" pitchFamily="34" charset="0"/>
              </a:rPr>
              <a:t> yang </a:t>
            </a:r>
            <a:r>
              <a:rPr lang="en-AU" sz="2000" dirty="0" err="1">
                <a:solidFill>
                  <a:schemeClr val="accent5">
                    <a:lumMod val="10000"/>
                  </a:schemeClr>
                </a:solidFill>
                <a:latin typeface="Source Sans Pro" panose="020B0503030403020204" pitchFamily="34" charset="0"/>
                <a:ea typeface="Source Sans Pro" panose="020B0503030403020204" pitchFamily="34" charset="0"/>
              </a:rPr>
              <a:t>dipilih</a:t>
            </a:r>
            <a:r>
              <a:rPr lang="en-AU" sz="2000" dirty="0">
                <a:solidFill>
                  <a:schemeClr val="accent5">
                    <a:lumMod val="10000"/>
                  </a:schemeClr>
                </a:solidFill>
                <a:latin typeface="Source Sans Pro" panose="020B0503030403020204" pitchFamily="34" charset="0"/>
                <a:ea typeface="Source Sans Pro" panose="020B0503030403020204" pitchFamily="34" charset="0"/>
              </a:rPr>
              <a:t>, </a:t>
            </a:r>
            <a:r>
              <a:rPr lang="en-AU" sz="2000" dirty="0" err="1">
                <a:solidFill>
                  <a:schemeClr val="accent5">
                    <a:lumMod val="10000"/>
                  </a:schemeClr>
                </a:solidFill>
                <a:latin typeface="Source Sans Pro" panose="020B0503030403020204" pitchFamily="34" charset="0"/>
                <a:ea typeface="Source Sans Pro" panose="020B0503030403020204" pitchFamily="34" charset="0"/>
              </a:rPr>
              <a:t>siapkan</a:t>
            </a:r>
            <a:r>
              <a:rPr lang="en-AU" sz="2000" dirty="0">
                <a:solidFill>
                  <a:schemeClr val="accent5">
                    <a:lumMod val="10000"/>
                  </a:schemeClr>
                </a:solidFill>
                <a:latin typeface="Source Sans Pro" panose="020B0503030403020204" pitchFamily="34" charset="0"/>
                <a:ea typeface="Source Sans Pro" panose="020B0503030403020204" pitchFamily="34" charset="0"/>
              </a:rPr>
              <a:t> </a:t>
            </a:r>
            <a:r>
              <a:rPr lang="en-AU" sz="2000" dirty="0" err="1">
                <a:solidFill>
                  <a:schemeClr val="accent5">
                    <a:lumMod val="10000"/>
                  </a:schemeClr>
                </a:solidFill>
                <a:latin typeface="Source Sans Pro" panose="020B0503030403020204" pitchFamily="34" charset="0"/>
                <a:ea typeface="Source Sans Pro" panose="020B0503030403020204" pitchFamily="34" charset="0"/>
              </a:rPr>
              <a:t>rencana</a:t>
            </a:r>
            <a:r>
              <a:rPr lang="en-AU" sz="2000" dirty="0">
                <a:solidFill>
                  <a:schemeClr val="accent5">
                    <a:lumMod val="10000"/>
                  </a:schemeClr>
                </a:solidFill>
                <a:latin typeface="Source Sans Pro" panose="020B0503030403020204" pitchFamily="34" charset="0"/>
                <a:ea typeface="Source Sans Pro" panose="020B0503030403020204" pitchFamily="34" charset="0"/>
              </a:rPr>
              <a:t> </a:t>
            </a:r>
            <a:r>
              <a:rPr lang="en-AU" sz="2000" dirty="0" err="1">
                <a:solidFill>
                  <a:schemeClr val="accent5">
                    <a:lumMod val="10000"/>
                  </a:schemeClr>
                </a:solidFill>
                <a:latin typeface="Source Sans Pro" panose="020B0503030403020204" pitchFamily="34" charset="0"/>
                <a:ea typeface="Source Sans Pro" panose="020B0503030403020204" pitchFamily="34" charset="0"/>
              </a:rPr>
              <a:t>pemantauan</a:t>
            </a:r>
            <a:r>
              <a:rPr lang="en-AU" sz="2000" dirty="0">
                <a:solidFill>
                  <a:schemeClr val="accent5">
                    <a:lumMod val="10000"/>
                  </a:schemeClr>
                </a:solidFill>
                <a:latin typeface="Source Sans Pro" panose="020B0503030403020204" pitchFamily="34" charset="0"/>
                <a:ea typeface="Source Sans Pro" panose="020B0503030403020204" pitchFamily="34" charset="0"/>
              </a:rPr>
              <a:t> </a:t>
            </a:r>
            <a:r>
              <a:rPr lang="en-AU" sz="2000" dirty="0" err="1">
                <a:solidFill>
                  <a:schemeClr val="accent5">
                    <a:lumMod val="10000"/>
                  </a:schemeClr>
                </a:solidFill>
                <a:latin typeface="Source Sans Pro" panose="020B0503030403020204" pitchFamily="34" charset="0"/>
                <a:ea typeface="Source Sans Pro" panose="020B0503030403020204" pitchFamily="34" charset="0"/>
              </a:rPr>
              <a:t>operasional</a:t>
            </a:r>
            <a:r>
              <a:rPr lang="en-AU" sz="2000" dirty="0">
                <a:solidFill>
                  <a:schemeClr val="accent5">
                    <a:lumMod val="10000"/>
                  </a:schemeClr>
                </a:solidFill>
                <a:latin typeface="Source Sans Pro" panose="020B0503030403020204" pitchFamily="34" charset="0"/>
                <a:ea typeface="Source Sans Pro" panose="020B0503030403020204" pitchFamily="34" charset="0"/>
              </a:rPr>
              <a:t>. 
</a:t>
            </a:r>
            <a:r>
              <a:rPr lang="en-AU" sz="2000" dirty="0" err="1">
                <a:solidFill>
                  <a:schemeClr val="accent5">
                    <a:lumMod val="10000"/>
                  </a:schemeClr>
                </a:solidFill>
                <a:latin typeface="Source Sans Pro" panose="020B0503030403020204" pitchFamily="34" charset="0"/>
                <a:ea typeface="Source Sans Pro" panose="020B0503030403020204" pitchFamily="34" charset="0"/>
              </a:rPr>
              <a:t>Untuk</a:t>
            </a:r>
            <a:r>
              <a:rPr lang="en-AU" sz="2000" dirty="0">
                <a:solidFill>
                  <a:schemeClr val="accent5">
                    <a:lumMod val="10000"/>
                  </a:schemeClr>
                </a:solidFill>
                <a:latin typeface="Source Sans Pro" panose="020B0503030403020204" pitchFamily="34" charset="0"/>
                <a:ea typeface="Source Sans Pro" panose="020B0503030403020204" pitchFamily="34" charset="0"/>
              </a:rPr>
              <a:t> 3 </a:t>
            </a:r>
            <a:r>
              <a:rPr lang="en-AU" sz="2000" dirty="0" err="1">
                <a:solidFill>
                  <a:schemeClr val="accent5">
                    <a:lumMod val="10000"/>
                  </a:schemeClr>
                </a:solidFill>
                <a:latin typeface="Source Sans Pro" panose="020B0503030403020204" pitchFamily="34" charset="0"/>
                <a:ea typeface="Source Sans Pro" panose="020B0503030403020204" pitchFamily="34" charset="0"/>
              </a:rPr>
              <a:t>ukuran</a:t>
            </a:r>
            <a:r>
              <a:rPr lang="en-AU" sz="2000" dirty="0">
                <a:solidFill>
                  <a:schemeClr val="accent5">
                    <a:lumMod val="10000"/>
                  </a:schemeClr>
                </a:solidFill>
                <a:latin typeface="Source Sans Pro" panose="020B0503030403020204" pitchFamily="34" charset="0"/>
                <a:ea typeface="Source Sans Pro" panose="020B0503030403020204" pitchFamily="34" charset="0"/>
              </a:rPr>
              <a:t> </a:t>
            </a:r>
            <a:r>
              <a:rPr lang="en-AU" sz="2000" dirty="0" err="1">
                <a:solidFill>
                  <a:schemeClr val="accent5">
                    <a:lumMod val="10000"/>
                  </a:schemeClr>
                </a:solidFill>
                <a:latin typeface="Source Sans Pro" panose="020B0503030403020204" pitchFamily="34" charset="0"/>
                <a:ea typeface="Source Sans Pro" panose="020B0503030403020204" pitchFamily="34" charset="0"/>
              </a:rPr>
              <a:t>kontrol</a:t>
            </a:r>
            <a:r>
              <a:rPr lang="en-AU" sz="2000" dirty="0">
                <a:solidFill>
                  <a:schemeClr val="accent5">
                    <a:lumMod val="10000"/>
                  </a:schemeClr>
                </a:solidFill>
                <a:latin typeface="Source Sans Pro" panose="020B0503030403020204" pitchFamily="34" charset="0"/>
                <a:ea typeface="Source Sans Pro" panose="020B0503030403020204" pitchFamily="34" charset="0"/>
              </a:rPr>
              <a:t> yang </a:t>
            </a:r>
            <a:r>
              <a:rPr lang="en-AU" sz="2000" dirty="0" err="1">
                <a:solidFill>
                  <a:schemeClr val="accent5">
                    <a:lumMod val="10000"/>
                  </a:schemeClr>
                </a:solidFill>
                <a:latin typeface="Source Sans Pro" panose="020B0503030403020204" pitchFamily="34" charset="0"/>
                <a:ea typeface="Source Sans Pro" panose="020B0503030403020204" pitchFamily="34" charset="0"/>
              </a:rPr>
              <a:t>dipilih</a:t>
            </a:r>
            <a:r>
              <a:rPr lang="en-AU" sz="2000" dirty="0">
                <a:solidFill>
                  <a:schemeClr val="accent5">
                    <a:lumMod val="10000"/>
                  </a:schemeClr>
                </a:solidFill>
                <a:latin typeface="Source Sans Pro" panose="020B0503030403020204" pitchFamily="34" charset="0"/>
                <a:ea typeface="Source Sans Pro" panose="020B0503030403020204" pitchFamily="34" charset="0"/>
              </a:rPr>
              <a:t>, </a:t>
            </a:r>
            <a:r>
              <a:rPr lang="en-AU" sz="2000" dirty="0" err="1">
                <a:solidFill>
                  <a:schemeClr val="accent5">
                    <a:lumMod val="10000"/>
                  </a:schemeClr>
                </a:solidFill>
                <a:latin typeface="Source Sans Pro" panose="020B0503030403020204" pitchFamily="34" charset="0"/>
                <a:ea typeface="Source Sans Pro" panose="020B0503030403020204" pitchFamily="34" charset="0"/>
              </a:rPr>
              <a:t>siapkan</a:t>
            </a:r>
            <a:r>
              <a:rPr lang="en-AU" sz="2000" dirty="0">
                <a:solidFill>
                  <a:schemeClr val="accent5">
                    <a:lumMod val="10000"/>
                  </a:schemeClr>
                </a:solidFill>
                <a:latin typeface="Source Sans Pro" panose="020B0503030403020204" pitchFamily="34" charset="0"/>
                <a:ea typeface="Source Sans Pro" panose="020B0503030403020204" pitchFamily="34" charset="0"/>
              </a:rPr>
              <a:t> </a:t>
            </a:r>
            <a:r>
              <a:rPr lang="en-AU" sz="2000" dirty="0" err="1">
                <a:solidFill>
                  <a:schemeClr val="accent5">
                    <a:lumMod val="10000"/>
                  </a:schemeClr>
                </a:solidFill>
                <a:latin typeface="Source Sans Pro" panose="020B0503030403020204" pitchFamily="34" charset="0"/>
                <a:ea typeface="Source Sans Pro" panose="020B0503030403020204" pitchFamily="34" charset="0"/>
              </a:rPr>
              <a:t>rencana</a:t>
            </a:r>
            <a:r>
              <a:rPr lang="en-AU" sz="2000" dirty="0">
                <a:solidFill>
                  <a:schemeClr val="accent5">
                    <a:lumMod val="10000"/>
                  </a:schemeClr>
                </a:solidFill>
                <a:latin typeface="Source Sans Pro" panose="020B0503030403020204" pitchFamily="34" charset="0"/>
                <a:ea typeface="Source Sans Pro" panose="020B0503030403020204" pitchFamily="34" charset="0"/>
              </a:rPr>
              <a:t> </a:t>
            </a:r>
            <a:r>
              <a:rPr lang="en-AU" sz="2000" dirty="0" err="1">
                <a:solidFill>
                  <a:schemeClr val="accent5">
                    <a:lumMod val="10000"/>
                  </a:schemeClr>
                </a:solidFill>
                <a:latin typeface="Source Sans Pro" panose="020B0503030403020204" pitchFamily="34" charset="0"/>
                <a:ea typeface="Source Sans Pro" panose="020B0503030403020204" pitchFamily="34" charset="0"/>
              </a:rPr>
              <a:t>verifikasi</a:t>
            </a:r>
            <a:r>
              <a:rPr lang="en-AU" sz="2000" dirty="0">
                <a:solidFill>
                  <a:schemeClr val="accent5">
                    <a:lumMod val="10000"/>
                  </a:schemeClr>
                </a:solidFill>
                <a:latin typeface="Source Sans Pro" panose="020B0503030403020204" pitchFamily="34" charset="0"/>
                <a:ea typeface="Source Sans Pro" panose="020B0503030403020204" pitchFamily="34" charset="0"/>
              </a:rPr>
              <a:t>.</a:t>
            </a:r>
          </a:p>
        </p:txBody>
      </p:sp>
      <p:pic>
        <p:nvPicPr>
          <p:cNvPr id="4" name="Picture 3">
            <a:extLst>
              <a:ext uri="{FF2B5EF4-FFF2-40B4-BE49-F238E27FC236}">
                <a16:creationId xmlns:a16="http://schemas.microsoft.com/office/drawing/2014/main" id="{F257A7A2-7438-67D6-6666-D8AA14AA80DF}"/>
              </a:ext>
            </a:extLst>
          </p:cNvPr>
          <p:cNvPicPr>
            <a:picLocks noChangeAspect="1"/>
          </p:cNvPicPr>
          <p:nvPr/>
        </p:nvPicPr>
        <p:blipFill>
          <a:blip r:embed="rId2"/>
          <a:stretch>
            <a:fillRect/>
          </a:stretch>
        </p:blipFill>
        <p:spPr>
          <a:xfrm>
            <a:off x="5697125" y="523629"/>
            <a:ext cx="2902433" cy="2795145"/>
          </a:xfrm>
          <a:prstGeom prst="rect">
            <a:avLst/>
          </a:prstGeom>
        </p:spPr>
      </p:pic>
      <p:pic>
        <p:nvPicPr>
          <p:cNvPr id="5" name="Picture 4">
            <a:extLst>
              <a:ext uri="{FF2B5EF4-FFF2-40B4-BE49-F238E27FC236}">
                <a16:creationId xmlns:a16="http://schemas.microsoft.com/office/drawing/2014/main" id="{56CEC5C0-FB36-5B68-3813-0E9F4F22C070}"/>
              </a:ext>
            </a:extLst>
          </p:cNvPr>
          <p:cNvPicPr>
            <a:picLocks noChangeAspect="1"/>
          </p:cNvPicPr>
          <p:nvPr/>
        </p:nvPicPr>
        <p:blipFill>
          <a:blip r:embed="rId3"/>
          <a:srcRect t="50892"/>
          <a:stretch/>
        </p:blipFill>
        <p:spPr>
          <a:xfrm>
            <a:off x="4666828" y="4149080"/>
            <a:ext cx="4477172" cy="2172194"/>
          </a:xfrm>
          <a:prstGeom prst="rect">
            <a:avLst/>
          </a:prstGeom>
        </p:spPr>
      </p:pic>
      <p:pic>
        <p:nvPicPr>
          <p:cNvPr id="6" name="Picture 5">
            <a:extLst>
              <a:ext uri="{FF2B5EF4-FFF2-40B4-BE49-F238E27FC236}">
                <a16:creationId xmlns:a16="http://schemas.microsoft.com/office/drawing/2014/main" id="{2AD210B1-CE7D-4F23-FEF8-BB8DE7A193D1}"/>
              </a:ext>
            </a:extLst>
          </p:cNvPr>
          <p:cNvPicPr>
            <a:picLocks noChangeAspect="1"/>
          </p:cNvPicPr>
          <p:nvPr/>
        </p:nvPicPr>
        <p:blipFill>
          <a:blip r:embed="rId3"/>
          <a:srcRect b="47764"/>
          <a:stretch/>
        </p:blipFill>
        <p:spPr>
          <a:xfrm>
            <a:off x="183308" y="3743168"/>
            <a:ext cx="4477172" cy="2310586"/>
          </a:xfrm>
          <a:prstGeom prst="rect">
            <a:avLst/>
          </a:prstGeom>
        </p:spPr>
      </p:pic>
    </p:spTree>
    <p:extLst>
      <p:ext uri="{BB962C8B-B14F-4D97-AF65-F5344CB8AC3E}">
        <p14:creationId xmlns:p14="http://schemas.microsoft.com/office/powerpoint/2010/main" val="1519431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5C5776BD-E52D-0440-8745-9E8E393E2CB8}"/>
              </a:ext>
            </a:extLst>
          </p:cNvPr>
          <p:cNvPicPr>
            <a:picLocks noChangeAspect="1"/>
          </p:cNvPicPr>
          <p:nvPr/>
        </p:nvPicPr>
        <p:blipFill rotWithShape="1">
          <a:blip r:embed="rId2">
            <a:extLst>
              <a:ext uri="{28A0092B-C50C-407E-A947-70E740481C1C}">
                <a14:useLocalDpi xmlns:a14="http://schemas.microsoft.com/office/drawing/2010/main" val="0"/>
              </a:ext>
            </a:extLst>
          </a:blip>
          <a:srcRect l="3240" t="13733" r="2533" b="11376"/>
          <a:stretch/>
        </p:blipFill>
        <p:spPr>
          <a:xfrm>
            <a:off x="118442" y="5665335"/>
            <a:ext cx="2101931" cy="521085"/>
          </a:xfrm>
          <a:prstGeom prst="rect">
            <a:avLst/>
          </a:prstGeom>
          <a:ln>
            <a:noFill/>
          </a:ln>
        </p:spPr>
      </p:pic>
      <p:sp>
        <p:nvSpPr>
          <p:cNvPr id="4" name="TextBox 26">
            <a:extLst>
              <a:ext uri="{FF2B5EF4-FFF2-40B4-BE49-F238E27FC236}">
                <a16:creationId xmlns:a16="http://schemas.microsoft.com/office/drawing/2014/main" id="{FFD71C68-CC26-E442-9759-ED2D40C2B9E3}"/>
              </a:ext>
            </a:extLst>
          </p:cNvPr>
          <p:cNvSpPr txBox="1"/>
          <p:nvPr/>
        </p:nvSpPr>
        <p:spPr>
          <a:xfrm>
            <a:off x="114724" y="6496216"/>
            <a:ext cx="915635" cy="307777"/>
          </a:xfrm>
          <a:prstGeom prst="rect">
            <a:avLst/>
          </a:prstGeom>
          <a:noFill/>
        </p:spPr>
        <p:txBody>
          <a:bodyPr wrap="none" rtlCol="0">
            <a:spAutoFit/>
          </a:bodyPr>
          <a:lstStyle>
            <a:defPPr>
              <a:defRPr lang="en-US"/>
            </a:defPPr>
            <a:lvl1pPr>
              <a:defRPr sz="1400">
                <a:solidFill>
                  <a:schemeClr val="bg1"/>
                </a:solidFill>
                <a:latin typeface="Source Sans Pro" panose="020B0503030403020204" pitchFamily="34" charset="0"/>
                <a:ea typeface="Source Sans Pro" panose="020B0503030403020204" pitchFamily="34" charset="0"/>
                <a:cs typeface="Arial" panose="020B0604020202020204" pitchFamily="34" charset="0"/>
              </a:defRPr>
            </a:lvl1pPr>
          </a:lstStyle>
          <a:p>
            <a:pPr lvl="0"/>
            <a:r>
              <a:rPr lang="en-GB"/>
              <a:t>MODUL </a:t>
            </a:r>
            <a:r>
              <a:rPr lang="en-GB" dirty="0"/>
              <a:t>5:</a:t>
            </a:r>
          </a:p>
        </p:txBody>
      </p:sp>
      <p:sp>
        <p:nvSpPr>
          <p:cNvPr id="5" name="Text Placeholder 33">
            <a:extLst>
              <a:ext uri="{FF2B5EF4-FFF2-40B4-BE49-F238E27FC236}">
                <a16:creationId xmlns:a16="http://schemas.microsoft.com/office/drawing/2014/main" id="{5E1705B6-CF20-A145-AC48-911C043B531B}"/>
              </a:ext>
            </a:extLst>
          </p:cNvPr>
          <p:cNvSpPr txBox="1">
            <a:spLocks/>
          </p:cNvSpPr>
          <p:nvPr/>
        </p:nvSpPr>
        <p:spPr>
          <a:xfrm>
            <a:off x="979871" y="6477905"/>
            <a:ext cx="5977394"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Memantau</a:t>
            </a:r>
            <a:r>
              <a:rPr lang="en-US" dirty="0"/>
              <a:t> </a:t>
            </a:r>
            <a:r>
              <a:rPr lang="en-US" dirty="0" err="1"/>
              <a:t>tindakan</a:t>
            </a:r>
            <a:r>
              <a:rPr lang="en-US" dirty="0"/>
              <a:t> </a:t>
            </a:r>
            <a:r>
              <a:rPr lang="en-US" dirty="0" err="1"/>
              <a:t>pengendalian</a:t>
            </a:r>
            <a:r>
              <a:rPr lang="en-US" dirty="0"/>
              <a:t> dan </a:t>
            </a:r>
            <a:r>
              <a:rPr lang="en-US" dirty="0" err="1"/>
              <a:t>memverifikasi</a:t>
            </a:r>
            <a:r>
              <a:rPr lang="en-US" dirty="0"/>
              <a:t> </a:t>
            </a:r>
            <a:r>
              <a:rPr lang="en-US" dirty="0" err="1"/>
              <a:t>kinerja</a:t>
            </a:r>
            <a:endParaRPr lang="en-US" dirty="0"/>
          </a:p>
        </p:txBody>
      </p:sp>
      <p:pic>
        <p:nvPicPr>
          <p:cNvPr id="6" name="Picture 5">
            <a:extLst>
              <a:ext uri="{FF2B5EF4-FFF2-40B4-BE49-F238E27FC236}">
                <a16:creationId xmlns:a16="http://schemas.microsoft.com/office/drawing/2014/main" id="{D94B47B2-84C1-B6D7-43A7-9BC05CBE4D1A}"/>
              </a:ext>
            </a:extLst>
          </p:cNvPr>
          <p:cNvPicPr>
            <a:picLocks noChangeAspect="1"/>
          </p:cNvPicPr>
          <p:nvPr/>
        </p:nvPicPr>
        <p:blipFill>
          <a:blip r:embed="rId3"/>
          <a:stretch>
            <a:fillRect/>
          </a:stretch>
        </p:blipFill>
        <p:spPr>
          <a:xfrm>
            <a:off x="1126539" y="458670"/>
            <a:ext cx="7062145" cy="4669408"/>
          </a:xfrm>
          <a:prstGeom prst="rect">
            <a:avLst/>
          </a:prstGeom>
        </p:spPr>
      </p:pic>
    </p:spTree>
    <p:extLst>
      <p:ext uri="{BB962C8B-B14F-4D97-AF65-F5344CB8AC3E}">
        <p14:creationId xmlns:p14="http://schemas.microsoft.com/office/powerpoint/2010/main" val="1735050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Marcador de texto"/>
          <p:cNvSpPr>
            <a:spLocks noGrp="1"/>
          </p:cNvSpPr>
          <p:nvPr>
            <p:ph type="body" sz="quarter" idx="10"/>
          </p:nvPr>
        </p:nvSpPr>
        <p:spPr>
          <a:xfrm>
            <a:off x="529691" y="2441575"/>
            <a:ext cx="3375374" cy="3357563"/>
          </a:xfrm>
        </p:spPr>
        <p:txBody>
          <a:bodyPr/>
          <a:lstStyle/>
          <a:p>
            <a:pPr marL="366713" indent="-366713">
              <a:lnSpc>
                <a:spcPct val="100000"/>
              </a:lnSpc>
              <a:buNone/>
            </a:pPr>
            <a:r>
              <a:rPr lang="en-US" sz="2400" dirty="0">
                <a:solidFill>
                  <a:srgbClr val="000000"/>
                </a:solidFill>
                <a:latin typeface="Source Sans Pro" panose="020B0503030403020204" pitchFamily="34" charset="0"/>
                <a:ea typeface="Source Sans Pro" panose="020B0503030403020204" pitchFamily="34" charset="0"/>
              </a:rPr>
              <a:t>5.1 </a:t>
            </a:r>
            <a:r>
              <a:rPr lang="en-US" sz="2400" dirty="0" err="1">
                <a:solidFill>
                  <a:srgbClr val="000000"/>
                </a:solidFill>
                <a:latin typeface="Source Sans Pro" panose="020B0503030403020204" pitchFamily="34" charset="0"/>
                <a:ea typeface="Source Sans Pro" panose="020B0503030403020204" pitchFamily="34" charset="0"/>
              </a:rPr>
              <a:t>Menetapkan</a:t>
            </a:r>
            <a:r>
              <a:rPr lang="en-US" sz="2400" dirty="0">
                <a:solidFill>
                  <a:srgbClr val="000000"/>
                </a:solidFill>
                <a:latin typeface="Source Sans Pro" panose="020B0503030403020204" pitchFamily="34" charset="0"/>
                <a:ea typeface="Source Sans Pro" panose="020B0503030403020204" pitchFamily="34" charset="0"/>
              </a:rPr>
              <a:t> dan </a:t>
            </a:r>
            <a:r>
              <a:rPr lang="en-US" sz="2400" dirty="0" err="1">
                <a:solidFill>
                  <a:srgbClr val="000000"/>
                </a:solidFill>
                <a:latin typeface="Source Sans Pro" panose="020B0503030403020204" pitchFamily="34" charset="0"/>
                <a:ea typeface="Source Sans Pro" panose="020B0503030403020204" pitchFamily="34" charset="0"/>
              </a:rPr>
              <a:t>menerapkan</a:t>
            </a:r>
            <a:r>
              <a:rPr lang="en-US" sz="2400" dirty="0">
                <a:solidFill>
                  <a:srgbClr val="000000"/>
                </a:solidFill>
                <a:latin typeface="Source Sans Pro" panose="020B0503030403020204" pitchFamily="34" charset="0"/>
                <a:ea typeface="Source Sans Pro" panose="020B0503030403020204" pitchFamily="34" charset="0"/>
              </a:rPr>
              <a:t> </a:t>
            </a:r>
            <a:r>
              <a:rPr lang="en-US" sz="2400" dirty="0" err="1">
                <a:solidFill>
                  <a:srgbClr val="000000"/>
                </a:solidFill>
                <a:latin typeface="Source Sans Pro" panose="020B0503030403020204" pitchFamily="34" charset="0"/>
                <a:ea typeface="Source Sans Pro" panose="020B0503030403020204" pitchFamily="34" charset="0"/>
              </a:rPr>
              <a:t>pemantauan</a:t>
            </a:r>
            <a:r>
              <a:rPr lang="en-US" sz="2400" dirty="0">
                <a:solidFill>
                  <a:srgbClr val="000000"/>
                </a:solidFill>
                <a:latin typeface="Source Sans Pro" panose="020B0503030403020204" pitchFamily="34" charset="0"/>
                <a:ea typeface="Source Sans Pro" panose="020B0503030403020204" pitchFamily="34" charset="0"/>
              </a:rPr>
              <a:t> </a:t>
            </a:r>
            <a:r>
              <a:rPr lang="en-US" sz="2400" dirty="0" err="1">
                <a:solidFill>
                  <a:srgbClr val="000000"/>
                </a:solidFill>
                <a:latin typeface="Source Sans Pro" panose="020B0503030403020204" pitchFamily="34" charset="0"/>
                <a:ea typeface="Source Sans Pro" panose="020B0503030403020204" pitchFamily="34" charset="0"/>
              </a:rPr>
              <a:t>operasional</a:t>
            </a:r>
            <a:r>
              <a:rPr lang="en-US" sz="2400" dirty="0">
                <a:solidFill>
                  <a:srgbClr val="000000"/>
                </a:solidFill>
                <a:latin typeface="Source Sans Pro" panose="020B0503030403020204" pitchFamily="34" charset="0"/>
                <a:ea typeface="Source Sans Pro" panose="020B0503030403020204" pitchFamily="34" charset="0"/>
              </a:rPr>
              <a:t>.</a:t>
            </a:r>
          </a:p>
          <a:p>
            <a:pPr marL="366713" indent="-366713">
              <a:lnSpc>
                <a:spcPct val="100000"/>
              </a:lnSpc>
              <a:buNone/>
            </a:pPr>
            <a:r>
              <a:rPr lang="en-US" sz="2400" dirty="0">
                <a:solidFill>
                  <a:srgbClr val="000000"/>
                </a:solidFill>
                <a:latin typeface="Source Sans Pro" panose="020B0503030403020204" pitchFamily="34" charset="0"/>
                <a:ea typeface="Source Sans Pro" panose="020B0503030403020204" pitchFamily="34" charset="0"/>
              </a:rPr>
              <a:t>5.2 </a:t>
            </a:r>
            <a:r>
              <a:rPr lang="en-US" sz="2400" dirty="0" err="1">
                <a:solidFill>
                  <a:srgbClr val="000000"/>
                </a:solidFill>
                <a:latin typeface="Source Sans Pro" panose="020B0503030403020204" pitchFamily="34" charset="0"/>
                <a:ea typeface="Source Sans Pro" panose="020B0503030403020204" pitchFamily="34" charset="0"/>
              </a:rPr>
              <a:t>Memverifikasi</a:t>
            </a:r>
            <a:r>
              <a:rPr lang="en-US" sz="2400" dirty="0">
                <a:solidFill>
                  <a:srgbClr val="000000"/>
                </a:solidFill>
                <a:latin typeface="Source Sans Pro" panose="020B0503030403020204" pitchFamily="34" charset="0"/>
                <a:ea typeface="Source Sans Pro" panose="020B0503030403020204" pitchFamily="34" charset="0"/>
              </a:rPr>
              <a:t> </a:t>
            </a:r>
            <a:r>
              <a:rPr lang="en-US" sz="2400" dirty="0" err="1">
                <a:solidFill>
                  <a:srgbClr val="000000"/>
                </a:solidFill>
                <a:latin typeface="Source Sans Pro" panose="020B0503030403020204" pitchFamily="34" charset="0"/>
                <a:ea typeface="Source Sans Pro" panose="020B0503030403020204" pitchFamily="34" charset="0"/>
              </a:rPr>
              <a:t>kinerja</a:t>
            </a:r>
            <a:r>
              <a:rPr lang="en-US" sz="2400" dirty="0">
                <a:solidFill>
                  <a:srgbClr val="000000"/>
                </a:solidFill>
                <a:latin typeface="Source Sans Pro" panose="020B0503030403020204" pitchFamily="34" charset="0"/>
                <a:ea typeface="Source Sans Pro" panose="020B0503030403020204" pitchFamily="34" charset="0"/>
              </a:rPr>
              <a:t> </a:t>
            </a:r>
            <a:r>
              <a:rPr lang="en-US" sz="2400" dirty="0" err="1">
                <a:solidFill>
                  <a:srgbClr val="000000"/>
                </a:solidFill>
                <a:latin typeface="Source Sans Pro" panose="020B0503030403020204" pitchFamily="34" charset="0"/>
                <a:ea typeface="Source Sans Pro" panose="020B0503030403020204" pitchFamily="34" charset="0"/>
              </a:rPr>
              <a:t>sistem</a:t>
            </a:r>
            <a:r>
              <a:rPr lang="en-US" sz="2400" dirty="0">
                <a:solidFill>
                  <a:srgbClr val="000000"/>
                </a:solidFill>
                <a:latin typeface="Source Sans Pro" panose="020B0503030403020204" pitchFamily="34" charset="0"/>
                <a:ea typeface="Source Sans Pro" panose="020B0503030403020204" pitchFamily="34" charset="0"/>
              </a:rPr>
              <a:t>.</a:t>
            </a:r>
          </a:p>
          <a:p>
            <a:pPr marL="366713" indent="-366713">
              <a:lnSpc>
                <a:spcPct val="100000"/>
              </a:lnSpc>
              <a:buNone/>
            </a:pPr>
            <a:r>
              <a:rPr lang="en-US" sz="2400" dirty="0">
                <a:solidFill>
                  <a:srgbClr val="000000"/>
                </a:solidFill>
                <a:latin typeface="Source Sans Pro" panose="020B0503030403020204" pitchFamily="34" charset="0"/>
                <a:ea typeface="Source Sans Pro" panose="020B0503030403020204" pitchFamily="34" charset="0"/>
              </a:rPr>
              <a:t>5.3 </a:t>
            </a:r>
            <a:r>
              <a:rPr lang="en-US" sz="2400" dirty="0" err="1">
                <a:solidFill>
                  <a:srgbClr val="000000"/>
                </a:solidFill>
                <a:latin typeface="Source Sans Pro" panose="020B0503030403020204" pitchFamily="34" charset="0"/>
                <a:ea typeface="Source Sans Pro" panose="020B0503030403020204" pitchFamily="34" charset="0"/>
              </a:rPr>
              <a:t>Mengaudit</a:t>
            </a:r>
            <a:r>
              <a:rPr lang="en-US" sz="2400" dirty="0">
                <a:solidFill>
                  <a:srgbClr val="000000"/>
                </a:solidFill>
                <a:latin typeface="Source Sans Pro" panose="020B0503030403020204" pitchFamily="34" charset="0"/>
                <a:ea typeface="Source Sans Pro" panose="020B0503030403020204" pitchFamily="34" charset="0"/>
              </a:rPr>
              <a:t> </a:t>
            </a:r>
            <a:r>
              <a:rPr lang="en-US" sz="2400" dirty="0" err="1">
                <a:solidFill>
                  <a:srgbClr val="000000"/>
                </a:solidFill>
                <a:latin typeface="Source Sans Pro" panose="020B0503030403020204" pitchFamily="34" charset="0"/>
                <a:ea typeface="Source Sans Pro" panose="020B0503030403020204" pitchFamily="34" charset="0"/>
              </a:rPr>
              <a:t>sistem</a:t>
            </a:r>
            <a:r>
              <a:rPr lang="en-US" sz="2400" dirty="0">
                <a:solidFill>
                  <a:srgbClr val="000000"/>
                </a:solidFill>
                <a:latin typeface="Source Sans Pro" panose="020B0503030403020204" pitchFamily="34" charset="0"/>
                <a:ea typeface="Source Sans Pro" panose="020B0503030403020204" pitchFamily="34" charset="0"/>
              </a:rPr>
              <a:t>.</a:t>
            </a:r>
          </a:p>
          <a:p>
            <a:pPr marL="268288" indent="-268288">
              <a:lnSpc>
                <a:spcPct val="100000"/>
              </a:lnSpc>
              <a:buNone/>
            </a:pPr>
            <a:endParaRPr lang="en-US" sz="2400" dirty="0">
              <a:solidFill>
                <a:srgbClr val="000000"/>
              </a:solidFill>
              <a:latin typeface="Source Sans Pro" panose="020B0503030403020204" pitchFamily="34" charset="0"/>
              <a:ea typeface="Source Sans Pro" panose="020B0503030403020204" pitchFamily="34" charset="0"/>
            </a:endParaRPr>
          </a:p>
          <a:p>
            <a:endParaRPr lang="es-VE" sz="2400" dirty="0">
              <a:solidFill>
                <a:srgbClr val="000000"/>
              </a:solidFill>
              <a:latin typeface="Source Sans Pro" panose="020B0503030403020204" pitchFamily="34" charset="0"/>
              <a:ea typeface="Source Sans Pro" panose="020B0503030403020204" pitchFamily="34" charset="0"/>
            </a:endParaRPr>
          </a:p>
        </p:txBody>
      </p:sp>
      <p:sp>
        <p:nvSpPr>
          <p:cNvPr id="10" name="9 Marcador de texto"/>
          <p:cNvSpPr>
            <a:spLocks noGrp="1"/>
          </p:cNvSpPr>
          <p:nvPr>
            <p:ph type="body" sz="quarter" idx="11"/>
          </p:nvPr>
        </p:nvSpPr>
        <p:spPr>
          <a:xfrm>
            <a:off x="5945590" y="2441575"/>
            <a:ext cx="3171915" cy="3357563"/>
          </a:xfrm>
        </p:spPr>
        <p:txBody>
          <a:bodyPr/>
          <a:lstStyle/>
          <a:p>
            <a:pPr marL="133350" indent="-133350">
              <a:lnSpc>
                <a:spcPct val="100000"/>
              </a:lnSpc>
              <a:buNone/>
            </a:pPr>
            <a:r>
              <a:rPr lang="en-US" sz="2400" dirty="0">
                <a:solidFill>
                  <a:srgbClr val="000000"/>
                </a:solidFill>
                <a:latin typeface="Source Sans Pro" panose="020B0503030403020204" pitchFamily="34" charset="0"/>
                <a:ea typeface="Source Sans Pro" panose="020B0503030403020204" pitchFamily="34" charset="0"/>
              </a:rPr>
              <a:t>• Rencana </a:t>
            </a:r>
            <a:r>
              <a:rPr lang="en-US" sz="2400" dirty="0" err="1">
                <a:solidFill>
                  <a:srgbClr val="000000"/>
                </a:solidFill>
                <a:latin typeface="Source Sans Pro" panose="020B0503030403020204" pitchFamily="34" charset="0"/>
                <a:ea typeface="Source Sans Pro" panose="020B0503030403020204" pitchFamily="34" charset="0"/>
              </a:rPr>
              <a:t>pemantauan</a:t>
            </a:r>
            <a:r>
              <a:rPr lang="en-US" sz="2400" dirty="0">
                <a:solidFill>
                  <a:srgbClr val="000000"/>
                </a:solidFill>
                <a:latin typeface="Source Sans Pro" panose="020B0503030403020204" pitchFamily="34" charset="0"/>
                <a:ea typeface="Source Sans Pro" panose="020B0503030403020204" pitchFamily="34" charset="0"/>
              </a:rPr>
              <a:t> </a:t>
            </a:r>
            <a:r>
              <a:rPr lang="en-US" sz="2400" dirty="0" err="1">
                <a:solidFill>
                  <a:srgbClr val="000000"/>
                </a:solidFill>
                <a:latin typeface="Source Sans Pro" panose="020B0503030403020204" pitchFamily="34" charset="0"/>
                <a:ea typeface="Source Sans Pro" panose="020B0503030403020204" pitchFamily="34" charset="0"/>
              </a:rPr>
              <a:t>operasional</a:t>
            </a:r>
            <a:r>
              <a:rPr lang="en-US" sz="2400" dirty="0">
                <a:solidFill>
                  <a:srgbClr val="000000"/>
                </a:solidFill>
                <a:latin typeface="Source Sans Pro" panose="020B0503030403020204" pitchFamily="34" charset="0"/>
                <a:ea typeface="Source Sans Pro" panose="020B0503030403020204" pitchFamily="34" charset="0"/>
              </a:rPr>
              <a:t>. </a:t>
            </a:r>
          </a:p>
          <a:p>
            <a:pPr marL="133350" indent="-133350">
              <a:lnSpc>
                <a:spcPct val="100000"/>
              </a:lnSpc>
              <a:buNone/>
            </a:pPr>
            <a:r>
              <a:rPr lang="en-US" sz="2400" dirty="0">
                <a:solidFill>
                  <a:srgbClr val="000000"/>
                </a:solidFill>
                <a:latin typeface="Source Sans Pro" panose="020B0503030403020204" pitchFamily="34" charset="0"/>
                <a:ea typeface="Source Sans Pro" panose="020B0503030403020204" pitchFamily="34" charset="0"/>
              </a:rPr>
              <a:t>• Rencana </a:t>
            </a:r>
            <a:r>
              <a:rPr lang="en-US" sz="2400" dirty="0" err="1">
                <a:solidFill>
                  <a:srgbClr val="000000"/>
                </a:solidFill>
                <a:latin typeface="Source Sans Pro" panose="020B0503030403020204" pitchFamily="34" charset="0"/>
                <a:ea typeface="Source Sans Pro" panose="020B0503030403020204" pitchFamily="34" charset="0"/>
              </a:rPr>
              <a:t>pemantauan</a:t>
            </a:r>
            <a:r>
              <a:rPr lang="en-US" sz="2400" dirty="0">
                <a:solidFill>
                  <a:srgbClr val="000000"/>
                </a:solidFill>
                <a:latin typeface="Source Sans Pro" panose="020B0503030403020204" pitchFamily="34" charset="0"/>
                <a:ea typeface="Source Sans Pro" panose="020B0503030403020204" pitchFamily="34" charset="0"/>
              </a:rPr>
              <a:t> </a:t>
            </a:r>
            <a:r>
              <a:rPr lang="en-US" sz="2400" dirty="0" err="1">
                <a:solidFill>
                  <a:srgbClr val="000000"/>
                </a:solidFill>
                <a:latin typeface="Source Sans Pro" panose="020B0503030403020204" pitchFamily="34" charset="0"/>
                <a:ea typeface="Source Sans Pro" panose="020B0503030403020204" pitchFamily="34" charset="0"/>
              </a:rPr>
              <a:t>verifikasi</a:t>
            </a:r>
            <a:r>
              <a:rPr lang="en-US" sz="2400" dirty="0">
                <a:solidFill>
                  <a:srgbClr val="000000"/>
                </a:solidFill>
                <a:latin typeface="Source Sans Pro" panose="020B0503030403020204" pitchFamily="34" charset="0"/>
                <a:ea typeface="Source Sans Pro" panose="020B0503030403020204" pitchFamily="34" charset="0"/>
              </a:rPr>
              <a:t>.</a:t>
            </a:r>
            <a:endParaRPr lang="es-VE" sz="2400" dirty="0">
              <a:solidFill>
                <a:srgbClr val="000000"/>
              </a:solidFill>
              <a:latin typeface="Source Sans Pro" panose="020B0503030403020204" pitchFamily="34" charset="0"/>
              <a:ea typeface="Source Sans Pro" panose="020B0503030403020204" pitchFamily="34" charset="0"/>
            </a:endParaRPr>
          </a:p>
        </p:txBody>
      </p:sp>
      <p:sp>
        <p:nvSpPr>
          <p:cNvPr id="13" name="Text Placeholder 33">
            <a:extLst>
              <a:ext uri="{FF2B5EF4-FFF2-40B4-BE49-F238E27FC236}">
                <a16:creationId xmlns:a16="http://schemas.microsoft.com/office/drawing/2014/main" id="{94BDB679-0B71-2A40-9B44-639B09C6B2C7}"/>
              </a:ext>
            </a:extLst>
          </p:cNvPr>
          <p:cNvSpPr txBox="1">
            <a:spLocks/>
          </p:cNvSpPr>
          <p:nvPr/>
        </p:nvSpPr>
        <p:spPr>
          <a:xfrm>
            <a:off x="979871" y="6489340"/>
            <a:ext cx="5977394" cy="3714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bg1"/>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Memantau</a:t>
            </a:r>
            <a:r>
              <a:rPr lang="en-US" dirty="0"/>
              <a:t> </a:t>
            </a:r>
            <a:r>
              <a:rPr lang="en-US" dirty="0" err="1"/>
              <a:t>tindakan</a:t>
            </a:r>
            <a:r>
              <a:rPr lang="en-US" dirty="0"/>
              <a:t> </a:t>
            </a:r>
            <a:r>
              <a:rPr lang="en-US" dirty="0" err="1"/>
              <a:t>pengendalian</a:t>
            </a:r>
            <a:r>
              <a:rPr lang="en-US" dirty="0"/>
              <a:t> dan </a:t>
            </a:r>
            <a:r>
              <a:rPr lang="en-US" dirty="0" err="1"/>
              <a:t>memverifikasi</a:t>
            </a:r>
            <a:r>
              <a:rPr lang="en-US" dirty="0"/>
              <a:t> </a:t>
            </a:r>
            <a:r>
              <a:rPr lang="en-US" dirty="0" err="1"/>
              <a:t>kinerja</a:t>
            </a:r>
            <a:endParaRPr lang="en-US" dirty="0"/>
          </a:p>
        </p:txBody>
      </p:sp>
    </p:spTree>
    <p:extLst>
      <p:ext uri="{BB962C8B-B14F-4D97-AF65-F5344CB8AC3E}">
        <p14:creationId xmlns:p14="http://schemas.microsoft.com/office/powerpoint/2010/main" val="628066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Marcador de texto"/>
          <p:cNvSpPr>
            <a:spLocks noGrp="1"/>
          </p:cNvSpPr>
          <p:nvPr>
            <p:ph type="body" sz="quarter" idx="10"/>
          </p:nvPr>
        </p:nvSpPr>
        <p:spPr>
          <a:xfrm>
            <a:off x="2456765" y="2057871"/>
            <a:ext cx="6687234" cy="1239174"/>
          </a:xfrm>
        </p:spPr>
        <p:txBody>
          <a:bodyPr/>
          <a:lstStyle/>
          <a:p>
            <a:pPr>
              <a:spcAft>
                <a:spcPts val="600"/>
              </a:spcAft>
            </a:pPr>
            <a:r>
              <a:rPr lang="en-US" dirty="0" err="1"/>
              <a:t>Untuk</a:t>
            </a:r>
            <a:r>
              <a:rPr lang="en-US" dirty="0"/>
              <a:t> </a:t>
            </a:r>
            <a:r>
              <a:rPr lang="en-US" dirty="0" err="1"/>
              <a:t>memberikan</a:t>
            </a:r>
            <a:r>
              <a:rPr lang="en-US" dirty="0"/>
              <a:t> </a:t>
            </a:r>
            <a:r>
              <a:rPr lang="en-US" dirty="0" err="1"/>
              <a:t>umpan</a:t>
            </a:r>
            <a:r>
              <a:rPr lang="en-US" dirty="0"/>
              <a:t> </a:t>
            </a:r>
            <a:r>
              <a:rPr lang="en-US" dirty="0" err="1"/>
              <a:t>balik</a:t>
            </a:r>
            <a:r>
              <a:rPr lang="en-US" dirty="0"/>
              <a:t> yang </a:t>
            </a:r>
            <a:r>
              <a:rPr lang="en-US" dirty="0" err="1"/>
              <a:t>sederhana</a:t>
            </a:r>
            <a:r>
              <a:rPr lang="en-US" dirty="0"/>
              <a:t> dan cepat mengenai </a:t>
            </a:r>
            <a:r>
              <a:rPr lang="en-US" dirty="0" err="1"/>
              <a:t>kinerja</a:t>
            </a:r>
            <a:r>
              <a:rPr lang="en-US" dirty="0"/>
              <a:t> </a:t>
            </a:r>
            <a:r>
              <a:rPr lang="en-US" dirty="0" err="1"/>
              <a:t>sistem</a:t>
            </a:r>
            <a:r>
              <a:rPr lang="en-US" dirty="0"/>
              <a:t>, sehingga </a:t>
            </a:r>
            <a:r>
              <a:rPr lang="en-US" dirty="0" err="1"/>
              <a:t>koreksi</a:t>
            </a:r>
            <a:r>
              <a:rPr lang="en-US" dirty="0"/>
              <a:t> dapat </a:t>
            </a:r>
            <a:r>
              <a:rPr lang="en-US" dirty="0" err="1"/>
              <a:t>dilakukan</a:t>
            </a:r>
            <a:r>
              <a:rPr lang="en-US" dirty="0"/>
              <a:t> dengan cepat, jika </a:t>
            </a:r>
            <a:r>
              <a:rPr lang="en-US" dirty="0" err="1"/>
              <a:t>diperlukan</a:t>
            </a:r>
            <a:r>
              <a:rPr lang="en-US" dirty="0"/>
              <a:t>.</a:t>
            </a:r>
          </a:p>
        </p:txBody>
      </p:sp>
      <p:sp>
        <p:nvSpPr>
          <p:cNvPr id="11" name="1 Marcador de texto"/>
          <p:cNvSpPr txBox="1">
            <a:spLocks/>
          </p:cNvSpPr>
          <p:nvPr/>
        </p:nvSpPr>
        <p:spPr>
          <a:xfrm>
            <a:off x="4121950" y="278650"/>
            <a:ext cx="6239116" cy="1239174"/>
          </a:xfrm>
          <a:prstGeom prst="rect">
            <a:avLst/>
          </a:prstGeom>
        </p:spPr>
        <p:txBody>
          <a:bodyPr anchor="t"/>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20000"/>
              </a:spcBef>
              <a:defRPr/>
            </a:pPr>
            <a:endParaRPr lang="en-GB" sz="1800" b="1" dirty="0">
              <a:latin typeface="Source Sans Pro Black" pitchFamily="34" charset="0"/>
            </a:endParaRPr>
          </a:p>
        </p:txBody>
      </p:sp>
      <p:sp>
        <p:nvSpPr>
          <p:cNvPr id="10" name="Rectangular Callout 9">
            <a:extLst>
              <a:ext uri="{FF2B5EF4-FFF2-40B4-BE49-F238E27FC236}">
                <a16:creationId xmlns:a16="http://schemas.microsoft.com/office/drawing/2014/main" id="{CC10BF34-37B2-0A4C-BEDB-F1070B73CC32}"/>
              </a:ext>
            </a:extLst>
          </p:cNvPr>
          <p:cNvSpPr/>
          <p:nvPr/>
        </p:nvSpPr>
        <p:spPr>
          <a:xfrm>
            <a:off x="7362310" y="4599130"/>
            <a:ext cx="1440000"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79</a:t>
            </a:r>
          </a:p>
        </p:txBody>
      </p:sp>
      <p:sp>
        <p:nvSpPr>
          <p:cNvPr id="20" name="1 Marcador de texto">
            <a:extLst>
              <a:ext uri="{FF2B5EF4-FFF2-40B4-BE49-F238E27FC236}">
                <a16:creationId xmlns:a16="http://schemas.microsoft.com/office/drawing/2014/main" id="{8336BF2B-709C-EB41-86A9-ED20EB55B3DF}"/>
              </a:ext>
            </a:extLst>
          </p:cNvPr>
          <p:cNvSpPr txBox="1">
            <a:spLocks/>
          </p:cNvSpPr>
          <p:nvPr/>
        </p:nvSpPr>
        <p:spPr>
          <a:xfrm>
            <a:off x="339308" y="3681882"/>
            <a:ext cx="4951241" cy="66453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b="1" dirty="0" err="1">
                <a:solidFill>
                  <a:schemeClr val="tx2"/>
                </a:solidFill>
                <a:latin typeface="Quire Sans" panose="020B0502040400020003" pitchFamily="34" charset="0"/>
                <a:ea typeface="Source Sans Pro" panose="020B0503030403020204" pitchFamily="34" charset="0"/>
                <a:cs typeface="Quire Sans" panose="020B0502040400020003" pitchFamily="34" charset="0"/>
              </a:rPr>
              <a:t>Pemantauan</a:t>
            </a:r>
            <a:r>
              <a:rPr lang="en-GB" sz="2400" b="1" dirty="0">
                <a:solidFill>
                  <a:schemeClr val="tx2"/>
                </a:solidFill>
                <a:latin typeface="Quire Sans" panose="020B0502040400020003" pitchFamily="34" charset="0"/>
                <a:ea typeface="Source Sans Pro" panose="020B0503030403020204" pitchFamily="34" charset="0"/>
                <a:cs typeface="Quire Sans" panose="020B0502040400020003" pitchFamily="34" charset="0"/>
              </a:rPr>
              <a:t> </a:t>
            </a:r>
            <a:r>
              <a:rPr lang="en-GB" sz="2400" b="1" dirty="0" err="1">
                <a:solidFill>
                  <a:schemeClr val="tx2"/>
                </a:solidFill>
                <a:latin typeface="Quire Sans" panose="020B0502040400020003" pitchFamily="34" charset="0"/>
                <a:ea typeface="Source Sans Pro" panose="020B0503030403020204" pitchFamily="34" charset="0"/>
                <a:cs typeface="Quire Sans" panose="020B0502040400020003" pitchFamily="34" charset="0"/>
              </a:rPr>
              <a:t>Operasional</a:t>
            </a:r>
            <a:endParaRPr lang="en-GB" dirty="0">
              <a:solidFill>
                <a:schemeClr val="tx2"/>
              </a:solidFill>
              <a:latin typeface="Quire Sans" panose="020B0502040400020003" pitchFamily="34" charset="0"/>
              <a:ea typeface="Source Sans Pro" panose="020B0503030403020204" pitchFamily="34" charset="0"/>
              <a:cs typeface="Quire Sans" panose="020B0502040400020003" pitchFamily="34" charset="0"/>
            </a:endParaRPr>
          </a:p>
        </p:txBody>
      </p:sp>
      <p:sp>
        <p:nvSpPr>
          <p:cNvPr id="21" name="1 Marcador de texto">
            <a:extLst>
              <a:ext uri="{FF2B5EF4-FFF2-40B4-BE49-F238E27FC236}">
                <a16:creationId xmlns:a16="http://schemas.microsoft.com/office/drawing/2014/main" id="{1EC8CDF1-E97D-BE43-A485-CCEACFDF2820}"/>
              </a:ext>
            </a:extLst>
          </p:cNvPr>
          <p:cNvSpPr txBox="1">
            <a:spLocks/>
          </p:cNvSpPr>
          <p:nvPr/>
        </p:nvSpPr>
        <p:spPr>
          <a:xfrm>
            <a:off x="339308" y="4547334"/>
            <a:ext cx="7023002" cy="174085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err="1">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Sering</a:t>
            </a:r>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dilakukan</a:t>
            </a:r>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a:t>
            </a:r>
          </a:p>
          <a:p>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Banyak </a:t>
            </a:r>
            <a:r>
              <a:rPr lang="en-GB" sz="2000" dirty="0" err="1">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titik</a:t>
            </a:r>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pemantauan</a:t>
            </a:r>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 di </a:t>
            </a:r>
            <a:r>
              <a:rPr lang="en-GB" sz="2000" dirty="0" err="1">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seluruh</a:t>
            </a:r>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sistem</a:t>
            </a:r>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a:t>
            </a:r>
          </a:p>
          <a:p>
            <a:r>
              <a:rPr lang="en-GB" sz="2000" dirty="0" err="1">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Pengamatan</a:t>
            </a:r>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 dan </a:t>
            </a:r>
            <a:r>
              <a:rPr lang="en-GB" sz="2000" dirty="0" err="1">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pengujian</a:t>
            </a:r>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sederhana</a:t>
            </a:r>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a:t>
            </a:r>
          </a:p>
          <a:p>
            <a:r>
              <a:rPr lang="en-GB" sz="2000" dirty="0" err="1">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Digunakan</a:t>
            </a:r>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untuk</a:t>
            </a:r>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mengelola</a:t>
            </a:r>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risiko</a:t>
            </a:r>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sebelum</a:t>
            </a:r>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terjadi</a:t>
            </a:r>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a:t>
            </a:r>
          </a:p>
          <a:p>
            <a:r>
              <a:rPr lang="en-GB" sz="2000" dirty="0" err="1">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Diimplementasikan</a:t>
            </a:r>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 oleh </a:t>
            </a:r>
            <a:r>
              <a:rPr lang="en-GB" sz="2000" dirty="0" err="1">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penyedia</a:t>
            </a:r>
            <a:r>
              <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 </a:t>
            </a:r>
            <a:r>
              <a:rPr lang="en-GB" sz="2000" dirty="0" err="1">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layanan</a:t>
            </a:r>
            <a:endParaRPr lang="en-GB"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endParaRPr>
          </a:p>
        </p:txBody>
      </p:sp>
      <p:sp>
        <p:nvSpPr>
          <p:cNvPr id="22" name="TextBox 21">
            <a:extLst>
              <a:ext uri="{FF2B5EF4-FFF2-40B4-BE49-F238E27FC236}">
                <a16:creationId xmlns:a16="http://schemas.microsoft.com/office/drawing/2014/main" id="{A8D15570-924A-0842-B828-67F0ED7DF2E5}"/>
              </a:ext>
            </a:extLst>
          </p:cNvPr>
          <p:cNvSpPr txBox="1"/>
          <p:nvPr/>
        </p:nvSpPr>
        <p:spPr>
          <a:xfrm>
            <a:off x="339308" y="4116447"/>
            <a:ext cx="7925486" cy="400110"/>
          </a:xfrm>
          <a:prstGeom prst="rect">
            <a:avLst/>
          </a:prstGeom>
        </p:spPr>
        <p:txBody>
          <a:bodyPr wrap="square" rtlCol="0" anchor="t">
            <a:spAutoFit/>
          </a:bodyPr>
          <a:lstStyle/>
          <a:p>
            <a:r>
              <a:rPr lang="fi-FI"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rPr>
              <a:t>Pemantauan rutin untuk menginformasikan keputusan manajemen.</a:t>
            </a:r>
            <a:endParaRPr lang="en-US" sz="2000" dirty="0">
              <a:solidFill>
                <a:schemeClr val="accent5">
                  <a:lumMod val="10000"/>
                </a:schemeClr>
              </a:solidFill>
              <a:latin typeface="Source Sans Pro" panose="020B0503030403020204" pitchFamily="34" charset="0"/>
              <a:ea typeface="Source Sans Pro" panose="020B0503030403020204" pitchFamily="34" charset="0"/>
              <a:cs typeface="Quire Sans" panose="020B0502040400020003" pitchFamily="34" charset="0"/>
            </a:endParaRPr>
          </a:p>
        </p:txBody>
      </p:sp>
      <p:pic>
        <p:nvPicPr>
          <p:cNvPr id="2" name="Picture 1">
            <a:extLst>
              <a:ext uri="{FF2B5EF4-FFF2-40B4-BE49-F238E27FC236}">
                <a16:creationId xmlns:a16="http://schemas.microsoft.com/office/drawing/2014/main" id="{584D23DE-D48C-C6C4-86F1-0361EF892A48}"/>
              </a:ext>
            </a:extLst>
          </p:cNvPr>
          <p:cNvPicPr>
            <a:picLocks noChangeAspect="1"/>
          </p:cNvPicPr>
          <p:nvPr/>
        </p:nvPicPr>
        <p:blipFill>
          <a:blip r:embed="rId2"/>
          <a:stretch>
            <a:fillRect/>
          </a:stretch>
        </p:blipFill>
        <p:spPr>
          <a:xfrm>
            <a:off x="6777245" y="4914530"/>
            <a:ext cx="732813" cy="520861"/>
          </a:xfrm>
          <a:prstGeom prst="rect">
            <a:avLst/>
          </a:prstGeom>
        </p:spPr>
      </p:pic>
    </p:spTree>
    <p:extLst>
      <p:ext uri="{BB962C8B-B14F-4D97-AF65-F5344CB8AC3E}">
        <p14:creationId xmlns:p14="http://schemas.microsoft.com/office/powerpoint/2010/main" val="5918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sz="quarter" idx="18"/>
          </p:nvPr>
        </p:nvSpPr>
        <p:spPr>
          <a:xfrm>
            <a:off x="125961" y="1270000"/>
            <a:ext cx="8830567" cy="355600"/>
          </a:xfrm>
        </p:spPr>
        <p:txBody>
          <a:bodyPr/>
          <a:lstStyle/>
          <a:p>
            <a:r>
              <a:rPr lang="en-US" sz="2600" dirty="0" err="1">
                <a:solidFill>
                  <a:schemeClr val="tx2"/>
                </a:solidFill>
              </a:rPr>
              <a:t>Pemantauan</a:t>
            </a:r>
            <a:r>
              <a:rPr lang="en-US" sz="2600" dirty="0">
                <a:solidFill>
                  <a:schemeClr val="tx2"/>
                </a:solidFill>
              </a:rPr>
              <a:t> </a:t>
            </a:r>
            <a:r>
              <a:rPr lang="en-US" sz="2600" dirty="0" err="1">
                <a:solidFill>
                  <a:schemeClr val="tx2"/>
                </a:solidFill>
              </a:rPr>
              <a:t>operasional</a:t>
            </a:r>
            <a:r>
              <a:rPr lang="en-US" sz="2600" dirty="0">
                <a:solidFill>
                  <a:schemeClr val="tx2"/>
                </a:solidFill>
              </a:rPr>
              <a:t> </a:t>
            </a:r>
            <a:r>
              <a:rPr lang="en-US" sz="2600" dirty="0" err="1">
                <a:solidFill>
                  <a:schemeClr val="tx2"/>
                </a:solidFill>
              </a:rPr>
              <a:t>mengumpulkan</a:t>
            </a:r>
            <a:r>
              <a:rPr lang="en-US" sz="2600" dirty="0">
                <a:solidFill>
                  <a:schemeClr val="tx2"/>
                </a:solidFill>
              </a:rPr>
              <a:t> dan </a:t>
            </a:r>
            <a:r>
              <a:rPr lang="en-US" sz="2600" dirty="0" err="1">
                <a:solidFill>
                  <a:schemeClr val="tx2"/>
                </a:solidFill>
              </a:rPr>
              <a:t>menggunakan</a:t>
            </a:r>
            <a:endParaRPr lang="en-US" sz="2600" dirty="0">
              <a:solidFill>
                <a:schemeClr val="tx2"/>
              </a:solidFill>
            </a:endParaRPr>
          </a:p>
        </p:txBody>
      </p:sp>
      <p:sp>
        <p:nvSpPr>
          <p:cNvPr id="2" name="Rechteck 1">
            <a:extLst>
              <a:ext uri="{FF2B5EF4-FFF2-40B4-BE49-F238E27FC236}">
                <a16:creationId xmlns:a16="http://schemas.microsoft.com/office/drawing/2014/main" id="{5DA5CA39-27FC-3343-8C78-D6341E3A00AF}"/>
              </a:ext>
            </a:extLst>
          </p:cNvPr>
          <p:cNvSpPr/>
          <p:nvPr/>
        </p:nvSpPr>
        <p:spPr>
          <a:xfrm>
            <a:off x="313433" y="1691811"/>
            <a:ext cx="6165685" cy="769441"/>
          </a:xfrm>
          <a:prstGeom prst="rect">
            <a:avLst/>
          </a:prstGeom>
        </p:spPr>
        <p:txBody>
          <a:bodyPr wrap="square">
            <a:spAutoFit/>
          </a:bodyPr>
          <a:lstStyle/>
          <a:p>
            <a:pPr marL="285750" indent="-285750">
              <a:buFont typeface="Arial" pitchFamily="34" charset="0"/>
              <a:buChar char="•"/>
              <a:tabLst>
                <a:tab pos="3954463" algn="l"/>
              </a:tabLst>
            </a:pPr>
            <a:r>
              <a:rPr lang="en-US" sz="2200" dirty="0" err="1">
                <a:solidFill>
                  <a:srgbClr val="000000"/>
                </a:solidFill>
                <a:latin typeface="Source Sans Pro" panose="020B0503030403020204" pitchFamily="34" charset="0"/>
                <a:ea typeface="Source Sans Pro" panose="020B0503030403020204" pitchFamily="34" charset="0"/>
              </a:rPr>
              <a:t>Pengamatan</a:t>
            </a:r>
            <a:r>
              <a:rPr lang="en-US" sz="2200" dirty="0">
                <a:solidFill>
                  <a:srgbClr val="000000"/>
                </a:solidFill>
                <a:latin typeface="Source Sans Pro" panose="020B0503030403020204" pitchFamily="34" charset="0"/>
                <a:ea typeface="Source Sans Pro" panose="020B0503030403020204" pitchFamily="34" charset="0"/>
              </a:rPr>
              <a:t> dan </a:t>
            </a:r>
            <a:r>
              <a:rPr lang="en-US" sz="2200" dirty="0" err="1">
                <a:solidFill>
                  <a:srgbClr val="000000"/>
                </a:solidFill>
                <a:latin typeface="Source Sans Pro" panose="020B0503030403020204" pitchFamily="34" charset="0"/>
                <a:ea typeface="Source Sans Pro" panose="020B0503030403020204" pitchFamily="34" charset="0"/>
              </a:rPr>
              <a:t>pengukuran</a:t>
            </a:r>
            <a:r>
              <a:rPr lang="en-US" sz="2200" dirty="0">
                <a:solidFill>
                  <a:srgbClr val="000000"/>
                </a:solidFill>
                <a:latin typeface="Source Sans Pro" panose="020B0503030403020204" pitchFamily="34" charset="0"/>
                <a:ea typeface="Source Sans Pro" panose="020B0503030403020204" pitchFamily="34" charset="0"/>
              </a:rPr>
              <a:t> </a:t>
            </a:r>
            <a:r>
              <a:rPr lang="en-US" sz="2200" dirty="0" err="1">
                <a:solidFill>
                  <a:srgbClr val="000000"/>
                </a:solidFill>
                <a:latin typeface="Source Sans Pro" panose="020B0503030403020204" pitchFamily="34" charset="0"/>
                <a:ea typeface="Source Sans Pro" panose="020B0503030403020204" pitchFamily="34" charset="0"/>
              </a:rPr>
              <a:t>sederhana</a:t>
            </a:r>
            <a:endParaRPr lang="en-US" sz="2200" dirty="0">
              <a:solidFill>
                <a:srgbClr val="000000"/>
              </a:solidFill>
              <a:latin typeface="Source Sans Pro" panose="020B0503030403020204" pitchFamily="34" charset="0"/>
              <a:ea typeface="Source Sans Pro" panose="020B0503030403020204" pitchFamily="34" charset="0"/>
            </a:endParaRPr>
          </a:p>
          <a:p>
            <a:pPr marL="285750" indent="-285750">
              <a:buFont typeface="Arial" pitchFamily="34" charset="0"/>
              <a:buChar char="•"/>
              <a:tabLst>
                <a:tab pos="3954463" algn="l"/>
              </a:tabLst>
            </a:pPr>
            <a:r>
              <a:rPr lang="en-US" sz="2200" dirty="0" err="1">
                <a:solidFill>
                  <a:srgbClr val="000000"/>
                </a:solidFill>
                <a:latin typeface="Source Sans Pro" panose="020B0503030403020204" pitchFamily="34" charset="0"/>
                <a:ea typeface="Source Sans Pro" panose="020B0503030403020204" pitchFamily="34" charset="0"/>
              </a:rPr>
              <a:t>Pengambilan</a:t>
            </a:r>
            <a:r>
              <a:rPr lang="en-US" sz="2200" dirty="0">
                <a:solidFill>
                  <a:srgbClr val="000000"/>
                </a:solidFill>
                <a:latin typeface="Source Sans Pro" panose="020B0503030403020204" pitchFamily="34" charset="0"/>
                <a:ea typeface="Source Sans Pro" panose="020B0503030403020204" pitchFamily="34" charset="0"/>
              </a:rPr>
              <a:t> </a:t>
            </a:r>
            <a:r>
              <a:rPr lang="en-US" sz="2200" dirty="0" err="1">
                <a:solidFill>
                  <a:srgbClr val="000000"/>
                </a:solidFill>
                <a:latin typeface="Source Sans Pro" panose="020B0503030403020204" pitchFamily="34" charset="0"/>
                <a:ea typeface="Source Sans Pro" panose="020B0503030403020204" pitchFamily="34" charset="0"/>
              </a:rPr>
              <a:t>sampel</a:t>
            </a:r>
            <a:r>
              <a:rPr lang="en-US" sz="2200" dirty="0">
                <a:solidFill>
                  <a:srgbClr val="000000"/>
                </a:solidFill>
                <a:latin typeface="Source Sans Pro" panose="020B0503030403020204" pitchFamily="34" charset="0"/>
                <a:ea typeface="Source Sans Pro" panose="020B0503030403020204" pitchFamily="34" charset="0"/>
              </a:rPr>
              <a:t> dan </a:t>
            </a:r>
            <a:r>
              <a:rPr lang="en-US" sz="2200" dirty="0" err="1">
                <a:solidFill>
                  <a:srgbClr val="000000"/>
                </a:solidFill>
                <a:latin typeface="Source Sans Pro" panose="020B0503030403020204" pitchFamily="34" charset="0"/>
                <a:ea typeface="Source Sans Pro" panose="020B0503030403020204" pitchFamily="34" charset="0"/>
              </a:rPr>
              <a:t>pengujian</a:t>
            </a:r>
            <a:endParaRPr lang="en-US" sz="2200" dirty="0">
              <a:solidFill>
                <a:srgbClr val="000000"/>
              </a:solidFill>
              <a:latin typeface="Source Sans Pro" panose="020B0503030403020204" pitchFamily="34" charset="0"/>
              <a:ea typeface="Source Sans Pro" panose="020B0503030403020204" pitchFamily="34" charset="0"/>
            </a:endParaRPr>
          </a:p>
        </p:txBody>
      </p:sp>
      <p:pic>
        <p:nvPicPr>
          <p:cNvPr id="8" name="Picture 4">
            <a:extLst>
              <a:ext uri="{FF2B5EF4-FFF2-40B4-BE49-F238E27FC236}">
                <a16:creationId xmlns:a16="http://schemas.microsoft.com/office/drawing/2014/main" id="{2271A20B-75B8-E446-A5B0-F7DC707AE10B}"/>
              </a:ext>
            </a:extLst>
          </p:cNvPr>
          <p:cNvPicPr>
            <a:picLocks noChangeAspect="1"/>
          </p:cNvPicPr>
          <p:nvPr/>
        </p:nvPicPr>
        <p:blipFill rotWithShape="1">
          <a:blip r:embed="rId2">
            <a:clrChange>
              <a:clrFrom>
                <a:srgbClr val="FFFFFF"/>
              </a:clrFrom>
              <a:clrTo>
                <a:srgbClr val="FFFFFF">
                  <a:alpha val="0"/>
                </a:srgbClr>
              </a:clrTo>
            </a:clrChange>
          </a:blip>
          <a:srcRect l="3326" r="9385"/>
          <a:stretch/>
        </p:blipFill>
        <p:spPr>
          <a:xfrm>
            <a:off x="535587" y="2840278"/>
            <a:ext cx="8011317" cy="3112942"/>
          </a:xfrm>
          <a:prstGeom prst="rect">
            <a:avLst/>
          </a:prstGeom>
        </p:spPr>
      </p:pic>
    </p:spTree>
    <p:extLst>
      <p:ext uri="{BB962C8B-B14F-4D97-AF65-F5344CB8AC3E}">
        <p14:creationId xmlns:p14="http://schemas.microsoft.com/office/powerpoint/2010/main" val="610069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228AA5F6-CE56-B649-B734-0F5DFB44DADD}"/>
              </a:ext>
            </a:extLst>
          </p:cNvPr>
          <p:cNvSpPr>
            <a:spLocks noGrp="1"/>
          </p:cNvSpPr>
          <p:nvPr>
            <p:ph type="body" sz="quarter" idx="18"/>
          </p:nvPr>
        </p:nvSpPr>
        <p:spPr/>
        <p:txBody>
          <a:bodyPr/>
          <a:lstStyle/>
          <a:p>
            <a:r>
              <a:rPr lang="en-GB" dirty="0">
                <a:solidFill>
                  <a:schemeClr val="tx2"/>
                </a:solidFill>
              </a:rPr>
              <a:t>Parameter </a:t>
            </a:r>
            <a:r>
              <a:rPr lang="en-GB" dirty="0" err="1">
                <a:solidFill>
                  <a:schemeClr val="tx2"/>
                </a:solidFill>
              </a:rPr>
              <a:t>pemantauan</a:t>
            </a:r>
            <a:r>
              <a:rPr lang="en-GB" dirty="0">
                <a:solidFill>
                  <a:schemeClr val="tx2"/>
                </a:solidFill>
              </a:rPr>
              <a:t> yang </a:t>
            </a:r>
            <a:r>
              <a:rPr lang="en-GB" dirty="0" err="1">
                <a:solidFill>
                  <a:schemeClr val="tx2"/>
                </a:solidFill>
              </a:rPr>
              <a:t>memungkinkan</a:t>
            </a:r>
            <a:r>
              <a:rPr lang="en-GB" dirty="0">
                <a:solidFill>
                  <a:schemeClr val="tx2"/>
                </a:solidFill>
              </a:rPr>
              <a:t> </a:t>
            </a:r>
            <a:r>
              <a:rPr lang="en-GB" dirty="0" err="1">
                <a:solidFill>
                  <a:schemeClr val="tx2"/>
                </a:solidFill>
              </a:rPr>
              <a:t>untuk</a:t>
            </a:r>
            <a:r>
              <a:rPr lang="en-GB" dirty="0">
                <a:solidFill>
                  <a:schemeClr val="tx2"/>
                </a:solidFill>
              </a:rPr>
              <a:t> </a:t>
            </a:r>
            <a:r>
              <a:rPr lang="en-GB" dirty="0" err="1">
                <a:solidFill>
                  <a:schemeClr val="tx2"/>
                </a:solidFill>
              </a:rPr>
              <a:t>setiap</a:t>
            </a:r>
            <a:r>
              <a:rPr lang="en-GB" dirty="0">
                <a:solidFill>
                  <a:schemeClr val="tx2"/>
                </a:solidFill>
              </a:rPr>
              <a:t> </a:t>
            </a:r>
            <a:r>
              <a:rPr lang="en-GB" dirty="0" err="1">
                <a:solidFill>
                  <a:schemeClr val="tx2"/>
                </a:solidFill>
              </a:rPr>
              <a:t>langkah</a:t>
            </a:r>
            <a:r>
              <a:rPr lang="en-GB" dirty="0">
                <a:solidFill>
                  <a:schemeClr val="tx2"/>
                </a:solidFill>
              </a:rPr>
              <a:t> </a:t>
            </a:r>
            <a:r>
              <a:rPr lang="en-GB" dirty="0" err="1">
                <a:solidFill>
                  <a:schemeClr val="tx2"/>
                </a:solidFill>
              </a:rPr>
              <a:t>sanitasi</a:t>
            </a:r>
            <a:r>
              <a:rPr lang="en-GB" dirty="0">
                <a:solidFill>
                  <a:schemeClr val="tx2"/>
                </a:solidFill>
              </a:rPr>
              <a:t>:</a:t>
            </a:r>
          </a:p>
        </p:txBody>
      </p:sp>
      <p:pic>
        <p:nvPicPr>
          <p:cNvPr id="9" name="Grafik 8">
            <a:extLst>
              <a:ext uri="{FF2B5EF4-FFF2-40B4-BE49-F238E27FC236}">
                <a16:creationId xmlns:a16="http://schemas.microsoft.com/office/drawing/2014/main" id="{EF22A98E-12DB-E640-A46B-F08C63E08012}"/>
              </a:ext>
            </a:extLst>
          </p:cNvPr>
          <p:cNvPicPr>
            <a:picLocks noChangeAspect="1"/>
          </p:cNvPicPr>
          <p:nvPr/>
        </p:nvPicPr>
        <p:blipFill>
          <a:blip r:embed="rId2"/>
          <a:stretch>
            <a:fillRect/>
          </a:stretch>
        </p:blipFill>
        <p:spPr>
          <a:xfrm>
            <a:off x="1089198" y="1699395"/>
            <a:ext cx="896957" cy="1336661"/>
          </a:xfrm>
          <a:prstGeom prst="rect">
            <a:avLst/>
          </a:prstGeom>
        </p:spPr>
      </p:pic>
      <p:sp>
        <p:nvSpPr>
          <p:cNvPr id="10" name="1 Marcador de texto">
            <a:extLst>
              <a:ext uri="{FF2B5EF4-FFF2-40B4-BE49-F238E27FC236}">
                <a16:creationId xmlns:a16="http://schemas.microsoft.com/office/drawing/2014/main" id="{010684D2-AE95-B446-89D5-0BE459646F64}"/>
              </a:ext>
            </a:extLst>
          </p:cNvPr>
          <p:cNvSpPr txBox="1">
            <a:spLocks/>
          </p:cNvSpPr>
          <p:nvPr/>
        </p:nvSpPr>
        <p:spPr>
          <a:xfrm>
            <a:off x="2163055" y="2179930"/>
            <a:ext cx="1178525"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20000"/>
              </a:spcBef>
              <a:defRPr/>
            </a:pPr>
            <a:r>
              <a:rPr lang="en-AU" sz="2200" b="1" dirty="0">
                <a:solidFill>
                  <a:schemeClr val="tx2"/>
                </a:solidFill>
                <a:latin typeface="Source Sans Pro" panose="020B0503030403020204" pitchFamily="34" charset="0"/>
                <a:ea typeface="Source Sans Pro" panose="020B0503030403020204" pitchFamily="34" charset="0"/>
              </a:rPr>
              <a:t>Toilet</a:t>
            </a:r>
          </a:p>
          <a:p>
            <a:pPr algn="ctr">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p:txBody>
      </p:sp>
      <p:sp>
        <p:nvSpPr>
          <p:cNvPr id="11" name="2 Marcador de texto">
            <a:extLst>
              <a:ext uri="{FF2B5EF4-FFF2-40B4-BE49-F238E27FC236}">
                <a16:creationId xmlns:a16="http://schemas.microsoft.com/office/drawing/2014/main" id="{3EA37F22-D390-944A-B757-47FBAA5AEE5E}"/>
              </a:ext>
            </a:extLst>
          </p:cNvPr>
          <p:cNvSpPr txBox="1">
            <a:spLocks/>
          </p:cNvSpPr>
          <p:nvPr/>
        </p:nvSpPr>
        <p:spPr>
          <a:xfrm>
            <a:off x="4942357" y="3591769"/>
            <a:ext cx="4157813" cy="7345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err="1">
                <a:solidFill>
                  <a:srgbClr val="000000"/>
                </a:solidFill>
                <a:latin typeface="Source Sans Pro" panose="020B0503030403020204" pitchFamily="34" charset="0"/>
                <a:ea typeface="Source Sans Pro" panose="020B0503030403020204" pitchFamily="34" charset="0"/>
              </a:rPr>
              <a:t>Kondisi</a:t>
            </a:r>
            <a:r>
              <a:rPr lang="en-US" sz="2000" dirty="0">
                <a:solidFill>
                  <a:srgbClr val="000000"/>
                </a:solidFill>
                <a:latin typeface="Source Sans Pro" panose="020B0503030403020204" pitchFamily="34" charset="0"/>
                <a:ea typeface="Source Sans Pro" panose="020B0503030403020204" pitchFamily="34" charset="0"/>
              </a:rPr>
              <a:t> </a:t>
            </a:r>
            <a:r>
              <a:rPr lang="en-US" sz="2000" dirty="0" err="1">
                <a:solidFill>
                  <a:srgbClr val="000000"/>
                </a:solidFill>
                <a:latin typeface="Source Sans Pro" panose="020B0503030403020204" pitchFamily="34" charset="0"/>
                <a:ea typeface="Source Sans Pro" panose="020B0503030403020204" pitchFamily="34" charset="0"/>
              </a:rPr>
              <a:t>pelat</a:t>
            </a:r>
            <a:r>
              <a:rPr lang="en-US" sz="2000" dirty="0">
                <a:solidFill>
                  <a:srgbClr val="000000"/>
                </a:solidFill>
                <a:latin typeface="Source Sans Pro" panose="020B0503030403020204" pitchFamily="34" charset="0"/>
                <a:ea typeface="Source Sans Pro" panose="020B0503030403020204" pitchFamily="34" charset="0"/>
              </a:rPr>
              <a:t> </a:t>
            </a:r>
            <a:r>
              <a:rPr lang="en-US" sz="2000" dirty="0" err="1">
                <a:solidFill>
                  <a:srgbClr val="000000"/>
                </a:solidFill>
                <a:latin typeface="Source Sans Pro" panose="020B0503030403020204" pitchFamily="34" charset="0"/>
                <a:ea typeface="Source Sans Pro" panose="020B0503030403020204" pitchFamily="34" charset="0"/>
              </a:rPr>
              <a:t>penutup</a:t>
            </a:r>
            <a:r>
              <a:rPr lang="en-US" sz="2000" dirty="0">
                <a:solidFill>
                  <a:srgbClr val="000000"/>
                </a:solidFill>
                <a:latin typeface="Source Sans Pro" panose="020B0503030403020204" pitchFamily="34" charset="0"/>
                <a:ea typeface="Source Sans Pro" panose="020B0503030403020204" pitchFamily="34" charset="0"/>
              </a:rPr>
              <a:t>.</a:t>
            </a:r>
          </a:p>
          <a:p>
            <a:r>
              <a:rPr lang="en-US" sz="2000" dirty="0" err="1">
                <a:solidFill>
                  <a:srgbClr val="000000"/>
                </a:solidFill>
                <a:latin typeface="Source Sans Pro" panose="020B0503030403020204" pitchFamily="34" charset="0"/>
                <a:ea typeface="Source Sans Pro" panose="020B0503030403020204" pitchFamily="34" charset="0"/>
              </a:rPr>
              <a:t>Luapan</a:t>
            </a:r>
            <a:r>
              <a:rPr lang="en-US" sz="2000" dirty="0">
                <a:solidFill>
                  <a:srgbClr val="000000"/>
                </a:solidFill>
                <a:latin typeface="Source Sans Pro" panose="020B0503030403020204" pitchFamily="34" charset="0"/>
                <a:ea typeface="Source Sans Pro" panose="020B0503030403020204" pitchFamily="34" charset="0"/>
              </a:rPr>
              <a:t> yang </a:t>
            </a:r>
            <a:r>
              <a:rPr lang="en-US" sz="2000" dirty="0" err="1">
                <a:solidFill>
                  <a:srgbClr val="000000"/>
                </a:solidFill>
                <a:latin typeface="Source Sans Pro" panose="020B0503030403020204" pitchFamily="34" charset="0"/>
                <a:ea typeface="Source Sans Pro" panose="020B0503030403020204" pitchFamily="34" charset="0"/>
              </a:rPr>
              <a:t>terlihat</a:t>
            </a:r>
            <a:r>
              <a:rPr lang="en-US" sz="2000" dirty="0">
                <a:solidFill>
                  <a:srgbClr val="000000"/>
                </a:solidFill>
                <a:latin typeface="Source Sans Pro" panose="020B0503030403020204" pitchFamily="34" charset="0"/>
                <a:ea typeface="Source Sans Pro" panose="020B0503030403020204" pitchFamily="34" charset="0"/>
              </a:rPr>
              <a:t>/</a:t>
            </a:r>
            <a:r>
              <a:rPr lang="en-US" sz="2000" dirty="0" err="1">
                <a:solidFill>
                  <a:srgbClr val="000000"/>
                </a:solidFill>
                <a:latin typeface="Source Sans Pro" panose="020B0503030403020204" pitchFamily="34" charset="0"/>
                <a:ea typeface="Source Sans Pro" panose="020B0503030403020204" pitchFamily="34" charset="0"/>
              </a:rPr>
              <a:t>dilaporkan</a:t>
            </a:r>
            <a:r>
              <a:rPr lang="en-US" sz="2000" dirty="0">
                <a:solidFill>
                  <a:srgbClr val="000000"/>
                </a:solidFill>
                <a:latin typeface="Source Sans Pro" panose="020B0503030403020204" pitchFamily="34" charset="0"/>
                <a:ea typeface="Source Sans Pro" panose="020B0503030403020204" pitchFamily="34" charset="0"/>
              </a:rPr>
              <a:t>.</a:t>
            </a:r>
          </a:p>
        </p:txBody>
      </p:sp>
      <p:sp>
        <p:nvSpPr>
          <p:cNvPr id="12" name="2 Marcador de texto">
            <a:extLst>
              <a:ext uri="{FF2B5EF4-FFF2-40B4-BE49-F238E27FC236}">
                <a16:creationId xmlns:a16="http://schemas.microsoft.com/office/drawing/2014/main" id="{35534D6A-4B2C-B44A-9496-A6F61BCF4B32}"/>
              </a:ext>
            </a:extLst>
          </p:cNvPr>
          <p:cNvSpPr txBox="1">
            <a:spLocks/>
          </p:cNvSpPr>
          <p:nvPr/>
        </p:nvSpPr>
        <p:spPr>
          <a:xfrm>
            <a:off x="94881" y="3429000"/>
            <a:ext cx="4477119" cy="12200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err="1">
                <a:solidFill>
                  <a:srgbClr val="000000"/>
                </a:solidFill>
                <a:latin typeface="Source Sans Pro" panose="020B0503030403020204" pitchFamily="34" charset="0"/>
                <a:ea typeface="Source Sans Pro" panose="020B0503030403020204" pitchFamily="34" charset="0"/>
              </a:rPr>
              <a:t>Ketersediaan</a:t>
            </a:r>
            <a:r>
              <a:rPr lang="en-US" sz="2000" dirty="0">
                <a:solidFill>
                  <a:srgbClr val="000000"/>
                </a:solidFill>
                <a:latin typeface="Source Sans Pro" panose="020B0503030403020204" pitchFamily="34" charset="0"/>
                <a:ea typeface="Source Sans Pro" panose="020B0503030403020204" pitchFamily="34" charset="0"/>
              </a:rPr>
              <a:t>, </a:t>
            </a:r>
            <a:r>
              <a:rPr lang="en-US" sz="2000" dirty="0" err="1">
                <a:solidFill>
                  <a:srgbClr val="000000"/>
                </a:solidFill>
                <a:latin typeface="Source Sans Pro" panose="020B0503030403020204" pitchFamily="34" charset="0"/>
                <a:ea typeface="Source Sans Pro" panose="020B0503030403020204" pitchFamily="34" charset="0"/>
              </a:rPr>
              <a:t>aksesibilitas</a:t>
            </a:r>
            <a:r>
              <a:rPr lang="en-US" sz="2000" dirty="0">
                <a:solidFill>
                  <a:srgbClr val="000000"/>
                </a:solidFill>
                <a:latin typeface="Source Sans Pro" panose="020B0503030403020204" pitchFamily="34" charset="0"/>
                <a:ea typeface="Source Sans Pro" panose="020B0503030403020204" pitchFamily="34" charset="0"/>
              </a:rPr>
              <a:t>, dan </a:t>
            </a:r>
            <a:r>
              <a:rPr lang="en-US" sz="2000" dirty="0" err="1">
                <a:solidFill>
                  <a:srgbClr val="000000"/>
                </a:solidFill>
                <a:latin typeface="Source Sans Pro" panose="020B0503030403020204" pitchFamily="34" charset="0"/>
                <a:ea typeface="Source Sans Pro" panose="020B0503030403020204" pitchFamily="34" charset="0"/>
              </a:rPr>
              <a:t>privasi</a:t>
            </a:r>
            <a:r>
              <a:rPr lang="en-US" sz="2000" dirty="0">
                <a:solidFill>
                  <a:srgbClr val="000000"/>
                </a:solidFill>
                <a:latin typeface="Source Sans Pro" panose="020B0503030403020204" pitchFamily="34" charset="0"/>
                <a:ea typeface="Source Sans Pro" panose="020B0503030403020204" pitchFamily="34" charset="0"/>
              </a:rPr>
              <a:t> </a:t>
            </a:r>
            <a:r>
              <a:rPr lang="en-US" sz="2000" dirty="0" err="1">
                <a:solidFill>
                  <a:srgbClr val="000000"/>
                </a:solidFill>
                <a:latin typeface="Source Sans Pro" panose="020B0503030403020204" pitchFamily="34" charset="0"/>
                <a:ea typeface="Source Sans Pro" panose="020B0503030403020204" pitchFamily="34" charset="0"/>
              </a:rPr>
              <a:t>fasilitas</a:t>
            </a:r>
            <a:r>
              <a:rPr lang="en-US" sz="2000" dirty="0">
                <a:solidFill>
                  <a:srgbClr val="000000"/>
                </a:solidFill>
                <a:latin typeface="Source Sans Pro" panose="020B0503030403020204" pitchFamily="34" charset="0"/>
                <a:ea typeface="Source Sans Pro" panose="020B0503030403020204" pitchFamily="34" charset="0"/>
              </a:rPr>
              <a:t> toilet.</a:t>
            </a:r>
          </a:p>
          <a:p>
            <a:r>
              <a:rPr lang="en-US" sz="2000" dirty="0">
                <a:solidFill>
                  <a:srgbClr val="000000"/>
                </a:solidFill>
                <a:latin typeface="Source Sans Pro" panose="020B0503030403020204" pitchFamily="34" charset="0"/>
                <a:ea typeface="Source Sans Pro" panose="020B0503030403020204" pitchFamily="34" charset="0"/>
              </a:rPr>
              <a:t>Kebersihan.</a:t>
            </a:r>
          </a:p>
        </p:txBody>
      </p:sp>
      <p:sp>
        <p:nvSpPr>
          <p:cNvPr id="13" name="1 Marcador de texto">
            <a:extLst>
              <a:ext uri="{FF2B5EF4-FFF2-40B4-BE49-F238E27FC236}">
                <a16:creationId xmlns:a16="http://schemas.microsoft.com/office/drawing/2014/main" id="{7ECC7B01-81D2-1D45-B98D-7B6AAD9D754E}"/>
              </a:ext>
            </a:extLst>
          </p:cNvPr>
          <p:cNvSpPr txBox="1">
            <a:spLocks/>
          </p:cNvSpPr>
          <p:nvPr/>
        </p:nvSpPr>
        <p:spPr>
          <a:xfrm>
            <a:off x="6389119" y="2000428"/>
            <a:ext cx="2696983" cy="734593"/>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2200" b="1" dirty="0" err="1">
                <a:solidFill>
                  <a:schemeClr val="tx2"/>
                </a:solidFill>
                <a:latin typeface="Source Sans Pro" panose="020B0503030403020204" pitchFamily="34" charset="0"/>
                <a:ea typeface="Source Sans Pro" panose="020B0503030403020204" pitchFamily="34" charset="0"/>
              </a:rPr>
              <a:t>Penahanan-penyimpanan</a:t>
            </a:r>
            <a:r>
              <a:rPr lang="en-AU" sz="2200" b="1" dirty="0">
                <a:solidFill>
                  <a:schemeClr val="tx2"/>
                </a:solidFill>
                <a:latin typeface="Source Sans Pro" panose="020B0503030403020204" pitchFamily="34" charset="0"/>
                <a:ea typeface="Source Sans Pro" panose="020B0503030403020204" pitchFamily="34" charset="0"/>
              </a:rPr>
              <a:t>/</a:t>
            </a:r>
          </a:p>
          <a:p>
            <a:pPr algn="ctr">
              <a:lnSpc>
                <a:spcPct val="100000"/>
              </a:lnSpc>
              <a:spcBef>
                <a:spcPct val="20000"/>
              </a:spcBef>
              <a:defRPr/>
            </a:pPr>
            <a:r>
              <a:rPr lang="en-AU" sz="2200" b="1" dirty="0" err="1">
                <a:solidFill>
                  <a:schemeClr val="tx2"/>
                </a:solidFill>
                <a:latin typeface="Source Sans Pro" panose="020B0503030403020204" pitchFamily="34" charset="0"/>
                <a:ea typeface="Source Sans Pro" panose="020B0503030403020204" pitchFamily="34" charset="0"/>
              </a:rPr>
              <a:t>pengolahan</a:t>
            </a:r>
            <a:endParaRPr lang="en-AU" sz="2200" b="1" dirty="0">
              <a:solidFill>
                <a:schemeClr val="tx2"/>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p:txBody>
      </p:sp>
      <p:pic>
        <p:nvPicPr>
          <p:cNvPr id="14" name="Grafik 13">
            <a:extLst>
              <a:ext uri="{FF2B5EF4-FFF2-40B4-BE49-F238E27FC236}">
                <a16:creationId xmlns:a16="http://schemas.microsoft.com/office/drawing/2014/main" id="{11F4E144-71C4-754C-9594-B6FC4E3B877A}"/>
              </a:ext>
            </a:extLst>
          </p:cNvPr>
          <p:cNvPicPr>
            <a:picLocks noChangeAspect="1"/>
          </p:cNvPicPr>
          <p:nvPr/>
        </p:nvPicPr>
        <p:blipFill>
          <a:blip r:embed="rId3"/>
          <a:stretch>
            <a:fillRect/>
          </a:stretch>
        </p:blipFill>
        <p:spPr>
          <a:xfrm>
            <a:off x="4761162" y="2090201"/>
            <a:ext cx="1764337" cy="734594"/>
          </a:xfrm>
          <a:prstGeom prst="rect">
            <a:avLst/>
          </a:prstGeom>
        </p:spPr>
      </p:pic>
      <p:sp>
        <p:nvSpPr>
          <p:cNvPr id="17" name="2 Marcador de texto">
            <a:extLst>
              <a:ext uri="{FF2B5EF4-FFF2-40B4-BE49-F238E27FC236}">
                <a16:creationId xmlns:a16="http://schemas.microsoft.com/office/drawing/2014/main" id="{4EC44CC6-27F7-C044-9954-80DD88A4148C}"/>
              </a:ext>
            </a:extLst>
          </p:cNvPr>
          <p:cNvSpPr txBox="1">
            <a:spLocks/>
          </p:cNvSpPr>
          <p:nvPr/>
        </p:nvSpPr>
        <p:spPr>
          <a:xfrm>
            <a:off x="-48886" y="4718035"/>
            <a:ext cx="4477119" cy="840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err="1">
                <a:solidFill>
                  <a:schemeClr val="tx2"/>
                </a:solidFill>
                <a:latin typeface="Source Sans Pro" panose="020B0503030403020204" pitchFamily="34" charset="0"/>
                <a:ea typeface="Source Sans Pro" panose="020B0503030403020204" pitchFamily="34" charset="0"/>
              </a:rPr>
              <a:t>Pemeriksaan</a:t>
            </a:r>
            <a:r>
              <a:rPr lang="en-US" sz="2000" dirty="0">
                <a:solidFill>
                  <a:schemeClr val="tx2"/>
                </a:solidFill>
                <a:latin typeface="Source Sans Pro" panose="020B0503030403020204" pitchFamily="34" charset="0"/>
                <a:ea typeface="Source Sans Pro" panose="020B0503030403020204" pitchFamily="34" charset="0"/>
              </a:rPr>
              <a:t> tempat </a:t>
            </a:r>
            <a:r>
              <a:rPr lang="en-US" sz="2000" dirty="0" err="1">
                <a:solidFill>
                  <a:schemeClr val="tx2"/>
                </a:solidFill>
                <a:latin typeface="Source Sans Pro" panose="020B0503030403020204" pitchFamily="34" charset="0"/>
                <a:ea typeface="Source Sans Pro" panose="020B0503030403020204" pitchFamily="34" charset="0"/>
              </a:rPr>
              <a:t>tinggal</a:t>
            </a:r>
            <a:r>
              <a:rPr lang="en-US" sz="2000" dirty="0">
                <a:solidFill>
                  <a:schemeClr val="tx2"/>
                </a:solidFill>
                <a:latin typeface="Source Sans Pro" panose="020B0503030403020204" pitchFamily="34" charset="0"/>
                <a:ea typeface="Source Sans Pro" panose="020B0503030403020204" pitchFamily="34" charset="0"/>
              </a:rPr>
              <a:t> dan </a:t>
            </a:r>
            <a:r>
              <a:rPr lang="en-US" sz="2000" dirty="0" err="1">
                <a:solidFill>
                  <a:schemeClr val="tx2"/>
                </a:solidFill>
                <a:latin typeface="Source Sans Pro" panose="020B0503030403020204" pitchFamily="34" charset="0"/>
                <a:ea typeface="Source Sans Pro" panose="020B0503030403020204" pitchFamily="34" charset="0"/>
              </a:rPr>
              <a:t>bangunan</a:t>
            </a:r>
            <a:endParaRPr lang="en-US" sz="2000" dirty="0">
              <a:solidFill>
                <a:schemeClr val="tx2"/>
              </a:solidFill>
              <a:latin typeface="Source Sans Pro" panose="020B0503030403020204" pitchFamily="34" charset="0"/>
              <a:ea typeface="Source Sans Pro" panose="020B0503030403020204" pitchFamily="34" charset="0"/>
            </a:endParaRPr>
          </a:p>
          <a:p>
            <a:pPr marL="0" indent="0" algn="ctr">
              <a:buNone/>
            </a:pPr>
            <a:r>
              <a:rPr lang="en-US" sz="2000" dirty="0" err="1">
                <a:solidFill>
                  <a:schemeClr val="tx2"/>
                </a:solidFill>
                <a:latin typeface="Source Sans Pro" panose="020B0503030403020204" pitchFamily="34" charset="0"/>
                <a:ea typeface="Source Sans Pro" panose="020B0503030403020204" pitchFamily="34" charset="0"/>
              </a:rPr>
              <a:t>Secara</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rutin</a:t>
            </a:r>
            <a:r>
              <a:rPr lang="en-US" sz="2000" dirty="0">
                <a:solidFill>
                  <a:schemeClr val="tx2"/>
                </a:solidFill>
                <a:latin typeface="Source Sans Pro" panose="020B0503030403020204" pitchFamily="34" charset="0"/>
                <a:ea typeface="Source Sans Pro" panose="020B0503030403020204" pitchFamily="34" charset="0"/>
              </a:rPr>
              <a:t>, dalam </a:t>
            </a:r>
            <a:r>
              <a:rPr lang="en-US" sz="2000" dirty="0" err="1">
                <a:solidFill>
                  <a:schemeClr val="tx2"/>
                </a:solidFill>
                <a:latin typeface="Source Sans Pro" panose="020B0503030403020204" pitchFamily="34" charset="0"/>
                <a:ea typeface="Source Sans Pro" panose="020B0503030403020204" pitchFamily="34" charset="0"/>
              </a:rPr>
              <a:t>survei</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berkala</a:t>
            </a:r>
            <a:r>
              <a:rPr lang="en-US" sz="2000" dirty="0">
                <a:solidFill>
                  <a:schemeClr val="tx2"/>
                </a:solidFill>
                <a:latin typeface="Source Sans Pro" panose="020B0503030403020204" pitchFamily="34" charset="0"/>
                <a:ea typeface="Source Sans Pro" panose="020B0503030403020204" pitchFamily="34" charset="0"/>
              </a:rPr>
              <a:t>/</a:t>
            </a:r>
            <a:r>
              <a:rPr lang="en-US" sz="2000" dirty="0" err="1">
                <a:solidFill>
                  <a:schemeClr val="tx2"/>
                </a:solidFill>
                <a:latin typeface="Source Sans Pro" panose="020B0503030403020204" pitchFamily="34" charset="0"/>
                <a:ea typeface="Source Sans Pro" panose="020B0503030403020204" pitchFamily="34" charset="0"/>
              </a:rPr>
              <a:t>khusus</a:t>
            </a:r>
            <a:r>
              <a:rPr lang="en-US" sz="2000" dirty="0">
                <a:solidFill>
                  <a:schemeClr val="tx2"/>
                </a:solidFill>
                <a:latin typeface="Source Sans Pro" panose="020B0503030403020204" pitchFamily="34" charset="0"/>
                <a:ea typeface="Source Sans Pro" panose="020B0503030403020204" pitchFamily="34" charset="0"/>
              </a:rPr>
              <a:t> atau dalam </a:t>
            </a:r>
            <a:r>
              <a:rPr lang="en-US" sz="2000" dirty="0" err="1">
                <a:solidFill>
                  <a:schemeClr val="tx2"/>
                </a:solidFill>
                <a:latin typeface="Source Sans Pro" panose="020B0503030403020204" pitchFamily="34" charset="0"/>
                <a:ea typeface="Source Sans Pro" panose="020B0503030403020204" pitchFamily="34" charset="0"/>
              </a:rPr>
              <a:t>sensus</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nasional</a:t>
            </a:r>
            <a:endParaRPr lang="en-US" sz="2000" dirty="0">
              <a:solidFill>
                <a:schemeClr val="tx2"/>
              </a:solidFill>
              <a:latin typeface="Source Sans Pro" panose="020B0503030403020204" pitchFamily="34" charset="0"/>
              <a:ea typeface="Source Sans Pro" panose="020B0503030403020204" pitchFamily="34" charset="0"/>
            </a:endParaRPr>
          </a:p>
        </p:txBody>
      </p:sp>
      <p:sp>
        <p:nvSpPr>
          <p:cNvPr id="18" name="2 Marcador de texto">
            <a:extLst>
              <a:ext uri="{FF2B5EF4-FFF2-40B4-BE49-F238E27FC236}">
                <a16:creationId xmlns:a16="http://schemas.microsoft.com/office/drawing/2014/main" id="{F11DD922-5BDE-E44D-8F82-342B98EA9D1E}"/>
              </a:ext>
            </a:extLst>
          </p:cNvPr>
          <p:cNvSpPr txBox="1">
            <a:spLocks/>
          </p:cNvSpPr>
          <p:nvPr/>
        </p:nvSpPr>
        <p:spPr>
          <a:xfrm>
            <a:off x="4486952" y="4581005"/>
            <a:ext cx="4477119" cy="963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err="1">
                <a:solidFill>
                  <a:schemeClr val="tx2"/>
                </a:solidFill>
                <a:latin typeface="Source Sans Pro" panose="020B0503030403020204" pitchFamily="34" charset="0"/>
                <a:ea typeface="Source Sans Pro" panose="020B0503030403020204" pitchFamily="34" charset="0"/>
              </a:rPr>
              <a:t>Pemeriksaan</a:t>
            </a:r>
            <a:r>
              <a:rPr lang="en-US" sz="2000" dirty="0">
                <a:solidFill>
                  <a:schemeClr val="tx2"/>
                </a:solidFill>
                <a:latin typeface="Source Sans Pro" panose="020B0503030403020204" pitchFamily="34" charset="0"/>
                <a:ea typeface="Source Sans Pro" panose="020B0503030403020204" pitchFamily="34" charset="0"/>
              </a:rPr>
              <a:t> tempat </a:t>
            </a:r>
            <a:r>
              <a:rPr lang="en-US" sz="2000" dirty="0" err="1">
                <a:solidFill>
                  <a:schemeClr val="tx2"/>
                </a:solidFill>
                <a:latin typeface="Source Sans Pro" panose="020B0503030403020204" pitchFamily="34" charset="0"/>
                <a:ea typeface="Source Sans Pro" panose="020B0503030403020204" pitchFamily="34" charset="0"/>
              </a:rPr>
              <a:t>tinggal</a:t>
            </a:r>
            <a:r>
              <a:rPr lang="en-US" sz="2000" dirty="0">
                <a:solidFill>
                  <a:schemeClr val="tx2"/>
                </a:solidFill>
                <a:latin typeface="Source Sans Pro" panose="020B0503030403020204" pitchFamily="34" charset="0"/>
                <a:ea typeface="Source Sans Pro" panose="020B0503030403020204" pitchFamily="34" charset="0"/>
              </a:rPr>
              <a:t> dan </a:t>
            </a:r>
            <a:r>
              <a:rPr lang="en-US" sz="2000" dirty="0" err="1">
                <a:solidFill>
                  <a:schemeClr val="tx2"/>
                </a:solidFill>
                <a:latin typeface="Source Sans Pro" panose="020B0503030403020204" pitchFamily="34" charset="0"/>
                <a:ea typeface="Source Sans Pro" panose="020B0503030403020204" pitchFamily="34" charset="0"/>
              </a:rPr>
              <a:t>bangunan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secara</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rutin</a:t>
            </a:r>
            <a:r>
              <a:rPr lang="en-US" sz="2000" dirty="0">
                <a:solidFill>
                  <a:schemeClr val="tx2"/>
                </a:solidFill>
                <a:latin typeface="Source Sans Pro" panose="020B0503030403020204" pitchFamily="34" charset="0"/>
                <a:ea typeface="Source Sans Pro" panose="020B0503030403020204" pitchFamily="34" charset="0"/>
              </a:rPr>
              <a:t>, dalam </a:t>
            </a:r>
            <a:r>
              <a:rPr lang="en-US" sz="2000" dirty="0" err="1">
                <a:solidFill>
                  <a:schemeClr val="tx2"/>
                </a:solidFill>
                <a:latin typeface="Source Sans Pro" panose="020B0503030403020204" pitchFamily="34" charset="0"/>
                <a:ea typeface="Source Sans Pro" panose="020B0503030403020204" pitchFamily="34" charset="0"/>
              </a:rPr>
              <a:t>survei</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berkala</a:t>
            </a:r>
            <a:r>
              <a:rPr lang="en-US" sz="2000" dirty="0">
                <a:solidFill>
                  <a:schemeClr val="tx2"/>
                </a:solidFill>
                <a:latin typeface="Source Sans Pro" panose="020B0503030403020204" pitchFamily="34" charset="0"/>
                <a:ea typeface="Source Sans Pro" panose="020B0503030403020204" pitchFamily="34" charset="0"/>
              </a:rPr>
              <a:t>/</a:t>
            </a:r>
            <a:r>
              <a:rPr lang="en-US" sz="2000" dirty="0" err="1">
                <a:solidFill>
                  <a:schemeClr val="tx2"/>
                </a:solidFill>
                <a:latin typeface="Source Sans Pro" panose="020B0503030403020204" pitchFamily="34" charset="0"/>
                <a:ea typeface="Source Sans Pro" panose="020B0503030403020204" pitchFamily="34" charset="0"/>
              </a:rPr>
              <a:t>khusus</a:t>
            </a:r>
            <a:r>
              <a:rPr lang="en-US" sz="2000" dirty="0">
                <a:solidFill>
                  <a:schemeClr val="tx2"/>
                </a:solidFill>
                <a:latin typeface="Source Sans Pro" panose="020B0503030403020204" pitchFamily="34" charset="0"/>
                <a:ea typeface="Source Sans Pro" panose="020B0503030403020204" pitchFamily="34" charset="0"/>
              </a:rPr>
              <a:t> atau dalam </a:t>
            </a:r>
            <a:r>
              <a:rPr lang="en-US" sz="2000" dirty="0" err="1">
                <a:solidFill>
                  <a:schemeClr val="tx2"/>
                </a:solidFill>
                <a:latin typeface="Source Sans Pro" panose="020B0503030403020204" pitchFamily="34" charset="0"/>
                <a:ea typeface="Source Sans Pro" panose="020B0503030403020204" pitchFamily="34" charset="0"/>
              </a:rPr>
              <a:t>sensus</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nasional</a:t>
            </a:r>
            <a:endParaRPr lang="en-US" sz="2000" dirty="0">
              <a:solidFill>
                <a:schemeClr val="tx2"/>
              </a:solidFill>
              <a:latin typeface="Source Sans Pro" panose="020B0503030403020204" pitchFamily="34" charset="0"/>
              <a:ea typeface="Source Sans Pro" panose="020B0503030403020204" pitchFamily="34" charset="0"/>
            </a:endParaRPr>
          </a:p>
        </p:txBody>
      </p:sp>
      <p:sp>
        <p:nvSpPr>
          <p:cNvPr id="21" name="Rectangular Callout 20">
            <a:extLst>
              <a:ext uri="{FF2B5EF4-FFF2-40B4-BE49-F238E27FC236}">
                <a16:creationId xmlns:a16="http://schemas.microsoft.com/office/drawing/2014/main" id="{CB88C703-6DA7-1346-9F22-877404374258}"/>
              </a:ext>
            </a:extLst>
          </p:cNvPr>
          <p:cNvSpPr/>
          <p:nvPr/>
        </p:nvSpPr>
        <p:spPr>
          <a:xfrm>
            <a:off x="7427644" y="64951"/>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Pedoman</a:t>
            </a:r>
            <a:r>
              <a:rPr lang="en-GB" sz="1500" dirty="0">
                <a:solidFill>
                  <a:schemeClr val="bg1"/>
                </a:solidFill>
                <a:latin typeface="Source Sans Pro" panose="020B0503030403020204" pitchFamily="34" charset="0"/>
                <a:ea typeface="Source Sans Pro" panose="020B0503030403020204" pitchFamily="34" charset="0"/>
              </a:rPr>
              <a:t> WHO</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Sub bab4.6.2</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 70</a:t>
            </a:r>
          </a:p>
        </p:txBody>
      </p:sp>
      <p:sp>
        <p:nvSpPr>
          <p:cNvPr id="22" name="Rectangular Callout 21">
            <a:extLst>
              <a:ext uri="{FF2B5EF4-FFF2-40B4-BE49-F238E27FC236}">
                <a16:creationId xmlns:a16="http://schemas.microsoft.com/office/drawing/2014/main" id="{2AE20DFA-418F-7F4E-9B2D-6D2668EFEC14}"/>
              </a:ext>
            </a:extLst>
          </p:cNvPr>
          <p:cNvSpPr/>
          <p:nvPr/>
        </p:nvSpPr>
        <p:spPr>
          <a:xfrm>
            <a:off x="5805498" y="53625"/>
            <a:ext cx="1622145"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Catatan</a:t>
            </a:r>
            <a:r>
              <a:rPr lang="en-GB" sz="1500" dirty="0">
                <a:solidFill>
                  <a:schemeClr val="bg1"/>
                </a:solidFill>
                <a:latin typeface="Source Sans Pro" panose="020B0503030403020204" pitchFamily="34" charset="0"/>
                <a:ea typeface="Source Sans Pro" panose="020B0503030403020204" pitchFamily="34" charset="0"/>
              </a:rPr>
              <a:t> </a:t>
            </a:r>
            <a:r>
              <a:rPr lang="en-GB" sz="1500" dirty="0" err="1">
                <a:solidFill>
                  <a:schemeClr val="bg1"/>
                </a:solidFill>
                <a:latin typeface="Source Sans Pro" panose="020B0503030403020204" pitchFamily="34" charset="0"/>
                <a:ea typeface="Source Sans Pro" panose="020B0503030403020204" pitchFamily="34" charset="0"/>
              </a:rPr>
              <a:t>panduan</a:t>
            </a: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5.1, Hal 79</a:t>
            </a:r>
          </a:p>
        </p:txBody>
      </p:sp>
      <p:cxnSp>
        <p:nvCxnSpPr>
          <p:cNvPr id="15" name="Straight Connector 14">
            <a:extLst>
              <a:ext uri="{FF2B5EF4-FFF2-40B4-BE49-F238E27FC236}">
                <a16:creationId xmlns:a16="http://schemas.microsoft.com/office/drawing/2014/main" id="{472E3F1C-3FB5-FB4E-BBB0-BD252F7E328D}"/>
              </a:ext>
            </a:extLst>
          </p:cNvPr>
          <p:cNvCxnSpPr>
            <a:cxnSpLocks/>
          </p:cNvCxnSpPr>
          <p:nvPr/>
        </p:nvCxnSpPr>
        <p:spPr>
          <a:xfrm rot="10800000">
            <a:off x="4589381" y="1734486"/>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F783F04-E339-C8CE-AEB8-8CC228FBCE04}"/>
              </a:ext>
            </a:extLst>
          </p:cNvPr>
          <p:cNvPicPr>
            <a:picLocks noChangeAspect="1"/>
          </p:cNvPicPr>
          <p:nvPr/>
        </p:nvPicPr>
        <p:blipFill>
          <a:blip r:embed="rId4"/>
          <a:stretch>
            <a:fillRect/>
          </a:stretch>
        </p:blipFill>
        <p:spPr>
          <a:xfrm>
            <a:off x="8469634" y="904842"/>
            <a:ext cx="553616" cy="667212"/>
          </a:xfrm>
          <a:prstGeom prst="rect">
            <a:avLst/>
          </a:prstGeom>
        </p:spPr>
      </p:pic>
      <p:pic>
        <p:nvPicPr>
          <p:cNvPr id="3" name="Picture 2">
            <a:extLst>
              <a:ext uri="{FF2B5EF4-FFF2-40B4-BE49-F238E27FC236}">
                <a16:creationId xmlns:a16="http://schemas.microsoft.com/office/drawing/2014/main" id="{FE526A1F-AF8E-D0B3-6FDF-9710334DF597}"/>
              </a:ext>
            </a:extLst>
          </p:cNvPr>
          <p:cNvPicPr>
            <a:picLocks noChangeAspect="1"/>
          </p:cNvPicPr>
          <p:nvPr/>
        </p:nvPicPr>
        <p:blipFill>
          <a:blip r:embed="rId5"/>
          <a:stretch>
            <a:fillRect/>
          </a:stretch>
        </p:blipFill>
        <p:spPr>
          <a:xfrm>
            <a:off x="5157065" y="140357"/>
            <a:ext cx="732813" cy="520861"/>
          </a:xfrm>
          <a:prstGeom prst="rect">
            <a:avLst/>
          </a:prstGeom>
        </p:spPr>
      </p:pic>
    </p:spTree>
    <p:extLst>
      <p:ext uri="{BB962C8B-B14F-4D97-AF65-F5344CB8AC3E}">
        <p14:creationId xmlns:p14="http://schemas.microsoft.com/office/powerpoint/2010/main" val="289374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141985-E6A9-2F4D-90D4-95B4CF66C357}"/>
              </a:ext>
            </a:extLst>
          </p:cNvPr>
          <p:cNvSpPr>
            <a:spLocks noGrp="1"/>
          </p:cNvSpPr>
          <p:nvPr>
            <p:ph type="body" sz="quarter" idx="14"/>
          </p:nvPr>
        </p:nvSpPr>
        <p:spPr>
          <a:xfrm>
            <a:off x="317425" y="1735160"/>
            <a:ext cx="8620060" cy="748736"/>
          </a:xfrm>
        </p:spPr>
        <p:txBody>
          <a:bodyPr/>
          <a:lstStyle/>
          <a:p>
            <a:pPr marL="0" indent="0">
              <a:buNone/>
            </a:pPr>
            <a:r>
              <a:rPr lang="en-GB" dirty="0"/>
              <a:t>Daftar  </a:t>
            </a:r>
            <a:r>
              <a:rPr lang="en-GB" dirty="0" err="1"/>
              <a:t>singkat</a:t>
            </a:r>
            <a:r>
              <a:rPr lang="en-GB" dirty="0"/>
              <a:t> </a:t>
            </a:r>
            <a:r>
              <a:rPr lang="en-GB" dirty="0" err="1"/>
              <a:t>periksa</a:t>
            </a:r>
            <a:r>
              <a:rPr lang="en-GB" dirty="0"/>
              <a:t> </a:t>
            </a:r>
            <a:r>
              <a:rPr lang="en-GB" dirty="0" err="1"/>
              <a:t>observasi</a:t>
            </a:r>
            <a:r>
              <a:rPr lang="en-GB" dirty="0"/>
              <a:t> </a:t>
            </a:r>
            <a:r>
              <a:rPr lang="en-GB" dirty="0" err="1"/>
              <a:t>terstandarisasi</a:t>
            </a:r>
            <a:r>
              <a:rPr lang="en-GB" dirty="0"/>
              <a:t> yang </a:t>
            </a:r>
            <a:r>
              <a:rPr lang="en-GB" dirty="0" err="1"/>
              <a:t>dapat</a:t>
            </a:r>
            <a:r>
              <a:rPr lang="en-GB" dirty="0"/>
              <a:t> </a:t>
            </a:r>
            <a:r>
              <a:rPr lang="en-GB" dirty="0" err="1"/>
              <a:t>diadaptasi</a:t>
            </a:r>
            <a:r>
              <a:rPr lang="en-GB" dirty="0"/>
              <a:t> dan </a:t>
            </a:r>
            <a:r>
              <a:rPr lang="en-GB" dirty="0" err="1"/>
              <a:t>digunakan</a:t>
            </a:r>
            <a:r>
              <a:rPr lang="en-GB" dirty="0"/>
              <a:t> oleh para </a:t>
            </a:r>
            <a:r>
              <a:rPr lang="en-GB" dirty="0" err="1"/>
              <a:t>pemangku</a:t>
            </a:r>
            <a:r>
              <a:rPr lang="en-GB" dirty="0"/>
              <a:t> </a:t>
            </a:r>
            <a:r>
              <a:rPr lang="en-GB" dirty="0" err="1"/>
              <a:t>kepentingan</a:t>
            </a:r>
            <a:r>
              <a:rPr lang="en-GB" dirty="0"/>
              <a:t> </a:t>
            </a:r>
            <a:r>
              <a:rPr lang="en-GB" dirty="0" err="1"/>
              <a:t>untuk</a:t>
            </a:r>
            <a:r>
              <a:rPr lang="en-GB" dirty="0"/>
              <a:t> </a:t>
            </a:r>
            <a:r>
              <a:rPr lang="en-GB" dirty="0" err="1"/>
              <a:t>menilai</a:t>
            </a:r>
            <a:r>
              <a:rPr lang="en-GB" dirty="0"/>
              <a:t> </a:t>
            </a:r>
            <a:r>
              <a:rPr lang="en-GB" dirty="0" err="1"/>
              <a:t>faktor</a:t>
            </a:r>
            <a:r>
              <a:rPr lang="en-GB" dirty="0"/>
              <a:t> </a:t>
            </a:r>
            <a:r>
              <a:rPr lang="en-GB" dirty="0" err="1"/>
              <a:t>risiko</a:t>
            </a:r>
            <a:r>
              <a:rPr lang="en-GB" dirty="0"/>
              <a:t> di </a:t>
            </a:r>
            <a:r>
              <a:rPr lang="en-GB" dirty="0" err="1"/>
              <a:t>atau</a:t>
            </a:r>
            <a:r>
              <a:rPr lang="en-GB" dirty="0"/>
              <a:t> </a:t>
            </a:r>
            <a:r>
              <a:rPr lang="en-GB" dirty="0" err="1"/>
              <a:t>dekat</a:t>
            </a:r>
            <a:r>
              <a:rPr lang="en-GB" dirty="0"/>
              <a:t> </a:t>
            </a:r>
            <a:r>
              <a:rPr lang="en-GB" dirty="0" err="1"/>
              <a:t>fasilitas</a:t>
            </a:r>
            <a:r>
              <a:rPr lang="en-GB" dirty="0"/>
              <a:t> </a:t>
            </a:r>
            <a:r>
              <a:rPr lang="en-GB" dirty="0" err="1"/>
              <a:t>sanitasi</a:t>
            </a:r>
            <a:r>
              <a:rPr lang="en-GB" dirty="0"/>
              <a:t>.</a:t>
            </a:r>
            <a:endParaRPr lang="en-GB" dirty="0">
              <a:latin typeface="Source Sans Pro" panose="020B0503030403020204" pitchFamily="34" charset="0"/>
              <a:ea typeface="Source Sans Pro" panose="020B0503030403020204" pitchFamily="34" charset="0"/>
            </a:endParaRPr>
          </a:p>
        </p:txBody>
      </p:sp>
      <p:sp>
        <p:nvSpPr>
          <p:cNvPr id="4" name="Text Placeholder 3">
            <a:extLst>
              <a:ext uri="{FF2B5EF4-FFF2-40B4-BE49-F238E27FC236}">
                <a16:creationId xmlns:a16="http://schemas.microsoft.com/office/drawing/2014/main" id="{7C964F1D-32FD-6247-A539-1C848C898513}"/>
              </a:ext>
            </a:extLst>
          </p:cNvPr>
          <p:cNvSpPr>
            <a:spLocks noGrp="1"/>
          </p:cNvSpPr>
          <p:nvPr>
            <p:ph type="body" sz="quarter" idx="18"/>
          </p:nvPr>
        </p:nvSpPr>
        <p:spPr>
          <a:xfrm>
            <a:off x="313432" y="1178750"/>
            <a:ext cx="8830567" cy="519255"/>
          </a:xfrm>
        </p:spPr>
        <p:txBody>
          <a:bodyPr/>
          <a:lstStyle/>
          <a:p>
            <a:r>
              <a:rPr lang="en-GB" dirty="0" err="1">
                <a:solidFill>
                  <a:schemeClr val="tx2"/>
                </a:solidFill>
              </a:rPr>
              <a:t>Formulir</a:t>
            </a:r>
            <a:r>
              <a:rPr lang="en-GB" dirty="0">
                <a:solidFill>
                  <a:schemeClr val="tx2"/>
                </a:solidFill>
              </a:rPr>
              <a:t> </a:t>
            </a:r>
            <a:r>
              <a:rPr lang="en-GB" dirty="0" err="1">
                <a:solidFill>
                  <a:schemeClr val="tx2"/>
                </a:solidFill>
              </a:rPr>
              <a:t>Inspeksi</a:t>
            </a:r>
            <a:r>
              <a:rPr lang="en-GB" dirty="0">
                <a:solidFill>
                  <a:schemeClr val="tx2"/>
                </a:solidFill>
              </a:rPr>
              <a:t> </a:t>
            </a:r>
            <a:r>
              <a:rPr lang="en-GB" dirty="0" err="1">
                <a:solidFill>
                  <a:schemeClr val="tx2"/>
                </a:solidFill>
              </a:rPr>
              <a:t>Sanitasi</a:t>
            </a:r>
            <a:r>
              <a:rPr lang="en-GB" dirty="0">
                <a:solidFill>
                  <a:schemeClr val="tx2"/>
                </a:solidFill>
              </a:rPr>
              <a:t> WHO</a:t>
            </a:r>
          </a:p>
        </p:txBody>
      </p:sp>
      <p:pic>
        <p:nvPicPr>
          <p:cNvPr id="6" name="Picture 5">
            <a:extLst>
              <a:ext uri="{FF2B5EF4-FFF2-40B4-BE49-F238E27FC236}">
                <a16:creationId xmlns:a16="http://schemas.microsoft.com/office/drawing/2014/main" id="{CC2EB51A-2EAA-1D4E-8EE3-8B4854AF2C08}"/>
              </a:ext>
            </a:extLst>
          </p:cNvPr>
          <p:cNvPicPr>
            <a:picLocks noChangeAspect="1"/>
          </p:cNvPicPr>
          <p:nvPr/>
        </p:nvPicPr>
        <p:blipFill>
          <a:blip r:embed="rId2"/>
          <a:stretch>
            <a:fillRect/>
          </a:stretch>
        </p:blipFill>
        <p:spPr>
          <a:xfrm>
            <a:off x="2557808" y="2728314"/>
            <a:ext cx="4028384" cy="3291582"/>
          </a:xfrm>
          <a:prstGeom prst="rect">
            <a:avLst/>
          </a:prstGeom>
        </p:spPr>
      </p:pic>
    </p:spTree>
    <p:extLst>
      <p:ext uri="{BB962C8B-B14F-4D97-AF65-F5344CB8AC3E}">
        <p14:creationId xmlns:p14="http://schemas.microsoft.com/office/powerpoint/2010/main" val="165533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2 Marcador de texto">
            <a:extLst>
              <a:ext uri="{FF2B5EF4-FFF2-40B4-BE49-F238E27FC236}">
                <a16:creationId xmlns:a16="http://schemas.microsoft.com/office/drawing/2014/main" id="{35534D6A-4B2C-B44A-9496-A6F61BCF4B32}"/>
              </a:ext>
            </a:extLst>
          </p:cNvPr>
          <p:cNvSpPr txBox="1">
            <a:spLocks/>
          </p:cNvSpPr>
          <p:nvPr/>
        </p:nvSpPr>
        <p:spPr>
          <a:xfrm>
            <a:off x="237049" y="2876512"/>
            <a:ext cx="4292811" cy="12932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err="1">
                <a:solidFill>
                  <a:srgbClr val="000000"/>
                </a:solidFill>
                <a:latin typeface="Source Sans Pro" panose="020B0503030403020204" pitchFamily="34" charset="0"/>
                <a:ea typeface="Source Sans Pro" panose="020B0503030403020204" pitchFamily="34" charset="0"/>
              </a:rPr>
              <a:t>Penggunaan</a:t>
            </a:r>
            <a:r>
              <a:rPr lang="en-US" sz="2000" dirty="0">
                <a:solidFill>
                  <a:srgbClr val="000000"/>
                </a:solidFill>
                <a:latin typeface="Source Sans Pro" panose="020B0503030403020204" pitchFamily="34" charset="0"/>
                <a:ea typeface="Source Sans Pro" panose="020B0503030403020204" pitchFamily="34" charset="0"/>
              </a:rPr>
              <a:t> APD oleh </a:t>
            </a:r>
            <a:r>
              <a:rPr lang="en-US" sz="2000" dirty="0" err="1">
                <a:solidFill>
                  <a:srgbClr val="000000"/>
                </a:solidFill>
                <a:latin typeface="Source Sans Pro" panose="020B0503030403020204" pitchFamily="34" charset="0"/>
                <a:ea typeface="Source Sans Pro" panose="020B0503030403020204" pitchFamily="34" charset="0"/>
              </a:rPr>
              <a:t>petugas</a:t>
            </a:r>
            <a:r>
              <a:rPr lang="en-US" sz="2000" dirty="0">
                <a:solidFill>
                  <a:srgbClr val="000000"/>
                </a:solidFill>
                <a:latin typeface="Source Sans Pro" panose="020B0503030403020204" pitchFamily="34" charset="0"/>
                <a:ea typeface="Source Sans Pro" panose="020B0503030403020204" pitchFamily="34" charset="0"/>
              </a:rPr>
              <a:t> sanitasi</a:t>
            </a:r>
          </a:p>
          <a:p>
            <a:r>
              <a:rPr lang="en-US" sz="2000" dirty="0" err="1">
                <a:solidFill>
                  <a:srgbClr val="000000"/>
                </a:solidFill>
                <a:latin typeface="Source Sans Pro" panose="020B0503030403020204" pitchFamily="34" charset="0"/>
                <a:ea typeface="Source Sans Pro" panose="020B0503030403020204" pitchFamily="34" charset="0"/>
              </a:rPr>
              <a:t>Pemanfaatan</a:t>
            </a:r>
            <a:r>
              <a:rPr lang="en-US" sz="2000" dirty="0">
                <a:solidFill>
                  <a:srgbClr val="000000"/>
                </a:solidFill>
                <a:latin typeface="Source Sans Pro" panose="020B0503030403020204" pitchFamily="34" charset="0"/>
                <a:ea typeface="Source Sans Pro" panose="020B0503030403020204" pitchFamily="34" charset="0"/>
              </a:rPr>
              <a:t> jalan yang </a:t>
            </a:r>
            <a:r>
              <a:rPr lang="en-US" sz="2000" dirty="0" err="1">
                <a:solidFill>
                  <a:srgbClr val="000000"/>
                </a:solidFill>
                <a:latin typeface="Source Sans Pro" panose="020B0503030403020204" pitchFamily="34" charset="0"/>
                <a:ea typeface="Source Sans Pro" panose="020B0503030403020204" pitchFamily="34" charset="0"/>
              </a:rPr>
              <a:t>telah</a:t>
            </a:r>
            <a:r>
              <a:rPr lang="en-US" sz="2000" dirty="0">
                <a:solidFill>
                  <a:srgbClr val="000000"/>
                </a:solidFill>
                <a:latin typeface="Source Sans Pro" panose="020B0503030403020204" pitchFamily="34" charset="0"/>
                <a:ea typeface="Source Sans Pro" panose="020B0503030403020204" pitchFamily="34" charset="0"/>
              </a:rPr>
              <a:t> </a:t>
            </a:r>
            <a:r>
              <a:rPr lang="en-US" sz="2000" dirty="0" err="1">
                <a:solidFill>
                  <a:srgbClr val="000000"/>
                </a:solidFill>
                <a:latin typeface="Source Sans Pro" panose="020B0503030403020204" pitchFamily="34" charset="0"/>
                <a:ea typeface="Source Sans Pro" panose="020B0503030403020204" pitchFamily="34" charset="0"/>
              </a:rPr>
              <a:t>ditentukan</a:t>
            </a:r>
            <a:endParaRPr lang="en-US" sz="2000" dirty="0">
              <a:solidFill>
                <a:srgbClr val="000000"/>
              </a:solidFill>
              <a:latin typeface="Source Sans Pro" panose="020B0503030403020204" pitchFamily="34" charset="0"/>
              <a:ea typeface="Source Sans Pro" panose="020B0503030403020204" pitchFamily="34" charset="0"/>
            </a:endParaRPr>
          </a:p>
          <a:p>
            <a:r>
              <a:rPr lang="en-US" sz="2000" dirty="0">
                <a:solidFill>
                  <a:srgbClr val="000000"/>
                </a:solidFill>
                <a:latin typeface="Source Sans Pro" panose="020B0503030403020204" pitchFamily="34" charset="0"/>
                <a:ea typeface="Source Sans Pro" panose="020B0503030403020204" pitchFamily="34" charset="0"/>
              </a:rPr>
              <a:t>Kebersihan </a:t>
            </a:r>
            <a:r>
              <a:rPr lang="en-US" sz="2000" dirty="0" err="1">
                <a:solidFill>
                  <a:srgbClr val="000000"/>
                </a:solidFill>
                <a:latin typeface="Source Sans Pro" panose="020B0503030403020204" pitchFamily="34" charset="0"/>
                <a:ea typeface="Source Sans Pro" panose="020B0503030403020204" pitchFamily="34" charset="0"/>
              </a:rPr>
              <a:t>saluran</a:t>
            </a:r>
            <a:r>
              <a:rPr lang="en-US" sz="2000" dirty="0">
                <a:solidFill>
                  <a:srgbClr val="000000"/>
                </a:solidFill>
                <a:latin typeface="Source Sans Pro" panose="020B0503030403020204" pitchFamily="34" charset="0"/>
                <a:ea typeface="Source Sans Pro" panose="020B0503030403020204" pitchFamily="34" charset="0"/>
              </a:rPr>
              <a:t> </a:t>
            </a:r>
            <a:r>
              <a:rPr lang="en-US" sz="2000" dirty="0" err="1">
                <a:solidFill>
                  <a:srgbClr val="000000"/>
                </a:solidFill>
                <a:latin typeface="Source Sans Pro" panose="020B0503030403020204" pitchFamily="34" charset="0"/>
                <a:ea typeface="Source Sans Pro" panose="020B0503030403020204" pitchFamily="34" charset="0"/>
              </a:rPr>
              <a:t>pembuangan</a:t>
            </a:r>
            <a:endParaRPr lang="en-US" sz="2000" dirty="0">
              <a:solidFill>
                <a:srgbClr val="000000"/>
              </a:solidFill>
              <a:latin typeface="Source Sans Pro" panose="020B0503030403020204" pitchFamily="34" charset="0"/>
              <a:ea typeface="Source Sans Pro" panose="020B0503030403020204" pitchFamily="34" charset="0"/>
            </a:endParaRPr>
          </a:p>
        </p:txBody>
      </p:sp>
      <p:sp>
        <p:nvSpPr>
          <p:cNvPr id="15" name="1 Marcador de texto">
            <a:extLst>
              <a:ext uri="{FF2B5EF4-FFF2-40B4-BE49-F238E27FC236}">
                <a16:creationId xmlns:a16="http://schemas.microsoft.com/office/drawing/2014/main" id="{3D4B7E49-3552-4542-9644-D10F7B2BC825}"/>
              </a:ext>
            </a:extLst>
          </p:cNvPr>
          <p:cNvSpPr txBox="1">
            <a:spLocks/>
          </p:cNvSpPr>
          <p:nvPr/>
        </p:nvSpPr>
        <p:spPr>
          <a:xfrm>
            <a:off x="2100497" y="1895772"/>
            <a:ext cx="2696983"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2200" b="1" dirty="0" err="1">
                <a:solidFill>
                  <a:schemeClr val="tx2"/>
                </a:solidFill>
                <a:latin typeface="Source Sans Pro" panose="020B0503030403020204" pitchFamily="34" charset="0"/>
                <a:ea typeface="Source Sans Pro" panose="020B0503030403020204" pitchFamily="34" charset="0"/>
              </a:rPr>
              <a:t>Transportasi</a:t>
            </a:r>
            <a:r>
              <a:rPr lang="en-AU" sz="2200" b="1" dirty="0">
                <a:solidFill>
                  <a:schemeClr val="tx2"/>
                </a:solidFill>
                <a:latin typeface="Source Sans Pro" panose="020B0503030403020204" pitchFamily="34" charset="0"/>
                <a:ea typeface="Source Sans Pro" panose="020B0503030403020204" pitchFamily="34" charset="0"/>
              </a:rPr>
              <a:t> dan </a:t>
            </a:r>
            <a:r>
              <a:rPr lang="en-AU" sz="2200" b="1" dirty="0" err="1">
                <a:solidFill>
                  <a:schemeClr val="tx2"/>
                </a:solidFill>
                <a:latin typeface="Source Sans Pro" panose="020B0503030403020204" pitchFamily="34" charset="0"/>
                <a:ea typeface="Source Sans Pro" panose="020B0503030403020204" pitchFamily="34" charset="0"/>
              </a:rPr>
              <a:t>pengangkutan</a:t>
            </a:r>
            <a:endParaRPr lang="en-AU" sz="2200" b="1" dirty="0">
              <a:solidFill>
                <a:schemeClr val="tx2"/>
              </a:solidFill>
              <a:latin typeface="Source Sans Pro" panose="020B0503030403020204" pitchFamily="34" charset="0"/>
              <a:ea typeface="Source Sans Pro" panose="020B0503030403020204" pitchFamily="34" charset="0"/>
            </a:endParaRPr>
          </a:p>
        </p:txBody>
      </p:sp>
      <p:pic>
        <p:nvPicPr>
          <p:cNvPr id="16" name="Grafik 15">
            <a:extLst>
              <a:ext uri="{FF2B5EF4-FFF2-40B4-BE49-F238E27FC236}">
                <a16:creationId xmlns:a16="http://schemas.microsoft.com/office/drawing/2014/main" id="{709F44F9-7296-BA44-90DA-79C348E727F6}"/>
              </a:ext>
            </a:extLst>
          </p:cNvPr>
          <p:cNvPicPr>
            <a:picLocks noChangeAspect="1"/>
          </p:cNvPicPr>
          <p:nvPr/>
        </p:nvPicPr>
        <p:blipFill>
          <a:blip r:embed="rId2"/>
          <a:stretch>
            <a:fillRect/>
          </a:stretch>
        </p:blipFill>
        <p:spPr>
          <a:xfrm>
            <a:off x="211707" y="1848334"/>
            <a:ext cx="1888790" cy="866892"/>
          </a:xfrm>
          <a:prstGeom prst="rect">
            <a:avLst/>
          </a:prstGeom>
        </p:spPr>
      </p:pic>
      <p:sp>
        <p:nvSpPr>
          <p:cNvPr id="17" name="1 Marcador de texto">
            <a:extLst>
              <a:ext uri="{FF2B5EF4-FFF2-40B4-BE49-F238E27FC236}">
                <a16:creationId xmlns:a16="http://schemas.microsoft.com/office/drawing/2014/main" id="{22FBB18A-972A-984A-8B5F-A409C4D3B24D}"/>
              </a:ext>
            </a:extLst>
          </p:cNvPr>
          <p:cNvSpPr txBox="1">
            <a:spLocks/>
          </p:cNvSpPr>
          <p:nvPr/>
        </p:nvSpPr>
        <p:spPr>
          <a:xfrm>
            <a:off x="4662205" y="2032099"/>
            <a:ext cx="2696983" cy="344050"/>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2200" b="1" dirty="0" err="1">
                <a:solidFill>
                  <a:schemeClr val="tx2"/>
                </a:solidFill>
                <a:latin typeface="Source Sans Pro" panose="020B0503030403020204" pitchFamily="34" charset="0"/>
                <a:ea typeface="Source Sans Pro" panose="020B0503030403020204" pitchFamily="34" charset="0"/>
              </a:rPr>
              <a:t>Pengolahan</a:t>
            </a:r>
            <a:endParaRPr lang="en-AU" sz="2200" b="1" dirty="0">
              <a:solidFill>
                <a:schemeClr val="tx2"/>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a:p>
            <a:pPr algn="ctr">
              <a:lnSpc>
                <a:spcPct val="100000"/>
              </a:lnSpc>
              <a:spcBef>
                <a:spcPct val="20000"/>
              </a:spcBef>
              <a:defRPr/>
            </a:pPr>
            <a:endParaRPr lang="en-AU" sz="2200" b="1" dirty="0">
              <a:solidFill>
                <a:schemeClr val="tx2"/>
              </a:solidFill>
              <a:latin typeface="Source Sans Pro" panose="020B0503030403020204" pitchFamily="34" charset="0"/>
              <a:ea typeface="Source Sans Pro" panose="020B0503030403020204" pitchFamily="34" charset="0"/>
            </a:endParaRPr>
          </a:p>
        </p:txBody>
      </p:sp>
      <p:pic>
        <p:nvPicPr>
          <p:cNvPr id="18" name="Grafik 17">
            <a:extLst>
              <a:ext uri="{FF2B5EF4-FFF2-40B4-BE49-F238E27FC236}">
                <a16:creationId xmlns:a16="http://schemas.microsoft.com/office/drawing/2014/main" id="{193EEED7-0D24-6F46-A803-1D755676A7D1}"/>
              </a:ext>
            </a:extLst>
          </p:cNvPr>
          <p:cNvPicPr>
            <a:picLocks noChangeAspect="1"/>
          </p:cNvPicPr>
          <p:nvPr/>
        </p:nvPicPr>
        <p:blipFill>
          <a:blip r:embed="rId3"/>
          <a:stretch>
            <a:fillRect/>
          </a:stretch>
        </p:blipFill>
        <p:spPr>
          <a:xfrm>
            <a:off x="7035618" y="1671328"/>
            <a:ext cx="1643232" cy="1220905"/>
          </a:xfrm>
          <a:prstGeom prst="rect">
            <a:avLst/>
          </a:prstGeom>
        </p:spPr>
      </p:pic>
      <p:sp>
        <p:nvSpPr>
          <p:cNvPr id="23" name="2 Marcador de texto">
            <a:extLst>
              <a:ext uri="{FF2B5EF4-FFF2-40B4-BE49-F238E27FC236}">
                <a16:creationId xmlns:a16="http://schemas.microsoft.com/office/drawing/2014/main" id="{A2890971-01D6-AE4D-BB9F-EF1C7D775AE3}"/>
              </a:ext>
            </a:extLst>
          </p:cNvPr>
          <p:cNvSpPr txBox="1">
            <a:spLocks/>
          </p:cNvSpPr>
          <p:nvPr/>
        </p:nvSpPr>
        <p:spPr>
          <a:xfrm>
            <a:off x="2400" y="5106077"/>
            <a:ext cx="4696884" cy="12932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tx2"/>
                </a:solidFill>
                <a:latin typeface="Source Sans Pro" panose="020B0503030403020204" pitchFamily="34" charset="0"/>
                <a:ea typeface="Source Sans Pro" panose="020B0503030403020204" pitchFamily="34" charset="0"/>
              </a:rPr>
              <a:t>Data yang </a:t>
            </a:r>
            <a:r>
              <a:rPr lang="en-US" sz="2000" dirty="0" err="1">
                <a:solidFill>
                  <a:schemeClr val="tx2"/>
                </a:solidFill>
                <a:latin typeface="Source Sans Pro" panose="020B0503030403020204" pitchFamily="34" charset="0"/>
                <a:ea typeface="Source Sans Pro" panose="020B0503030403020204" pitchFamily="34" charset="0"/>
              </a:rPr>
              <a:t>dikumpulkan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dari</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pelanggan</a:t>
            </a:r>
            <a:r>
              <a:rPr lang="en-US" sz="2000" dirty="0">
                <a:solidFill>
                  <a:schemeClr val="tx2"/>
                </a:solidFill>
                <a:latin typeface="Source Sans Pro" panose="020B0503030403020204" pitchFamily="34" charset="0"/>
                <a:ea typeface="Source Sans Pro" panose="020B0503030403020204" pitchFamily="34" charset="0"/>
              </a:rPr>
              <a:t>, operator formal dan informal dan, jika </a:t>
            </a:r>
            <a:r>
              <a:rPr lang="en-US" sz="2000" dirty="0" err="1">
                <a:solidFill>
                  <a:schemeClr val="tx2"/>
                </a:solidFill>
                <a:latin typeface="Source Sans Pro" panose="020B0503030403020204" pitchFamily="34" charset="0"/>
                <a:ea typeface="Source Sans Pro" panose="020B0503030403020204" pitchFamily="34" charset="0"/>
              </a:rPr>
              <a:t>relevan</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otoritas</a:t>
            </a:r>
            <a:r>
              <a:rPr lang="en-US" sz="2000" dirty="0">
                <a:solidFill>
                  <a:schemeClr val="tx2"/>
                </a:solidFill>
                <a:latin typeface="Source Sans Pro" panose="020B0503030403020204" pitchFamily="34" charset="0"/>
                <a:ea typeface="Source Sans Pro" panose="020B0503030403020204" pitchFamily="34" charset="0"/>
              </a:rPr>
              <a:t> </a:t>
            </a:r>
            <a:r>
              <a:rPr lang="en-US" sz="2000" dirty="0" err="1">
                <a:solidFill>
                  <a:schemeClr val="tx2"/>
                </a:solidFill>
                <a:latin typeface="Source Sans Pro" panose="020B0503030403020204" pitchFamily="34" charset="0"/>
                <a:ea typeface="Source Sans Pro" panose="020B0503030403020204" pitchFamily="34" charset="0"/>
              </a:rPr>
              <a:t>perizinan</a:t>
            </a:r>
            <a:r>
              <a:rPr lang="en-US" sz="2000" dirty="0">
                <a:solidFill>
                  <a:schemeClr val="tx2"/>
                </a:solidFill>
                <a:latin typeface="Source Sans Pro" panose="020B0503030403020204" pitchFamily="34" charset="0"/>
                <a:ea typeface="Source Sans Pro" panose="020B0503030403020204" pitchFamily="34" charset="0"/>
              </a:rPr>
              <a:t> atau badan </a:t>
            </a:r>
            <a:r>
              <a:rPr lang="en-US" sz="2000" dirty="0" err="1">
                <a:solidFill>
                  <a:schemeClr val="tx2"/>
                </a:solidFill>
                <a:latin typeface="Source Sans Pro" panose="020B0503030403020204" pitchFamily="34" charset="0"/>
                <a:ea typeface="Source Sans Pro" panose="020B0503030403020204" pitchFamily="34" charset="0"/>
              </a:rPr>
              <a:t>regulasi</a:t>
            </a:r>
            <a:r>
              <a:rPr lang="en-US" sz="2000" dirty="0">
                <a:solidFill>
                  <a:schemeClr val="tx2"/>
                </a:solidFill>
                <a:latin typeface="Source Sans Pro" panose="020B0503030403020204" pitchFamily="34" charset="0"/>
                <a:ea typeface="Source Sans Pro" panose="020B0503030403020204" pitchFamily="34" charset="0"/>
              </a:rPr>
              <a:t>.</a:t>
            </a:r>
          </a:p>
        </p:txBody>
      </p:sp>
      <p:sp>
        <p:nvSpPr>
          <p:cNvPr id="24" name="2 Marcador de texto">
            <a:extLst>
              <a:ext uri="{FF2B5EF4-FFF2-40B4-BE49-F238E27FC236}">
                <a16:creationId xmlns:a16="http://schemas.microsoft.com/office/drawing/2014/main" id="{3120642B-4AD8-3444-BFC7-597B6B77CA7D}"/>
              </a:ext>
            </a:extLst>
          </p:cNvPr>
          <p:cNvSpPr txBox="1">
            <a:spLocks/>
          </p:cNvSpPr>
          <p:nvPr/>
        </p:nvSpPr>
        <p:spPr>
          <a:xfrm>
            <a:off x="4788554" y="3405202"/>
            <a:ext cx="4292811" cy="12209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err="1">
                <a:solidFill>
                  <a:srgbClr val="000000"/>
                </a:solidFill>
                <a:latin typeface="Source Sans Pro" panose="020B0503030403020204" pitchFamily="34" charset="0"/>
                <a:ea typeface="Source Sans Pro" panose="020B0503030403020204" pitchFamily="34" charset="0"/>
              </a:rPr>
              <a:t>Laju</a:t>
            </a:r>
            <a:r>
              <a:rPr lang="en-US" sz="2000" dirty="0">
                <a:solidFill>
                  <a:srgbClr val="000000"/>
                </a:solidFill>
                <a:latin typeface="Source Sans Pro" panose="020B0503030403020204" pitchFamily="34" charset="0"/>
                <a:ea typeface="Source Sans Pro" panose="020B0503030403020204" pitchFamily="34" charset="0"/>
              </a:rPr>
              <a:t> </a:t>
            </a:r>
            <a:r>
              <a:rPr lang="en-US" sz="2000" dirty="0" err="1">
                <a:solidFill>
                  <a:srgbClr val="000000"/>
                </a:solidFill>
                <a:latin typeface="Source Sans Pro" panose="020B0503030403020204" pitchFamily="34" charset="0"/>
                <a:ea typeface="Source Sans Pro" panose="020B0503030403020204" pitchFamily="34" charset="0"/>
              </a:rPr>
              <a:t>aliran</a:t>
            </a:r>
            <a:endParaRPr lang="en-US" sz="2000" dirty="0">
              <a:solidFill>
                <a:srgbClr val="000000"/>
              </a:solidFill>
              <a:latin typeface="Source Sans Pro" panose="020B0503030403020204" pitchFamily="34" charset="0"/>
              <a:ea typeface="Source Sans Pro" panose="020B0503030403020204" pitchFamily="34" charset="0"/>
            </a:endParaRPr>
          </a:p>
          <a:p>
            <a:r>
              <a:rPr lang="en-US" sz="2000" dirty="0">
                <a:solidFill>
                  <a:srgbClr val="000000"/>
                </a:solidFill>
                <a:latin typeface="Source Sans Pro" panose="020B0503030403020204" pitchFamily="34" charset="0"/>
                <a:ea typeface="Source Sans Pro" panose="020B0503030403020204" pitchFamily="34" charset="0"/>
              </a:rPr>
              <a:t>Waktu </a:t>
            </a:r>
            <a:r>
              <a:rPr lang="en-US" sz="2000" dirty="0" err="1">
                <a:solidFill>
                  <a:srgbClr val="000000"/>
                </a:solidFill>
                <a:latin typeface="Source Sans Pro" panose="020B0503030403020204" pitchFamily="34" charset="0"/>
                <a:ea typeface="Source Sans Pro" panose="020B0503030403020204" pitchFamily="34" charset="0"/>
              </a:rPr>
              <a:t>retensi</a:t>
            </a:r>
            <a:endParaRPr lang="en-US" sz="2000" dirty="0">
              <a:solidFill>
                <a:srgbClr val="000000"/>
              </a:solidFill>
              <a:latin typeface="Source Sans Pro" panose="020B0503030403020204" pitchFamily="34" charset="0"/>
              <a:ea typeface="Source Sans Pro" panose="020B0503030403020204" pitchFamily="34" charset="0"/>
            </a:endParaRPr>
          </a:p>
          <a:p>
            <a:r>
              <a:rPr lang="en-US" sz="2000" dirty="0" err="1">
                <a:solidFill>
                  <a:srgbClr val="000000"/>
                </a:solidFill>
                <a:latin typeface="Source Sans Pro" panose="020B0503030403020204" pitchFamily="34" charset="0"/>
                <a:ea typeface="Source Sans Pro" panose="020B0503030403020204" pitchFamily="34" charset="0"/>
              </a:rPr>
              <a:t>Suhu</a:t>
            </a:r>
            <a:r>
              <a:rPr lang="en-US" sz="2000" dirty="0">
                <a:solidFill>
                  <a:srgbClr val="000000"/>
                </a:solidFill>
                <a:latin typeface="Source Sans Pro" panose="020B0503030403020204" pitchFamily="34" charset="0"/>
                <a:ea typeface="Source Sans Pro" panose="020B0503030403020204" pitchFamily="34" charset="0"/>
              </a:rPr>
              <a:t> </a:t>
            </a:r>
            <a:r>
              <a:rPr lang="en-US" sz="2000" dirty="0" err="1">
                <a:solidFill>
                  <a:srgbClr val="000000"/>
                </a:solidFill>
                <a:latin typeface="Source Sans Pro" panose="020B0503030403020204" pitchFamily="34" charset="0"/>
                <a:ea typeface="Source Sans Pro" panose="020B0503030403020204" pitchFamily="34" charset="0"/>
              </a:rPr>
              <a:t>pengomposan</a:t>
            </a:r>
            <a:endParaRPr lang="en-US" sz="2000" dirty="0">
              <a:solidFill>
                <a:srgbClr val="000000"/>
              </a:solidFill>
              <a:latin typeface="Source Sans Pro" panose="020B0503030403020204" pitchFamily="34" charset="0"/>
              <a:ea typeface="Source Sans Pro" panose="020B0503030403020204" pitchFamily="34" charset="0"/>
            </a:endParaRPr>
          </a:p>
        </p:txBody>
      </p:sp>
      <p:sp>
        <p:nvSpPr>
          <p:cNvPr id="25" name="2 Marcador de texto">
            <a:extLst>
              <a:ext uri="{FF2B5EF4-FFF2-40B4-BE49-F238E27FC236}">
                <a16:creationId xmlns:a16="http://schemas.microsoft.com/office/drawing/2014/main" id="{0691D65D-BF07-BB49-82C3-D0864B504B9E}"/>
              </a:ext>
            </a:extLst>
          </p:cNvPr>
          <p:cNvSpPr txBox="1">
            <a:spLocks/>
          </p:cNvSpPr>
          <p:nvPr/>
        </p:nvSpPr>
        <p:spPr>
          <a:xfrm>
            <a:off x="4561947" y="5098017"/>
            <a:ext cx="4696884" cy="941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sv-SE" sz="2000" dirty="0">
                <a:solidFill>
                  <a:schemeClr val="tx2"/>
                </a:solidFill>
                <a:latin typeface="Source Sans Pro" panose="020B0503030403020204" pitchFamily="34" charset="0"/>
                <a:ea typeface="Source Sans Pro" panose="020B0503030403020204" pitchFamily="34" charset="0"/>
              </a:rPr>
              <a:t>Data dikumpulkan dari operator dan diverifikasi melalui pengambilan sampel berkala dan analisis laboratorium independen.</a:t>
            </a:r>
            <a:endParaRPr lang="en-US" sz="2000" dirty="0">
              <a:solidFill>
                <a:schemeClr val="tx2"/>
              </a:solidFill>
              <a:latin typeface="Source Sans Pro" panose="020B0503030403020204" pitchFamily="34" charset="0"/>
              <a:ea typeface="Source Sans Pro" panose="020B0503030403020204" pitchFamily="34" charset="0"/>
            </a:endParaRPr>
          </a:p>
        </p:txBody>
      </p:sp>
      <p:sp>
        <p:nvSpPr>
          <p:cNvPr id="26" name="Textplatzhalter 3">
            <a:extLst>
              <a:ext uri="{FF2B5EF4-FFF2-40B4-BE49-F238E27FC236}">
                <a16:creationId xmlns:a16="http://schemas.microsoft.com/office/drawing/2014/main" id="{293D9409-4DF0-534E-A268-1A4ECD735CF1}"/>
              </a:ext>
            </a:extLst>
          </p:cNvPr>
          <p:cNvSpPr txBox="1">
            <a:spLocks/>
          </p:cNvSpPr>
          <p:nvPr/>
        </p:nvSpPr>
        <p:spPr>
          <a:xfrm>
            <a:off x="313433" y="1270000"/>
            <a:ext cx="8767932" cy="355600"/>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2200" b="1" kern="1200" spc="0" baseline="0">
                <a:solidFill>
                  <a:srgbClr val="73B9E7"/>
                </a:solidFill>
                <a:latin typeface="Source Sans Pro Semibol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ABB1F"/>
                </a:solidFill>
              </a:rPr>
              <a:t>Parameter </a:t>
            </a:r>
            <a:r>
              <a:rPr lang="en-GB" dirty="0" err="1">
                <a:solidFill>
                  <a:srgbClr val="EABB1F"/>
                </a:solidFill>
              </a:rPr>
              <a:t>pemantauan</a:t>
            </a:r>
            <a:r>
              <a:rPr lang="en-GB" dirty="0">
                <a:solidFill>
                  <a:srgbClr val="EABB1F"/>
                </a:solidFill>
              </a:rPr>
              <a:t> yang </a:t>
            </a:r>
            <a:r>
              <a:rPr lang="en-GB" dirty="0" err="1">
                <a:solidFill>
                  <a:srgbClr val="EABB1F"/>
                </a:solidFill>
              </a:rPr>
              <a:t>mungkin</a:t>
            </a:r>
            <a:r>
              <a:rPr lang="en-GB" dirty="0">
                <a:solidFill>
                  <a:srgbClr val="EABB1F"/>
                </a:solidFill>
              </a:rPr>
              <a:t> </a:t>
            </a:r>
            <a:r>
              <a:rPr lang="en-GB" dirty="0" err="1">
                <a:solidFill>
                  <a:srgbClr val="EABB1F"/>
                </a:solidFill>
              </a:rPr>
              <a:t>untuk</a:t>
            </a:r>
            <a:r>
              <a:rPr lang="en-GB" dirty="0">
                <a:solidFill>
                  <a:srgbClr val="EABB1F"/>
                </a:solidFill>
              </a:rPr>
              <a:t> </a:t>
            </a:r>
            <a:r>
              <a:rPr lang="en-GB" dirty="0" err="1">
                <a:solidFill>
                  <a:srgbClr val="EABB1F"/>
                </a:solidFill>
              </a:rPr>
              <a:t>setiap</a:t>
            </a:r>
            <a:r>
              <a:rPr lang="en-GB" dirty="0">
                <a:solidFill>
                  <a:srgbClr val="EABB1F"/>
                </a:solidFill>
              </a:rPr>
              <a:t> </a:t>
            </a:r>
            <a:r>
              <a:rPr lang="en-GB" dirty="0" err="1">
                <a:solidFill>
                  <a:srgbClr val="EABB1F"/>
                </a:solidFill>
              </a:rPr>
              <a:t>langkah</a:t>
            </a:r>
            <a:r>
              <a:rPr lang="en-GB" dirty="0">
                <a:solidFill>
                  <a:srgbClr val="EABB1F"/>
                </a:solidFill>
              </a:rPr>
              <a:t> </a:t>
            </a:r>
            <a:r>
              <a:rPr lang="en-GB" dirty="0" err="1">
                <a:solidFill>
                  <a:srgbClr val="EABB1F"/>
                </a:solidFill>
              </a:rPr>
              <a:t>sanitasi</a:t>
            </a:r>
            <a:r>
              <a:rPr lang="en-GB" dirty="0">
                <a:solidFill>
                  <a:srgbClr val="EABB1F"/>
                </a:solidFill>
              </a:rPr>
              <a:t>:</a:t>
            </a:r>
          </a:p>
        </p:txBody>
      </p:sp>
      <p:sp>
        <p:nvSpPr>
          <p:cNvPr id="27" name="Rectangular Callout 26">
            <a:extLst>
              <a:ext uri="{FF2B5EF4-FFF2-40B4-BE49-F238E27FC236}">
                <a16:creationId xmlns:a16="http://schemas.microsoft.com/office/drawing/2014/main" id="{EBEE6137-3EA4-3044-A206-07E4AA2E42B9}"/>
              </a:ext>
            </a:extLst>
          </p:cNvPr>
          <p:cNvSpPr/>
          <p:nvPr/>
        </p:nvSpPr>
        <p:spPr>
          <a:xfrm>
            <a:off x="7427644" y="64951"/>
            <a:ext cx="1440000" cy="972000"/>
          </a:xfrm>
          <a:prstGeom prst="wedgeRectCallout">
            <a:avLst/>
          </a:prstGeom>
          <a:solidFill>
            <a:srgbClr val="3792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Pedoman</a:t>
            </a:r>
            <a:r>
              <a:rPr lang="en-GB" sz="1500" dirty="0">
                <a:solidFill>
                  <a:schemeClr val="bg1"/>
                </a:solidFill>
                <a:latin typeface="Source Sans Pro" panose="020B0503030403020204" pitchFamily="34" charset="0"/>
                <a:ea typeface="Source Sans Pro" panose="020B0503030403020204" pitchFamily="34" charset="0"/>
              </a:rPr>
              <a:t> WHO</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Sub Bab 4.6.2</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Hal 70</a:t>
            </a:r>
          </a:p>
        </p:txBody>
      </p:sp>
      <p:sp>
        <p:nvSpPr>
          <p:cNvPr id="28" name="Rectangular Callout 27">
            <a:extLst>
              <a:ext uri="{FF2B5EF4-FFF2-40B4-BE49-F238E27FC236}">
                <a16:creationId xmlns:a16="http://schemas.microsoft.com/office/drawing/2014/main" id="{DF8F43CF-11D9-DE41-8C0A-67DD48442245}"/>
              </a:ext>
            </a:extLst>
          </p:cNvPr>
          <p:cNvSpPr/>
          <p:nvPr/>
        </p:nvSpPr>
        <p:spPr>
          <a:xfrm>
            <a:off x="5857285" y="53625"/>
            <a:ext cx="1622145"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Catatan</a:t>
            </a:r>
            <a:r>
              <a:rPr lang="en-GB" sz="1500" dirty="0">
                <a:solidFill>
                  <a:schemeClr val="bg1"/>
                </a:solidFill>
                <a:latin typeface="Source Sans Pro" panose="020B0503030403020204" pitchFamily="34" charset="0"/>
                <a:ea typeface="Source Sans Pro" panose="020B0503030403020204" pitchFamily="34" charset="0"/>
              </a:rPr>
              <a:t> </a:t>
            </a:r>
            <a:r>
              <a:rPr lang="en-GB" sz="1500" dirty="0" err="1">
                <a:solidFill>
                  <a:schemeClr val="bg1"/>
                </a:solidFill>
                <a:latin typeface="Source Sans Pro" panose="020B0503030403020204" pitchFamily="34" charset="0"/>
                <a:ea typeface="Source Sans Pro" panose="020B0503030403020204" pitchFamily="34" charset="0"/>
              </a:rPr>
              <a:t>panduan</a:t>
            </a: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5.1, Hal 79</a:t>
            </a:r>
          </a:p>
        </p:txBody>
      </p:sp>
      <p:cxnSp>
        <p:nvCxnSpPr>
          <p:cNvPr id="13" name="Straight Connector 12">
            <a:extLst>
              <a:ext uri="{FF2B5EF4-FFF2-40B4-BE49-F238E27FC236}">
                <a16:creationId xmlns:a16="http://schemas.microsoft.com/office/drawing/2014/main" id="{2AEC3FB5-AF4A-C246-B9F4-592ADB8B3362}"/>
              </a:ext>
            </a:extLst>
          </p:cNvPr>
          <p:cNvCxnSpPr>
            <a:cxnSpLocks/>
          </p:cNvCxnSpPr>
          <p:nvPr/>
        </p:nvCxnSpPr>
        <p:spPr>
          <a:xfrm rot="10800000">
            <a:off x="4589381" y="1734486"/>
            <a:ext cx="0" cy="4261811"/>
          </a:xfrm>
          <a:prstGeom prst="line">
            <a:avLst/>
          </a:prstGeom>
          <a:ln>
            <a:solidFill>
              <a:srgbClr val="EABB1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36AAAD5-CF5B-18C1-A387-A6B032BC2542}"/>
              </a:ext>
            </a:extLst>
          </p:cNvPr>
          <p:cNvPicPr>
            <a:picLocks noChangeAspect="1"/>
          </p:cNvPicPr>
          <p:nvPr/>
        </p:nvPicPr>
        <p:blipFill>
          <a:blip r:embed="rId4"/>
          <a:stretch>
            <a:fillRect/>
          </a:stretch>
        </p:blipFill>
        <p:spPr>
          <a:xfrm>
            <a:off x="7150836" y="659559"/>
            <a:ext cx="553616" cy="667212"/>
          </a:xfrm>
          <a:prstGeom prst="rect">
            <a:avLst/>
          </a:prstGeom>
        </p:spPr>
      </p:pic>
      <p:pic>
        <p:nvPicPr>
          <p:cNvPr id="3" name="Picture 2">
            <a:extLst>
              <a:ext uri="{FF2B5EF4-FFF2-40B4-BE49-F238E27FC236}">
                <a16:creationId xmlns:a16="http://schemas.microsoft.com/office/drawing/2014/main" id="{689DC1E7-4B6B-3DA9-E402-DA0D492A77B3}"/>
              </a:ext>
            </a:extLst>
          </p:cNvPr>
          <p:cNvPicPr>
            <a:picLocks noChangeAspect="1"/>
          </p:cNvPicPr>
          <p:nvPr/>
        </p:nvPicPr>
        <p:blipFill>
          <a:blip r:embed="rId5"/>
          <a:stretch>
            <a:fillRect/>
          </a:stretch>
        </p:blipFill>
        <p:spPr>
          <a:xfrm>
            <a:off x="5202070" y="308323"/>
            <a:ext cx="732813" cy="520861"/>
          </a:xfrm>
          <a:prstGeom prst="rect">
            <a:avLst/>
          </a:prstGeom>
        </p:spPr>
      </p:pic>
    </p:spTree>
    <p:extLst>
      <p:ext uri="{BB962C8B-B14F-4D97-AF65-F5344CB8AC3E}">
        <p14:creationId xmlns:p14="http://schemas.microsoft.com/office/powerpoint/2010/main" val="189487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Marcador de texto">
            <a:extLst>
              <a:ext uri="{FF2B5EF4-FFF2-40B4-BE49-F238E27FC236}">
                <a16:creationId xmlns:a16="http://schemas.microsoft.com/office/drawing/2014/main" id="{3535775B-A02B-DC47-ACBA-0FC5C4E36953}"/>
              </a:ext>
            </a:extLst>
          </p:cNvPr>
          <p:cNvSpPr txBox="1">
            <a:spLocks/>
          </p:cNvSpPr>
          <p:nvPr/>
        </p:nvSpPr>
        <p:spPr>
          <a:xfrm>
            <a:off x="2068079" y="2639255"/>
            <a:ext cx="4930810" cy="328646"/>
          </a:xfrm>
          <a:prstGeom prst="rect">
            <a:avLst/>
          </a:prstGeom>
        </p:spPr>
        <p:txBody>
          <a:bodyPr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rgbClr val="543900"/>
                </a:solidFill>
                <a:latin typeface="Source Sans Pro Light" panose="020B0403030403020204" pitchFamily="34" charset="0"/>
                <a:ea typeface="Source Sans Pro Light" panose="020B04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ct val="20000"/>
              </a:spcBef>
              <a:defRPr/>
            </a:pPr>
            <a:r>
              <a:rPr lang="en-AU" sz="2200" b="1" dirty="0" err="1">
                <a:solidFill>
                  <a:schemeClr val="tx2"/>
                </a:solidFill>
                <a:latin typeface="Source Sans Pro" panose="020B0503030403020204" pitchFamily="34" charset="0"/>
                <a:ea typeface="Source Sans Pro" panose="020B0503030403020204" pitchFamily="34" charset="0"/>
              </a:rPr>
              <a:t>Penggunaan</a:t>
            </a:r>
            <a:r>
              <a:rPr lang="en-AU" sz="2200" b="1" dirty="0">
                <a:solidFill>
                  <a:schemeClr val="tx2"/>
                </a:solidFill>
                <a:latin typeface="Source Sans Pro" panose="020B0503030403020204" pitchFamily="34" charset="0"/>
                <a:ea typeface="Source Sans Pro" panose="020B0503030403020204" pitchFamily="34" charset="0"/>
              </a:rPr>
              <a:t> </a:t>
            </a:r>
            <a:r>
              <a:rPr lang="en-AU" sz="2200" b="1" dirty="0" err="1">
                <a:solidFill>
                  <a:schemeClr val="tx2"/>
                </a:solidFill>
                <a:latin typeface="Source Sans Pro" panose="020B0503030403020204" pitchFamily="34" charset="0"/>
                <a:ea typeface="Source Sans Pro" panose="020B0503030403020204" pitchFamily="34" charset="0"/>
              </a:rPr>
              <a:t>akhir</a:t>
            </a:r>
            <a:r>
              <a:rPr lang="en-AU" sz="2200" b="1" dirty="0">
                <a:solidFill>
                  <a:schemeClr val="tx2"/>
                </a:solidFill>
                <a:latin typeface="Source Sans Pro" panose="020B0503030403020204" pitchFamily="34" charset="0"/>
                <a:ea typeface="Source Sans Pro" panose="020B0503030403020204" pitchFamily="34" charset="0"/>
              </a:rPr>
              <a:t>/</a:t>
            </a:r>
            <a:r>
              <a:rPr lang="en-AU" sz="2200" b="1" dirty="0" err="1">
                <a:solidFill>
                  <a:schemeClr val="tx2"/>
                </a:solidFill>
                <a:latin typeface="Source Sans Pro" panose="020B0503030403020204" pitchFamily="34" charset="0"/>
                <a:ea typeface="Source Sans Pro" panose="020B0503030403020204" pitchFamily="34" charset="0"/>
              </a:rPr>
              <a:t>pembuangan</a:t>
            </a:r>
            <a:endParaRPr lang="en-AU" sz="2200" b="1" dirty="0">
              <a:solidFill>
                <a:schemeClr val="tx2"/>
              </a:solidFill>
              <a:latin typeface="Source Sans Pro" panose="020B0503030403020204" pitchFamily="34" charset="0"/>
              <a:ea typeface="Source Sans Pro" panose="020B0503030403020204" pitchFamily="34" charset="0"/>
            </a:endParaRPr>
          </a:p>
        </p:txBody>
      </p:sp>
      <p:pic>
        <p:nvPicPr>
          <p:cNvPr id="4" name="Grafik 3">
            <a:extLst>
              <a:ext uri="{FF2B5EF4-FFF2-40B4-BE49-F238E27FC236}">
                <a16:creationId xmlns:a16="http://schemas.microsoft.com/office/drawing/2014/main" id="{2F65FA0A-15E1-1F4A-8063-97B7F0CC3194}"/>
              </a:ext>
            </a:extLst>
          </p:cNvPr>
          <p:cNvPicPr>
            <a:picLocks noChangeAspect="1"/>
          </p:cNvPicPr>
          <p:nvPr/>
        </p:nvPicPr>
        <p:blipFill>
          <a:blip r:embed="rId2"/>
          <a:stretch>
            <a:fillRect/>
          </a:stretch>
        </p:blipFill>
        <p:spPr>
          <a:xfrm>
            <a:off x="644713" y="1858335"/>
            <a:ext cx="1423366" cy="1010636"/>
          </a:xfrm>
          <a:prstGeom prst="rect">
            <a:avLst/>
          </a:prstGeom>
        </p:spPr>
      </p:pic>
      <p:sp>
        <p:nvSpPr>
          <p:cNvPr id="14" name="2 Marcador de texto">
            <a:extLst>
              <a:ext uri="{FF2B5EF4-FFF2-40B4-BE49-F238E27FC236}">
                <a16:creationId xmlns:a16="http://schemas.microsoft.com/office/drawing/2014/main" id="{FE2221E6-F331-344D-8A28-2C12AD7F7E08}"/>
              </a:ext>
            </a:extLst>
          </p:cNvPr>
          <p:cNvSpPr txBox="1">
            <a:spLocks/>
          </p:cNvSpPr>
          <p:nvPr/>
        </p:nvSpPr>
        <p:spPr>
          <a:xfrm>
            <a:off x="12170" y="3542755"/>
            <a:ext cx="4572000" cy="13475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000000"/>
                </a:solidFill>
                <a:latin typeface="Source Sans Pro" panose="020B0503030403020204" pitchFamily="34" charset="0"/>
                <a:ea typeface="Source Sans Pro" panose="020B0503030403020204" pitchFamily="34" charset="0"/>
              </a:rPr>
              <a:t>Proses </a:t>
            </a:r>
            <a:r>
              <a:rPr lang="en-US" sz="2000" dirty="0" err="1">
                <a:solidFill>
                  <a:srgbClr val="000000"/>
                </a:solidFill>
                <a:latin typeface="Source Sans Pro" panose="020B0503030403020204" pitchFamily="34" charset="0"/>
                <a:ea typeface="Source Sans Pro" panose="020B0503030403020204" pitchFamily="34" charset="0"/>
              </a:rPr>
              <a:t>aplikasi</a:t>
            </a:r>
            <a:r>
              <a:rPr lang="en-US" sz="2000" dirty="0">
                <a:solidFill>
                  <a:srgbClr val="000000"/>
                </a:solidFill>
                <a:latin typeface="Source Sans Pro" panose="020B0503030403020204" pitchFamily="34" charset="0"/>
                <a:ea typeface="Source Sans Pro" panose="020B0503030403020204" pitchFamily="34" charset="0"/>
              </a:rPr>
              <a:t>/</a:t>
            </a:r>
            <a:r>
              <a:rPr lang="en-US" sz="2000" dirty="0" err="1">
                <a:solidFill>
                  <a:srgbClr val="000000"/>
                </a:solidFill>
                <a:latin typeface="Source Sans Pro" panose="020B0503030403020204" pitchFamily="34" charset="0"/>
                <a:ea typeface="Source Sans Pro" panose="020B0503030403020204" pitchFamily="34" charset="0"/>
              </a:rPr>
              <a:t>irigasi</a:t>
            </a:r>
            <a:r>
              <a:rPr lang="en-US" sz="2000" dirty="0">
                <a:solidFill>
                  <a:srgbClr val="000000"/>
                </a:solidFill>
                <a:latin typeface="Source Sans Pro" panose="020B0503030403020204" pitchFamily="34" charset="0"/>
                <a:ea typeface="Source Sans Pro" panose="020B0503030403020204" pitchFamily="34" charset="0"/>
              </a:rPr>
              <a:t> yang </a:t>
            </a:r>
            <a:r>
              <a:rPr lang="en-US" sz="2000" dirty="0" err="1">
                <a:solidFill>
                  <a:srgbClr val="000000"/>
                </a:solidFill>
                <a:latin typeface="Source Sans Pro" panose="020B0503030403020204" pitchFamily="34" charset="0"/>
                <a:ea typeface="Source Sans Pro" panose="020B0503030403020204" pitchFamily="34" charset="0"/>
              </a:rPr>
              <a:t>benar</a:t>
            </a:r>
            <a:r>
              <a:rPr lang="en-US" sz="2000" dirty="0">
                <a:solidFill>
                  <a:srgbClr val="000000"/>
                </a:solidFill>
                <a:latin typeface="Source Sans Pro" panose="020B0503030403020204" pitchFamily="34" charset="0"/>
                <a:ea typeface="Source Sans Pro" panose="020B0503030403020204" pitchFamily="34" charset="0"/>
              </a:rPr>
              <a:t>.</a:t>
            </a:r>
          </a:p>
          <a:p>
            <a:r>
              <a:rPr lang="en-US" sz="2000" dirty="0" err="1">
                <a:solidFill>
                  <a:srgbClr val="000000"/>
                </a:solidFill>
                <a:latin typeface="Source Sans Pro" panose="020B0503030403020204" pitchFamily="34" charset="0"/>
                <a:ea typeface="Source Sans Pro" panose="020B0503030403020204" pitchFamily="34" charset="0"/>
              </a:rPr>
              <a:t>Lamanya</a:t>
            </a:r>
            <a:r>
              <a:rPr lang="en-US" sz="2000" dirty="0">
                <a:solidFill>
                  <a:srgbClr val="000000"/>
                </a:solidFill>
                <a:latin typeface="Source Sans Pro" panose="020B0503030403020204" pitchFamily="34" charset="0"/>
                <a:ea typeface="Source Sans Pro" panose="020B0503030403020204" pitchFamily="34" charset="0"/>
              </a:rPr>
              <a:t> </a:t>
            </a:r>
            <a:r>
              <a:rPr lang="en-US" sz="2000" dirty="0" err="1">
                <a:solidFill>
                  <a:srgbClr val="000000"/>
                </a:solidFill>
                <a:latin typeface="Source Sans Pro" panose="020B0503030403020204" pitchFamily="34" charset="0"/>
                <a:ea typeface="Source Sans Pro" panose="020B0503030403020204" pitchFamily="34" charset="0"/>
              </a:rPr>
              <a:t>periode</a:t>
            </a:r>
            <a:r>
              <a:rPr lang="en-US" sz="2000" dirty="0">
                <a:solidFill>
                  <a:srgbClr val="000000"/>
                </a:solidFill>
                <a:latin typeface="Source Sans Pro" panose="020B0503030403020204" pitchFamily="34" charset="0"/>
                <a:ea typeface="Source Sans Pro" panose="020B0503030403020204" pitchFamily="34" charset="0"/>
              </a:rPr>
              <a:t> </a:t>
            </a:r>
            <a:r>
              <a:rPr lang="en-US" sz="2000" dirty="0" err="1">
                <a:solidFill>
                  <a:srgbClr val="000000"/>
                </a:solidFill>
                <a:latin typeface="Source Sans Pro" panose="020B0503030403020204" pitchFamily="34" charset="0"/>
                <a:ea typeface="Source Sans Pro" panose="020B0503030403020204" pitchFamily="34" charset="0"/>
              </a:rPr>
              <a:t>penangguhan</a:t>
            </a:r>
            <a:r>
              <a:rPr lang="en-US" sz="2000" dirty="0">
                <a:solidFill>
                  <a:srgbClr val="000000"/>
                </a:solidFill>
                <a:latin typeface="Source Sans Pro" panose="020B0503030403020204" pitchFamily="34" charset="0"/>
                <a:ea typeface="Source Sans Pro" panose="020B0503030403020204" pitchFamily="34" charset="0"/>
              </a:rPr>
              <a:t>.</a:t>
            </a:r>
          </a:p>
        </p:txBody>
      </p:sp>
      <p:sp>
        <p:nvSpPr>
          <p:cNvPr id="16" name="2 Marcador de texto">
            <a:extLst>
              <a:ext uri="{FF2B5EF4-FFF2-40B4-BE49-F238E27FC236}">
                <a16:creationId xmlns:a16="http://schemas.microsoft.com/office/drawing/2014/main" id="{2BF8D90B-98CF-5E44-8157-74BA79F392E1}"/>
              </a:ext>
            </a:extLst>
          </p:cNvPr>
          <p:cNvSpPr txBox="1">
            <a:spLocks/>
          </p:cNvSpPr>
          <p:nvPr/>
        </p:nvSpPr>
        <p:spPr>
          <a:xfrm>
            <a:off x="4797025" y="3530299"/>
            <a:ext cx="4050290" cy="840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err="1">
                <a:solidFill>
                  <a:srgbClr val="0D4957"/>
                </a:solidFill>
                <a:latin typeface="Source Sans Pro" panose="020B0503030403020204" pitchFamily="34" charset="0"/>
                <a:ea typeface="Source Sans Pro" panose="020B0503030403020204" pitchFamily="34" charset="0"/>
              </a:rPr>
              <a:t>Inspeksi</a:t>
            </a:r>
            <a:r>
              <a:rPr lang="en-US" sz="2000" dirty="0">
                <a:solidFill>
                  <a:srgbClr val="0D4957"/>
                </a:solidFill>
                <a:latin typeface="Source Sans Pro" panose="020B0503030403020204" pitchFamily="34" charset="0"/>
                <a:ea typeface="Source Sans Pro" panose="020B0503030403020204" pitchFamily="34" charset="0"/>
              </a:rPr>
              <a:t> </a:t>
            </a:r>
            <a:r>
              <a:rPr lang="en-US" sz="2000" dirty="0" err="1">
                <a:solidFill>
                  <a:srgbClr val="0D4957"/>
                </a:solidFill>
                <a:latin typeface="Source Sans Pro" panose="020B0503030403020204" pitchFamily="34" charset="0"/>
                <a:ea typeface="Source Sans Pro" panose="020B0503030403020204" pitchFamily="34" charset="0"/>
              </a:rPr>
              <a:t>pertanian</a:t>
            </a:r>
            <a:r>
              <a:rPr lang="en-US" sz="2000" dirty="0">
                <a:solidFill>
                  <a:srgbClr val="0D4957"/>
                </a:solidFill>
                <a:latin typeface="Source Sans Pro" panose="020B0503030403020204" pitchFamily="34" charset="0"/>
                <a:ea typeface="Source Sans Pro" panose="020B0503030403020204" pitchFamily="34" charset="0"/>
              </a:rPr>
              <a:t> di </a:t>
            </a:r>
            <a:r>
              <a:rPr lang="en-US" sz="2000" dirty="0" err="1">
                <a:solidFill>
                  <a:srgbClr val="0D4957"/>
                </a:solidFill>
                <a:latin typeface="Source Sans Pro" panose="020B0503030403020204" pitchFamily="34" charset="0"/>
                <a:ea typeface="Source Sans Pro" panose="020B0503030403020204" pitchFamily="34" charset="0"/>
              </a:rPr>
              <a:t>sekitar</a:t>
            </a:r>
            <a:endParaRPr lang="en-US" sz="2000" dirty="0">
              <a:solidFill>
                <a:srgbClr val="0D4957"/>
              </a:solidFill>
              <a:latin typeface="Source Sans Pro" panose="020B0503030403020204" pitchFamily="34" charset="0"/>
              <a:ea typeface="Source Sans Pro" panose="020B0503030403020204" pitchFamily="34" charset="0"/>
            </a:endParaRPr>
          </a:p>
          <a:p>
            <a:pPr marL="0" indent="0">
              <a:buNone/>
            </a:pPr>
            <a:r>
              <a:rPr lang="en-US" sz="2000" dirty="0" err="1">
                <a:solidFill>
                  <a:srgbClr val="0D4957"/>
                </a:solidFill>
                <a:latin typeface="Source Sans Pro" panose="020B0503030403020204" pitchFamily="34" charset="0"/>
                <a:ea typeface="Source Sans Pro" panose="020B0503030403020204" pitchFamily="34" charset="0"/>
              </a:rPr>
              <a:t>Secara</a:t>
            </a:r>
            <a:r>
              <a:rPr lang="en-US" sz="2000" dirty="0">
                <a:solidFill>
                  <a:srgbClr val="0D4957"/>
                </a:solidFill>
                <a:latin typeface="Source Sans Pro" panose="020B0503030403020204" pitchFamily="34" charset="0"/>
                <a:ea typeface="Source Sans Pro" panose="020B0503030403020204" pitchFamily="34" charset="0"/>
              </a:rPr>
              <a:t> </a:t>
            </a:r>
            <a:r>
              <a:rPr lang="en-US" sz="2000" dirty="0" err="1">
                <a:solidFill>
                  <a:srgbClr val="0D4957"/>
                </a:solidFill>
                <a:latin typeface="Source Sans Pro" panose="020B0503030403020204" pitchFamily="34" charset="0"/>
                <a:ea typeface="Source Sans Pro" panose="020B0503030403020204" pitchFamily="34" charset="0"/>
              </a:rPr>
              <a:t>rutin</a:t>
            </a:r>
            <a:r>
              <a:rPr lang="en-US" sz="2000" dirty="0">
                <a:solidFill>
                  <a:srgbClr val="0D4957"/>
                </a:solidFill>
                <a:latin typeface="Source Sans Pro" panose="020B0503030403020204" pitchFamily="34" charset="0"/>
                <a:ea typeface="Source Sans Pro" panose="020B0503030403020204" pitchFamily="34" charset="0"/>
              </a:rPr>
              <a:t>, dalam </a:t>
            </a:r>
            <a:r>
              <a:rPr lang="en-US" sz="2000" dirty="0" err="1">
                <a:solidFill>
                  <a:srgbClr val="0D4957"/>
                </a:solidFill>
                <a:latin typeface="Source Sans Pro" panose="020B0503030403020204" pitchFamily="34" charset="0"/>
                <a:ea typeface="Source Sans Pro" panose="020B0503030403020204" pitchFamily="34" charset="0"/>
              </a:rPr>
              <a:t>survei</a:t>
            </a:r>
            <a:r>
              <a:rPr lang="en-US" sz="2000" dirty="0">
                <a:solidFill>
                  <a:srgbClr val="0D4957"/>
                </a:solidFill>
                <a:latin typeface="Source Sans Pro" panose="020B0503030403020204" pitchFamily="34" charset="0"/>
                <a:ea typeface="Source Sans Pro" panose="020B0503030403020204" pitchFamily="34" charset="0"/>
              </a:rPr>
              <a:t> </a:t>
            </a:r>
            <a:r>
              <a:rPr lang="en-US" sz="2000" dirty="0" err="1">
                <a:solidFill>
                  <a:srgbClr val="0D4957"/>
                </a:solidFill>
                <a:latin typeface="Source Sans Pro" panose="020B0503030403020204" pitchFamily="34" charset="0"/>
                <a:ea typeface="Source Sans Pro" panose="020B0503030403020204" pitchFamily="34" charset="0"/>
              </a:rPr>
              <a:t>berkala</a:t>
            </a:r>
            <a:endParaRPr lang="en-US" sz="2000" dirty="0">
              <a:solidFill>
                <a:srgbClr val="0D4957"/>
              </a:solidFill>
              <a:latin typeface="Source Sans Pro" panose="020B0503030403020204" pitchFamily="34" charset="0"/>
              <a:ea typeface="Source Sans Pro" panose="020B0503030403020204" pitchFamily="34" charset="0"/>
            </a:endParaRPr>
          </a:p>
        </p:txBody>
      </p:sp>
      <p:sp>
        <p:nvSpPr>
          <p:cNvPr id="18" name="Textplatzhalter 3">
            <a:extLst>
              <a:ext uri="{FF2B5EF4-FFF2-40B4-BE49-F238E27FC236}">
                <a16:creationId xmlns:a16="http://schemas.microsoft.com/office/drawing/2014/main" id="{6D58A533-59ED-894A-A2AE-4FC8609B4500}"/>
              </a:ext>
            </a:extLst>
          </p:cNvPr>
          <p:cNvSpPr txBox="1">
            <a:spLocks/>
          </p:cNvSpPr>
          <p:nvPr/>
        </p:nvSpPr>
        <p:spPr>
          <a:xfrm>
            <a:off x="270431" y="1403805"/>
            <a:ext cx="8229600" cy="355600"/>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sz="2200" b="1" kern="1200" spc="0" baseline="0">
                <a:solidFill>
                  <a:srgbClr val="73B9E7"/>
                </a:solidFill>
                <a:latin typeface="Source Sans Pro Semibold"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ABB1F"/>
                </a:solidFill>
              </a:rPr>
              <a:t>Parameter </a:t>
            </a:r>
            <a:r>
              <a:rPr lang="en-GB" dirty="0" err="1">
                <a:solidFill>
                  <a:srgbClr val="EABB1F"/>
                </a:solidFill>
              </a:rPr>
              <a:t>pemantauan</a:t>
            </a:r>
            <a:r>
              <a:rPr lang="en-GB" dirty="0">
                <a:solidFill>
                  <a:srgbClr val="EABB1F"/>
                </a:solidFill>
              </a:rPr>
              <a:t> yang </a:t>
            </a:r>
            <a:r>
              <a:rPr lang="en-GB" dirty="0" err="1">
                <a:solidFill>
                  <a:srgbClr val="EABB1F"/>
                </a:solidFill>
              </a:rPr>
              <a:t>mungkin</a:t>
            </a:r>
            <a:r>
              <a:rPr lang="en-GB" dirty="0">
                <a:solidFill>
                  <a:srgbClr val="EABB1F"/>
                </a:solidFill>
              </a:rPr>
              <a:t> </a:t>
            </a:r>
            <a:r>
              <a:rPr lang="en-GB" dirty="0" err="1">
                <a:solidFill>
                  <a:srgbClr val="EABB1F"/>
                </a:solidFill>
              </a:rPr>
              <a:t>untuk</a:t>
            </a:r>
            <a:r>
              <a:rPr lang="en-GB" dirty="0">
                <a:solidFill>
                  <a:srgbClr val="EABB1F"/>
                </a:solidFill>
              </a:rPr>
              <a:t> </a:t>
            </a:r>
            <a:r>
              <a:rPr lang="en-GB" dirty="0" err="1">
                <a:solidFill>
                  <a:srgbClr val="EABB1F"/>
                </a:solidFill>
              </a:rPr>
              <a:t>setiap</a:t>
            </a:r>
            <a:r>
              <a:rPr lang="en-GB" dirty="0">
                <a:solidFill>
                  <a:srgbClr val="EABB1F"/>
                </a:solidFill>
              </a:rPr>
              <a:t> </a:t>
            </a:r>
            <a:r>
              <a:rPr lang="en-GB" dirty="0" err="1">
                <a:solidFill>
                  <a:srgbClr val="EABB1F"/>
                </a:solidFill>
              </a:rPr>
              <a:t>langkah</a:t>
            </a:r>
            <a:r>
              <a:rPr lang="en-GB" dirty="0">
                <a:solidFill>
                  <a:srgbClr val="EABB1F"/>
                </a:solidFill>
              </a:rPr>
              <a:t> </a:t>
            </a:r>
            <a:r>
              <a:rPr lang="en-GB" dirty="0" err="1">
                <a:solidFill>
                  <a:srgbClr val="EABB1F"/>
                </a:solidFill>
              </a:rPr>
              <a:t>sanitasi</a:t>
            </a:r>
            <a:r>
              <a:rPr lang="en-GB" dirty="0">
                <a:solidFill>
                  <a:srgbClr val="EABB1F"/>
                </a:solidFill>
              </a:rPr>
              <a:t>:</a:t>
            </a:r>
          </a:p>
        </p:txBody>
      </p:sp>
      <p:sp>
        <p:nvSpPr>
          <p:cNvPr id="17" name="Rectangular Callout 16">
            <a:extLst>
              <a:ext uri="{FF2B5EF4-FFF2-40B4-BE49-F238E27FC236}">
                <a16:creationId xmlns:a16="http://schemas.microsoft.com/office/drawing/2014/main" id="{3BB38E28-1591-0248-ADA6-B7A15CA92925}"/>
              </a:ext>
            </a:extLst>
          </p:cNvPr>
          <p:cNvSpPr/>
          <p:nvPr/>
        </p:nvSpPr>
        <p:spPr>
          <a:xfrm>
            <a:off x="7407314" y="77755"/>
            <a:ext cx="1575175" cy="972000"/>
          </a:xfrm>
          <a:prstGeom prst="wedgeRectCallout">
            <a:avLst/>
          </a:prstGeom>
          <a:solidFill>
            <a:srgbClr val="226676"/>
          </a:solidFill>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rtlCol="0" anchor="ctr"/>
          <a:lstStyle/>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SSP Manual</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err="1">
                <a:solidFill>
                  <a:schemeClr val="bg1"/>
                </a:solidFill>
                <a:latin typeface="Source Sans Pro" panose="020B0503030403020204" pitchFamily="34" charset="0"/>
                <a:ea typeface="Source Sans Pro" panose="020B0503030403020204" pitchFamily="34" charset="0"/>
              </a:rPr>
              <a:t>Catatan</a:t>
            </a:r>
            <a:r>
              <a:rPr lang="en-GB" sz="1500" dirty="0">
                <a:solidFill>
                  <a:schemeClr val="bg1"/>
                </a:solidFill>
                <a:latin typeface="Source Sans Pro" panose="020B0503030403020204" pitchFamily="34" charset="0"/>
                <a:ea typeface="Source Sans Pro" panose="020B0503030403020204" pitchFamily="34" charset="0"/>
              </a:rPr>
              <a:t> Panduan</a:t>
            </a:r>
          </a:p>
          <a:p>
            <a:pPr algn="ctr">
              <a:lnSpc>
                <a:spcPts val="1000"/>
              </a:lnSpc>
            </a:pPr>
            <a:endParaRPr lang="en-GB" sz="1500" dirty="0">
              <a:solidFill>
                <a:schemeClr val="bg1"/>
              </a:solidFill>
              <a:latin typeface="Source Sans Pro" panose="020B0503030403020204" pitchFamily="34" charset="0"/>
              <a:ea typeface="Source Sans Pro" panose="020B0503030403020204" pitchFamily="34" charset="0"/>
            </a:endParaRPr>
          </a:p>
          <a:p>
            <a:pPr algn="ctr">
              <a:lnSpc>
                <a:spcPts val="1000"/>
              </a:lnSpc>
            </a:pPr>
            <a:r>
              <a:rPr lang="en-GB" sz="1500" dirty="0">
                <a:solidFill>
                  <a:schemeClr val="bg1"/>
                </a:solidFill>
                <a:latin typeface="Source Sans Pro" panose="020B0503030403020204" pitchFamily="34" charset="0"/>
                <a:ea typeface="Source Sans Pro" panose="020B0503030403020204" pitchFamily="34" charset="0"/>
              </a:rPr>
              <a:t>5.3, Hal 82</a:t>
            </a:r>
          </a:p>
        </p:txBody>
      </p:sp>
      <p:pic>
        <p:nvPicPr>
          <p:cNvPr id="2" name="Picture 1">
            <a:extLst>
              <a:ext uri="{FF2B5EF4-FFF2-40B4-BE49-F238E27FC236}">
                <a16:creationId xmlns:a16="http://schemas.microsoft.com/office/drawing/2014/main" id="{5DA85FDF-81FB-3F20-7083-87A564879BE9}"/>
              </a:ext>
            </a:extLst>
          </p:cNvPr>
          <p:cNvPicPr>
            <a:picLocks noChangeAspect="1"/>
          </p:cNvPicPr>
          <p:nvPr/>
        </p:nvPicPr>
        <p:blipFill>
          <a:blip r:embed="rId3"/>
          <a:stretch>
            <a:fillRect/>
          </a:stretch>
        </p:blipFill>
        <p:spPr>
          <a:xfrm>
            <a:off x="6716174" y="269398"/>
            <a:ext cx="732813" cy="520861"/>
          </a:xfrm>
          <a:prstGeom prst="rect">
            <a:avLst/>
          </a:prstGeom>
        </p:spPr>
      </p:pic>
    </p:spTree>
    <p:extLst>
      <p:ext uri="{BB962C8B-B14F-4D97-AF65-F5344CB8AC3E}">
        <p14:creationId xmlns:p14="http://schemas.microsoft.com/office/powerpoint/2010/main" val="230159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6" grpId="0"/>
    </p:bldLst>
  </p:timing>
</p:sld>
</file>

<file path=ppt/theme/theme1.xml><?xml version="1.0" encoding="utf-8"?>
<a:theme xmlns:a="http://schemas.openxmlformats.org/drawingml/2006/main" name="Blank slid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Last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lcome and Thank you slides (Beige)">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dule Slide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dules/Outputs">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1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2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3 Content Slides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ontent Beige (Blank)">
  <a:themeElements>
    <a:clrScheme name="SSP Palette">
      <a:dk1>
        <a:srgbClr val="553900"/>
      </a:dk1>
      <a:lt1>
        <a:srgbClr val="FFFFFF"/>
      </a:lt1>
      <a:dk2>
        <a:srgbClr val="1B2127"/>
      </a:dk2>
      <a:lt2>
        <a:srgbClr val="FAF7F4"/>
      </a:lt2>
      <a:accent1>
        <a:srgbClr val="72B8E7"/>
      </a:accent1>
      <a:accent2>
        <a:srgbClr val="AFC837"/>
      </a:accent2>
      <a:accent3>
        <a:srgbClr val="553403"/>
      </a:accent3>
      <a:accent4>
        <a:srgbClr val="C3B198"/>
      </a:accent4>
      <a:accent5>
        <a:srgbClr val="DDDAD2"/>
      </a:accent5>
      <a:accent6>
        <a:srgbClr val="B5E3F6"/>
      </a:accent6>
      <a:hlink>
        <a:srgbClr val="72B8E7"/>
      </a:hlink>
      <a:folHlink>
        <a:srgbClr val="AFC93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1342</TotalTime>
  <Words>1038</Words>
  <Application>Microsoft Office PowerPoint</Application>
  <PresentationFormat>On-screen Show (4:3)</PresentationFormat>
  <Paragraphs>182</Paragraphs>
  <Slides>22</Slides>
  <Notes>2</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22</vt:i4>
      </vt:variant>
    </vt:vector>
  </HeadingPairs>
  <TitlesOfParts>
    <vt:vector size="40" baseType="lpstr">
      <vt:lpstr>Arial</vt:lpstr>
      <vt:lpstr>Calibri</vt:lpstr>
      <vt:lpstr>Quire Sans</vt:lpstr>
      <vt:lpstr>Source Sans Pro</vt:lpstr>
      <vt:lpstr>Source Sans Pro Black</vt:lpstr>
      <vt:lpstr>Source Sans Pro ExtraLight</vt:lpstr>
      <vt:lpstr>Source Sans Pro Light</vt:lpstr>
      <vt:lpstr>Source Sans Pro Semibold</vt:lpstr>
      <vt:lpstr>Blank slide</vt:lpstr>
      <vt:lpstr>Welcome and Thank you slides (Beige)</vt:lpstr>
      <vt:lpstr>Module Slides</vt:lpstr>
      <vt:lpstr>Modules/Outputs</vt:lpstr>
      <vt:lpstr>5.1 Content Slides (Blank)</vt:lpstr>
      <vt:lpstr>5.2 Content Slides (Blank)</vt:lpstr>
      <vt:lpstr>5.3 Content Slides (Blank)</vt:lpstr>
      <vt:lpstr>Content Beige (Blank)</vt:lpstr>
      <vt:lpstr>1_Content Beige (Blank)</vt:lpstr>
      <vt:lpstr>Last Content Slides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Imhof</dc:creator>
  <cp:lastModifiedBy>DEVIYANTI, Indah</cp:lastModifiedBy>
  <cp:revision>430</cp:revision>
  <dcterms:created xsi:type="dcterms:W3CDTF">2020-03-15T11:08:24Z</dcterms:created>
  <dcterms:modified xsi:type="dcterms:W3CDTF">2025-06-04T08:54:00Z</dcterms:modified>
</cp:coreProperties>
</file>