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03" r:id="rId2"/>
    <p:sldMasterId id="2147483663" r:id="rId3"/>
    <p:sldMasterId id="2147483679" r:id="rId4"/>
    <p:sldMasterId id="2147483688" r:id="rId5"/>
    <p:sldMasterId id="2147483694" r:id="rId6"/>
    <p:sldMasterId id="2147483714" r:id="rId7"/>
    <p:sldMasterId id="2147483724" r:id="rId8"/>
  </p:sldMasterIdLst>
  <p:notesMasterIdLst>
    <p:notesMasterId r:id="rId34"/>
  </p:notesMasterIdLst>
  <p:sldIdLst>
    <p:sldId id="8347" r:id="rId9"/>
    <p:sldId id="8357" r:id="rId10"/>
    <p:sldId id="295" r:id="rId11"/>
    <p:sldId id="557" r:id="rId12"/>
    <p:sldId id="8354" r:id="rId13"/>
    <p:sldId id="8355" r:id="rId14"/>
    <p:sldId id="8356" r:id="rId15"/>
    <p:sldId id="634" r:id="rId16"/>
    <p:sldId id="8348" r:id="rId17"/>
    <p:sldId id="582" r:id="rId18"/>
    <p:sldId id="629" r:id="rId19"/>
    <p:sldId id="8358" r:id="rId20"/>
    <p:sldId id="8359" r:id="rId21"/>
    <p:sldId id="674" r:id="rId22"/>
    <p:sldId id="675" r:id="rId23"/>
    <p:sldId id="676" r:id="rId24"/>
    <p:sldId id="677" r:id="rId25"/>
    <p:sldId id="8360" r:id="rId26"/>
    <p:sldId id="8338" r:id="rId27"/>
    <p:sldId id="8353" r:id="rId28"/>
    <p:sldId id="591" r:id="rId29"/>
    <p:sldId id="285" r:id="rId30"/>
    <p:sldId id="8336" r:id="rId31"/>
    <p:sldId id="262" r:id="rId32"/>
    <p:sldId id="281"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93DB"/>
    <a:srgbClr val="369175"/>
    <a:srgbClr val="000000"/>
    <a:srgbClr val="379175"/>
    <a:srgbClr val="543900"/>
    <a:srgbClr val="E0DCD5"/>
    <a:srgbClr val="C2B195"/>
    <a:srgbClr val="B1C936"/>
    <a:srgbClr val="F4F0EB"/>
    <a:srgbClr val="73B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168CB7-7EAA-4927-971A-6434930B3C40}" v="1" dt="2025-06-04T08:55:19.323"/>
  </p1510:revLst>
</p1510:revInfo>
</file>

<file path=ppt/tableStyles.xml><?xml version="1.0" encoding="utf-8"?>
<a:tblStyleLst xmlns:a="http://schemas.openxmlformats.org/drawingml/2006/main" def="{5C22544A-7EE6-4342-B048-85BDC9FD1C3A}">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44"/>
    <p:restoredTop sz="96110"/>
  </p:normalViewPr>
  <p:slideViewPr>
    <p:cSldViewPr snapToGrid="0" snapToObjects="1">
      <p:cViewPr varScale="1">
        <p:scale>
          <a:sx n="109" d="100"/>
          <a:sy n="109" d="100"/>
        </p:scale>
        <p:origin x="1002" y="11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6/11/relationships/changesInfo" Target="changesInfos/changesInfo1.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VIYANTI, Indah" userId="8421c6c7-d242-4128-bd2b-221632242f70" providerId="ADAL" clId="{BD168CB7-7EAA-4927-971A-6434930B3C40}"/>
    <pc:docChg chg="custSel modSld">
      <pc:chgData name="DEVIYANTI, Indah" userId="8421c6c7-d242-4128-bd2b-221632242f70" providerId="ADAL" clId="{BD168CB7-7EAA-4927-971A-6434930B3C40}" dt="2025-06-04T08:57:38.014" v="17" actId="14100"/>
      <pc:docMkLst>
        <pc:docMk/>
      </pc:docMkLst>
      <pc:sldChg chg="modSp mod">
        <pc:chgData name="DEVIYANTI, Indah" userId="8421c6c7-d242-4128-bd2b-221632242f70" providerId="ADAL" clId="{BD168CB7-7EAA-4927-971A-6434930B3C40}" dt="2025-06-04T08:54:59.399" v="9" actId="20577"/>
        <pc:sldMkLst>
          <pc:docMk/>
          <pc:sldMk cId="2465696336" sldId="295"/>
        </pc:sldMkLst>
        <pc:spChg chg="mod">
          <ac:chgData name="DEVIYANTI, Indah" userId="8421c6c7-d242-4128-bd2b-221632242f70" providerId="ADAL" clId="{BD168CB7-7EAA-4927-971A-6434930B3C40}" dt="2025-06-04T08:54:59.399" v="9" actId="20577"/>
          <ac:spMkLst>
            <pc:docMk/>
            <pc:sldMk cId="2465696336" sldId="295"/>
            <ac:spMk id="5" creationId="{9A67DA80-4312-704C-BF37-BBF668CB4F49}"/>
          </ac:spMkLst>
        </pc:spChg>
      </pc:sldChg>
      <pc:sldChg chg="modSp mod">
        <pc:chgData name="DEVIYANTI, Indah" userId="8421c6c7-d242-4128-bd2b-221632242f70" providerId="ADAL" clId="{BD168CB7-7EAA-4927-971A-6434930B3C40}" dt="2025-06-04T08:57:38.014" v="17" actId="14100"/>
        <pc:sldMkLst>
          <pc:docMk/>
          <pc:sldMk cId="3313732398" sldId="8336"/>
        </pc:sldMkLst>
        <pc:spChg chg="mod">
          <ac:chgData name="DEVIYANTI, Indah" userId="8421c6c7-d242-4128-bd2b-221632242f70" providerId="ADAL" clId="{BD168CB7-7EAA-4927-971A-6434930B3C40}" dt="2025-06-04T08:57:38.014" v="17" actId="14100"/>
          <ac:spMkLst>
            <pc:docMk/>
            <pc:sldMk cId="3313732398" sldId="8336"/>
            <ac:spMk id="2" creationId="{BDD923E5-D32C-A7A3-8257-E7BB6348FD08}"/>
          </ac:spMkLst>
        </pc:spChg>
      </pc:sldChg>
      <pc:sldChg chg="modSp mod">
        <pc:chgData name="DEVIYANTI, Indah" userId="8421c6c7-d242-4128-bd2b-221632242f70" providerId="ADAL" clId="{BD168CB7-7EAA-4927-971A-6434930B3C40}" dt="2025-06-04T08:55:21.112" v="11" actId="20577"/>
        <pc:sldMkLst>
          <pc:docMk/>
          <pc:sldMk cId="1421003327" sldId="8355"/>
        </pc:sldMkLst>
        <pc:spChg chg="mod">
          <ac:chgData name="DEVIYANTI, Indah" userId="8421c6c7-d242-4128-bd2b-221632242f70" providerId="ADAL" clId="{BD168CB7-7EAA-4927-971A-6434930B3C40}" dt="2025-06-04T08:55:21.112" v="11" actId="20577"/>
          <ac:spMkLst>
            <pc:docMk/>
            <pc:sldMk cId="1421003327" sldId="8355"/>
            <ac:spMk id="3" creationId="{DA2DFF34-D1A9-C4D9-62C2-47BCE7C3D5E8}"/>
          </ac:spMkLst>
        </pc:spChg>
      </pc:sldChg>
      <pc:sldChg chg="modSp mod">
        <pc:chgData name="DEVIYANTI, Indah" userId="8421c6c7-d242-4128-bd2b-221632242f70" providerId="ADAL" clId="{BD168CB7-7EAA-4927-971A-6434930B3C40}" dt="2025-06-04T08:56:41.495" v="15" actId="313"/>
        <pc:sldMkLst>
          <pc:docMk/>
          <pc:sldMk cId="3532489009" sldId="8359"/>
        </pc:sldMkLst>
        <pc:spChg chg="mod">
          <ac:chgData name="DEVIYANTI, Indah" userId="8421c6c7-d242-4128-bd2b-221632242f70" providerId="ADAL" clId="{BD168CB7-7EAA-4927-971A-6434930B3C40}" dt="2025-06-04T08:56:41.495" v="15" actId="313"/>
          <ac:spMkLst>
            <pc:docMk/>
            <pc:sldMk cId="3532489009" sldId="8359"/>
            <ac:spMk id="18" creationId="{4E1196A4-8888-58DA-A66F-F0DB04D6638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54EF79-1156-644A-BFB3-2AA0C5A32D42}" type="datetimeFigureOut">
              <a:rPr lang="en-GB" smtClean="0"/>
              <a:t>19/06/2025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F4A63-D1DA-7E41-BCE7-F809F4EFE725}" type="slidenum">
              <a:rPr lang="en-GB" smtClean="0"/>
              <a:t>‹Nº›</a:t>
            </a:fld>
            <a:endParaRPr lang="en-GB"/>
          </a:p>
        </p:txBody>
      </p:sp>
    </p:spTree>
    <p:extLst>
      <p:ext uri="{BB962C8B-B14F-4D97-AF65-F5344CB8AC3E}">
        <p14:creationId xmlns:p14="http://schemas.microsoft.com/office/powerpoint/2010/main" val="259942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AF1E9-D4FF-4444-8C0A-34522B8B3AE1}" type="slidenum">
              <a:rPr lang="en-US" smtClean="0"/>
              <a:t>1</a:t>
            </a:fld>
            <a:endParaRPr lang="en-US"/>
          </a:p>
        </p:txBody>
      </p:sp>
    </p:spTree>
    <p:extLst>
      <p:ext uri="{BB962C8B-B14F-4D97-AF65-F5344CB8AC3E}">
        <p14:creationId xmlns:p14="http://schemas.microsoft.com/office/powerpoint/2010/main" val="1781696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we are going to communicate about SSP, we should ask ourselves:</a:t>
            </a:r>
          </a:p>
          <a:p>
            <a:r>
              <a:rPr lang="en-US" dirty="0"/>
              <a:t>Who is our target audience? And what do we want them to do? Communication should always have an objective: what do I want the audience to do with the information that I am communicating? Then, we need to make sure that we catch their attention, that our proposal hooks them, that we solve an existing problem, and that SSP is presented as a solution. We need to mention the benefits and how this target audience can get in action. </a:t>
            </a:r>
          </a:p>
          <a:p>
            <a:endParaRPr lang="en-US" dirty="0"/>
          </a:p>
          <a:p>
            <a:r>
              <a:rPr lang="en-US" dirty="0"/>
              <a:t>Let’s do a short exercise… let choose 1 target audience. I will choose a Water and Sanitation Service Provider or Utility. But how would I know what problem would solve the SSP for them…?</a:t>
            </a:r>
          </a:p>
        </p:txBody>
      </p:sp>
      <p:sp>
        <p:nvSpPr>
          <p:cNvPr id="4" name="Slide Number Placeholder 3"/>
          <p:cNvSpPr>
            <a:spLocks noGrp="1"/>
          </p:cNvSpPr>
          <p:nvPr>
            <p:ph type="sldNum" sz="quarter" idx="5"/>
          </p:nvPr>
        </p:nvSpPr>
        <p:spPr/>
        <p:txBody>
          <a:bodyPr/>
          <a:lstStyle/>
          <a:p>
            <a:fld id="{9FAAF1E9-D4FF-4444-8C0A-34522B8B3AE1}" type="slidenum">
              <a:rPr lang="en-US" smtClean="0"/>
              <a:t>11</a:t>
            </a:fld>
            <a:endParaRPr lang="en-US"/>
          </a:p>
        </p:txBody>
      </p:sp>
    </p:spTree>
    <p:extLst>
      <p:ext uri="{BB962C8B-B14F-4D97-AF65-F5344CB8AC3E}">
        <p14:creationId xmlns:p14="http://schemas.microsoft.com/office/powerpoint/2010/main" val="2153139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A0ED6-1F86-37E7-3AC1-5851F5DC6F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0DF5C-3CD9-AD55-3F54-403D00E77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F04AA7-51C8-C3AC-8792-7999305F18A1}"/>
              </a:ext>
            </a:extLst>
          </p:cNvPr>
          <p:cNvSpPr>
            <a:spLocks noGrp="1"/>
          </p:cNvSpPr>
          <p:nvPr>
            <p:ph type="body" idx="1"/>
          </p:nvPr>
        </p:nvSpPr>
        <p:spPr/>
        <p:txBody>
          <a:bodyPr/>
          <a:lstStyle/>
          <a:p>
            <a:r>
              <a:rPr lang="en-US" dirty="0"/>
              <a:t>Whenever we are going to communicate about SSP, we should ask ourselves:</a:t>
            </a:r>
          </a:p>
          <a:p>
            <a:r>
              <a:rPr lang="en-US" dirty="0"/>
              <a:t>Who is our target audience? And what do we want them to do? Communication should always have an objective: what do I want the audience to do with the information that I am communicating? Then, we need to make sure that we catch their attention, that our proposal hooks them, that we solve an existing problem, and that SSP is presented as a solution. We need to mention the benefits and how this target audience can get in action. </a:t>
            </a:r>
          </a:p>
          <a:p>
            <a:endParaRPr lang="en-US" dirty="0"/>
          </a:p>
          <a:p>
            <a:r>
              <a:rPr lang="en-US" dirty="0"/>
              <a:t>Let’s do a short exercise… let choose 1 target audience. I will choose a Water and Sanitation Service Provider or Utility. But how would I know what problem would solve the SSP for them…?</a:t>
            </a:r>
          </a:p>
        </p:txBody>
      </p:sp>
      <p:sp>
        <p:nvSpPr>
          <p:cNvPr id="4" name="Slide Number Placeholder 3">
            <a:extLst>
              <a:ext uri="{FF2B5EF4-FFF2-40B4-BE49-F238E27FC236}">
                <a16:creationId xmlns:a16="http://schemas.microsoft.com/office/drawing/2014/main" id="{B25E63E5-B2AA-85F2-653F-86DA101955E1}"/>
              </a:ext>
            </a:extLst>
          </p:cNvPr>
          <p:cNvSpPr>
            <a:spLocks noGrp="1"/>
          </p:cNvSpPr>
          <p:nvPr>
            <p:ph type="sldNum" sz="quarter" idx="5"/>
          </p:nvPr>
        </p:nvSpPr>
        <p:spPr/>
        <p:txBody>
          <a:bodyPr/>
          <a:lstStyle/>
          <a:p>
            <a:fld id="{9FAAF1E9-D4FF-4444-8C0A-34522B8B3AE1}" type="slidenum">
              <a:rPr lang="en-US" smtClean="0"/>
              <a:t>12</a:t>
            </a:fld>
            <a:endParaRPr lang="en-US"/>
          </a:p>
        </p:txBody>
      </p:sp>
    </p:spTree>
    <p:extLst>
      <p:ext uri="{BB962C8B-B14F-4D97-AF65-F5344CB8AC3E}">
        <p14:creationId xmlns:p14="http://schemas.microsoft.com/office/powerpoint/2010/main" val="3846872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61A39-492D-7BBB-7167-3260F3A95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76899-B373-CDD7-E913-138D6AFBD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50E62-4998-AD71-44D5-833DD68B6467}"/>
              </a:ext>
            </a:extLst>
          </p:cNvPr>
          <p:cNvSpPr>
            <a:spLocks noGrp="1"/>
          </p:cNvSpPr>
          <p:nvPr>
            <p:ph type="body" idx="1"/>
          </p:nvPr>
        </p:nvSpPr>
        <p:spPr/>
        <p:txBody>
          <a:bodyPr/>
          <a:lstStyle/>
          <a:p>
            <a:r>
              <a:rPr lang="en-US" dirty="0"/>
              <a:t>Whenever we are going to communicate about SSP, we should ask ourselves:</a:t>
            </a:r>
          </a:p>
          <a:p>
            <a:r>
              <a:rPr lang="en-US" dirty="0"/>
              <a:t>Who is our target audience? And what do we want them to do? Communication should always have an objective: what do I want the audience to do with the information that I am communicating? Then, we need to make sure that we catch their attention, that our proposal hooks them, that we solve an existing problem, and that SSP is presented as a solution. We need to mention the benefits and how this target audience can get in action. </a:t>
            </a:r>
          </a:p>
          <a:p>
            <a:endParaRPr lang="en-US" dirty="0"/>
          </a:p>
          <a:p>
            <a:r>
              <a:rPr lang="en-US" dirty="0"/>
              <a:t>Let’s do a short exercise… let choose 1 target audience. I will choose a Water and Sanitation Service Provider or Utility. But how would I know what problem would solve the SSP for them…?</a:t>
            </a:r>
          </a:p>
        </p:txBody>
      </p:sp>
      <p:sp>
        <p:nvSpPr>
          <p:cNvPr id="4" name="Slide Number Placeholder 3">
            <a:extLst>
              <a:ext uri="{FF2B5EF4-FFF2-40B4-BE49-F238E27FC236}">
                <a16:creationId xmlns:a16="http://schemas.microsoft.com/office/drawing/2014/main" id="{AD9F0F04-4F9F-09AC-CA88-0D34C31239FD}"/>
              </a:ext>
            </a:extLst>
          </p:cNvPr>
          <p:cNvSpPr>
            <a:spLocks noGrp="1"/>
          </p:cNvSpPr>
          <p:nvPr>
            <p:ph type="sldNum" sz="quarter" idx="5"/>
          </p:nvPr>
        </p:nvSpPr>
        <p:spPr/>
        <p:txBody>
          <a:bodyPr/>
          <a:lstStyle/>
          <a:p>
            <a:fld id="{9FAAF1E9-D4FF-4444-8C0A-34522B8B3AE1}" type="slidenum">
              <a:rPr lang="en-US" smtClean="0"/>
              <a:t>13</a:t>
            </a:fld>
            <a:endParaRPr lang="en-US"/>
          </a:p>
        </p:txBody>
      </p:sp>
    </p:spTree>
    <p:extLst>
      <p:ext uri="{BB962C8B-B14F-4D97-AF65-F5344CB8AC3E}">
        <p14:creationId xmlns:p14="http://schemas.microsoft.com/office/powerpoint/2010/main" val="2961197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F4A63-D1DA-7E41-BCE7-F809F4EFE725}" type="slidenum">
              <a:rPr lang="en-GB" smtClean="0"/>
              <a:t>19</a:t>
            </a:fld>
            <a:endParaRPr lang="en-GB"/>
          </a:p>
        </p:txBody>
      </p:sp>
    </p:spTree>
    <p:extLst>
      <p:ext uri="{BB962C8B-B14F-4D97-AF65-F5344CB8AC3E}">
        <p14:creationId xmlns:p14="http://schemas.microsoft.com/office/powerpoint/2010/main" val="323948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1F4A63-D1DA-7E41-BCE7-F809F4EFE725}" type="slidenum">
              <a:rPr lang="en-GB" smtClean="0"/>
              <a:t>22</a:t>
            </a:fld>
            <a:endParaRPr lang="en-GB"/>
          </a:p>
        </p:txBody>
      </p:sp>
    </p:spTree>
    <p:extLst>
      <p:ext uri="{BB962C8B-B14F-4D97-AF65-F5344CB8AC3E}">
        <p14:creationId xmlns:p14="http://schemas.microsoft.com/office/powerpoint/2010/main" val="3772901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Sanitation Safety Planning (SSP) is the WHO recommended approach for local risk assessment and management for sanitation systems. </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presents a </a:t>
            </a:r>
            <a:r>
              <a:rPr lang="en-US" sz="1200" b="1" kern="1200" dirty="0">
                <a:solidFill>
                  <a:schemeClr val="tx1"/>
                </a:solidFill>
                <a:effectLst/>
                <a:latin typeface="+mn-lt"/>
                <a:ea typeface="+mn-ea"/>
                <a:cs typeface="+mn-cs"/>
              </a:rPr>
              <a:t>step-by-step methodology </a:t>
            </a:r>
            <a:r>
              <a:rPr lang="en-US" sz="1200" kern="1200" dirty="0">
                <a:solidFill>
                  <a:schemeClr val="tx1"/>
                </a:solidFill>
                <a:effectLst/>
                <a:latin typeface="+mn-lt"/>
                <a:ea typeface="+mn-ea"/>
                <a:cs typeface="+mn-cs"/>
              </a:rPr>
              <a:t>to </a:t>
            </a:r>
            <a:r>
              <a:rPr lang="en-US" sz="1200" b="1" kern="1200" dirty="0">
                <a:solidFill>
                  <a:schemeClr val="tx1"/>
                </a:solidFill>
                <a:effectLst/>
                <a:latin typeface="+mn-lt"/>
                <a:ea typeface="+mn-ea"/>
                <a:cs typeface="+mn-cs"/>
              </a:rPr>
              <a:t>assist in the implementation of local level risk assessment and management </a:t>
            </a:r>
            <a:r>
              <a:rPr lang="en-US" sz="1200" kern="1200" dirty="0">
                <a:solidFill>
                  <a:schemeClr val="tx1"/>
                </a:solidFill>
                <a:effectLst/>
                <a:latin typeface="+mn-lt"/>
                <a:ea typeface="+mn-ea"/>
                <a:cs typeface="+mn-cs"/>
              </a:rPr>
              <a:t>for the </a:t>
            </a:r>
            <a:r>
              <a:rPr lang="en-US" sz="1200" b="1" kern="1200" dirty="0">
                <a:solidFill>
                  <a:schemeClr val="tx1"/>
                </a:solidFill>
                <a:effectLst/>
                <a:latin typeface="+mn-lt"/>
                <a:ea typeface="+mn-ea"/>
                <a:cs typeface="+mn-cs"/>
              </a:rPr>
              <a:t>entire sanitation service </a:t>
            </a:r>
            <a:r>
              <a:rPr lang="en-US" sz="1200" kern="1200" dirty="0">
                <a:solidFill>
                  <a:schemeClr val="tx1"/>
                </a:solidFill>
                <a:effectLst/>
                <a:latin typeface="+mn-lt"/>
                <a:ea typeface="+mn-ea"/>
                <a:cs typeface="+mn-cs"/>
              </a:rPr>
              <a:t>chain - from toilet, containment, conveyance, treatment and end use of disposal. </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SSP can be applied to all sanitation systems, such as on-site or off-site sanitation, to ensure that the system is managed to meet the health objective.</a:t>
            </a:r>
            <a:r>
              <a:rPr lang="en-CH" dirty="0">
                <a:effectLst/>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Quire Sans" panose="020B0502040400020003" pitchFamily="34" charset="0"/>
                <a:ea typeface="Source Sans Pro" panose="020B0503030403020204" pitchFamily="34" charset="0"/>
                <a:cs typeface="Quire Sans" panose="020B0502040400020003" pitchFamily="34" charset="0"/>
              </a:rPr>
              <a:t>SSP ensures that the system is managed to meet the health objectives</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402930-5A6E-1949-AA2F-F98B988D60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114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Just to make it simple: when we apply sanitation safety planning, we map the system, identifying all the sanitation steps and the exposure groups. Here, for instance, we have a flush toilet, connected to a sewer system, with a pumping station, bringing the wastewater to a pond system. Then, the effluent is discharged in a river, and the water is taken downstream by another city as a water source and it is also used by farmers to irrigate agricultural land. We try to understand how these exposure groups get infected with fecal pathogens. Then, we identify what can go wrong, for instance: </a:t>
            </a:r>
          </a:p>
          <a:p>
            <a:r>
              <a:rPr lang="en-US" dirty="0"/>
              <a:t>-it might be that there is not water to flush the toilets, which might be caused by water scarcity. </a:t>
            </a:r>
          </a:p>
          <a:p>
            <a:r>
              <a:rPr lang="en-US" dirty="0"/>
              <a:t>-sanitation workers can get exposed to pathogens during maintenance activities. </a:t>
            </a:r>
          </a:p>
          <a:p>
            <a:r>
              <a:rPr lang="en-US" dirty="0"/>
              <a:t>-leakages from the sewer can cause contamination of groundwater</a:t>
            </a:r>
          </a:p>
          <a:p>
            <a:r>
              <a:rPr lang="en-US" dirty="0"/>
              <a:t>-pump stations can fail, because of lack of electricity</a:t>
            </a:r>
          </a:p>
          <a:p>
            <a:r>
              <a:rPr lang="en-US" dirty="0"/>
              <a:t>-treatment systems can be overloaded, causing that the effluents do not fulfill the effluent standards. People swimming there can ingest pathogens. </a:t>
            </a:r>
          </a:p>
          <a:p>
            <a:r>
              <a:rPr lang="en-US" dirty="0"/>
              <a:t>-water for irrigation might be also contaminated. </a:t>
            </a:r>
          </a:p>
          <a:p>
            <a:r>
              <a:rPr lang="en-US" dirty="0"/>
              <a:t>Here, is where we </a:t>
            </a:r>
            <a:r>
              <a:rPr lang="en-US" dirty="0" err="1"/>
              <a:t>analyse</a:t>
            </a:r>
            <a:r>
              <a:rPr lang="en-US" dirty="0"/>
              <a:t> the health risk, and decide which are the highest health risks. And for that, we propose control measures.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AAF1E9-D4FF-4444-8C0A-34522B8B3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516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2F3DE-2E11-438F-5FEE-77415DD6D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DBE631-5D9C-C455-8159-1ABAD5E779EB}"/>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455D3F9B-1635-302A-7E76-9B9CC651904B}"/>
              </a:ext>
            </a:extLst>
          </p:cNvPr>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38A678F-3D67-D24B-0F17-C6135F55C17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AAF1E9-D4FF-4444-8C0A-34522B8B3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983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61C43-1DE6-7449-047E-B7BBA3443B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1133E-31CC-43B7-399D-A7B710386719}"/>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3B96B45F-6A51-8300-3B83-337D33840A54}"/>
              </a:ext>
            </a:extLst>
          </p:cNvPr>
          <p:cNvSpPr>
            <a:spLocks noGrp="1"/>
          </p:cNvSpPr>
          <p:nvPr>
            <p:ph type="body" idx="1"/>
          </p:nvPr>
        </p:nvSpPr>
        <p:spPr/>
        <p:txBody>
          <a:bodyPr/>
          <a:lstStyle/>
          <a:p>
            <a:r>
              <a:rPr lang="en-US" dirty="0"/>
              <a:t>Just to make it simple: when we apply sanitation safety planning, we map the system, identifying all the sanitation steps and the exposure groups. Here, for instance, we have a flush toilet, connected to a sewer system, with a pumping station, bringing the wastewater to a pond system. Then, the effluent is discharged in a river, and the water is taken downstream by another city as a water source and it is also used by farmers to irrigate agricultural land. We try to understand how these exposure groups get infected with fecal pathogens. Then, we identify what can go wrong, for instance: </a:t>
            </a:r>
          </a:p>
          <a:p>
            <a:r>
              <a:rPr lang="en-US" dirty="0"/>
              <a:t>-it might be that there is not water to flush the toilets, which might be caused by water scarcity. </a:t>
            </a:r>
          </a:p>
          <a:p>
            <a:r>
              <a:rPr lang="en-US" dirty="0"/>
              <a:t>-sanitation workers can get exposed to pathogens during maintenance activities. </a:t>
            </a:r>
          </a:p>
          <a:p>
            <a:r>
              <a:rPr lang="en-US" dirty="0"/>
              <a:t>-leakages from the sewer can cause contamination of groundwater</a:t>
            </a:r>
          </a:p>
          <a:p>
            <a:r>
              <a:rPr lang="en-US" dirty="0"/>
              <a:t>-pump stations can fail, because of lack of electricity</a:t>
            </a:r>
          </a:p>
          <a:p>
            <a:r>
              <a:rPr lang="en-US" dirty="0"/>
              <a:t>-treatment systems can be overloaded, causing that the effluents do not fulfill the effluent standards. People swimming there can ingest pathogens. </a:t>
            </a:r>
          </a:p>
          <a:p>
            <a:r>
              <a:rPr lang="en-US" dirty="0"/>
              <a:t>-water for irrigation might be also contaminated. </a:t>
            </a:r>
          </a:p>
          <a:p>
            <a:r>
              <a:rPr lang="en-US" dirty="0"/>
              <a:t>Here, is where we </a:t>
            </a:r>
            <a:r>
              <a:rPr lang="en-US" dirty="0" err="1"/>
              <a:t>analyse</a:t>
            </a:r>
            <a:r>
              <a:rPr lang="en-US" dirty="0"/>
              <a:t> the health risk, and decide which are the highest health risks. And for that, we propose control measures. </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4251466-88ED-C0F4-2619-5DAD52203D5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AAF1E9-D4FF-4444-8C0A-34522B8B3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54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1ACA-8102-F3B3-D39B-97BAC48EC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DF6A2-B965-9303-DC09-CEFCDC53418D}"/>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828E3200-9284-78A9-3102-0773D739B7BA}"/>
              </a:ext>
            </a:extLst>
          </p:cNvPr>
          <p:cNvSpPr>
            <a:spLocks noGrp="1"/>
          </p:cNvSpPr>
          <p:nvPr>
            <p:ph type="body" idx="1"/>
          </p:nvPr>
        </p:nvSpPr>
        <p:spPr/>
        <p:txBody>
          <a:bodyPr/>
          <a:lstStyle/>
          <a:p>
            <a:r>
              <a:rPr lang="en-US" dirty="0"/>
              <a:t>Just to make it simple: when we apply sanitation safety planning, we map the system, identifying all the sanitation steps and the exposure groups. Here, for instance, we have a flush toilet, connected to a sewer system, with a pumping station, bringing the wastewater to a pond system. Then, the effluent is discharged in a river, and the water is taken downstream by another city as a water source and it is also used by farmers to irrigate agricultural land. We try to understand how these exposure groups get infected with fecal pathogens. Then, we identify what can go wrong, for instance: </a:t>
            </a:r>
          </a:p>
          <a:p>
            <a:r>
              <a:rPr lang="en-US" dirty="0"/>
              <a:t>-it might be that there is not water to flush the toilets, which might be caused by water scarcity. </a:t>
            </a:r>
          </a:p>
          <a:p>
            <a:r>
              <a:rPr lang="en-US" dirty="0"/>
              <a:t>-sanitation workers can get exposed to pathogens during maintenance activities. </a:t>
            </a:r>
          </a:p>
          <a:p>
            <a:r>
              <a:rPr lang="en-US" dirty="0"/>
              <a:t>-leakages from the sewer can cause contamination of groundwater</a:t>
            </a:r>
          </a:p>
          <a:p>
            <a:r>
              <a:rPr lang="en-US" dirty="0"/>
              <a:t>-pump stations can fail, because of lack of electricity</a:t>
            </a:r>
          </a:p>
          <a:p>
            <a:r>
              <a:rPr lang="en-US" dirty="0"/>
              <a:t>-treatment systems can be overloaded, causing that the effluents do not fulfill the effluent standards. People swimming there can ingest pathogens. </a:t>
            </a:r>
          </a:p>
          <a:p>
            <a:r>
              <a:rPr lang="en-US" dirty="0"/>
              <a:t>-water for irrigation might be also contaminated. </a:t>
            </a:r>
          </a:p>
          <a:p>
            <a:r>
              <a:rPr lang="en-US" dirty="0"/>
              <a:t>Here, is where we </a:t>
            </a:r>
            <a:r>
              <a:rPr lang="en-US" dirty="0" err="1"/>
              <a:t>analyse</a:t>
            </a:r>
            <a:r>
              <a:rPr lang="en-US" dirty="0"/>
              <a:t> the health risk, and decide which are the highest health risks. And for that, we propose control measures. </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7217137-CDDA-2487-BE9E-0C5833BC243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AAF1E9-D4FF-4444-8C0A-34522B8B3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659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Calibri" panose="020F0502020204030204" pitchFamily="34" charset="0"/>
                <a:ea typeface="Times New Roman" panose="02020603050405020304" pitchFamily="18" charset="0"/>
                <a:cs typeface="Calibri" panose="020F0502020204030204" pitchFamily="34" charset="0"/>
              </a:rPr>
              <a:t>To implement it, you all have to go back to your offices, and from Sunday or Monday on, you will need to engage key stakeholders in order to kick-off that broad roadmap. Engaging the right stakeholders and communicating correctly is as important, or more, than good planning. Therefore, you need to package your message in a pitch (or presentation) that captivates and attracts the attention of key stakeholders.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Calibri" panose="020F0502020204030204" pitchFamily="34" charset="0"/>
                <a:ea typeface="Times New Roman" panose="02020603050405020304" pitchFamily="18" charset="0"/>
                <a:cs typeface="Calibri" panose="020F0502020204030204" pitchFamily="34" charset="0"/>
              </a:rPr>
              <a:t>For the purpose of this marketplace exercise, we need you to select a particular key stakeholder, that, without his/her support and commitment, it will not be possible to implement a project idea. Important is that you should select a stakeholder to whom you (as a team) have access to. </a:t>
            </a:r>
            <a:endParaRPr lang="en-CH"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AAF1E9-D4FF-4444-8C0A-34522B8B3AE1}" type="slidenum">
              <a:rPr lang="en-US" smtClean="0"/>
              <a:t>8</a:t>
            </a:fld>
            <a:endParaRPr lang="en-US"/>
          </a:p>
        </p:txBody>
      </p:sp>
    </p:spTree>
    <p:extLst>
      <p:ext uri="{BB962C8B-B14F-4D97-AF65-F5344CB8AC3E}">
        <p14:creationId xmlns:p14="http://schemas.microsoft.com/office/powerpoint/2010/main" val="608319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you have to look at yourself: what is your mandate, your capacities… etc. </a:t>
            </a:r>
          </a:p>
          <a:p>
            <a:r>
              <a:rPr lang="en-US" dirty="0"/>
              <a:t>Then, you need to look at your target audience. </a:t>
            </a:r>
          </a:p>
          <a:p>
            <a:r>
              <a:rPr lang="en-US" dirty="0"/>
              <a:t>Finally your relation, selecting an entry point. </a:t>
            </a:r>
          </a:p>
        </p:txBody>
      </p:sp>
      <p:sp>
        <p:nvSpPr>
          <p:cNvPr id="4" name="Slide Number Placeholder 3"/>
          <p:cNvSpPr>
            <a:spLocks noGrp="1"/>
          </p:cNvSpPr>
          <p:nvPr>
            <p:ph type="sldNum" sz="quarter" idx="5"/>
          </p:nvPr>
        </p:nvSpPr>
        <p:spPr/>
        <p:txBody>
          <a:bodyPr/>
          <a:lstStyle/>
          <a:p>
            <a:fld id="{9FAAF1E9-D4FF-4444-8C0A-34522B8B3AE1}" type="slidenum">
              <a:rPr lang="en-US" smtClean="0"/>
              <a:t>9</a:t>
            </a:fld>
            <a:endParaRPr lang="en-US"/>
          </a:p>
        </p:txBody>
      </p:sp>
    </p:spTree>
    <p:extLst>
      <p:ext uri="{BB962C8B-B14F-4D97-AF65-F5344CB8AC3E}">
        <p14:creationId xmlns:p14="http://schemas.microsoft.com/office/powerpoint/2010/main" val="380771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AF1E9-D4FF-4444-8C0A-34522B8B3AE1}" type="slidenum">
              <a:rPr lang="en-US" smtClean="0"/>
              <a:t>10</a:t>
            </a:fld>
            <a:endParaRPr lang="en-US"/>
          </a:p>
        </p:txBody>
      </p:sp>
    </p:spTree>
    <p:extLst>
      <p:ext uri="{BB962C8B-B14F-4D97-AF65-F5344CB8AC3E}">
        <p14:creationId xmlns:p14="http://schemas.microsoft.com/office/powerpoint/2010/main" val="1204500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09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1</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pic>
        <p:nvPicPr>
          <p:cNvPr id="11" name="Picture 2" descr="C:\Users\Darryl\Documents\Darryl's Docs\Work\WHO\WHO SSP 2015 -\SSP Trng Pckg\PPs\Graphics\SSP Icons PNGs\Module 1-icon trnspnt.png">
            <a:extLst>
              <a:ext uri="{FF2B5EF4-FFF2-40B4-BE49-F238E27FC236}">
                <a16:creationId xmlns:a16="http://schemas.microsoft.com/office/drawing/2014/main" id="{08F4DB52-B9EB-6548-953B-81BD72C876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81802" y="3015384"/>
            <a:ext cx="943905" cy="1015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0213" cy="307777"/>
          </a:xfrm>
          <a:prstGeom prst="rect">
            <a:avLst/>
          </a:prstGeom>
          <a:noFill/>
        </p:spPr>
        <p:txBody>
          <a:bodyPr wrap="none" rtlCol="0">
            <a:spAutoFit/>
          </a:bodyPr>
          <a:lstStyle/>
          <a:p>
            <a:r>
              <a:rPr lang="en-GB" sz="14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MODULE 1:</a:t>
            </a:r>
          </a:p>
        </p:txBody>
      </p:sp>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32" name="Text Placeholder 30">
            <a:extLst>
              <a:ext uri="{FF2B5EF4-FFF2-40B4-BE49-F238E27FC236}">
                <a16:creationId xmlns:a16="http://schemas.microsoft.com/office/drawing/2014/main" id="{D2504807-F4B2-134E-A5FA-67F1C10F08D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34" name="Text Placeholder 33">
            <a:extLst>
              <a:ext uri="{FF2B5EF4-FFF2-40B4-BE49-F238E27FC236}">
                <a16:creationId xmlns:a16="http://schemas.microsoft.com/office/drawing/2014/main" id="{808AF518-ACD3-2B4E-A918-BABDE65A2785}"/>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2602988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2</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20912DAB-24B6-C34B-919E-C3503E6008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1958" y="3089145"/>
            <a:ext cx="950635" cy="901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86DC1670-E1C7-EB45-862B-2D2769316018}"/>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0" name="Text Placeholder 30">
            <a:extLst>
              <a:ext uri="{FF2B5EF4-FFF2-40B4-BE49-F238E27FC236}">
                <a16:creationId xmlns:a16="http://schemas.microsoft.com/office/drawing/2014/main" id="{99327D60-76CD-A746-B465-367090F41D1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2" name="Text Placeholder 33">
            <a:extLst>
              <a:ext uri="{FF2B5EF4-FFF2-40B4-BE49-F238E27FC236}">
                <a16:creationId xmlns:a16="http://schemas.microsoft.com/office/drawing/2014/main" id="{6F781DBA-9E1A-F94A-A425-551ECCBE059C}"/>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4023413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3</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C3ECAB90-1298-484E-A67A-14F5023135FF}"/>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4054214" y="2987607"/>
            <a:ext cx="966120" cy="1042872"/>
          </a:xfrm>
          <a:prstGeom prst="rect">
            <a:avLst/>
          </a:prstGeom>
          <a:noFill/>
          <a:ln w="9525">
            <a:noFill/>
            <a:miter lim="800000"/>
            <a:headEnd/>
            <a:tailEnd/>
          </a:ln>
        </p:spPr>
      </p:pic>
      <p:sp>
        <p:nvSpPr>
          <p:cNvPr id="9" name="Text Placeholder 30">
            <a:extLst>
              <a:ext uri="{FF2B5EF4-FFF2-40B4-BE49-F238E27FC236}">
                <a16:creationId xmlns:a16="http://schemas.microsoft.com/office/drawing/2014/main" id="{C30AFD9D-8708-8540-A3B6-3E8EEAD4AF2F}"/>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0" name="Text Placeholder 30">
            <a:extLst>
              <a:ext uri="{FF2B5EF4-FFF2-40B4-BE49-F238E27FC236}">
                <a16:creationId xmlns:a16="http://schemas.microsoft.com/office/drawing/2014/main" id="{C322E70F-0F25-0348-B25B-2B9AA3A443C0}"/>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2" name="Text Placeholder 33">
            <a:extLst>
              <a:ext uri="{FF2B5EF4-FFF2-40B4-BE49-F238E27FC236}">
                <a16:creationId xmlns:a16="http://schemas.microsoft.com/office/drawing/2014/main" id="{94BDB679-0B71-2A40-9B44-639B09C6B2C7}"/>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3342533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4</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pic>
        <p:nvPicPr>
          <p:cNvPr id="8" name="Picture 2" descr="C:\Users\Darryl\Documents\Darryl's Docs\Work\WHO\WHO SSP 2015 -\SSP Trng Pckg\SSP icons\14118_SSP Manual-Module 4-Icon.jpg">
            <a:extLst>
              <a:ext uri="{FF2B5EF4-FFF2-40B4-BE49-F238E27FC236}">
                <a16:creationId xmlns:a16="http://schemas.microsoft.com/office/drawing/2014/main" id="{11C628DA-C6EE-9E49-8203-81CEF00329B9}"/>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022489" y="3140511"/>
            <a:ext cx="1099021" cy="787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0C0C7A31-E957-BB4C-9C55-401AA09D0FBA}"/>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0" name="Text Placeholder 30">
            <a:extLst>
              <a:ext uri="{FF2B5EF4-FFF2-40B4-BE49-F238E27FC236}">
                <a16:creationId xmlns:a16="http://schemas.microsoft.com/office/drawing/2014/main" id="{8A38FC19-F03A-7141-9E62-1371244CB609}"/>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2" name="Text Placeholder 33">
            <a:extLst>
              <a:ext uri="{FF2B5EF4-FFF2-40B4-BE49-F238E27FC236}">
                <a16:creationId xmlns:a16="http://schemas.microsoft.com/office/drawing/2014/main" id="{F820AF35-140F-A444-BCFD-8310E3DC3F76}"/>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2943137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5</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pic>
        <p:nvPicPr>
          <p:cNvPr id="8" name="Picture 2" descr="C:\Users\Darryl\Documents\Darryl's Docs\Work\WHO\WHO SSP 2015 -\SSP Trng Pckg\PPs\Graphics\SSP Icons PNGs\Module 5-Icon Tnspt.png">
            <a:extLst>
              <a:ext uri="{FF2B5EF4-FFF2-40B4-BE49-F238E27FC236}">
                <a16:creationId xmlns:a16="http://schemas.microsoft.com/office/drawing/2014/main" id="{259498FF-A9C6-FC46-8E9F-00402DFBDD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63877" y="3068239"/>
            <a:ext cx="793095" cy="860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4F166354-0AB9-164E-941F-29A324F69415}"/>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0" name="Text Placeholder 30">
            <a:extLst>
              <a:ext uri="{FF2B5EF4-FFF2-40B4-BE49-F238E27FC236}">
                <a16:creationId xmlns:a16="http://schemas.microsoft.com/office/drawing/2014/main" id="{90B1967D-EE29-D443-A56F-B578FE438E7D}"/>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2" name="Text Placeholder 33">
            <a:extLst>
              <a:ext uri="{FF2B5EF4-FFF2-40B4-BE49-F238E27FC236}">
                <a16:creationId xmlns:a16="http://schemas.microsoft.com/office/drawing/2014/main" id="{BDA48568-C77A-FE48-B5FB-A575DE333F1E}"/>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3207237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6</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6:</a:t>
            </a:r>
          </a:p>
        </p:txBody>
      </p:sp>
      <p:pic>
        <p:nvPicPr>
          <p:cNvPr id="8" name="Picture 2" descr="C:\Users\Darryl\Documents\Darryl's Docs\Work\WHO\WHO SSP 2015 -\SSP Trng Pckg\PPs\Graphics\SSP Icons PNGs\Module 6-Icon Tnspt.png">
            <a:extLst>
              <a:ext uri="{FF2B5EF4-FFF2-40B4-BE49-F238E27FC236}">
                <a16:creationId xmlns:a16="http://schemas.microsoft.com/office/drawing/2014/main" id="{5C5435C2-1AAA-BC4D-B2CB-90F127FD3A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8298" y="3043277"/>
            <a:ext cx="1010555" cy="9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548389EF-FBAF-154E-A989-1CCE3335BBE9}"/>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0" name="Text Placeholder 30">
            <a:extLst>
              <a:ext uri="{FF2B5EF4-FFF2-40B4-BE49-F238E27FC236}">
                <a16:creationId xmlns:a16="http://schemas.microsoft.com/office/drawing/2014/main" id="{D6CCE340-B746-C244-88D0-0702D4135B4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2" name="Text Placeholder 33">
            <a:extLst>
              <a:ext uri="{FF2B5EF4-FFF2-40B4-BE49-F238E27FC236}">
                <a16:creationId xmlns:a16="http://schemas.microsoft.com/office/drawing/2014/main" id="{80945C9D-EC15-2340-86C4-E4B098200558}"/>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63658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Tree>
    <p:extLst>
      <p:ext uri="{BB962C8B-B14F-4D97-AF65-F5344CB8AC3E}">
        <p14:creationId xmlns:p14="http://schemas.microsoft.com/office/powerpoint/2010/main" val="769157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rgbClr val="0000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rgbClr val="0000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2238277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Tree>
    <p:extLst>
      <p:ext uri="{BB962C8B-B14F-4D97-AF65-F5344CB8AC3E}">
        <p14:creationId xmlns:p14="http://schemas.microsoft.com/office/powerpoint/2010/main" val="166059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12830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40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0000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endParaRPr lang="en-CH" dirty="0"/>
          </a:p>
        </p:txBody>
      </p:sp>
    </p:spTree>
    <p:extLst>
      <p:ext uri="{BB962C8B-B14F-4D97-AF65-F5344CB8AC3E}">
        <p14:creationId xmlns:p14="http://schemas.microsoft.com/office/powerpoint/2010/main" val="482244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Chart Here</a:t>
            </a:r>
          </a:p>
        </p:txBody>
      </p:sp>
    </p:spTree>
    <p:extLst>
      <p:ext uri="{BB962C8B-B14F-4D97-AF65-F5344CB8AC3E}">
        <p14:creationId xmlns:p14="http://schemas.microsoft.com/office/powerpoint/2010/main" val="3677406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Tree>
    <p:extLst>
      <p:ext uri="{BB962C8B-B14F-4D97-AF65-F5344CB8AC3E}">
        <p14:creationId xmlns:p14="http://schemas.microsoft.com/office/powerpoint/2010/main" val="1807842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Chart Here</a:t>
            </a:r>
          </a:p>
        </p:txBody>
      </p:sp>
    </p:spTree>
    <p:extLst>
      <p:ext uri="{BB962C8B-B14F-4D97-AF65-F5344CB8AC3E}">
        <p14:creationId xmlns:p14="http://schemas.microsoft.com/office/powerpoint/2010/main" val="1768132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74C24015-359B-6944-ACE3-A07BB4F15A16}"/>
              </a:ext>
            </a:extLst>
          </p:cNvPr>
          <p:cNvSpPr>
            <a:spLocks noGrp="1"/>
          </p:cNvSpPr>
          <p:nvPr>
            <p:ph type="sldNum" sz="quarter" idx="12"/>
          </p:nvPr>
        </p:nvSpPr>
        <p:spPr>
          <a:xfrm>
            <a:off x="6808694" y="6514749"/>
            <a:ext cx="2133600" cy="365125"/>
          </a:xfrm>
        </p:spPr>
        <p:txBody>
          <a:bodyPr/>
          <a:lstStyle/>
          <a:p>
            <a:fld id="{7A072B5B-51CD-4CBC-A4DA-0985A2EA20D8}" type="slidenum">
              <a:rPr lang="en-US" smtClean="0"/>
              <a:t>‹Nº›</a:t>
            </a:fld>
            <a:endParaRPr lang="en-US"/>
          </a:p>
        </p:txBody>
      </p:sp>
    </p:spTree>
    <p:extLst>
      <p:ext uri="{BB962C8B-B14F-4D97-AF65-F5344CB8AC3E}">
        <p14:creationId xmlns:p14="http://schemas.microsoft.com/office/powerpoint/2010/main" val="152079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Group Wor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412D633-605F-B74F-986C-C2E703FDD203}"/>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28484" cy="4314604"/>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592962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D7C33-ABC6-C8E4-F820-A65CF3698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816605-9A5D-D74D-499C-DB5EBEF104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805DD-185D-96C9-6293-C1AB04332476}"/>
              </a:ext>
            </a:extLst>
          </p:cNvPr>
          <p:cNvSpPr>
            <a:spLocks noGrp="1"/>
          </p:cNvSpPr>
          <p:nvPr>
            <p:ph type="dt" sz="half" idx="10"/>
          </p:nvPr>
        </p:nvSpPr>
        <p:spPr/>
        <p:txBody>
          <a:bodyPr/>
          <a:lstStyle/>
          <a:p>
            <a:fld id="{48506CFE-29FE-454A-AA65-119067CB54FA}" type="datetimeFigureOut">
              <a:rPr lang="en-US" smtClean="0"/>
              <a:t>6/19/2025</a:t>
            </a:fld>
            <a:endParaRPr lang="en-US"/>
          </a:p>
        </p:txBody>
      </p:sp>
      <p:sp>
        <p:nvSpPr>
          <p:cNvPr id="5" name="Footer Placeholder 4">
            <a:extLst>
              <a:ext uri="{FF2B5EF4-FFF2-40B4-BE49-F238E27FC236}">
                <a16:creationId xmlns:a16="http://schemas.microsoft.com/office/drawing/2014/main" id="{E737ACDF-602C-A04A-942D-172703FDB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D0D0C-B84F-C7E3-0FE5-B5C01815B13B}"/>
              </a:ext>
            </a:extLst>
          </p:cNvPr>
          <p:cNvSpPr>
            <a:spLocks noGrp="1"/>
          </p:cNvSpPr>
          <p:nvPr>
            <p:ph type="sldNum" sz="quarter" idx="12"/>
          </p:nvPr>
        </p:nvSpPr>
        <p:spPr/>
        <p:txBody>
          <a:bodyPr/>
          <a:lstStyle/>
          <a:p>
            <a:fld id="{F8DC81BA-890E-46E2-92F9-6A62CB6AAD21}" type="slidenum">
              <a:rPr lang="en-US" smtClean="0"/>
              <a:t>‹Nº›</a:t>
            </a:fld>
            <a:endParaRPr lang="en-US"/>
          </a:p>
        </p:txBody>
      </p:sp>
    </p:spTree>
    <p:extLst>
      <p:ext uri="{BB962C8B-B14F-4D97-AF65-F5344CB8AC3E}">
        <p14:creationId xmlns:p14="http://schemas.microsoft.com/office/powerpoint/2010/main" val="1348934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Tree>
    <p:extLst>
      <p:ext uri="{BB962C8B-B14F-4D97-AF65-F5344CB8AC3E}">
        <p14:creationId xmlns:p14="http://schemas.microsoft.com/office/powerpoint/2010/main" val="3276690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13921798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Tree>
    <p:extLst>
      <p:ext uri="{BB962C8B-B14F-4D97-AF65-F5344CB8AC3E}">
        <p14:creationId xmlns:p14="http://schemas.microsoft.com/office/powerpoint/2010/main" val="573606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144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5EBEF4-19BF-0A49-A80D-AFFAF63AC818}"/>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2021363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937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Chart Here</a:t>
            </a:r>
          </a:p>
        </p:txBody>
      </p:sp>
    </p:spTree>
    <p:extLst>
      <p:ext uri="{BB962C8B-B14F-4D97-AF65-F5344CB8AC3E}">
        <p14:creationId xmlns:p14="http://schemas.microsoft.com/office/powerpoint/2010/main" val="4052630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Tree>
    <p:extLst>
      <p:ext uri="{BB962C8B-B14F-4D97-AF65-F5344CB8AC3E}">
        <p14:creationId xmlns:p14="http://schemas.microsoft.com/office/powerpoint/2010/main" val="4425602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Chart Here</a:t>
            </a:r>
          </a:p>
        </p:txBody>
      </p:sp>
    </p:spTree>
    <p:extLst>
      <p:ext uri="{BB962C8B-B14F-4D97-AF65-F5344CB8AC3E}">
        <p14:creationId xmlns:p14="http://schemas.microsoft.com/office/powerpoint/2010/main" val="2761923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2FB48-4AEF-F04C-9B4E-9DF052EF763A}"/>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3356264" y="10991"/>
            <a:ext cx="5787735" cy="640044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3356263" y="1"/>
            <a:ext cx="5673013"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7587F-4B3C-2A49-B85D-19360E7EB9F6}"/>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40059" cy="4314604"/>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3213042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4565904" y="1"/>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412D633-605F-B74F-986C-C2E703FDD203}"/>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28484" cy="4314604"/>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719810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ED219E-1493-2247-B0B9-4357F28810F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27652" b="1255"/>
          <a:stretch/>
        </p:blipFill>
        <p:spPr>
          <a:xfrm>
            <a:off x="0" y="385762"/>
            <a:ext cx="9144000" cy="6026613"/>
          </a:xfrm>
          <a:prstGeom prst="rect">
            <a:avLst/>
          </a:prstGeom>
        </p:spPr>
      </p:pic>
      <p:sp>
        <p:nvSpPr>
          <p:cNvPr id="15" name="Rectangle 14">
            <a:extLst>
              <a:ext uri="{FF2B5EF4-FFF2-40B4-BE49-F238E27FC236}">
                <a16:creationId xmlns:a16="http://schemas.microsoft.com/office/drawing/2014/main" id="{F38C7339-3368-E74E-A628-41008B4B7AF2}"/>
              </a:ext>
            </a:extLst>
          </p:cNvPr>
          <p:cNvSpPr/>
          <p:nvPr userDrawn="1"/>
        </p:nvSpPr>
        <p:spPr>
          <a:xfrm rot="5400000">
            <a:off x="2503967" y="-2503968"/>
            <a:ext cx="4136065" cy="9144000"/>
          </a:xfrm>
          <a:prstGeom prst="rect">
            <a:avLst/>
          </a:prstGeom>
          <a:gradFill flip="none" rotWithShape="1">
            <a:gsLst>
              <a:gs pos="52000">
                <a:schemeClr val="bg1">
                  <a:alpha val="95000"/>
                </a:schemeClr>
              </a:gs>
              <a:gs pos="40000">
                <a:schemeClr val="bg1"/>
              </a:gs>
              <a:gs pos="77000">
                <a:schemeClr val="bg1">
                  <a:alpha val="35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it’s the closing slide of the closing session.</a:t>
            </a:r>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HOW SAD!</a:t>
            </a:r>
          </a:p>
        </p:txBody>
      </p:sp>
    </p:spTree>
    <p:extLst>
      <p:ext uri="{BB962C8B-B14F-4D97-AF65-F5344CB8AC3E}">
        <p14:creationId xmlns:p14="http://schemas.microsoft.com/office/powerpoint/2010/main" val="4189544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Tree>
    <p:extLst>
      <p:ext uri="{BB962C8B-B14F-4D97-AF65-F5344CB8AC3E}">
        <p14:creationId xmlns:p14="http://schemas.microsoft.com/office/powerpoint/2010/main" val="1858394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135402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36732614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Tree>
    <p:extLst>
      <p:ext uri="{BB962C8B-B14F-4D97-AF65-F5344CB8AC3E}">
        <p14:creationId xmlns:p14="http://schemas.microsoft.com/office/powerpoint/2010/main" val="2782879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ysClr val="windowText" lastClr="0000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187441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ysClr val="windowText" lastClr="0000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4258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ysClr val="windowText" lastClr="0000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Chart Here</a:t>
            </a:r>
          </a:p>
        </p:txBody>
      </p:sp>
    </p:spTree>
    <p:extLst>
      <p:ext uri="{BB962C8B-B14F-4D97-AF65-F5344CB8AC3E}">
        <p14:creationId xmlns:p14="http://schemas.microsoft.com/office/powerpoint/2010/main" val="772771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Tree>
    <p:extLst>
      <p:ext uri="{BB962C8B-B14F-4D97-AF65-F5344CB8AC3E}">
        <p14:creationId xmlns:p14="http://schemas.microsoft.com/office/powerpoint/2010/main" val="16457566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Chart Here</a:t>
            </a:r>
          </a:p>
        </p:txBody>
      </p:sp>
    </p:spTree>
    <p:extLst>
      <p:ext uri="{BB962C8B-B14F-4D97-AF65-F5344CB8AC3E}">
        <p14:creationId xmlns:p14="http://schemas.microsoft.com/office/powerpoint/2010/main" val="41280290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Group Wor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412D633-605F-B74F-986C-C2E703FDD203}"/>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28484" cy="4314604"/>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1729227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4E457A-30EB-3A4A-A80A-8238C1C2FF6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8983" y="1388942"/>
            <a:ext cx="1265296" cy="1199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a:extLst>
              <a:ext uri="{FF2B5EF4-FFF2-40B4-BE49-F238E27FC236}">
                <a16:creationId xmlns:a16="http://schemas.microsoft.com/office/drawing/2014/main" id="{AF882C4A-89F7-CA48-A297-A85DBFF3DCAB}"/>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2:</a:t>
            </a:r>
          </a:p>
        </p:txBody>
      </p:sp>
      <p:sp>
        <p:nvSpPr>
          <p:cNvPr id="10" name="Text Placeholder 33">
            <a:extLst>
              <a:ext uri="{FF2B5EF4-FFF2-40B4-BE49-F238E27FC236}">
                <a16:creationId xmlns:a16="http://schemas.microsoft.com/office/drawing/2014/main" id="{E4BBF251-5DE9-AA4D-AD0E-A05A55F968B3}"/>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3162367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E005F4-5EA6-4B43-96FF-4DB49C29AB55}"/>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9E95E759-5B1F-7640-945D-95205D5A1AD4}"/>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447045" y="1280801"/>
            <a:ext cx="1169005" cy="1261875"/>
          </a:xfrm>
          <a:prstGeom prst="rect">
            <a:avLst/>
          </a:prstGeom>
          <a:noFill/>
          <a:ln w="9525">
            <a:noFill/>
            <a:miter lim="800000"/>
            <a:headEnd/>
            <a:tailEnd/>
          </a:ln>
        </p:spPr>
      </p:pic>
      <p:sp>
        <p:nvSpPr>
          <p:cNvPr id="9" name="TextBox 8">
            <a:extLst>
              <a:ext uri="{FF2B5EF4-FFF2-40B4-BE49-F238E27FC236}">
                <a16:creationId xmlns:a16="http://schemas.microsoft.com/office/drawing/2014/main" id="{9F8B0874-00CE-4548-BAD1-9C75B3074CBB}"/>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sp>
        <p:nvSpPr>
          <p:cNvPr id="10" name="Text Placeholder 33">
            <a:extLst>
              <a:ext uri="{FF2B5EF4-FFF2-40B4-BE49-F238E27FC236}">
                <a16:creationId xmlns:a16="http://schemas.microsoft.com/office/drawing/2014/main" id="{25D96256-81A1-1C4F-B487-3E2DA1312FDB}"/>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
        <p:nvSpPr>
          <p:cNvPr id="11" name="Text Placeholder 19">
            <a:extLst>
              <a:ext uri="{FF2B5EF4-FFF2-40B4-BE49-F238E27FC236}">
                <a16:creationId xmlns:a16="http://schemas.microsoft.com/office/drawing/2014/main" id="{E8FD6E68-A427-3B40-A7C7-B89E197FF6EF}"/>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4018961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2CEB50-E8E4-664C-ABC9-9AA7ABFD3EF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4</a:t>
            </a:r>
          </a:p>
        </p:txBody>
      </p:sp>
      <p:pic>
        <p:nvPicPr>
          <p:cNvPr id="9" name="Picture 2" descr="C:\Users\Darryl\Documents\Darryl's Docs\Work\WHO\WHO SSP 2015 -\SSP Trng Pckg\SSP icons\14118_SSP Manual-Module 4-Icon.jpg">
            <a:extLst>
              <a:ext uri="{FF2B5EF4-FFF2-40B4-BE49-F238E27FC236}">
                <a16:creationId xmlns:a16="http://schemas.microsoft.com/office/drawing/2014/main" id="{F29350B6-4A73-C842-8642-58D5867D93CD}"/>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467116" y="1470668"/>
            <a:ext cx="1462797" cy="1048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30E1BD7-5C20-3147-8DDF-3E0A4FFE5274}"/>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sp>
        <p:nvSpPr>
          <p:cNvPr id="11" name="Text Placeholder 33">
            <a:extLst>
              <a:ext uri="{FF2B5EF4-FFF2-40B4-BE49-F238E27FC236}">
                <a16:creationId xmlns:a16="http://schemas.microsoft.com/office/drawing/2014/main" id="{EB270731-95BE-FE40-8198-7F1394CE7C7F}"/>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
        <p:nvSpPr>
          <p:cNvPr id="12" name="Text Placeholder 19">
            <a:extLst>
              <a:ext uri="{FF2B5EF4-FFF2-40B4-BE49-F238E27FC236}">
                <a16:creationId xmlns:a16="http://schemas.microsoft.com/office/drawing/2014/main" id="{2D8C60BA-B809-CD4C-AA88-2556C6DF2B0E}"/>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259081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C57E04-BA3B-9B48-8DCB-6BD4F3D8A641}"/>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5</a:t>
            </a:r>
          </a:p>
        </p:txBody>
      </p:sp>
      <p:pic>
        <p:nvPicPr>
          <p:cNvPr id="11" name="Picture 2" descr="C:\Users\Darryl\Documents\Darryl's Docs\Work\WHO\WHO SSP 2015 -\SSP Trng Pckg\PPs\Graphics\SSP Icons PNGs\Module 5-Icon Tnspt.png">
            <a:extLst>
              <a:ext uri="{FF2B5EF4-FFF2-40B4-BE49-F238E27FC236}">
                <a16:creationId xmlns:a16="http://schemas.microsoft.com/office/drawing/2014/main" id="{3753BEA8-098C-894B-9E47-79BABD398F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501568"/>
            <a:ext cx="959644" cy="1041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2445F1E-60CE-EE42-8751-2C471634ACAD}"/>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sp>
        <p:nvSpPr>
          <p:cNvPr id="13" name="Text Placeholder 33">
            <a:extLst>
              <a:ext uri="{FF2B5EF4-FFF2-40B4-BE49-F238E27FC236}">
                <a16:creationId xmlns:a16="http://schemas.microsoft.com/office/drawing/2014/main" id="{5F973977-68E0-FF48-8563-034C56E7BBD3}"/>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
        <p:nvSpPr>
          <p:cNvPr id="14" name="Text Placeholder 19">
            <a:extLst>
              <a:ext uri="{FF2B5EF4-FFF2-40B4-BE49-F238E27FC236}">
                <a16:creationId xmlns:a16="http://schemas.microsoft.com/office/drawing/2014/main" id="{3AA4CE44-53D2-084A-9FBE-775616D5212D}"/>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10491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C3BCC1-B65C-9142-BE89-DDCF8BD6C933}"/>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6</a:t>
            </a:r>
          </a:p>
        </p:txBody>
      </p:sp>
      <p:pic>
        <p:nvPicPr>
          <p:cNvPr id="7" name="Picture 2" descr="C:\Users\Darryl\Documents\Darryl's Docs\Work\WHO\WHO SSP 2015 -\SSP Trng Pckg\PPs\Graphics\SSP Icons PNGs\Module 6-Icon Tnspt.png">
            <a:extLst>
              <a:ext uri="{FF2B5EF4-FFF2-40B4-BE49-F238E27FC236}">
                <a16:creationId xmlns:a16="http://schemas.microsoft.com/office/drawing/2014/main" id="{01D8B04F-31F7-A943-9C2C-2F538BCC7A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9932" y="1298937"/>
            <a:ext cx="1222772" cy="116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686EBB-9077-A54E-B0B7-AEE9A0121A7F}"/>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6:</a:t>
            </a:r>
          </a:p>
        </p:txBody>
      </p:sp>
      <p:sp>
        <p:nvSpPr>
          <p:cNvPr id="9" name="Text Placeholder 33">
            <a:extLst>
              <a:ext uri="{FF2B5EF4-FFF2-40B4-BE49-F238E27FC236}">
                <a16:creationId xmlns:a16="http://schemas.microsoft.com/office/drawing/2014/main" id="{CCC43853-D46D-9B49-8915-AB338F0C3124}"/>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
        <p:nvSpPr>
          <p:cNvPr id="10" name="Text Placeholder 19">
            <a:extLst>
              <a:ext uri="{FF2B5EF4-FFF2-40B4-BE49-F238E27FC236}">
                <a16:creationId xmlns:a16="http://schemas.microsoft.com/office/drawing/2014/main" id="{B7012E07-D9C5-AB4C-8EC5-280F2A5B4ED9}"/>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410316263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3.png"/><Relationship Id="rId5" Type="http://schemas.openxmlformats.org/officeDocument/2006/relationships/slideLayout" Target="../slideLayouts/slideLayout31.xml"/><Relationship Id="rId10" Type="http://schemas.openxmlformats.org/officeDocument/2006/relationships/image" Target="../media/image12.png"/><Relationship Id="rId4" Type="http://schemas.openxmlformats.org/officeDocument/2006/relationships/slideLayout" Target="../slideLayouts/slideLayout30.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3.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3.png"/><Relationship Id="rId5" Type="http://schemas.openxmlformats.org/officeDocument/2006/relationships/slideLayout" Target="../slideLayouts/slideLayout42.xml"/><Relationship Id="rId10" Type="http://schemas.openxmlformats.org/officeDocument/2006/relationships/theme" Target="../theme/theme8.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378834"/>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8525F-CE1A-B148-BEFF-8659AEF7251E}"/>
              </a:ext>
            </a:extLst>
          </p:cNvPr>
          <p:cNvSpPr/>
          <p:nvPr userDrawn="1"/>
        </p:nvSpPr>
        <p:spPr>
          <a:xfrm>
            <a:off x="0" y="5741580"/>
            <a:ext cx="9144000" cy="1132368"/>
          </a:xfrm>
          <a:prstGeom prst="rect">
            <a:avLst/>
          </a:prstGeom>
          <a:gradFill>
            <a:gsLst>
              <a:gs pos="0">
                <a:schemeClr val="bg1">
                  <a:alpha val="88000"/>
                </a:schemeClr>
              </a:gs>
              <a:gs pos="69000">
                <a:schemeClr val="bg1">
                  <a:alpha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H"/>
          </a:p>
        </p:txBody>
      </p:sp>
      <p:sp>
        <p:nvSpPr>
          <p:cNvPr id="12" name="Rectangle 11">
            <a:extLst>
              <a:ext uri="{FF2B5EF4-FFF2-40B4-BE49-F238E27FC236}">
                <a16:creationId xmlns:a16="http://schemas.microsoft.com/office/drawing/2014/main" id="{95087187-7DB8-6A4E-AB47-966BBB9F0ED1}"/>
              </a:ext>
            </a:extLst>
          </p:cNvPr>
          <p:cNvSpPr/>
          <p:nvPr userDrawn="1"/>
        </p:nvSpPr>
        <p:spPr>
          <a:xfrm>
            <a:off x="0" y="15043"/>
            <a:ext cx="9144000" cy="1035463"/>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H"/>
          </a:p>
        </p:txBody>
      </p:sp>
      <p:pic>
        <p:nvPicPr>
          <p:cNvPr id="13" name="Picture 12" descr="A picture containing drawing&#10;&#10;Description automatically generated">
            <a:extLst>
              <a:ext uri="{FF2B5EF4-FFF2-40B4-BE49-F238E27FC236}">
                <a16:creationId xmlns:a16="http://schemas.microsoft.com/office/drawing/2014/main" id="{30B41ACD-35AC-8943-A422-82E1F4E77ED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696191" y="15043"/>
            <a:ext cx="2258745" cy="82086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734AB4DF-0882-2A45-B701-476675F3331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240" t="13733" r="2533" b="11376"/>
          <a:stretch/>
        </p:blipFill>
        <p:spPr>
          <a:xfrm>
            <a:off x="142505" y="6248387"/>
            <a:ext cx="2101931" cy="521085"/>
          </a:xfrm>
          <a:prstGeom prst="rect">
            <a:avLst/>
          </a:prstGeom>
          <a:ln>
            <a:noFill/>
          </a:ln>
        </p:spPr>
      </p:pic>
    </p:spTree>
    <p:extLst>
      <p:ext uri="{BB962C8B-B14F-4D97-AF65-F5344CB8AC3E}">
        <p14:creationId xmlns:p14="http://schemas.microsoft.com/office/powerpoint/2010/main" val="2850626881"/>
      </p:ext>
    </p:extLst>
  </p:cSld>
  <p:clrMap bg1="lt1" tx1="dk1" bg2="lt2" tx2="dk2" accent1="accent1" accent2="accent2" accent3="accent3" accent4="accent4" accent5="accent5" accent6="accent6" hlink="hlink" folHlink="folHlink"/>
  <p:sldLayoutIdLst>
    <p:sldLayoutId id="2147483704" r:id="rId1"/>
    <p:sldLayoutId id="214748371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C7C3C-1BA1-7145-9B81-ECAF5FFC5D56}"/>
              </a:ext>
            </a:extLst>
          </p:cNvPr>
          <p:cNvSpPr/>
          <p:nvPr userDrawn="1"/>
        </p:nvSpPr>
        <p:spPr>
          <a:xfrm>
            <a:off x="0" y="6411433"/>
            <a:ext cx="9144000" cy="446567"/>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1" name="Picture 10" descr="A picture containing drawing&#10;&#10;Description automatically generated">
            <a:extLst>
              <a:ext uri="{FF2B5EF4-FFF2-40B4-BE49-F238E27FC236}">
                <a16:creationId xmlns:a16="http://schemas.microsoft.com/office/drawing/2014/main" id="{2D788298-CD0F-3B4D-B5B6-134873A483C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9439222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E8CDAE-2C15-974B-939F-8E88430F646F}"/>
              </a:ext>
            </a:extLst>
          </p:cNvPr>
          <p:cNvGrpSpPr/>
          <p:nvPr userDrawn="1"/>
        </p:nvGrpSpPr>
        <p:grpSpPr>
          <a:xfrm>
            <a:off x="3577490" y="1190932"/>
            <a:ext cx="1989021" cy="4687992"/>
            <a:chOff x="3544909" y="1190932"/>
            <a:chExt cx="1989021" cy="4687992"/>
          </a:xfrm>
        </p:grpSpPr>
        <p:grpSp>
          <p:nvGrpSpPr>
            <p:cNvPr id="9" name="Group 8">
              <a:extLst>
                <a:ext uri="{FF2B5EF4-FFF2-40B4-BE49-F238E27FC236}">
                  <a16:creationId xmlns:a16="http://schemas.microsoft.com/office/drawing/2014/main" id="{36DAB557-3F36-964A-9ACD-E6607DA8720C}"/>
                </a:ext>
              </a:extLst>
            </p:cNvPr>
            <p:cNvGrpSpPr/>
            <p:nvPr/>
          </p:nvGrpSpPr>
          <p:grpSpPr>
            <a:xfrm rot="16200000">
              <a:off x="2187826" y="3416475"/>
              <a:ext cx="4687992" cy="236905"/>
              <a:chOff x="3748461" y="3161096"/>
              <a:chExt cx="4687992" cy="236905"/>
            </a:xfrm>
          </p:grpSpPr>
          <p:cxnSp>
            <p:nvCxnSpPr>
              <p:cNvPr id="14" name="Straight Connector 13">
                <a:extLst>
                  <a:ext uri="{FF2B5EF4-FFF2-40B4-BE49-F238E27FC236}">
                    <a16:creationId xmlns:a16="http://schemas.microsoft.com/office/drawing/2014/main" id="{4602C8BC-32A0-8042-A356-897189B7D9AF}"/>
                  </a:ext>
                </a:extLst>
              </p:cNvPr>
              <p:cNvCxnSpPr>
                <a:cxnSpLocks/>
              </p:cNvCxnSpPr>
              <p:nvPr/>
            </p:nvCxnSpPr>
            <p:spPr>
              <a:xfrm rot="5400000">
                <a:off x="6092457" y="912087"/>
                <a:ext cx="0" cy="4687992"/>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Down Arrow 14">
                <a:extLst>
                  <a:ext uri="{FF2B5EF4-FFF2-40B4-BE49-F238E27FC236}">
                    <a16:creationId xmlns:a16="http://schemas.microsoft.com/office/drawing/2014/main" id="{3F68EC76-93D6-F14B-B97E-FDD3AA35069C}"/>
                  </a:ext>
                </a:extLst>
              </p:cNvPr>
              <p:cNvSpPr/>
              <p:nvPr/>
            </p:nvSpPr>
            <p:spPr>
              <a:xfrm>
                <a:off x="404165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Down Arrow 15">
                <a:extLst>
                  <a:ext uri="{FF2B5EF4-FFF2-40B4-BE49-F238E27FC236}">
                    <a16:creationId xmlns:a16="http://schemas.microsoft.com/office/drawing/2014/main" id="{749547D3-B696-DD4C-A812-AAEF8A36F54E}"/>
                  </a:ext>
                </a:extLst>
              </p:cNvPr>
              <p:cNvSpPr/>
              <p:nvPr/>
            </p:nvSpPr>
            <p:spPr>
              <a:xfrm>
                <a:off x="4686701"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Down Arrow 16">
                <a:extLst>
                  <a:ext uri="{FF2B5EF4-FFF2-40B4-BE49-F238E27FC236}">
                    <a16:creationId xmlns:a16="http://schemas.microsoft.com/office/drawing/2014/main" id="{021851FB-C4B1-FA44-ADCA-5B13C1CDE123}"/>
                  </a:ext>
                </a:extLst>
              </p:cNvPr>
              <p:cNvSpPr/>
              <p:nvPr/>
            </p:nvSpPr>
            <p:spPr>
              <a:xfrm>
                <a:off x="5331743"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Down Arrow 17">
                <a:extLst>
                  <a:ext uri="{FF2B5EF4-FFF2-40B4-BE49-F238E27FC236}">
                    <a16:creationId xmlns:a16="http://schemas.microsoft.com/office/drawing/2014/main" id="{4EB5F96C-CC84-E34C-934E-4CC798BFB783}"/>
                  </a:ext>
                </a:extLst>
              </p:cNvPr>
              <p:cNvSpPr/>
              <p:nvPr/>
            </p:nvSpPr>
            <p:spPr>
              <a:xfrm>
                <a:off x="5976785"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Down Arrow 18">
                <a:extLst>
                  <a:ext uri="{FF2B5EF4-FFF2-40B4-BE49-F238E27FC236}">
                    <a16:creationId xmlns:a16="http://schemas.microsoft.com/office/drawing/2014/main" id="{0F1FB291-DAFF-6E48-9E07-A7C43FC23D3F}"/>
                  </a:ext>
                </a:extLst>
              </p:cNvPr>
              <p:cNvSpPr/>
              <p:nvPr/>
            </p:nvSpPr>
            <p:spPr>
              <a:xfrm>
                <a:off x="6621827"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0" name="Down Arrow 19">
                <a:extLst>
                  <a:ext uri="{FF2B5EF4-FFF2-40B4-BE49-F238E27FC236}">
                    <a16:creationId xmlns:a16="http://schemas.microsoft.com/office/drawing/2014/main" id="{3B618FE2-B28E-D048-872A-7085AD433CE2}"/>
                  </a:ext>
                </a:extLst>
              </p:cNvPr>
              <p:cNvSpPr/>
              <p:nvPr/>
            </p:nvSpPr>
            <p:spPr>
              <a:xfrm>
                <a:off x="726686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Down Arrow 20">
                <a:extLst>
                  <a:ext uri="{FF2B5EF4-FFF2-40B4-BE49-F238E27FC236}">
                    <a16:creationId xmlns:a16="http://schemas.microsoft.com/office/drawing/2014/main" id="{ABD25A1E-EF80-EB4E-9306-E58398063D4F}"/>
                  </a:ext>
                </a:extLst>
              </p:cNvPr>
              <p:cNvSpPr/>
              <p:nvPr/>
            </p:nvSpPr>
            <p:spPr>
              <a:xfrm>
                <a:off x="791190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0" name="Oval 9">
              <a:extLst>
                <a:ext uri="{FF2B5EF4-FFF2-40B4-BE49-F238E27FC236}">
                  <a16:creationId xmlns:a16="http://schemas.microsoft.com/office/drawing/2014/main" id="{021F8FE1-0888-0D44-A941-4E2668D5AE06}"/>
                </a:ext>
              </a:extLst>
            </p:cNvPr>
            <p:cNvSpPr/>
            <p:nvPr/>
          </p:nvSpPr>
          <p:spPr>
            <a:xfrm>
              <a:off x="3598804" y="2624252"/>
              <a:ext cx="1935126" cy="17756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Doughnut 11">
              <a:extLst>
                <a:ext uri="{FF2B5EF4-FFF2-40B4-BE49-F238E27FC236}">
                  <a16:creationId xmlns:a16="http://schemas.microsoft.com/office/drawing/2014/main" id="{DAA18B67-FBF3-D24E-BEA9-D9C7E67946D1}"/>
                </a:ext>
              </a:extLst>
            </p:cNvPr>
            <p:cNvSpPr/>
            <p:nvPr/>
          </p:nvSpPr>
          <p:spPr>
            <a:xfrm flipH="1">
              <a:off x="3544909" y="2547092"/>
              <a:ext cx="1952525" cy="1952525"/>
            </a:xfrm>
            <a:prstGeom prst="donut">
              <a:avLst>
                <a:gd name="adj" fmla="val 12611"/>
              </a:avLst>
            </a:prstGeom>
            <a:solidFill>
              <a:srgbClr val="B1C93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13" name="Freeform 12">
              <a:extLst>
                <a:ext uri="{FF2B5EF4-FFF2-40B4-BE49-F238E27FC236}">
                  <a16:creationId xmlns:a16="http://schemas.microsoft.com/office/drawing/2014/main" id="{AC56BD5F-60BF-564E-B1D1-43ED28D7F052}"/>
                </a:ext>
              </a:extLst>
            </p:cNvPr>
            <p:cNvSpPr/>
            <p:nvPr/>
          </p:nvSpPr>
          <p:spPr>
            <a:xfrm flipH="1">
              <a:off x="4535260" y="2547092"/>
              <a:ext cx="976263" cy="1952525"/>
            </a:xfrm>
            <a:custGeom>
              <a:avLst/>
              <a:gdLst>
                <a:gd name="connsiteX0" fmla="*/ 1073889 w 1073889"/>
                <a:gd name="connsiteY0" fmla="*/ 0 h 2147778"/>
                <a:gd name="connsiteX1" fmla="*/ 1073889 w 1073889"/>
                <a:gd name="connsiteY1" fmla="*/ 270857 h 2147778"/>
                <a:gd name="connsiteX2" fmla="*/ 1073888 w 1073889"/>
                <a:gd name="connsiteY2" fmla="*/ 270857 h 2147778"/>
                <a:gd name="connsiteX3" fmla="*/ 270856 w 1073889"/>
                <a:gd name="connsiteY3" fmla="*/ 1073889 h 2147778"/>
                <a:gd name="connsiteX4" fmla="*/ 1073888 w 1073889"/>
                <a:gd name="connsiteY4" fmla="*/ 1876921 h 2147778"/>
                <a:gd name="connsiteX5" fmla="*/ 1073889 w 1073889"/>
                <a:gd name="connsiteY5" fmla="*/ 1876921 h 2147778"/>
                <a:gd name="connsiteX6" fmla="*/ 1073889 w 1073889"/>
                <a:gd name="connsiteY6" fmla="*/ 2147778 h 2147778"/>
                <a:gd name="connsiteX7" fmla="*/ 0 w 1073889"/>
                <a:gd name="connsiteY7" fmla="*/ 1073889 h 2147778"/>
                <a:gd name="connsiteX8" fmla="*/ 1073889 w 1073889"/>
                <a:gd name="connsiteY8" fmla="*/ 0 h 214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889" h="2147778">
                  <a:moveTo>
                    <a:pt x="1073889" y="0"/>
                  </a:moveTo>
                  <a:lnTo>
                    <a:pt x="1073889" y="270857"/>
                  </a:lnTo>
                  <a:lnTo>
                    <a:pt x="1073888" y="270857"/>
                  </a:lnTo>
                  <a:cubicBezTo>
                    <a:pt x="630386" y="270857"/>
                    <a:pt x="270856" y="630387"/>
                    <a:pt x="270856" y="1073889"/>
                  </a:cubicBezTo>
                  <a:cubicBezTo>
                    <a:pt x="270856" y="1517391"/>
                    <a:pt x="630386" y="1876921"/>
                    <a:pt x="1073888" y="1876921"/>
                  </a:cubicBezTo>
                  <a:lnTo>
                    <a:pt x="1073889" y="1876921"/>
                  </a:lnTo>
                  <a:lnTo>
                    <a:pt x="1073889" y="2147778"/>
                  </a:lnTo>
                  <a:cubicBezTo>
                    <a:pt x="480796" y="2147778"/>
                    <a:pt x="0" y="1666982"/>
                    <a:pt x="0" y="1073889"/>
                  </a:cubicBezTo>
                  <a:cubicBezTo>
                    <a:pt x="0" y="480796"/>
                    <a:pt x="480796" y="0"/>
                    <a:pt x="1073889" y="0"/>
                  </a:cubicBezTo>
                  <a:close/>
                </a:path>
              </a:pathLst>
            </a:custGeom>
            <a:solidFill>
              <a:srgbClr val="73B9E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grpSp>
      <p:sp>
        <p:nvSpPr>
          <p:cNvPr id="22" name="TextBox 21">
            <a:extLst>
              <a:ext uri="{FF2B5EF4-FFF2-40B4-BE49-F238E27FC236}">
                <a16:creationId xmlns:a16="http://schemas.microsoft.com/office/drawing/2014/main" id="{9095E5B5-9351-AB4B-B47F-F43A5332209E}"/>
              </a:ext>
            </a:extLst>
          </p:cNvPr>
          <p:cNvSpPr txBox="1"/>
          <p:nvPr userDrawn="1"/>
        </p:nvSpPr>
        <p:spPr>
          <a:xfrm>
            <a:off x="418000" y="1815758"/>
            <a:ext cx="2841556" cy="523220"/>
          </a:xfrm>
          <a:prstGeom prst="rect">
            <a:avLst/>
          </a:prstGeom>
          <a:noFill/>
        </p:spPr>
        <p:txBody>
          <a:bodyPr wrap="square" rtlCol="0">
            <a:spAutoFit/>
          </a:bodyPr>
          <a:lstStyle/>
          <a:p>
            <a:pPr algn="ctr"/>
            <a:r>
              <a:rPr lang="en-GB" sz="2800" b="1" spc="300" dirty="0">
                <a:solidFill>
                  <a:srgbClr val="B1C936"/>
                </a:solidFill>
                <a:latin typeface="Source Sans Pro Semibold" panose="020B0503030403020204" pitchFamily="34" charset="0"/>
                <a:ea typeface="Source Sans Pro Semibold" panose="020B0503030403020204" pitchFamily="34" charset="0"/>
                <a:cs typeface="Arial" panose="020B0604020202020204" pitchFamily="34" charset="0"/>
              </a:rPr>
              <a:t>MODULES</a:t>
            </a:r>
          </a:p>
        </p:txBody>
      </p:sp>
      <p:sp>
        <p:nvSpPr>
          <p:cNvPr id="23" name="TextBox 22">
            <a:extLst>
              <a:ext uri="{FF2B5EF4-FFF2-40B4-BE49-F238E27FC236}">
                <a16:creationId xmlns:a16="http://schemas.microsoft.com/office/drawing/2014/main" id="{C1FEFBA1-76C9-9A4B-B892-B9CA7AF31596}"/>
              </a:ext>
            </a:extLst>
          </p:cNvPr>
          <p:cNvSpPr txBox="1"/>
          <p:nvPr userDrawn="1"/>
        </p:nvSpPr>
        <p:spPr>
          <a:xfrm>
            <a:off x="5833954" y="1820647"/>
            <a:ext cx="2841556" cy="523220"/>
          </a:xfrm>
          <a:prstGeom prst="rect">
            <a:avLst/>
          </a:prstGeom>
          <a:noFill/>
        </p:spPr>
        <p:txBody>
          <a:bodyPr wrap="square" rtlCol="0">
            <a:spAutoFit/>
          </a:bodyPr>
          <a:lstStyle/>
          <a:p>
            <a:pPr algn="ctr"/>
            <a:r>
              <a:rPr lang="en-GB" sz="2800" b="1" spc="300" dirty="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OUTPUTS</a:t>
            </a:r>
          </a:p>
        </p:txBody>
      </p:sp>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33956974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379175"/>
              </a:solidFill>
            </a:endParaRPr>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347674478"/>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699" r:id="rId4"/>
    <p:sldLayoutId id="2147483705" r:id="rId5"/>
    <p:sldLayoutId id="2147483706" r:id="rId6"/>
    <p:sldLayoutId id="2147483709" r:id="rId7"/>
    <p:sldLayoutId id="2147483710" r:id="rId8"/>
    <p:sldLayoutId id="214748372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09516762-6EBA-964F-9DED-A8357D8A7D1C}"/>
              </a:ext>
            </a:extLst>
          </p:cNvPr>
          <p:cNvPicPr>
            <a:picLocks noChangeAspect="1" noChangeArrowheads="1"/>
          </p:cNvPicPr>
          <p:nvPr userDrawn="1"/>
        </p:nvPicPr>
        <p:blipFill>
          <a:blip r:embed="rId10">
            <a:alphaModFix amt="50000"/>
          </a:blip>
          <a:srcRect/>
          <a:stretch/>
        </p:blipFill>
        <p:spPr bwMode="auto">
          <a:xfrm>
            <a:off x="1969" y="2953"/>
            <a:ext cx="9140062" cy="68550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D74FBD-CCDC-1243-A072-91DD2D4E00DC}"/>
              </a:ext>
            </a:extLst>
          </p:cNvPr>
          <p:cNvSpPr/>
          <p:nvPr userDrawn="1"/>
        </p:nvSpPr>
        <p:spPr>
          <a:xfrm>
            <a:off x="0" y="0"/>
            <a:ext cx="9144000" cy="6858000"/>
          </a:xfrm>
          <a:prstGeom prst="rect">
            <a:avLst/>
          </a:prstGeom>
          <a:solidFill>
            <a:srgbClr val="F4F0E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C2B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69722835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698" r:id="rId4"/>
    <p:sldLayoutId id="2147483707" r:id="rId5"/>
    <p:sldLayoutId id="2147483708" r:id="rId6"/>
    <p:sldLayoutId id="2147483711" r:id="rId7"/>
    <p:sldLayoutId id="214748371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CA4E0-8181-A64C-9B0C-389DAEAB4C09}"/>
              </a:ext>
            </a:extLst>
          </p:cNvPr>
          <p:cNvSpPr/>
          <p:nvPr userDrawn="1"/>
        </p:nvSpPr>
        <p:spPr>
          <a:xfrm>
            <a:off x="0" y="6411433"/>
            <a:ext cx="9144000" cy="446567"/>
          </a:xfrm>
          <a:prstGeom prst="rect">
            <a:avLst/>
          </a:prstGeom>
          <a:solidFill>
            <a:srgbClr val="C2B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8" name="Picture 7" descr="A picture containing drawing&#10;&#10;Description automatically generated">
            <a:extLst>
              <a:ext uri="{FF2B5EF4-FFF2-40B4-BE49-F238E27FC236}">
                <a16:creationId xmlns:a16="http://schemas.microsoft.com/office/drawing/2014/main" id="{061177B0-6583-6845-8AA1-8C9FE488360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41072407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80877526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svg"/><Relationship Id="rId3" Type="http://schemas.openxmlformats.org/officeDocument/2006/relationships/image" Target="../media/image44.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26.xml"/><Relationship Id="rId6" Type="http://schemas.openxmlformats.org/officeDocument/2006/relationships/image" Target="../media/image31.png"/><Relationship Id="rId11" Type="http://schemas.openxmlformats.org/officeDocument/2006/relationships/image" Target="../media/image50.svg"/><Relationship Id="rId5" Type="http://schemas.openxmlformats.org/officeDocument/2006/relationships/image" Target="../media/image46.svg"/><Relationship Id="rId15" Type="http://schemas.openxmlformats.org/officeDocument/2006/relationships/image" Target="../media/image53.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svg"/><Relationship Id="rId1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5.svg"/><Relationship Id="rId3" Type="http://schemas.openxmlformats.org/officeDocument/2006/relationships/image" Target="../media/image44.svg"/><Relationship Id="rId7" Type="http://schemas.openxmlformats.org/officeDocument/2006/relationships/image" Target="../media/image32.svg"/><Relationship Id="rId12"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slideLayout" Target="../slideLayouts/slideLayout26.xml"/><Relationship Id="rId6" Type="http://schemas.openxmlformats.org/officeDocument/2006/relationships/image" Target="../media/image31.png"/><Relationship Id="rId11" Type="http://schemas.openxmlformats.org/officeDocument/2006/relationships/image" Target="../media/image50.svg"/><Relationship Id="rId5" Type="http://schemas.openxmlformats.org/officeDocument/2006/relationships/image" Target="../media/image46.svg"/><Relationship Id="rId15" Type="http://schemas.openxmlformats.org/officeDocument/2006/relationships/image" Target="../media/image38.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svg"/><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6.png"/><Relationship Id="rId1" Type="http://schemas.openxmlformats.org/officeDocument/2006/relationships/slideLayout" Target="../slideLayouts/slideLayout26.xml"/><Relationship Id="rId4" Type="http://schemas.openxmlformats.org/officeDocument/2006/relationships/image" Target="../media/image53.sv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8.svg"/><Relationship Id="rId3" Type="http://schemas.openxmlformats.org/officeDocument/2006/relationships/image" Target="../media/image44.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26.xml"/><Relationship Id="rId6" Type="http://schemas.openxmlformats.org/officeDocument/2006/relationships/image" Target="../media/image31.png"/><Relationship Id="rId11" Type="http://schemas.openxmlformats.org/officeDocument/2006/relationships/image" Target="../media/image58.svg"/><Relationship Id="rId5" Type="http://schemas.openxmlformats.org/officeDocument/2006/relationships/image" Target="../media/image46.svg"/><Relationship Id="rId15" Type="http://schemas.openxmlformats.org/officeDocument/2006/relationships/image" Target="../media/image34.svg"/><Relationship Id="rId10" Type="http://schemas.openxmlformats.org/officeDocument/2006/relationships/image" Target="../media/image57.png"/><Relationship Id="rId4" Type="http://schemas.openxmlformats.org/officeDocument/2006/relationships/image" Target="../media/image45.png"/><Relationship Id="rId9" Type="http://schemas.openxmlformats.org/officeDocument/2006/relationships/image" Target="../media/image48.svg"/><Relationship Id="rId1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9.png"/><Relationship Id="rId1" Type="http://schemas.openxmlformats.org/officeDocument/2006/relationships/slideLayout" Target="../slideLayouts/slideLayout26.xml"/><Relationship Id="rId4" Type="http://schemas.openxmlformats.org/officeDocument/2006/relationships/image" Target="../media/image53.sv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9">
            <a:extLst>
              <a:ext uri="{FF2B5EF4-FFF2-40B4-BE49-F238E27FC236}">
                <a16:creationId xmlns:a16="http://schemas.microsoft.com/office/drawing/2014/main" id="{CD1709A5-3CD7-ED44-8E22-D694DECB1917}"/>
              </a:ext>
            </a:extLst>
          </p:cNvPr>
          <p:cNvSpPr txBox="1">
            <a:spLocks/>
          </p:cNvSpPr>
          <p:nvPr/>
        </p:nvSpPr>
        <p:spPr>
          <a:xfrm>
            <a:off x="334836" y="1293252"/>
            <a:ext cx="4519567" cy="390646"/>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700" dirty="0"/>
          </a:p>
        </p:txBody>
      </p:sp>
      <p:sp>
        <p:nvSpPr>
          <p:cNvPr id="9" name="Title 1">
            <a:extLst>
              <a:ext uri="{FF2B5EF4-FFF2-40B4-BE49-F238E27FC236}">
                <a16:creationId xmlns:a16="http://schemas.microsoft.com/office/drawing/2014/main" id="{90B4959C-3D25-2A44-ABAA-9098C15EE43B}"/>
              </a:ext>
            </a:extLst>
          </p:cNvPr>
          <p:cNvSpPr>
            <a:spLocks noGrp="1"/>
          </p:cNvSpPr>
          <p:nvPr>
            <p:ph type="title" idx="4294967295"/>
          </p:nvPr>
        </p:nvSpPr>
        <p:spPr>
          <a:xfrm>
            <a:off x="272561" y="345575"/>
            <a:ext cx="859887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solidFill>
                  <a:srgbClr val="369175"/>
                </a:solidFill>
                <a:latin typeface="Source Sans Pro" panose="020B0503030403020204" pitchFamily="34" charset="0"/>
                <a:ea typeface="Source Sans Pro" panose="020B0503030403020204" pitchFamily="34" charset="0"/>
              </a:rPr>
              <a:t>Kerja</a:t>
            </a:r>
            <a:r>
              <a:rPr lang="en-US" dirty="0">
                <a:solidFill>
                  <a:srgbClr val="369175"/>
                </a:solidFill>
                <a:latin typeface="Source Sans Pro" panose="020B0503030403020204" pitchFamily="34" charset="0"/>
                <a:ea typeface="Source Sans Pro" panose="020B0503030403020204" pitchFamily="34" charset="0"/>
              </a:rPr>
              <a:t> </a:t>
            </a:r>
            <a:r>
              <a:rPr lang="en-US" dirty="0" err="1">
                <a:solidFill>
                  <a:srgbClr val="369175"/>
                </a:solidFill>
                <a:latin typeface="Source Sans Pro" panose="020B0503030403020204" pitchFamily="34" charset="0"/>
                <a:ea typeface="Source Sans Pro" panose="020B0503030403020204" pitchFamily="34" charset="0"/>
              </a:rPr>
              <a:t>kelompok</a:t>
            </a:r>
            <a:r>
              <a:rPr lang="en-US" dirty="0">
                <a:solidFill>
                  <a:srgbClr val="369175"/>
                </a:solidFill>
                <a:latin typeface="Source Sans Pro" panose="020B0503030403020204" pitchFamily="34" charset="0"/>
                <a:ea typeface="Source Sans Pro" panose="020B0503030403020204" pitchFamily="34" charset="0"/>
              </a:rPr>
              <a:t> </a:t>
            </a:r>
            <a:r>
              <a:rPr lang="en-US" dirty="0" err="1">
                <a:solidFill>
                  <a:srgbClr val="369175"/>
                </a:solidFill>
                <a:latin typeface="Source Sans Pro" panose="020B0503030403020204" pitchFamily="34" charset="0"/>
                <a:ea typeface="Source Sans Pro" panose="020B0503030403020204" pitchFamily="34" charset="0"/>
              </a:rPr>
              <a:t>terakhir</a:t>
            </a:r>
            <a:r>
              <a:rPr lang="en-US" dirty="0">
                <a:solidFill>
                  <a:srgbClr val="369175"/>
                </a:solidFill>
                <a:latin typeface="Source Sans Pro" panose="020B0503030403020204" pitchFamily="34" charset="0"/>
                <a:ea typeface="Source Sans Pro" panose="020B0503030403020204" pitchFamily="34" charset="0"/>
              </a:rPr>
              <a:t> Anda</a:t>
            </a:r>
            <a:endParaRPr lang="en-US" b="1" dirty="0">
              <a:solidFill>
                <a:srgbClr val="369175"/>
              </a:solidFill>
              <a:latin typeface="Source Sans Pro" panose="020B0503030403020204" pitchFamily="34" charset="0"/>
              <a:ea typeface="Source Sans Pro" panose="020B0503030403020204" pitchFamily="34" charset="0"/>
            </a:endParaRPr>
          </a:p>
        </p:txBody>
      </p:sp>
      <p:pic>
        <p:nvPicPr>
          <p:cNvPr id="11" name="Picture 10">
            <a:extLst>
              <a:ext uri="{FF2B5EF4-FFF2-40B4-BE49-F238E27FC236}">
                <a16:creationId xmlns:a16="http://schemas.microsoft.com/office/drawing/2014/main" id="{A036585A-BB25-4645-846C-F55269F11CB4}"/>
              </a:ext>
            </a:extLst>
          </p:cNvPr>
          <p:cNvPicPr/>
          <p:nvPr/>
        </p:nvPicPr>
        <p:blipFill rotWithShape="1">
          <a:blip r:embed="rId3"/>
          <a:srcRect l="12831" r="10258" b="34902"/>
          <a:stretch/>
        </p:blipFill>
        <p:spPr>
          <a:xfrm>
            <a:off x="1322722" y="1488575"/>
            <a:ext cx="7012386" cy="4648456"/>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3569297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8F691D3-9409-8845-A5DC-6AC1BAA2ABA6}"/>
              </a:ext>
            </a:extLst>
          </p:cNvPr>
          <p:cNvSpPr txBox="1">
            <a:spLocks/>
          </p:cNvSpPr>
          <p:nvPr/>
        </p:nvSpPr>
        <p:spPr>
          <a:xfrm>
            <a:off x="1598460" y="582524"/>
            <a:ext cx="5947078" cy="900246"/>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Cara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apa</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yang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lebih</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baik</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untuk</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memahami</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audiens</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target Anda...</a:t>
            </a:r>
            <a:endParaRPr lang="en-GB" sz="2700" dirty="0">
              <a:latin typeface="Source Sans Pro" panose="020B0503030403020204" pitchFamily="34" charset="0"/>
              <a:ea typeface="Source Sans Pro" panose="020B0503030403020204" pitchFamily="34" charset="0"/>
              <a:cs typeface="Quire Sans" panose="020B0502040400020003" pitchFamily="34" charset="0"/>
            </a:endParaRPr>
          </a:p>
        </p:txBody>
      </p:sp>
      <p:pic>
        <p:nvPicPr>
          <p:cNvPr id="6146" name="Picture 2" descr="Putting Yourself In Someones Shoes To Replace Judgement With Empathy And  Compassion -">
            <a:extLst>
              <a:ext uri="{FF2B5EF4-FFF2-40B4-BE49-F238E27FC236}">
                <a16:creationId xmlns:a16="http://schemas.microsoft.com/office/drawing/2014/main" id="{89802BF1-4AC1-0049-95DE-5D9029BA2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49" y="1944188"/>
            <a:ext cx="4762500" cy="313372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0BF91E36-E9ED-6F47-A05C-6E27CFD54FC6}"/>
              </a:ext>
            </a:extLst>
          </p:cNvPr>
          <p:cNvSpPr txBox="1">
            <a:spLocks/>
          </p:cNvSpPr>
          <p:nvPr/>
        </p:nvSpPr>
        <p:spPr>
          <a:xfrm>
            <a:off x="218695" y="5296957"/>
            <a:ext cx="8925305" cy="484748"/>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daripada</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menempatkan</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diri</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Anda pada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posisi</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mereka</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a:t>
            </a:r>
            <a:endParaRPr lang="en-GB" sz="2700" dirty="0">
              <a:latin typeface="Source Sans Pro" panose="020B0503030403020204" pitchFamily="34" charset="0"/>
              <a:ea typeface="Source Sans Pro" panose="020B0503030403020204" pitchFamily="34" charset="0"/>
              <a:cs typeface="Quire Sans" panose="020B0502040400020003" pitchFamily="34" charset="0"/>
            </a:endParaRPr>
          </a:p>
        </p:txBody>
      </p:sp>
    </p:spTree>
    <p:extLst>
      <p:ext uri="{BB962C8B-B14F-4D97-AF65-F5344CB8AC3E}">
        <p14:creationId xmlns:p14="http://schemas.microsoft.com/office/powerpoint/2010/main" val="365972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1F5CCB8-4792-F94F-8BDC-70E2D33DABC0}"/>
              </a:ext>
            </a:extLst>
          </p:cNvPr>
          <p:cNvSpPr txBox="1">
            <a:spLocks/>
          </p:cNvSpPr>
          <p:nvPr/>
        </p:nvSpPr>
        <p:spPr>
          <a:xfrm>
            <a:off x="177847" y="1089226"/>
            <a:ext cx="8966153" cy="854080"/>
          </a:xfrm>
          <a:prstGeom prst="rect">
            <a:avLst/>
          </a:prstGeom>
        </p:spPr>
        <p:txBody>
          <a:bodyPr vert="horz" wrap="square" lIns="68580" tIns="34290" rIns="68580" bIns="3429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50" b="1" dirty="0" err="1">
                <a:solidFill>
                  <a:srgbClr val="000000"/>
                </a:solidFill>
                <a:latin typeface="Source Sans Pro" panose="020B0503030403020204" pitchFamily="34" charset="0"/>
                <a:ea typeface="Source Sans Pro" panose="020B0503030403020204" pitchFamily="34" charset="0"/>
              </a:rPr>
              <a:t>Bagaimana</a:t>
            </a:r>
            <a:r>
              <a:rPr lang="en-US" sz="2550" b="1" dirty="0">
                <a:solidFill>
                  <a:srgbClr val="000000"/>
                </a:solidFill>
                <a:latin typeface="Source Sans Pro" panose="020B0503030403020204" pitchFamily="34" charset="0"/>
                <a:ea typeface="Source Sans Pro" panose="020B0503030403020204" pitchFamily="34" charset="0"/>
              </a:rPr>
              <a:t> kami </a:t>
            </a:r>
            <a:r>
              <a:rPr lang="en-US" sz="2550" b="1" dirty="0" err="1">
                <a:solidFill>
                  <a:srgbClr val="000000"/>
                </a:solidFill>
                <a:latin typeface="Source Sans Pro" panose="020B0503030403020204" pitchFamily="34" charset="0"/>
                <a:ea typeface="Source Sans Pro" panose="020B0503030403020204" pitchFamily="34" charset="0"/>
              </a:rPr>
              <a:t>berkomunikasi</a:t>
            </a:r>
            <a:r>
              <a:rPr lang="en-US" sz="2550" b="1" dirty="0">
                <a:solidFill>
                  <a:srgbClr val="000000"/>
                </a:solidFill>
                <a:latin typeface="Source Sans Pro" panose="020B0503030403020204" pitchFamily="34" charset="0"/>
                <a:ea typeface="Source Sans Pro" panose="020B0503030403020204" pitchFamily="34" charset="0"/>
              </a:rPr>
              <a:t> </a:t>
            </a:r>
            <a:r>
              <a:rPr lang="en-US" sz="2550" b="1" dirty="0" err="1">
                <a:solidFill>
                  <a:srgbClr val="000000"/>
                </a:solidFill>
                <a:latin typeface="Source Sans Pro" panose="020B0503030403020204" pitchFamily="34" charset="0"/>
                <a:ea typeface="Source Sans Pro" panose="020B0503030403020204" pitchFamily="34" charset="0"/>
              </a:rPr>
              <a:t>tentang</a:t>
            </a:r>
            <a:r>
              <a:rPr lang="en-US" sz="2550" b="1" dirty="0">
                <a:solidFill>
                  <a:srgbClr val="000000"/>
                </a:solidFill>
                <a:latin typeface="Source Sans Pro" panose="020B0503030403020204" pitchFamily="34" charset="0"/>
                <a:ea typeface="Source Sans Pro" panose="020B0503030403020204" pitchFamily="34" charset="0"/>
              </a:rPr>
              <a:t> SSP </a:t>
            </a:r>
            <a:r>
              <a:rPr lang="en-US" sz="2550" b="1" dirty="0" err="1">
                <a:solidFill>
                  <a:srgbClr val="000000"/>
                </a:solidFill>
                <a:latin typeface="Source Sans Pro" panose="020B0503030403020204" pitchFamily="34" charset="0"/>
                <a:ea typeface="Source Sans Pro" panose="020B0503030403020204" pitchFamily="34" charset="0"/>
              </a:rPr>
              <a:t>kepada</a:t>
            </a:r>
            <a:r>
              <a:rPr lang="en-US" sz="2550" b="1" dirty="0">
                <a:solidFill>
                  <a:srgbClr val="000000"/>
                </a:solidFill>
                <a:latin typeface="Source Sans Pro" panose="020B0503030403020204" pitchFamily="34" charset="0"/>
                <a:ea typeface="Source Sans Pro" panose="020B0503030403020204" pitchFamily="34" charset="0"/>
              </a:rPr>
              <a:t> </a:t>
            </a:r>
            <a:r>
              <a:rPr lang="en-US" sz="2550" b="1" dirty="0" err="1">
                <a:solidFill>
                  <a:srgbClr val="000000"/>
                </a:solidFill>
                <a:latin typeface="Source Sans Pro" panose="020B0503030403020204" pitchFamily="34" charset="0"/>
                <a:ea typeface="Source Sans Pro" panose="020B0503030403020204" pitchFamily="34" charset="0"/>
              </a:rPr>
              <a:t>audiens</a:t>
            </a:r>
            <a:r>
              <a:rPr lang="en-US" sz="2550" b="1" dirty="0">
                <a:solidFill>
                  <a:srgbClr val="000000"/>
                </a:solidFill>
                <a:latin typeface="Source Sans Pro" panose="020B0503030403020204" pitchFamily="34" charset="0"/>
                <a:ea typeface="Source Sans Pro" panose="020B0503030403020204" pitchFamily="34" charset="0"/>
              </a:rPr>
              <a:t> target kami?</a:t>
            </a:r>
          </a:p>
        </p:txBody>
      </p:sp>
      <p:sp>
        <p:nvSpPr>
          <p:cNvPr id="11" name="TextBox 10">
            <a:extLst>
              <a:ext uri="{FF2B5EF4-FFF2-40B4-BE49-F238E27FC236}">
                <a16:creationId xmlns:a16="http://schemas.microsoft.com/office/drawing/2014/main" id="{31D3EBB4-E847-B646-9242-D7C0EC07CD53}"/>
              </a:ext>
            </a:extLst>
          </p:cNvPr>
          <p:cNvSpPr txBox="1"/>
          <p:nvPr/>
        </p:nvSpPr>
        <p:spPr>
          <a:xfrm>
            <a:off x="389929" y="2101819"/>
            <a:ext cx="2426750" cy="600164"/>
          </a:xfrm>
          <a:prstGeom prst="rect">
            <a:avLst/>
          </a:prstGeom>
        </p:spPr>
        <p:txBody>
          <a:bodyPr wrap="square" rtlCol="0" anchor="t">
            <a:spAutoFit/>
          </a:bodyPr>
          <a:lstStyle/>
          <a:p>
            <a:pPr algn="ctr"/>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Siapa</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target </a:t>
            </a:r>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audiens</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kami?</a:t>
            </a:r>
          </a:p>
        </p:txBody>
      </p:sp>
      <p:sp>
        <p:nvSpPr>
          <p:cNvPr id="12" name="TextBox 11">
            <a:extLst>
              <a:ext uri="{FF2B5EF4-FFF2-40B4-BE49-F238E27FC236}">
                <a16:creationId xmlns:a16="http://schemas.microsoft.com/office/drawing/2014/main" id="{1EAFFFA9-3E23-5B4E-BB07-31380B089CD1}"/>
              </a:ext>
            </a:extLst>
          </p:cNvPr>
          <p:cNvSpPr txBox="1"/>
          <p:nvPr/>
        </p:nvSpPr>
        <p:spPr>
          <a:xfrm>
            <a:off x="3151411" y="2110997"/>
            <a:ext cx="2044145" cy="600164"/>
          </a:xfrm>
          <a:prstGeom prst="rect">
            <a:avLst/>
          </a:prstGeom>
        </p:spPr>
        <p:txBody>
          <a:bodyPr wrap="square" rtlCol="0" anchor="t">
            <a:spAutoFit/>
          </a:bodyPr>
          <a:lstStyle/>
          <a:p>
            <a:pPr algn="ctr"/>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Apa</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yang </a:t>
            </a:r>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kita</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ingin</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mereka</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lakukan</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t>
            </a:r>
          </a:p>
        </p:txBody>
      </p:sp>
      <p:sp>
        <p:nvSpPr>
          <p:cNvPr id="13" name="TextBox 12">
            <a:extLst>
              <a:ext uri="{FF2B5EF4-FFF2-40B4-BE49-F238E27FC236}">
                <a16:creationId xmlns:a16="http://schemas.microsoft.com/office/drawing/2014/main" id="{D673C828-2911-F247-B4D9-B930E9CE0DEE}"/>
              </a:ext>
            </a:extLst>
          </p:cNvPr>
          <p:cNvSpPr txBox="1"/>
          <p:nvPr/>
        </p:nvSpPr>
        <p:spPr>
          <a:xfrm>
            <a:off x="6108135" y="2037276"/>
            <a:ext cx="2426750" cy="346249"/>
          </a:xfrm>
          <a:prstGeom prst="rect">
            <a:avLst/>
          </a:prstGeom>
        </p:spPr>
        <p:txBody>
          <a:bodyPr wrap="square" rtlCol="0" anchor="t">
            <a:spAutoFit/>
          </a:bodyPr>
          <a:lstStyle/>
          <a:p>
            <a:pPr algn="ctr"/>
            <a:r>
              <a:rPr lang="en-US" sz="1650" b="1" dirty="0" err="1">
                <a:solidFill>
                  <a:srgbClr val="359275"/>
                </a:solidFill>
                <a:latin typeface="Quire Sans" panose="020B0502040400020003" pitchFamily="34" charset="0"/>
                <a:ea typeface="Source Sans Pro" panose="020B0503030403020204" pitchFamily="34" charset="0"/>
                <a:cs typeface="Quire Sans" panose="020B0502040400020003" pitchFamily="34" charset="0"/>
              </a:rPr>
              <a:t>Pesan</a:t>
            </a:r>
            <a:endParaRPr lang="en-US" sz="1650" b="1" dirty="0">
              <a:solidFill>
                <a:srgbClr val="359275"/>
              </a:solidFill>
              <a:latin typeface="Quire Sans" panose="020B0502040400020003" pitchFamily="34" charset="0"/>
              <a:ea typeface="Source Sans Pro" panose="020B0503030403020204" pitchFamily="34" charset="0"/>
              <a:cs typeface="Quire Sans" panose="020B0502040400020003" pitchFamily="34" charset="0"/>
            </a:endParaRPr>
          </a:p>
        </p:txBody>
      </p:sp>
      <p:sp>
        <p:nvSpPr>
          <p:cNvPr id="14" name="Rectangle 13">
            <a:extLst>
              <a:ext uri="{FF2B5EF4-FFF2-40B4-BE49-F238E27FC236}">
                <a16:creationId xmlns:a16="http://schemas.microsoft.com/office/drawing/2014/main" id="{D3FC17C3-17D7-9746-A9F8-918B9802975C}"/>
              </a:ext>
            </a:extLst>
          </p:cNvPr>
          <p:cNvSpPr/>
          <p:nvPr/>
        </p:nvSpPr>
        <p:spPr>
          <a:xfrm>
            <a:off x="506384" y="2074503"/>
            <a:ext cx="2260638" cy="3249871"/>
          </a:xfrm>
          <a:custGeom>
            <a:avLst/>
            <a:gdLst>
              <a:gd name="connsiteX0" fmla="*/ 0 w 2260638"/>
              <a:gd name="connsiteY0" fmla="*/ 0 h 3249871"/>
              <a:gd name="connsiteX1" fmla="*/ 542553 w 2260638"/>
              <a:gd name="connsiteY1" fmla="*/ 0 h 3249871"/>
              <a:gd name="connsiteX2" fmla="*/ 1039893 w 2260638"/>
              <a:gd name="connsiteY2" fmla="*/ 0 h 3249871"/>
              <a:gd name="connsiteX3" fmla="*/ 1650266 w 2260638"/>
              <a:gd name="connsiteY3" fmla="*/ 0 h 3249871"/>
              <a:gd name="connsiteX4" fmla="*/ 2260638 w 2260638"/>
              <a:gd name="connsiteY4" fmla="*/ 0 h 3249871"/>
              <a:gd name="connsiteX5" fmla="*/ 2260638 w 2260638"/>
              <a:gd name="connsiteY5" fmla="*/ 509146 h 3249871"/>
              <a:gd name="connsiteX6" fmla="*/ 2260638 w 2260638"/>
              <a:gd name="connsiteY6" fmla="*/ 985794 h 3249871"/>
              <a:gd name="connsiteX7" fmla="*/ 2260638 w 2260638"/>
              <a:gd name="connsiteY7" fmla="*/ 1527439 h 3249871"/>
              <a:gd name="connsiteX8" fmla="*/ 2260638 w 2260638"/>
              <a:gd name="connsiteY8" fmla="*/ 2069085 h 3249871"/>
              <a:gd name="connsiteX9" fmla="*/ 2260638 w 2260638"/>
              <a:gd name="connsiteY9" fmla="*/ 2545732 h 3249871"/>
              <a:gd name="connsiteX10" fmla="*/ 2260638 w 2260638"/>
              <a:gd name="connsiteY10" fmla="*/ 3249871 h 3249871"/>
              <a:gd name="connsiteX11" fmla="*/ 1695479 w 2260638"/>
              <a:gd name="connsiteY11" fmla="*/ 3249871 h 3249871"/>
              <a:gd name="connsiteX12" fmla="*/ 1152925 w 2260638"/>
              <a:gd name="connsiteY12" fmla="*/ 3249871 h 3249871"/>
              <a:gd name="connsiteX13" fmla="*/ 542553 w 2260638"/>
              <a:gd name="connsiteY13" fmla="*/ 3249871 h 3249871"/>
              <a:gd name="connsiteX14" fmla="*/ 0 w 2260638"/>
              <a:gd name="connsiteY14" fmla="*/ 3249871 h 3249871"/>
              <a:gd name="connsiteX15" fmla="*/ 0 w 2260638"/>
              <a:gd name="connsiteY15" fmla="*/ 2773223 h 3249871"/>
              <a:gd name="connsiteX16" fmla="*/ 0 w 2260638"/>
              <a:gd name="connsiteY16" fmla="*/ 2231578 h 3249871"/>
              <a:gd name="connsiteX17" fmla="*/ 0 w 2260638"/>
              <a:gd name="connsiteY17" fmla="*/ 1722432 h 3249871"/>
              <a:gd name="connsiteX18" fmla="*/ 0 w 2260638"/>
              <a:gd name="connsiteY18" fmla="*/ 1278283 h 3249871"/>
              <a:gd name="connsiteX19" fmla="*/ 0 w 2260638"/>
              <a:gd name="connsiteY19" fmla="*/ 801635 h 3249871"/>
              <a:gd name="connsiteX20" fmla="*/ 0 w 2260638"/>
              <a:gd name="connsiteY20" fmla="*/ 0 h 324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0638" h="3249871" extrusionOk="0">
                <a:moveTo>
                  <a:pt x="0" y="0"/>
                </a:moveTo>
                <a:cubicBezTo>
                  <a:pt x="248867" y="-21780"/>
                  <a:pt x="388769" y="51895"/>
                  <a:pt x="542553" y="0"/>
                </a:cubicBezTo>
                <a:cubicBezTo>
                  <a:pt x="696337" y="-51895"/>
                  <a:pt x="802807" y="27855"/>
                  <a:pt x="1039893" y="0"/>
                </a:cubicBezTo>
                <a:cubicBezTo>
                  <a:pt x="1276979" y="-27855"/>
                  <a:pt x="1419748" y="65795"/>
                  <a:pt x="1650266" y="0"/>
                </a:cubicBezTo>
                <a:cubicBezTo>
                  <a:pt x="1880784" y="-65795"/>
                  <a:pt x="2035669" y="69340"/>
                  <a:pt x="2260638" y="0"/>
                </a:cubicBezTo>
                <a:cubicBezTo>
                  <a:pt x="2270770" y="227616"/>
                  <a:pt x="2234061" y="320121"/>
                  <a:pt x="2260638" y="509146"/>
                </a:cubicBezTo>
                <a:cubicBezTo>
                  <a:pt x="2287215" y="698171"/>
                  <a:pt x="2258039" y="825622"/>
                  <a:pt x="2260638" y="985794"/>
                </a:cubicBezTo>
                <a:cubicBezTo>
                  <a:pt x="2263237" y="1145966"/>
                  <a:pt x="2226691" y="1416769"/>
                  <a:pt x="2260638" y="1527439"/>
                </a:cubicBezTo>
                <a:cubicBezTo>
                  <a:pt x="2294585" y="1638109"/>
                  <a:pt x="2199900" y="1862122"/>
                  <a:pt x="2260638" y="2069085"/>
                </a:cubicBezTo>
                <a:cubicBezTo>
                  <a:pt x="2321376" y="2276048"/>
                  <a:pt x="2221713" y="2444787"/>
                  <a:pt x="2260638" y="2545732"/>
                </a:cubicBezTo>
                <a:cubicBezTo>
                  <a:pt x="2299563" y="2646677"/>
                  <a:pt x="2253920" y="3018682"/>
                  <a:pt x="2260638" y="3249871"/>
                </a:cubicBezTo>
                <a:cubicBezTo>
                  <a:pt x="1993681" y="3250123"/>
                  <a:pt x="1876983" y="3235295"/>
                  <a:pt x="1695479" y="3249871"/>
                </a:cubicBezTo>
                <a:cubicBezTo>
                  <a:pt x="1513975" y="3264447"/>
                  <a:pt x="1338670" y="3201087"/>
                  <a:pt x="1152925" y="3249871"/>
                </a:cubicBezTo>
                <a:cubicBezTo>
                  <a:pt x="967180" y="3298655"/>
                  <a:pt x="821930" y="3226693"/>
                  <a:pt x="542553" y="3249871"/>
                </a:cubicBezTo>
                <a:cubicBezTo>
                  <a:pt x="263176" y="3273049"/>
                  <a:pt x="147086" y="3237886"/>
                  <a:pt x="0" y="3249871"/>
                </a:cubicBezTo>
                <a:cubicBezTo>
                  <a:pt x="-45969" y="3085178"/>
                  <a:pt x="15256" y="2897960"/>
                  <a:pt x="0" y="2773223"/>
                </a:cubicBezTo>
                <a:cubicBezTo>
                  <a:pt x="-15256" y="2648486"/>
                  <a:pt x="14092" y="2342545"/>
                  <a:pt x="0" y="2231578"/>
                </a:cubicBezTo>
                <a:cubicBezTo>
                  <a:pt x="-14092" y="2120612"/>
                  <a:pt x="8290" y="1926230"/>
                  <a:pt x="0" y="1722432"/>
                </a:cubicBezTo>
                <a:cubicBezTo>
                  <a:pt x="-8290" y="1518634"/>
                  <a:pt x="1619" y="1421736"/>
                  <a:pt x="0" y="1278283"/>
                </a:cubicBezTo>
                <a:cubicBezTo>
                  <a:pt x="-1619" y="1134830"/>
                  <a:pt x="36087" y="946813"/>
                  <a:pt x="0" y="801635"/>
                </a:cubicBezTo>
                <a:cubicBezTo>
                  <a:pt x="-36087" y="656457"/>
                  <a:pt x="46487" y="387193"/>
                  <a:pt x="0" y="0"/>
                </a:cubicBezTo>
                <a:close/>
              </a:path>
            </a:pathLst>
          </a:custGeom>
          <a:noFill/>
          <a:ln w="28575">
            <a:solidFill>
              <a:srgbClr val="35927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C262813A-38D3-A344-842B-120AE4AB5FB1}"/>
              </a:ext>
            </a:extLst>
          </p:cNvPr>
          <p:cNvSpPr/>
          <p:nvPr/>
        </p:nvSpPr>
        <p:spPr>
          <a:xfrm>
            <a:off x="3043164" y="2074503"/>
            <a:ext cx="2260638" cy="3249871"/>
          </a:xfrm>
          <a:custGeom>
            <a:avLst/>
            <a:gdLst>
              <a:gd name="connsiteX0" fmla="*/ 0 w 2260638"/>
              <a:gd name="connsiteY0" fmla="*/ 0 h 3249871"/>
              <a:gd name="connsiteX1" fmla="*/ 542553 w 2260638"/>
              <a:gd name="connsiteY1" fmla="*/ 0 h 3249871"/>
              <a:gd name="connsiteX2" fmla="*/ 1039893 w 2260638"/>
              <a:gd name="connsiteY2" fmla="*/ 0 h 3249871"/>
              <a:gd name="connsiteX3" fmla="*/ 1650266 w 2260638"/>
              <a:gd name="connsiteY3" fmla="*/ 0 h 3249871"/>
              <a:gd name="connsiteX4" fmla="*/ 2260638 w 2260638"/>
              <a:gd name="connsiteY4" fmla="*/ 0 h 3249871"/>
              <a:gd name="connsiteX5" fmla="*/ 2260638 w 2260638"/>
              <a:gd name="connsiteY5" fmla="*/ 509146 h 3249871"/>
              <a:gd name="connsiteX6" fmla="*/ 2260638 w 2260638"/>
              <a:gd name="connsiteY6" fmla="*/ 985794 h 3249871"/>
              <a:gd name="connsiteX7" fmla="*/ 2260638 w 2260638"/>
              <a:gd name="connsiteY7" fmla="*/ 1527439 h 3249871"/>
              <a:gd name="connsiteX8" fmla="*/ 2260638 w 2260638"/>
              <a:gd name="connsiteY8" fmla="*/ 2069085 h 3249871"/>
              <a:gd name="connsiteX9" fmla="*/ 2260638 w 2260638"/>
              <a:gd name="connsiteY9" fmla="*/ 2545732 h 3249871"/>
              <a:gd name="connsiteX10" fmla="*/ 2260638 w 2260638"/>
              <a:gd name="connsiteY10" fmla="*/ 3249871 h 3249871"/>
              <a:gd name="connsiteX11" fmla="*/ 1695479 w 2260638"/>
              <a:gd name="connsiteY11" fmla="*/ 3249871 h 3249871"/>
              <a:gd name="connsiteX12" fmla="*/ 1152925 w 2260638"/>
              <a:gd name="connsiteY12" fmla="*/ 3249871 h 3249871"/>
              <a:gd name="connsiteX13" fmla="*/ 542553 w 2260638"/>
              <a:gd name="connsiteY13" fmla="*/ 3249871 h 3249871"/>
              <a:gd name="connsiteX14" fmla="*/ 0 w 2260638"/>
              <a:gd name="connsiteY14" fmla="*/ 3249871 h 3249871"/>
              <a:gd name="connsiteX15" fmla="*/ 0 w 2260638"/>
              <a:gd name="connsiteY15" fmla="*/ 2773223 h 3249871"/>
              <a:gd name="connsiteX16" fmla="*/ 0 w 2260638"/>
              <a:gd name="connsiteY16" fmla="*/ 2231578 h 3249871"/>
              <a:gd name="connsiteX17" fmla="*/ 0 w 2260638"/>
              <a:gd name="connsiteY17" fmla="*/ 1722432 h 3249871"/>
              <a:gd name="connsiteX18" fmla="*/ 0 w 2260638"/>
              <a:gd name="connsiteY18" fmla="*/ 1278283 h 3249871"/>
              <a:gd name="connsiteX19" fmla="*/ 0 w 2260638"/>
              <a:gd name="connsiteY19" fmla="*/ 801635 h 3249871"/>
              <a:gd name="connsiteX20" fmla="*/ 0 w 2260638"/>
              <a:gd name="connsiteY20" fmla="*/ 0 h 324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0638" h="3249871" extrusionOk="0">
                <a:moveTo>
                  <a:pt x="0" y="0"/>
                </a:moveTo>
                <a:cubicBezTo>
                  <a:pt x="248867" y="-21780"/>
                  <a:pt x="388769" y="51895"/>
                  <a:pt x="542553" y="0"/>
                </a:cubicBezTo>
                <a:cubicBezTo>
                  <a:pt x="696337" y="-51895"/>
                  <a:pt x="802807" y="27855"/>
                  <a:pt x="1039893" y="0"/>
                </a:cubicBezTo>
                <a:cubicBezTo>
                  <a:pt x="1276979" y="-27855"/>
                  <a:pt x="1419748" y="65795"/>
                  <a:pt x="1650266" y="0"/>
                </a:cubicBezTo>
                <a:cubicBezTo>
                  <a:pt x="1880784" y="-65795"/>
                  <a:pt x="2035669" y="69340"/>
                  <a:pt x="2260638" y="0"/>
                </a:cubicBezTo>
                <a:cubicBezTo>
                  <a:pt x="2270770" y="227616"/>
                  <a:pt x="2234061" y="320121"/>
                  <a:pt x="2260638" y="509146"/>
                </a:cubicBezTo>
                <a:cubicBezTo>
                  <a:pt x="2287215" y="698171"/>
                  <a:pt x="2258039" y="825622"/>
                  <a:pt x="2260638" y="985794"/>
                </a:cubicBezTo>
                <a:cubicBezTo>
                  <a:pt x="2263237" y="1145966"/>
                  <a:pt x="2226691" y="1416769"/>
                  <a:pt x="2260638" y="1527439"/>
                </a:cubicBezTo>
                <a:cubicBezTo>
                  <a:pt x="2294585" y="1638109"/>
                  <a:pt x="2199900" y="1862122"/>
                  <a:pt x="2260638" y="2069085"/>
                </a:cubicBezTo>
                <a:cubicBezTo>
                  <a:pt x="2321376" y="2276048"/>
                  <a:pt x="2221713" y="2444787"/>
                  <a:pt x="2260638" y="2545732"/>
                </a:cubicBezTo>
                <a:cubicBezTo>
                  <a:pt x="2299563" y="2646677"/>
                  <a:pt x="2253920" y="3018682"/>
                  <a:pt x="2260638" y="3249871"/>
                </a:cubicBezTo>
                <a:cubicBezTo>
                  <a:pt x="1993681" y="3250123"/>
                  <a:pt x="1876983" y="3235295"/>
                  <a:pt x="1695479" y="3249871"/>
                </a:cubicBezTo>
                <a:cubicBezTo>
                  <a:pt x="1513975" y="3264447"/>
                  <a:pt x="1338670" y="3201087"/>
                  <a:pt x="1152925" y="3249871"/>
                </a:cubicBezTo>
                <a:cubicBezTo>
                  <a:pt x="967180" y="3298655"/>
                  <a:pt x="821930" y="3226693"/>
                  <a:pt x="542553" y="3249871"/>
                </a:cubicBezTo>
                <a:cubicBezTo>
                  <a:pt x="263176" y="3273049"/>
                  <a:pt x="147086" y="3237886"/>
                  <a:pt x="0" y="3249871"/>
                </a:cubicBezTo>
                <a:cubicBezTo>
                  <a:pt x="-45969" y="3085178"/>
                  <a:pt x="15256" y="2897960"/>
                  <a:pt x="0" y="2773223"/>
                </a:cubicBezTo>
                <a:cubicBezTo>
                  <a:pt x="-15256" y="2648486"/>
                  <a:pt x="14092" y="2342545"/>
                  <a:pt x="0" y="2231578"/>
                </a:cubicBezTo>
                <a:cubicBezTo>
                  <a:pt x="-14092" y="2120612"/>
                  <a:pt x="8290" y="1926230"/>
                  <a:pt x="0" y="1722432"/>
                </a:cubicBezTo>
                <a:cubicBezTo>
                  <a:pt x="-8290" y="1518634"/>
                  <a:pt x="1619" y="1421736"/>
                  <a:pt x="0" y="1278283"/>
                </a:cubicBezTo>
                <a:cubicBezTo>
                  <a:pt x="-1619" y="1134830"/>
                  <a:pt x="36087" y="946813"/>
                  <a:pt x="0" y="801635"/>
                </a:cubicBezTo>
                <a:cubicBezTo>
                  <a:pt x="-36087" y="656457"/>
                  <a:pt x="46487" y="387193"/>
                  <a:pt x="0" y="0"/>
                </a:cubicBezTo>
                <a:close/>
              </a:path>
            </a:pathLst>
          </a:custGeom>
          <a:noFill/>
          <a:ln w="28575">
            <a:solidFill>
              <a:srgbClr val="35927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5B775443-E00E-324B-B89D-CB2BA60A6880}"/>
              </a:ext>
            </a:extLst>
          </p:cNvPr>
          <p:cNvSpPr txBox="1"/>
          <p:nvPr/>
        </p:nvSpPr>
        <p:spPr>
          <a:xfrm>
            <a:off x="5670830" y="3676405"/>
            <a:ext cx="1952779" cy="346249"/>
          </a:xfrm>
          <a:prstGeom prst="rect">
            <a:avLst/>
          </a:prstGeom>
        </p:spPr>
        <p:txBody>
          <a:bodyPr wrap="none" rtlCol="0" anchor="t">
            <a:spAutoFit/>
          </a:bodyPr>
          <a:lstStyle/>
          <a:p>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SSP </a:t>
            </a:r>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sebagai</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solusi</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t>
            </a:r>
          </a:p>
        </p:txBody>
      </p:sp>
      <p:sp>
        <p:nvSpPr>
          <p:cNvPr id="17" name="TextBox 16">
            <a:extLst>
              <a:ext uri="{FF2B5EF4-FFF2-40B4-BE49-F238E27FC236}">
                <a16:creationId xmlns:a16="http://schemas.microsoft.com/office/drawing/2014/main" id="{4D84FEF8-C78A-C644-BBB9-1D3CF39F7F1D}"/>
              </a:ext>
            </a:extLst>
          </p:cNvPr>
          <p:cNvSpPr txBox="1"/>
          <p:nvPr/>
        </p:nvSpPr>
        <p:spPr>
          <a:xfrm>
            <a:off x="5669882" y="4329710"/>
            <a:ext cx="1021433" cy="346249"/>
          </a:xfrm>
          <a:prstGeom prst="rect">
            <a:avLst/>
          </a:prstGeom>
        </p:spPr>
        <p:txBody>
          <a:bodyPr wrap="none" rtlCol="0" anchor="t">
            <a:spAutoFit/>
          </a:bodyPr>
          <a:lstStyle/>
          <a:p>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Manfaat</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t>
            </a:r>
          </a:p>
        </p:txBody>
      </p:sp>
      <p:sp>
        <p:nvSpPr>
          <p:cNvPr id="18" name="TextBox 17">
            <a:extLst>
              <a:ext uri="{FF2B5EF4-FFF2-40B4-BE49-F238E27FC236}">
                <a16:creationId xmlns:a16="http://schemas.microsoft.com/office/drawing/2014/main" id="{852BDD83-7FD6-934E-9E6D-8D0BE3F366D3}"/>
              </a:ext>
            </a:extLst>
          </p:cNvPr>
          <p:cNvSpPr txBox="1"/>
          <p:nvPr/>
        </p:nvSpPr>
        <p:spPr>
          <a:xfrm>
            <a:off x="5664952" y="2996586"/>
            <a:ext cx="3401893" cy="346249"/>
          </a:xfrm>
          <a:prstGeom prst="rect">
            <a:avLst/>
          </a:prstGeom>
        </p:spPr>
        <p:txBody>
          <a:bodyPr wrap="none" rtlCol="0" anchor="t">
            <a:spAutoFit/>
          </a:bodyPr>
          <a:lstStyle/>
          <a:p>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Masalah</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t>
            </a:r>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Kebutuhan</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t>
            </a:r>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Kepentingan</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t>
            </a:r>
          </a:p>
        </p:txBody>
      </p:sp>
      <p:sp>
        <p:nvSpPr>
          <p:cNvPr id="19" name="TextBox 18">
            <a:extLst>
              <a:ext uri="{FF2B5EF4-FFF2-40B4-BE49-F238E27FC236}">
                <a16:creationId xmlns:a16="http://schemas.microsoft.com/office/drawing/2014/main" id="{6DA93EC6-4F92-5C42-BEC5-E677F9BD0799}"/>
              </a:ext>
            </a:extLst>
          </p:cNvPr>
          <p:cNvSpPr txBox="1"/>
          <p:nvPr/>
        </p:nvSpPr>
        <p:spPr>
          <a:xfrm>
            <a:off x="5628317" y="5038434"/>
            <a:ext cx="2488407" cy="854080"/>
          </a:xfrm>
          <a:prstGeom prst="rect">
            <a:avLst/>
          </a:prstGeom>
        </p:spPr>
        <p:txBody>
          <a:bodyPr wrap="square" rtlCol="0" anchor="t">
            <a:spAutoFit/>
          </a:bodyPr>
          <a:lstStyle/>
          <a:p>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Cara </a:t>
            </a:r>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beraksi</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apa</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yang Anda </a:t>
            </a:r>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butuhkan</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dari</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mereka</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t>
            </a:r>
          </a:p>
        </p:txBody>
      </p:sp>
      <p:sp>
        <p:nvSpPr>
          <p:cNvPr id="20" name="Rectangle 19">
            <a:extLst>
              <a:ext uri="{FF2B5EF4-FFF2-40B4-BE49-F238E27FC236}">
                <a16:creationId xmlns:a16="http://schemas.microsoft.com/office/drawing/2014/main" id="{66D0CC6F-093A-654D-B755-5B325A63D6FE}"/>
              </a:ext>
            </a:extLst>
          </p:cNvPr>
          <p:cNvSpPr/>
          <p:nvPr/>
        </p:nvSpPr>
        <p:spPr>
          <a:xfrm>
            <a:off x="5579944" y="2021079"/>
            <a:ext cx="3395906" cy="4061066"/>
          </a:xfrm>
          <a:custGeom>
            <a:avLst/>
            <a:gdLst>
              <a:gd name="connsiteX0" fmla="*/ 0 w 3395906"/>
              <a:gd name="connsiteY0" fmla="*/ 0 h 4061066"/>
              <a:gd name="connsiteX1" fmla="*/ 532025 w 3395906"/>
              <a:gd name="connsiteY1" fmla="*/ 0 h 4061066"/>
              <a:gd name="connsiteX2" fmla="*/ 996132 w 3395906"/>
              <a:gd name="connsiteY2" fmla="*/ 0 h 4061066"/>
              <a:gd name="connsiteX3" fmla="*/ 1630035 w 3395906"/>
              <a:gd name="connsiteY3" fmla="*/ 0 h 4061066"/>
              <a:gd name="connsiteX4" fmla="*/ 2162060 w 3395906"/>
              <a:gd name="connsiteY4" fmla="*/ 0 h 4061066"/>
              <a:gd name="connsiteX5" fmla="*/ 2694085 w 3395906"/>
              <a:gd name="connsiteY5" fmla="*/ 0 h 4061066"/>
              <a:gd name="connsiteX6" fmla="*/ 3395906 w 3395906"/>
              <a:gd name="connsiteY6" fmla="*/ 0 h 4061066"/>
              <a:gd name="connsiteX7" fmla="*/ 3395906 w 3395906"/>
              <a:gd name="connsiteY7" fmla="*/ 498931 h 4061066"/>
              <a:gd name="connsiteX8" fmla="*/ 3395906 w 3395906"/>
              <a:gd name="connsiteY8" fmla="*/ 1079083 h 4061066"/>
              <a:gd name="connsiteX9" fmla="*/ 3395906 w 3395906"/>
              <a:gd name="connsiteY9" fmla="*/ 1578014 h 4061066"/>
              <a:gd name="connsiteX10" fmla="*/ 3395906 w 3395906"/>
              <a:gd name="connsiteY10" fmla="*/ 2076945 h 4061066"/>
              <a:gd name="connsiteX11" fmla="*/ 3395906 w 3395906"/>
              <a:gd name="connsiteY11" fmla="*/ 2657097 h 4061066"/>
              <a:gd name="connsiteX12" fmla="*/ 3395906 w 3395906"/>
              <a:gd name="connsiteY12" fmla="*/ 3277860 h 4061066"/>
              <a:gd name="connsiteX13" fmla="*/ 3395906 w 3395906"/>
              <a:gd name="connsiteY13" fmla="*/ 4061066 h 4061066"/>
              <a:gd name="connsiteX14" fmla="*/ 2829922 w 3395906"/>
              <a:gd name="connsiteY14" fmla="*/ 4061066 h 4061066"/>
              <a:gd name="connsiteX15" fmla="*/ 2331855 w 3395906"/>
              <a:gd name="connsiteY15" fmla="*/ 4061066 h 4061066"/>
              <a:gd name="connsiteX16" fmla="*/ 1765871 w 3395906"/>
              <a:gd name="connsiteY16" fmla="*/ 4061066 h 4061066"/>
              <a:gd name="connsiteX17" fmla="*/ 1131969 w 3395906"/>
              <a:gd name="connsiteY17" fmla="*/ 4061066 h 4061066"/>
              <a:gd name="connsiteX18" fmla="*/ 565984 w 3395906"/>
              <a:gd name="connsiteY18" fmla="*/ 4061066 h 4061066"/>
              <a:gd name="connsiteX19" fmla="*/ 0 w 3395906"/>
              <a:gd name="connsiteY19" fmla="*/ 4061066 h 4061066"/>
              <a:gd name="connsiteX20" fmla="*/ 0 w 3395906"/>
              <a:gd name="connsiteY20" fmla="*/ 3562135 h 4061066"/>
              <a:gd name="connsiteX21" fmla="*/ 0 w 3395906"/>
              <a:gd name="connsiteY21" fmla="*/ 3022593 h 4061066"/>
              <a:gd name="connsiteX22" fmla="*/ 0 w 3395906"/>
              <a:gd name="connsiteY22" fmla="*/ 2361220 h 4061066"/>
              <a:gd name="connsiteX23" fmla="*/ 0 w 3395906"/>
              <a:gd name="connsiteY23" fmla="*/ 1781068 h 4061066"/>
              <a:gd name="connsiteX24" fmla="*/ 0 w 3395906"/>
              <a:gd name="connsiteY24" fmla="*/ 1241526 h 4061066"/>
              <a:gd name="connsiteX25" fmla="*/ 0 w 3395906"/>
              <a:gd name="connsiteY25" fmla="*/ 783206 h 4061066"/>
              <a:gd name="connsiteX26" fmla="*/ 0 w 3395906"/>
              <a:gd name="connsiteY26" fmla="*/ 0 h 406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95906" h="4061066" extrusionOk="0">
                <a:moveTo>
                  <a:pt x="0" y="0"/>
                </a:moveTo>
                <a:cubicBezTo>
                  <a:pt x="195406" y="-53908"/>
                  <a:pt x="341443" y="23711"/>
                  <a:pt x="532025" y="0"/>
                </a:cubicBezTo>
                <a:cubicBezTo>
                  <a:pt x="722607" y="-23711"/>
                  <a:pt x="797886" y="12658"/>
                  <a:pt x="996132" y="0"/>
                </a:cubicBezTo>
                <a:cubicBezTo>
                  <a:pt x="1194378" y="-12658"/>
                  <a:pt x="1334860" y="29514"/>
                  <a:pt x="1630035" y="0"/>
                </a:cubicBezTo>
                <a:cubicBezTo>
                  <a:pt x="1925210" y="-29514"/>
                  <a:pt x="1900591" y="28032"/>
                  <a:pt x="2162060" y="0"/>
                </a:cubicBezTo>
                <a:cubicBezTo>
                  <a:pt x="2423529" y="-28032"/>
                  <a:pt x="2470801" y="30220"/>
                  <a:pt x="2694085" y="0"/>
                </a:cubicBezTo>
                <a:cubicBezTo>
                  <a:pt x="2917369" y="-30220"/>
                  <a:pt x="3239338" y="35217"/>
                  <a:pt x="3395906" y="0"/>
                </a:cubicBezTo>
                <a:cubicBezTo>
                  <a:pt x="3404412" y="186402"/>
                  <a:pt x="3347562" y="281104"/>
                  <a:pt x="3395906" y="498931"/>
                </a:cubicBezTo>
                <a:cubicBezTo>
                  <a:pt x="3444250" y="716758"/>
                  <a:pt x="3356624" y="835709"/>
                  <a:pt x="3395906" y="1079083"/>
                </a:cubicBezTo>
                <a:cubicBezTo>
                  <a:pt x="3435188" y="1322457"/>
                  <a:pt x="3376907" y="1448409"/>
                  <a:pt x="3395906" y="1578014"/>
                </a:cubicBezTo>
                <a:cubicBezTo>
                  <a:pt x="3414905" y="1707619"/>
                  <a:pt x="3345276" y="1840099"/>
                  <a:pt x="3395906" y="2076945"/>
                </a:cubicBezTo>
                <a:cubicBezTo>
                  <a:pt x="3446536" y="2313791"/>
                  <a:pt x="3394990" y="2518612"/>
                  <a:pt x="3395906" y="2657097"/>
                </a:cubicBezTo>
                <a:cubicBezTo>
                  <a:pt x="3396822" y="2795582"/>
                  <a:pt x="3356621" y="3060431"/>
                  <a:pt x="3395906" y="3277860"/>
                </a:cubicBezTo>
                <a:cubicBezTo>
                  <a:pt x="3435191" y="3495289"/>
                  <a:pt x="3360019" y="3685261"/>
                  <a:pt x="3395906" y="4061066"/>
                </a:cubicBezTo>
                <a:cubicBezTo>
                  <a:pt x="3122680" y="4078123"/>
                  <a:pt x="3065415" y="4025676"/>
                  <a:pt x="2829922" y="4061066"/>
                </a:cubicBezTo>
                <a:cubicBezTo>
                  <a:pt x="2594429" y="4096456"/>
                  <a:pt x="2517695" y="4025915"/>
                  <a:pt x="2331855" y="4061066"/>
                </a:cubicBezTo>
                <a:cubicBezTo>
                  <a:pt x="2146015" y="4096217"/>
                  <a:pt x="2001787" y="4040233"/>
                  <a:pt x="1765871" y="4061066"/>
                </a:cubicBezTo>
                <a:cubicBezTo>
                  <a:pt x="1529955" y="4081899"/>
                  <a:pt x="1414659" y="4000621"/>
                  <a:pt x="1131969" y="4061066"/>
                </a:cubicBezTo>
                <a:cubicBezTo>
                  <a:pt x="849279" y="4121511"/>
                  <a:pt x="795681" y="3994725"/>
                  <a:pt x="565984" y="4061066"/>
                </a:cubicBezTo>
                <a:cubicBezTo>
                  <a:pt x="336288" y="4127407"/>
                  <a:pt x="206558" y="4019631"/>
                  <a:pt x="0" y="4061066"/>
                </a:cubicBezTo>
                <a:cubicBezTo>
                  <a:pt x="-22845" y="3835260"/>
                  <a:pt x="4322" y="3791561"/>
                  <a:pt x="0" y="3562135"/>
                </a:cubicBezTo>
                <a:cubicBezTo>
                  <a:pt x="-4322" y="3332709"/>
                  <a:pt x="36416" y="3224063"/>
                  <a:pt x="0" y="3022593"/>
                </a:cubicBezTo>
                <a:cubicBezTo>
                  <a:pt x="-36416" y="2821123"/>
                  <a:pt x="32637" y="2579331"/>
                  <a:pt x="0" y="2361220"/>
                </a:cubicBezTo>
                <a:cubicBezTo>
                  <a:pt x="-32637" y="2143109"/>
                  <a:pt x="64339" y="2038344"/>
                  <a:pt x="0" y="1781068"/>
                </a:cubicBezTo>
                <a:cubicBezTo>
                  <a:pt x="-64339" y="1523792"/>
                  <a:pt x="17065" y="1361818"/>
                  <a:pt x="0" y="1241526"/>
                </a:cubicBezTo>
                <a:cubicBezTo>
                  <a:pt x="-17065" y="1121234"/>
                  <a:pt x="43833" y="896129"/>
                  <a:pt x="0" y="783206"/>
                </a:cubicBezTo>
                <a:cubicBezTo>
                  <a:pt x="-43833" y="670283"/>
                  <a:pt x="91305" y="276071"/>
                  <a:pt x="0" y="0"/>
                </a:cubicBezTo>
                <a:close/>
              </a:path>
            </a:pathLst>
          </a:custGeom>
          <a:noFill/>
          <a:ln w="28575">
            <a:solidFill>
              <a:srgbClr val="35927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ight Arrow 20">
            <a:extLst>
              <a:ext uri="{FF2B5EF4-FFF2-40B4-BE49-F238E27FC236}">
                <a16:creationId xmlns:a16="http://schemas.microsoft.com/office/drawing/2014/main" id="{73405BD0-4DE2-7941-89FC-2222806DE718}"/>
              </a:ext>
            </a:extLst>
          </p:cNvPr>
          <p:cNvSpPr/>
          <p:nvPr/>
        </p:nvSpPr>
        <p:spPr>
          <a:xfrm>
            <a:off x="5347803" y="3677018"/>
            <a:ext cx="216493" cy="314829"/>
          </a:xfrm>
          <a:prstGeom prst="rightArrow">
            <a:avLst/>
          </a:prstGeom>
          <a:solidFill>
            <a:srgbClr val="359275"/>
          </a:solidFill>
          <a:ln>
            <a:solidFill>
              <a:srgbClr val="3592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ounded Rectangle 1">
            <a:extLst>
              <a:ext uri="{FF2B5EF4-FFF2-40B4-BE49-F238E27FC236}">
                <a16:creationId xmlns:a16="http://schemas.microsoft.com/office/drawing/2014/main" id="{DE17D076-814D-AE61-AA23-0A2853E936C8}"/>
              </a:ext>
            </a:extLst>
          </p:cNvPr>
          <p:cNvSpPr/>
          <p:nvPr/>
        </p:nvSpPr>
        <p:spPr>
          <a:xfrm>
            <a:off x="2015778" y="238035"/>
            <a:ext cx="902230" cy="877325"/>
          </a:xfrm>
          <a:prstGeom prst="roundRect">
            <a:avLst/>
          </a:prstGeom>
          <a:solidFill>
            <a:srgbClr val="1D98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
        <p:nvSpPr>
          <p:cNvPr id="4" name="Title 1">
            <a:extLst>
              <a:ext uri="{FF2B5EF4-FFF2-40B4-BE49-F238E27FC236}">
                <a16:creationId xmlns:a16="http://schemas.microsoft.com/office/drawing/2014/main" id="{0966339D-7E71-D158-EE9A-8960156D5A6C}"/>
              </a:ext>
            </a:extLst>
          </p:cNvPr>
          <p:cNvSpPr txBox="1">
            <a:spLocks/>
          </p:cNvSpPr>
          <p:nvPr/>
        </p:nvSpPr>
        <p:spPr>
          <a:xfrm>
            <a:off x="2956839" y="188398"/>
            <a:ext cx="5342954" cy="92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err="1">
                <a:solidFill>
                  <a:srgbClr val="1D9879"/>
                </a:solidFill>
                <a:latin typeface="Source Sans Pro" panose="020B0503030403020204" pitchFamily="34" charset="0"/>
                <a:ea typeface="Source Sans Pro" panose="020B0503030403020204" pitchFamily="34" charset="0"/>
              </a:rPr>
              <a:t>Siapkan</a:t>
            </a:r>
            <a:r>
              <a:rPr lang="en-US" sz="2600" b="1" dirty="0">
                <a:solidFill>
                  <a:srgbClr val="1D9879"/>
                </a:solidFill>
                <a:latin typeface="Source Sans Pro" panose="020B0503030403020204" pitchFamily="34" charset="0"/>
                <a:ea typeface="Source Sans Pro" panose="020B0503030403020204" pitchFamily="34" charset="0"/>
              </a:rPr>
              <a:t> pitch 5 </a:t>
            </a:r>
            <a:r>
              <a:rPr lang="en-US" sz="2600" b="1" dirty="0" err="1">
                <a:solidFill>
                  <a:srgbClr val="1D9879"/>
                </a:solidFill>
                <a:latin typeface="Source Sans Pro" panose="020B0503030403020204" pitchFamily="34" charset="0"/>
                <a:ea typeface="Source Sans Pro" panose="020B0503030403020204" pitchFamily="34" charset="0"/>
              </a:rPr>
              <a:t>menit</a:t>
            </a:r>
            <a:endParaRPr lang="en-US" sz="2600" dirty="0">
              <a:solidFill>
                <a:srgbClr val="1D9879"/>
              </a:solidFill>
              <a:latin typeface="Source Sans Pro" panose="020B0503030403020204" pitchFamily="34" charset="0"/>
              <a:ea typeface="Source Sans Pro" panose="020B0503030403020204" pitchFamily="34" charset="0"/>
            </a:endParaRPr>
          </a:p>
        </p:txBody>
      </p:sp>
      <p:sp>
        <p:nvSpPr>
          <p:cNvPr id="5" name="TextBox 4">
            <a:extLst>
              <a:ext uri="{FF2B5EF4-FFF2-40B4-BE49-F238E27FC236}">
                <a16:creationId xmlns:a16="http://schemas.microsoft.com/office/drawing/2014/main" id="{9BB8D9CB-729B-941D-B9CD-75E56D1956C9}"/>
              </a:ext>
            </a:extLst>
          </p:cNvPr>
          <p:cNvSpPr txBox="1"/>
          <p:nvPr/>
        </p:nvSpPr>
        <p:spPr>
          <a:xfrm>
            <a:off x="5692662" y="2411117"/>
            <a:ext cx="2912977" cy="346249"/>
          </a:xfrm>
          <a:prstGeom prst="rect">
            <a:avLst/>
          </a:prstGeom>
        </p:spPr>
        <p:txBody>
          <a:bodyPr wrap="none" rtlCol="0" anchor="t">
            <a:spAutoFit/>
          </a:bodyPr>
          <a:lstStyle/>
          <a:p>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Pendahuluan</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jendela</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b="1"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emas</a:t>
            </a:r>
            <a:r>
              <a:rPr lang="en-US" sz="1650" b="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t>
            </a:r>
          </a:p>
        </p:txBody>
      </p:sp>
    </p:spTree>
    <p:extLst>
      <p:ext uri="{BB962C8B-B14F-4D97-AF65-F5344CB8AC3E}">
        <p14:creationId xmlns:p14="http://schemas.microsoft.com/office/powerpoint/2010/main" val="167068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animBg="1"/>
      <p:bldP spid="15" grpId="0" animBg="1"/>
      <p:bldP spid="16" grpId="0"/>
      <p:bldP spid="17" grpId="0"/>
      <p:bldP spid="18" grpId="0"/>
      <p:bldP spid="19" grpId="0"/>
      <p:bldP spid="20" grpId="0" animBg="1"/>
      <p:bldP spid="21"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B9C6B-CE72-75B3-FE87-DB110551C4E9}"/>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890FAD00-0980-4E85-DF6E-863C5D6C64C9}"/>
              </a:ext>
            </a:extLst>
          </p:cNvPr>
          <p:cNvSpPr/>
          <p:nvPr/>
        </p:nvSpPr>
        <p:spPr>
          <a:xfrm>
            <a:off x="728388" y="2412589"/>
            <a:ext cx="902230" cy="877325"/>
          </a:xfrm>
          <a:prstGeom prst="roundRect">
            <a:avLst/>
          </a:prstGeom>
          <a:solidFill>
            <a:srgbClr val="1D98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4</a:t>
            </a:r>
          </a:p>
        </p:txBody>
      </p:sp>
      <p:sp>
        <p:nvSpPr>
          <p:cNvPr id="4" name="Title 1">
            <a:extLst>
              <a:ext uri="{FF2B5EF4-FFF2-40B4-BE49-F238E27FC236}">
                <a16:creationId xmlns:a16="http://schemas.microsoft.com/office/drawing/2014/main" id="{E0C97D12-A50E-CE5E-0A29-08D022FD4755}"/>
              </a:ext>
            </a:extLst>
          </p:cNvPr>
          <p:cNvSpPr txBox="1">
            <a:spLocks/>
          </p:cNvSpPr>
          <p:nvPr/>
        </p:nvSpPr>
        <p:spPr>
          <a:xfrm>
            <a:off x="1921564" y="1864797"/>
            <a:ext cx="3553114" cy="1972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err="1">
                <a:solidFill>
                  <a:srgbClr val="1D9879"/>
                </a:solidFill>
                <a:latin typeface="Source Sans Pro" panose="020B0503030403020204" pitchFamily="34" charset="0"/>
                <a:ea typeface="Source Sans Pro" panose="020B0503030403020204" pitchFamily="34" charset="0"/>
              </a:rPr>
              <a:t>Siapkan</a:t>
            </a:r>
            <a:r>
              <a:rPr lang="en-US" sz="2600" b="1" dirty="0">
                <a:solidFill>
                  <a:srgbClr val="1D9879"/>
                </a:solidFill>
                <a:latin typeface="Source Sans Pro" panose="020B0503030403020204" pitchFamily="34" charset="0"/>
                <a:ea typeface="Source Sans Pro" panose="020B0503030403020204" pitchFamily="34" charset="0"/>
              </a:rPr>
              <a:t> flipchart </a:t>
            </a:r>
            <a:r>
              <a:rPr lang="en-US" sz="2600" b="1" dirty="0" err="1">
                <a:solidFill>
                  <a:srgbClr val="1D9879"/>
                </a:solidFill>
                <a:latin typeface="Source Sans Pro" panose="020B0503030403020204" pitchFamily="34" charset="0"/>
                <a:ea typeface="Source Sans Pro" panose="020B0503030403020204" pitchFamily="34" charset="0"/>
              </a:rPr>
              <a:t>dengan</a:t>
            </a:r>
            <a:r>
              <a:rPr lang="en-US" sz="2600" b="1" dirty="0">
                <a:solidFill>
                  <a:srgbClr val="1D9879"/>
                </a:solidFill>
                <a:latin typeface="Source Sans Pro" panose="020B0503030403020204" pitchFamily="34" charset="0"/>
                <a:ea typeface="Source Sans Pro" panose="020B0503030403020204" pitchFamily="34" charset="0"/>
              </a:rPr>
              <a:t> </a:t>
            </a:r>
            <a:r>
              <a:rPr lang="en-US" sz="2600" b="1" dirty="0" err="1">
                <a:solidFill>
                  <a:srgbClr val="1D9879"/>
                </a:solidFill>
                <a:latin typeface="Source Sans Pro" panose="020B0503030403020204" pitchFamily="34" charset="0"/>
                <a:ea typeface="Source Sans Pro" panose="020B0503030403020204" pitchFamily="34" charset="0"/>
              </a:rPr>
              <a:t>informasi</a:t>
            </a:r>
            <a:r>
              <a:rPr lang="en-US" sz="2600" b="1" dirty="0">
                <a:solidFill>
                  <a:srgbClr val="1D9879"/>
                </a:solidFill>
                <a:latin typeface="Source Sans Pro" panose="020B0503030403020204" pitchFamily="34" charset="0"/>
                <a:ea typeface="Source Sans Pro" panose="020B0503030403020204" pitchFamily="34" charset="0"/>
              </a:rPr>
              <a:t> </a:t>
            </a:r>
            <a:r>
              <a:rPr lang="en-US" sz="2600" b="1" dirty="0" err="1">
                <a:solidFill>
                  <a:srgbClr val="1D9879"/>
                </a:solidFill>
                <a:latin typeface="Source Sans Pro" panose="020B0503030403020204" pitchFamily="34" charset="0"/>
                <a:ea typeface="Source Sans Pro" panose="020B0503030403020204" pitchFamily="34" charset="0"/>
              </a:rPr>
              <a:t>penting</a:t>
            </a:r>
            <a:r>
              <a:rPr lang="en-US" sz="2600" b="1" dirty="0">
                <a:solidFill>
                  <a:srgbClr val="1D9879"/>
                </a:solidFill>
                <a:latin typeface="Source Sans Pro" panose="020B0503030403020204" pitchFamily="34" charset="0"/>
                <a:ea typeface="Source Sans Pro" panose="020B0503030403020204" pitchFamily="34" charset="0"/>
              </a:rPr>
              <a:t> </a:t>
            </a:r>
            <a:r>
              <a:rPr lang="en-US" sz="2600" b="1" dirty="0" err="1">
                <a:solidFill>
                  <a:srgbClr val="1D9879"/>
                </a:solidFill>
                <a:latin typeface="Source Sans Pro" panose="020B0503030403020204" pitchFamily="34" charset="0"/>
                <a:ea typeface="Source Sans Pro" panose="020B0503030403020204" pitchFamily="34" charset="0"/>
              </a:rPr>
              <a:t>untuk</a:t>
            </a:r>
            <a:r>
              <a:rPr lang="en-US" sz="2600" b="1" dirty="0">
                <a:solidFill>
                  <a:srgbClr val="1D9879"/>
                </a:solidFill>
                <a:latin typeface="Source Sans Pro" panose="020B0503030403020204" pitchFamily="34" charset="0"/>
                <a:ea typeface="Source Sans Pro" panose="020B0503030403020204" pitchFamily="34" charset="0"/>
              </a:rPr>
              <a:t> </a:t>
            </a:r>
            <a:r>
              <a:rPr lang="en-US" sz="2600" b="1" dirty="0" err="1">
                <a:solidFill>
                  <a:srgbClr val="1D9879"/>
                </a:solidFill>
                <a:latin typeface="Source Sans Pro" panose="020B0503030403020204" pitchFamily="34" charset="0"/>
                <a:ea typeface="Source Sans Pro" panose="020B0503030403020204" pitchFamily="34" charset="0"/>
              </a:rPr>
              <a:t>mendukung</a:t>
            </a:r>
            <a:r>
              <a:rPr lang="en-US" sz="2600" b="1" dirty="0">
                <a:solidFill>
                  <a:srgbClr val="1D9879"/>
                </a:solidFill>
                <a:latin typeface="Source Sans Pro" panose="020B0503030403020204" pitchFamily="34" charset="0"/>
                <a:ea typeface="Source Sans Pro" panose="020B0503030403020204" pitchFamily="34" charset="0"/>
              </a:rPr>
              <a:t> pitch Anda</a:t>
            </a:r>
          </a:p>
        </p:txBody>
      </p:sp>
      <p:pic>
        <p:nvPicPr>
          <p:cNvPr id="5" name="Picture 2" descr="Gresswell - Specialist Library Supplies Flip Chart Pad Plain Gresswell -  Specialist Library Supplies">
            <a:extLst>
              <a:ext uri="{FF2B5EF4-FFF2-40B4-BE49-F238E27FC236}">
                <a16:creationId xmlns:a16="http://schemas.microsoft.com/office/drawing/2014/main" id="{900C5367-FCB6-5688-0B09-01748F74B2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76" t="-147" r="25643" b="-1"/>
          <a:stretch/>
        </p:blipFill>
        <p:spPr bwMode="auto">
          <a:xfrm>
            <a:off x="5652655" y="678018"/>
            <a:ext cx="3272242" cy="5639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089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942C8-BD8E-60E9-2298-AA271DE475DD}"/>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5BED2A0A-7F4C-695B-A15F-228357897893}"/>
              </a:ext>
            </a:extLst>
          </p:cNvPr>
          <p:cNvSpPr/>
          <p:nvPr/>
        </p:nvSpPr>
        <p:spPr>
          <a:xfrm>
            <a:off x="575988" y="239354"/>
            <a:ext cx="902230" cy="877325"/>
          </a:xfrm>
          <a:prstGeom prst="roundRect">
            <a:avLst/>
          </a:prstGeom>
          <a:solidFill>
            <a:srgbClr val="1D98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5</a:t>
            </a:r>
          </a:p>
        </p:txBody>
      </p:sp>
      <p:sp>
        <p:nvSpPr>
          <p:cNvPr id="4" name="Title 1">
            <a:extLst>
              <a:ext uri="{FF2B5EF4-FFF2-40B4-BE49-F238E27FC236}">
                <a16:creationId xmlns:a16="http://schemas.microsoft.com/office/drawing/2014/main" id="{9D1D3BD7-3E14-3161-012B-AC51AD50ED47}"/>
              </a:ext>
            </a:extLst>
          </p:cNvPr>
          <p:cNvSpPr txBox="1">
            <a:spLocks/>
          </p:cNvSpPr>
          <p:nvPr/>
        </p:nvSpPr>
        <p:spPr>
          <a:xfrm>
            <a:off x="1630618" y="-308438"/>
            <a:ext cx="4797891" cy="1972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err="1">
                <a:solidFill>
                  <a:srgbClr val="1D9879"/>
                </a:solidFill>
                <a:latin typeface="Source Sans Pro" panose="020B0503030403020204" pitchFamily="34" charset="0"/>
                <a:ea typeface="Source Sans Pro" panose="020B0503030403020204" pitchFamily="34" charset="0"/>
              </a:rPr>
              <a:t>Pilih</a:t>
            </a:r>
            <a:r>
              <a:rPr lang="en-US" sz="2600" b="1" dirty="0">
                <a:solidFill>
                  <a:srgbClr val="1D9879"/>
                </a:solidFill>
                <a:latin typeface="Source Sans Pro" panose="020B0503030403020204" pitchFamily="34" charset="0"/>
                <a:ea typeface="Source Sans Pro" panose="020B0503030403020204" pitchFamily="34" charset="0"/>
              </a:rPr>
              <a:t> 4 speaker</a:t>
            </a:r>
          </a:p>
        </p:txBody>
      </p:sp>
      <p:pic>
        <p:nvPicPr>
          <p:cNvPr id="3" name="Graphic 2" descr="Woman with solid fill">
            <a:extLst>
              <a:ext uri="{FF2B5EF4-FFF2-40B4-BE49-F238E27FC236}">
                <a16:creationId xmlns:a16="http://schemas.microsoft.com/office/drawing/2014/main" id="{CDD9A111-C020-7622-AFDD-9E316523DF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1623" y="2683476"/>
            <a:ext cx="1392449" cy="1392449"/>
          </a:xfrm>
          <a:prstGeom prst="rect">
            <a:avLst/>
          </a:prstGeom>
        </p:spPr>
      </p:pic>
      <p:pic>
        <p:nvPicPr>
          <p:cNvPr id="6" name="Graphic 5" descr="Confused person with solid fill">
            <a:extLst>
              <a:ext uri="{FF2B5EF4-FFF2-40B4-BE49-F238E27FC236}">
                <a16:creationId xmlns:a16="http://schemas.microsoft.com/office/drawing/2014/main" id="{2195C702-6371-03EE-6BBD-D8E8E23529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08378" y="2716090"/>
            <a:ext cx="1392449" cy="1392449"/>
          </a:xfrm>
          <a:prstGeom prst="rect">
            <a:avLst/>
          </a:prstGeom>
        </p:spPr>
      </p:pic>
      <p:pic>
        <p:nvPicPr>
          <p:cNvPr id="7" name="Graphic 6" descr="Woman with solid fill">
            <a:extLst>
              <a:ext uri="{FF2B5EF4-FFF2-40B4-BE49-F238E27FC236}">
                <a16:creationId xmlns:a16="http://schemas.microsoft.com/office/drawing/2014/main" id="{94153D98-232A-B816-4DF6-227F70B39E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10490" y="2664133"/>
            <a:ext cx="1392449" cy="1392449"/>
          </a:xfrm>
          <a:prstGeom prst="rect">
            <a:avLst/>
          </a:prstGeom>
        </p:spPr>
      </p:pic>
      <p:pic>
        <p:nvPicPr>
          <p:cNvPr id="8" name="Graphic 7" descr="Confused person with solid fill">
            <a:extLst>
              <a:ext uri="{FF2B5EF4-FFF2-40B4-BE49-F238E27FC236}">
                <a16:creationId xmlns:a16="http://schemas.microsoft.com/office/drawing/2014/main" id="{25A71FA2-76C9-03B7-DB80-9724E3EB14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99979" y="2673816"/>
            <a:ext cx="1392449" cy="1392449"/>
          </a:xfrm>
          <a:prstGeom prst="rect">
            <a:avLst/>
          </a:prstGeom>
        </p:spPr>
      </p:pic>
      <p:pic>
        <p:nvPicPr>
          <p:cNvPr id="10" name="Graphic 9" descr="Woman with solid fill">
            <a:extLst>
              <a:ext uri="{FF2B5EF4-FFF2-40B4-BE49-F238E27FC236}">
                <a16:creationId xmlns:a16="http://schemas.microsoft.com/office/drawing/2014/main" id="{3681101D-DBFE-4DC9-D383-A7689F73BB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91622" y="2680440"/>
            <a:ext cx="1392449" cy="1392449"/>
          </a:xfrm>
          <a:prstGeom prst="rect">
            <a:avLst/>
          </a:prstGeom>
        </p:spPr>
      </p:pic>
      <p:sp>
        <p:nvSpPr>
          <p:cNvPr id="11" name="TextBox 10">
            <a:extLst>
              <a:ext uri="{FF2B5EF4-FFF2-40B4-BE49-F238E27FC236}">
                <a16:creationId xmlns:a16="http://schemas.microsoft.com/office/drawing/2014/main" id="{C94C3FA1-5535-6D5C-6962-2C6257759BFD}"/>
              </a:ext>
            </a:extLst>
          </p:cNvPr>
          <p:cNvSpPr txBox="1"/>
          <p:nvPr/>
        </p:nvSpPr>
        <p:spPr>
          <a:xfrm>
            <a:off x="5491622" y="4649823"/>
            <a:ext cx="1392449" cy="584775"/>
          </a:xfrm>
          <a:prstGeom prst="rect">
            <a:avLst/>
          </a:prstGeom>
          <a:solidFill>
            <a:srgbClr val="2793DB"/>
          </a:solidFill>
        </p:spPr>
        <p:txBody>
          <a:bodyPr wrap="square" rtlCol="0">
            <a:spAutoFit/>
          </a:bodyPr>
          <a:lstStyle/>
          <a:p>
            <a:pPr algn="ctr"/>
            <a:r>
              <a:rPr lang="en-US" sz="1600" dirty="0" err="1">
                <a:solidFill>
                  <a:schemeClr val="bg1"/>
                </a:solidFill>
              </a:rPr>
              <a:t>Pembicara</a:t>
            </a:r>
            <a:r>
              <a:rPr lang="en-US" sz="1600" dirty="0">
                <a:solidFill>
                  <a:schemeClr val="bg1"/>
                </a:solidFill>
              </a:rPr>
              <a:t> </a:t>
            </a:r>
            <a:r>
              <a:rPr lang="en-US" sz="1600" dirty="0" err="1">
                <a:solidFill>
                  <a:schemeClr val="bg1"/>
                </a:solidFill>
              </a:rPr>
              <a:t>putaran</a:t>
            </a:r>
            <a:r>
              <a:rPr lang="en-US" sz="1600" dirty="0">
                <a:solidFill>
                  <a:schemeClr val="bg1"/>
                </a:solidFill>
              </a:rPr>
              <a:t> 1</a:t>
            </a:r>
          </a:p>
        </p:txBody>
      </p:sp>
      <p:cxnSp>
        <p:nvCxnSpPr>
          <p:cNvPr id="12" name="Straight Arrow Connector 11">
            <a:extLst>
              <a:ext uri="{FF2B5EF4-FFF2-40B4-BE49-F238E27FC236}">
                <a16:creationId xmlns:a16="http://schemas.microsoft.com/office/drawing/2014/main" id="{F197BD52-BDAD-022F-02A8-713A21D13281}"/>
              </a:ext>
            </a:extLst>
          </p:cNvPr>
          <p:cNvCxnSpPr>
            <a:stCxn id="10" idx="2"/>
            <a:endCxn id="11" idx="0"/>
          </p:cNvCxnSpPr>
          <p:nvPr/>
        </p:nvCxnSpPr>
        <p:spPr>
          <a:xfrm>
            <a:off x="6187847" y="4072889"/>
            <a:ext cx="0" cy="576934"/>
          </a:xfrm>
          <a:prstGeom prst="straightConnector1">
            <a:avLst/>
          </a:prstGeom>
          <a:ln w="38100">
            <a:solidFill>
              <a:schemeClr val="accent6">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A3D1D6-7E10-70DE-82DE-529946E58E09}"/>
              </a:ext>
            </a:extLst>
          </p:cNvPr>
          <p:cNvSpPr txBox="1"/>
          <p:nvPr/>
        </p:nvSpPr>
        <p:spPr>
          <a:xfrm>
            <a:off x="4572000" y="2164925"/>
            <a:ext cx="1026243" cy="338554"/>
          </a:xfrm>
          <a:prstGeom prst="rect">
            <a:avLst/>
          </a:prstGeom>
          <a:noFill/>
        </p:spPr>
        <p:txBody>
          <a:bodyPr wrap="none" rtlCol="0">
            <a:spAutoFit/>
          </a:bodyPr>
          <a:lstStyle/>
          <a:p>
            <a:r>
              <a:rPr lang="en-US" sz="1600" dirty="0">
                <a:solidFill>
                  <a:schemeClr val="bg2">
                    <a:lumMod val="10000"/>
                  </a:schemeClr>
                </a:solidFill>
              </a:rPr>
              <a:t>Tim Anda:</a:t>
            </a:r>
          </a:p>
        </p:txBody>
      </p:sp>
      <p:pic>
        <p:nvPicPr>
          <p:cNvPr id="14" name="Graphic 13" descr="Woman with solid fill">
            <a:extLst>
              <a:ext uri="{FF2B5EF4-FFF2-40B4-BE49-F238E27FC236}">
                <a16:creationId xmlns:a16="http://schemas.microsoft.com/office/drawing/2014/main" id="{67D4ECD4-402A-FA16-5E63-FCA9CD42968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12990" y="2666633"/>
            <a:ext cx="1392449" cy="1392449"/>
          </a:xfrm>
          <a:prstGeom prst="rect">
            <a:avLst/>
          </a:prstGeom>
        </p:spPr>
      </p:pic>
      <p:sp>
        <p:nvSpPr>
          <p:cNvPr id="15" name="TextBox 14">
            <a:extLst>
              <a:ext uri="{FF2B5EF4-FFF2-40B4-BE49-F238E27FC236}">
                <a16:creationId xmlns:a16="http://schemas.microsoft.com/office/drawing/2014/main" id="{D4E8D57F-BEB8-4B6A-807B-D7951CDF784D}"/>
              </a:ext>
            </a:extLst>
          </p:cNvPr>
          <p:cNvSpPr txBox="1"/>
          <p:nvPr/>
        </p:nvSpPr>
        <p:spPr>
          <a:xfrm>
            <a:off x="6310490" y="1225881"/>
            <a:ext cx="1392449" cy="584775"/>
          </a:xfrm>
          <a:prstGeom prst="rect">
            <a:avLst/>
          </a:prstGeom>
          <a:solidFill>
            <a:schemeClr val="accent2"/>
          </a:solidFill>
          <a:ln>
            <a:noFill/>
          </a:ln>
        </p:spPr>
        <p:txBody>
          <a:bodyPr wrap="square" rtlCol="0">
            <a:spAutoFit/>
          </a:bodyPr>
          <a:lstStyle/>
          <a:p>
            <a:pPr algn="ctr"/>
            <a:r>
              <a:rPr lang="en-US" sz="1600" dirty="0" err="1">
                <a:solidFill>
                  <a:schemeClr val="bg2">
                    <a:lumMod val="10000"/>
                  </a:schemeClr>
                </a:solidFill>
              </a:rPr>
              <a:t>Pembicara</a:t>
            </a:r>
            <a:r>
              <a:rPr lang="en-US" sz="1600" dirty="0">
                <a:solidFill>
                  <a:schemeClr val="bg2">
                    <a:lumMod val="10000"/>
                  </a:schemeClr>
                </a:solidFill>
              </a:rPr>
              <a:t> </a:t>
            </a:r>
            <a:r>
              <a:rPr lang="en-US" sz="1600" dirty="0" err="1">
                <a:solidFill>
                  <a:schemeClr val="bg2">
                    <a:lumMod val="10000"/>
                  </a:schemeClr>
                </a:solidFill>
              </a:rPr>
              <a:t>putaran</a:t>
            </a:r>
            <a:r>
              <a:rPr lang="en-US" sz="1600" dirty="0">
                <a:solidFill>
                  <a:schemeClr val="bg2">
                    <a:lumMod val="10000"/>
                  </a:schemeClr>
                </a:solidFill>
              </a:rPr>
              <a:t> 2</a:t>
            </a:r>
          </a:p>
        </p:txBody>
      </p:sp>
      <p:cxnSp>
        <p:nvCxnSpPr>
          <p:cNvPr id="16" name="Straight Arrow Connector 15">
            <a:extLst>
              <a:ext uri="{FF2B5EF4-FFF2-40B4-BE49-F238E27FC236}">
                <a16:creationId xmlns:a16="http://schemas.microsoft.com/office/drawing/2014/main" id="{B533A9FF-87C1-C3C9-86F9-F547CFB1CD7F}"/>
              </a:ext>
            </a:extLst>
          </p:cNvPr>
          <p:cNvCxnSpPr>
            <a:cxnSpLocks/>
          </p:cNvCxnSpPr>
          <p:nvPr/>
        </p:nvCxnSpPr>
        <p:spPr>
          <a:xfrm flipV="1">
            <a:off x="7041068" y="1995322"/>
            <a:ext cx="0" cy="63741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A30D66-0C7C-5FDC-C6E6-F11F61793106}"/>
              </a:ext>
            </a:extLst>
          </p:cNvPr>
          <p:cNvSpPr/>
          <p:nvPr/>
        </p:nvSpPr>
        <p:spPr>
          <a:xfrm>
            <a:off x="356188" y="1539192"/>
            <a:ext cx="4179434" cy="39887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4E1196A4-8888-58DA-A66F-F0DB04D66384}"/>
              </a:ext>
            </a:extLst>
          </p:cNvPr>
          <p:cNvSpPr txBox="1">
            <a:spLocks/>
          </p:cNvSpPr>
          <p:nvPr/>
        </p:nvSpPr>
        <p:spPr>
          <a:xfrm>
            <a:off x="646898" y="1800468"/>
            <a:ext cx="3709194" cy="361879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200" dirty="0">
                <a:solidFill>
                  <a:schemeClr val="bg2">
                    <a:lumMod val="10000"/>
                  </a:schemeClr>
                </a:solidFill>
                <a:latin typeface="Source Sans Pro" panose="020B0503030403020204" pitchFamily="34" charset="0"/>
                <a:ea typeface="Source Sans Pro" panose="020B0503030403020204" pitchFamily="34" charset="0"/>
              </a:rPr>
              <a:t>-Kami </a:t>
            </a:r>
            <a:r>
              <a:rPr lang="en-US" sz="2200" dirty="0" err="1">
                <a:solidFill>
                  <a:schemeClr val="bg2">
                    <a:lumMod val="10000"/>
                  </a:schemeClr>
                </a:solidFill>
                <a:latin typeface="Source Sans Pro" panose="020B0503030403020204" pitchFamily="34" charset="0"/>
                <a:ea typeface="Source Sans Pro" panose="020B0503030403020204" pitchFamily="34" charset="0"/>
              </a:rPr>
              <a:t>akan</a:t>
            </a:r>
            <a:r>
              <a:rPr lang="en-US" sz="2200" dirty="0">
                <a:solidFill>
                  <a:schemeClr val="bg2">
                    <a:lumMod val="10000"/>
                  </a:schemeClr>
                </a:solidFill>
                <a:latin typeface="Source Sans Pro" panose="020B0503030403020204" pitchFamily="34" charset="0"/>
                <a:ea typeface="Source Sans Pro" panose="020B0503030403020204" pitchFamily="34" charset="0"/>
              </a:rPr>
              <a:t> </a:t>
            </a:r>
            <a:r>
              <a:rPr lang="en-US" sz="2200" dirty="0" err="1">
                <a:solidFill>
                  <a:schemeClr val="bg2">
                    <a:lumMod val="10000"/>
                  </a:schemeClr>
                </a:solidFill>
                <a:latin typeface="Source Sans Pro" panose="020B0503030403020204" pitchFamily="34" charset="0"/>
                <a:ea typeface="Source Sans Pro" panose="020B0503030403020204" pitchFamily="34" charset="0"/>
              </a:rPr>
              <a:t>memiliki</a:t>
            </a:r>
            <a:r>
              <a:rPr lang="en-US" sz="2200" dirty="0">
                <a:solidFill>
                  <a:schemeClr val="bg2">
                    <a:lumMod val="10000"/>
                  </a:schemeClr>
                </a:solidFill>
                <a:latin typeface="Source Sans Pro" panose="020B0503030403020204" pitchFamily="34" charset="0"/>
                <a:ea typeface="Source Sans Pro" panose="020B0503030403020204" pitchFamily="34" charset="0"/>
              </a:rPr>
              <a:t> 4 </a:t>
            </a:r>
            <a:r>
              <a:rPr lang="en-US" sz="2200" dirty="0" err="1">
                <a:solidFill>
                  <a:schemeClr val="bg2">
                    <a:lumMod val="10000"/>
                  </a:schemeClr>
                </a:solidFill>
                <a:latin typeface="Source Sans Pro" panose="020B0503030403020204" pitchFamily="34" charset="0"/>
                <a:ea typeface="Source Sans Pro" panose="020B0503030403020204" pitchFamily="34" charset="0"/>
              </a:rPr>
              <a:t>putaran</a:t>
            </a:r>
            <a:r>
              <a:rPr lang="en-US" sz="2200" dirty="0">
                <a:solidFill>
                  <a:schemeClr val="bg2">
                    <a:lumMod val="10000"/>
                  </a:schemeClr>
                </a:solidFill>
                <a:latin typeface="Source Sans Pro" panose="020B0503030403020204" pitchFamily="34" charset="0"/>
                <a:ea typeface="Source Sans Pro" panose="020B0503030403020204" pitchFamily="34" charset="0"/>
              </a:rPr>
              <a:t> “pasar” masing-masing 10 menit.
-</a:t>
            </a:r>
            <a:r>
              <a:rPr lang="en-US" sz="2200" dirty="0" err="1">
                <a:solidFill>
                  <a:schemeClr val="bg2">
                    <a:lumMod val="10000"/>
                  </a:schemeClr>
                </a:solidFill>
                <a:latin typeface="Source Sans Pro" panose="020B0503030403020204" pitchFamily="34" charset="0"/>
                <a:ea typeface="Source Sans Pro" panose="020B0503030403020204" pitchFamily="34" charset="0"/>
              </a:rPr>
              <a:t>Setiap</a:t>
            </a:r>
            <a:r>
              <a:rPr lang="en-US" sz="2200" dirty="0">
                <a:solidFill>
                  <a:schemeClr val="bg2">
                    <a:lumMod val="10000"/>
                  </a:schemeClr>
                </a:solidFill>
                <a:latin typeface="Source Sans Pro" panose="020B0503030403020204" pitchFamily="34" charset="0"/>
                <a:ea typeface="Source Sans Pro" panose="020B0503030403020204" pitchFamily="34" charset="0"/>
              </a:rPr>
              <a:t> </a:t>
            </a:r>
            <a:r>
              <a:rPr lang="en-US" sz="2200" dirty="0" err="1">
                <a:solidFill>
                  <a:schemeClr val="bg2">
                    <a:lumMod val="10000"/>
                  </a:schemeClr>
                </a:solidFill>
                <a:latin typeface="Source Sans Pro" panose="020B0503030403020204" pitchFamily="34" charset="0"/>
                <a:ea typeface="Source Sans Pro" panose="020B0503030403020204" pitchFamily="34" charset="0"/>
              </a:rPr>
              <a:t>putaran</a:t>
            </a:r>
            <a:r>
              <a:rPr lang="en-US" sz="2200" dirty="0">
                <a:solidFill>
                  <a:schemeClr val="bg2">
                    <a:lumMod val="10000"/>
                  </a:schemeClr>
                </a:solidFill>
                <a:latin typeface="Source Sans Pro" panose="020B0503030403020204" pitchFamily="34" charset="0"/>
                <a:ea typeface="Source Sans Pro" panose="020B0503030403020204" pitchFamily="34" charset="0"/>
              </a:rPr>
              <a:t>, </a:t>
            </a:r>
            <a:r>
              <a:rPr lang="en-US" sz="2200" dirty="0" err="1">
                <a:solidFill>
                  <a:schemeClr val="bg2">
                    <a:lumMod val="10000"/>
                  </a:schemeClr>
                </a:solidFill>
                <a:latin typeface="Source Sans Pro" panose="020B0503030403020204" pitchFamily="34" charset="0"/>
                <a:ea typeface="Source Sans Pro" panose="020B0503030403020204" pitchFamily="34" charset="0"/>
              </a:rPr>
              <a:t>satu</a:t>
            </a:r>
            <a:r>
              <a:rPr lang="en-US" sz="2200" dirty="0">
                <a:solidFill>
                  <a:schemeClr val="bg2">
                    <a:lumMod val="10000"/>
                  </a:schemeClr>
                </a:solidFill>
                <a:latin typeface="Source Sans Pro" panose="020B0503030403020204" pitchFamily="34" charset="0"/>
                <a:ea typeface="Source Sans Pro" panose="020B0503030403020204" pitchFamily="34" charset="0"/>
              </a:rPr>
              <a:t> </a:t>
            </a:r>
            <a:r>
              <a:rPr lang="en-US" sz="2200" dirty="0" err="1">
                <a:solidFill>
                  <a:schemeClr val="bg2">
                    <a:lumMod val="10000"/>
                  </a:schemeClr>
                </a:solidFill>
                <a:latin typeface="Source Sans Pro" panose="020B0503030403020204" pitchFamily="34" charset="0"/>
                <a:ea typeface="Source Sans Pro" panose="020B0503030403020204" pitchFamily="34" charset="0"/>
              </a:rPr>
              <a:t>anggota</a:t>
            </a:r>
            <a:r>
              <a:rPr lang="en-US" sz="2200" dirty="0">
                <a:solidFill>
                  <a:schemeClr val="bg2">
                    <a:lumMod val="10000"/>
                  </a:schemeClr>
                </a:solidFill>
                <a:latin typeface="Source Sans Pro" panose="020B0503030403020204" pitchFamily="34" charset="0"/>
                <a:ea typeface="Source Sans Pro" panose="020B0503030403020204" pitchFamily="34" charset="0"/>
              </a:rPr>
              <a:t> </a:t>
            </a:r>
            <a:r>
              <a:rPr lang="en-US" sz="2200" dirty="0" err="1">
                <a:solidFill>
                  <a:schemeClr val="bg2">
                    <a:lumMod val="10000"/>
                  </a:schemeClr>
                </a:solidFill>
                <a:latin typeface="Source Sans Pro" panose="020B0503030403020204" pitchFamily="34" charset="0"/>
                <a:ea typeface="Source Sans Pro" panose="020B0503030403020204" pitchFamily="34" charset="0"/>
              </a:rPr>
              <a:t>tim</a:t>
            </a:r>
            <a:r>
              <a:rPr lang="en-US" sz="2200" dirty="0">
                <a:solidFill>
                  <a:schemeClr val="bg2">
                    <a:lumMod val="10000"/>
                  </a:schemeClr>
                </a:solidFill>
                <a:latin typeface="Source Sans Pro" panose="020B0503030403020204" pitchFamily="34" charset="0"/>
                <a:ea typeface="Source Sans Pro" panose="020B0503030403020204" pitchFamily="34" charset="0"/>
              </a:rPr>
              <a:t> </a:t>
            </a:r>
            <a:r>
              <a:rPr lang="en-US" sz="2200" dirty="0" err="1">
                <a:solidFill>
                  <a:schemeClr val="bg2">
                    <a:lumMod val="10000"/>
                  </a:schemeClr>
                </a:solidFill>
                <a:latin typeface="Source Sans Pro" panose="020B0503030403020204" pitchFamily="34" charset="0"/>
                <a:ea typeface="Source Sans Pro" panose="020B0503030403020204" pitchFamily="34" charset="0"/>
              </a:rPr>
              <a:t>harus</a:t>
            </a:r>
            <a:r>
              <a:rPr lang="en-US" sz="2200" dirty="0">
                <a:solidFill>
                  <a:schemeClr val="bg2">
                    <a:lumMod val="10000"/>
                  </a:schemeClr>
                </a:solidFill>
                <a:latin typeface="Source Sans Pro" panose="020B0503030403020204" pitchFamily="34" charset="0"/>
                <a:ea typeface="Source Sans Pro" panose="020B0503030403020204" pitchFamily="34" charset="0"/>
              </a:rPr>
              <a:t> </a:t>
            </a:r>
            <a:r>
              <a:rPr lang="en-US" sz="2200" dirty="0" err="1">
                <a:solidFill>
                  <a:schemeClr val="bg2">
                    <a:lumMod val="10000"/>
                  </a:schemeClr>
                </a:solidFill>
                <a:latin typeface="Source Sans Pro" panose="020B0503030403020204" pitchFamily="34" charset="0"/>
                <a:ea typeface="Source Sans Pro" panose="020B0503030403020204" pitchFamily="34" charset="0"/>
              </a:rPr>
              <a:t>berada</a:t>
            </a:r>
            <a:r>
              <a:rPr lang="en-US" sz="2200" dirty="0">
                <a:solidFill>
                  <a:schemeClr val="bg2">
                    <a:lumMod val="10000"/>
                  </a:schemeClr>
                </a:solidFill>
                <a:latin typeface="Source Sans Pro" panose="020B0503030403020204" pitchFamily="34" charset="0"/>
                <a:ea typeface="Source Sans Pro" panose="020B0503030403020204" pitchFamily="34" charset="0"/>
              </a:rPr>
              <a:t> di stand (booth) dan </a:t>
            </a:r>
            <a:r>
              <a:rPr lang="en-US" sz="2200" dirty="0" err="1">
                <a:solidFill>
                  <a:schemeClr val="bg2">
                    <a:lumMod val="10000"/>
                  </a:schemeClr>
                </a:solidFill>
                <a:latin typeface="Source Sans Pro" panose="020B0503030403020204" pitchFamily="34" charset="0"/>
                <a:ea typeface="Source Sans Pro" panose="020B0503030403020204" pitchFamily="34" charset="0"/>
              </a:rPr>
              <a:t>mempresentasikan</a:t>
            </a:r>
            <a:r>
              <a:rPr lang="en-US" sz="2200" dirty="0">
                <a:solidFill>
                  <a:schemeClr val="bg2">
                    <a:lumMod val="10000"/>
                  </a:schemeClr>
                </a:solidFill>
                <a:latin typeface="Source Sans Pro" panose="020B0503030403020204" pitchFamily="34" charset="0"/>
                <a:ea typeface="Source Sans Pro" panose="020B0503030403020204" pitchFamily="34" charset="0"/>
              </a:rPr>
              <a:t> ide </a:t>
            </a:r>
            <a:r>
              <a:rPr lang="en-US" sz="2200" dirty="0" err="1">
                <a:solidFill>
                  <a:schemeClr val="bg2">
                    <a:lumMod val="10000"/>
                  </a:schemeClr>
                </a:solidFill>
                <a:latin typeface="Source Sans Pro" panose="020B0503030403020204" pitchFamily="34" charset="0"/>
                <a:ea typeface="Source Sans Pro" panose="020B0503030403020204" pitchFamily="34" charset="0"/>
              </a:rPr>
              <a:t>proyek</a:t>
            </a:r>
            <a:r>
              <a:rPr lang="en-US" sz="2200" dirty="0">
                <a:solidFill>
                  <a:schemeClr val="bg2">
                    <a:lumMod val="10000"/>
                  </a:schemeClr>
                </a:solidFill>
                <a:latin typeface="Source Sans Pro" panose="020B0503030403020204" pitchFamily="34" charset="0"/>
                <a:ea typeface="Source Sans Pro" panose="020B0503030403020204" pitchFamily="34" charset="0"/>
              </a:rPr>
              <a:t> SSP.
-</a:t>
            </a:r>
            <a:r>
              <a:rPr lang="en-US" sz="2200" dirty="0" err="1">
                <a:solidFill>
                  <a:schemeClr val="bg2">
                    <a:lumMod val="10000"/>
                  </a:schemeClr>
                </a:solidFill>
                <a:latin typeface="Source Sans Pro" panose="020B0503030403020204" pitchFamily="34" charset="0"/>
                <a:ea typeface="Source Sans Pro" panose="020B0503030403020204" pitchFamily="34" charset="0"/>
              </a:rPr>
              <a:t>Anggota</a:t>
            </a:r>
            <a:r>
              <a:rPr lang="en-US" sz="2200" dirty="0">
                <a:solidFill>
                  <a:schemeClr val="bg2">
                    <a:lumMod val="10000"/>
                  </a:schemeClr>
                </a:solidFill>
                <a:latin typeface="Source Sans Pro" panose="020B0503030403020204" pitchFamily="34" charset="0"/>
                <a:ea typeface="Source Sans Pro" panose="020B0503030403020204" pitchFamily="34" charset="0"/>
              </a:rPr>
              <a:t> </a:t>
            </a:r>
            <a:r>
              <a:rPr lang="en-US" sz="2200" dirty="0" err="1">
                <a:solidFill>
                  <a:schemeClr val="bg2">
                    <a:lumMod val="10000"/>
                  </a:schemeClr>
                </a:solidFill>
                <a:latin typeface="Source Sans Pro" panose="020B0503030403020204" pitchFamily="34" charset="0"/>
                <a:ea typeface="Source Sans Pro" panose="020B0503030403020204" pitchFamily="34" charset="0"/>
              </a:rPr>
              <a:t>tim</a:t>
            </a:r>
            <a:r>
              <a:rPr lang="en-US" sz="2200" dirty="0">
                <a:solidFill>
                  <a:schemeClr val="bg2">
                    <a:lumMod val="10000"/>
                  </a:schemeClr>
                </a:solidFill>
                <a:latin typeface="Source Sans Pro" panose="020B0503030403020204" pitchFamily="34" charset="0"/>
                <a:ea typeface="Source Sans Pro" panose="020B0503030403020204" pitchFamily="34" charset="0"/>
              </a:rPr>
              <a:t> </a:t>
            </a:r>
            <a:r>
              <a:rPr lang="en-US" sz="2200" dirty="0" err="1">
                <a:solidFill>
                  <a:schemeClr val="bg2">
                    <a:lumMod val="10000"/>
                  </a:schemeClr>
                </a:solidFill>
                <a:latin typeface="Source Sans Pro" panose="020B0503030403020204" pitchFamily="34" charset="0"/>
                <a:ea typeface="Source Sans Pro" panose="020B0503030403020204" pitchFamily="34" charset="0"/>
              </a:rPr>
              <a:t>lainnya</a:t>
            </a:r>
            <a:r>
              <a:rPr lang="en-US" sz="2200" dirty="0">
                <a:solidFill>
                  <a:schemeClr val="bg2">
                    <a:lumMod val="10000"/>
                  </a:schemeClr>
                </a:solidFill>
                <a:latin typeface="Source Sans Pro" panose="020B0503030403020204" pitchFamily="34" charset="0"/>
                <a:ea typeface="Source Sans Pro" panose="020B0503030403020204" pitchFamily="34" charset="0"/>
              </a:rPr>
              <a:t> </a:t>
            </a:r>
            <a:r>
              <a:rPr lang="en-US" sz="2200" dirty="0" err="1">
                <a:solidFill>
                  <a:schemeClr val="bg2">
                    <a:lumMod val="10000"/>
                  </a:schemeClr>
                </a:solidFill>
                <a:latin typeface="Source Sans Pro" panose="020B0503030403020204" pitchFamily="34" charset="0"/>
                <a:ea typeface="Source Sans Pro" panose="020B0503030403020204" pitchFamily="34" charset="0"/>
              </a:rPr>
              <a:t>dapat</a:t>
            </a:r>
            <a:r>
              <a:rPr lang="en-US" sz="2200" dirty="0">
                <a:solidFill>
                  <a:schemeClr val="bg2">
                    <a:lumMod val="10000"/>
                  </a:schemeClr>
                </a:solidFill>
                <a:latin typeface="Source Sans Pro" panose="020B0503030403020204" pitchFamily="34" charset="0"/>
                <a:ea typeface="Source Sans Pro" panose="020B0503030403020204" pitchFamily="34" charset="0"/>
              </a:rPr>
              <a:t> </a:t>
            </a:r>
            <a:r>
              <a:rPr lang="en-US" sz="2200" dirty="0" err="1">
                <a:solidFill>
                  <a:schemeClr val="bg2">
                    <a:lumMod val="10000"/>
                  </a:schemeClr>
                </a:solidFill>
                <a:latin typeface="Source Sans Pro" panose="020B0503030403020204" pitchFamily="34" charset="0"/>
                <a:ea typeface="Source Sans Pro" panose="020B0503030403020204" pitchFamily="34" charset="0"/>
              </a:rPr>
              <a:t>pergi</a:t>
            </a:r>
            <a:r>
              <a:rPr lang="en-US" sz="2200" dirty="0">
                <a:solidFill>
                  <a:schemeClr val="bg2">
                    <a:lumMod val="10000"/>
                  </a:schemeClr>
                </a:solidFill>
                <a:latin typeface="Source Sans Pro" panose="020B0503030403020204" pitchFamily="34" charset="0"/>
                <a:ea typeface="Source Sans Pro" panose="020B0503030403020204" pitchFamily="34" charset="0"/>
              </a:rPr>
              <a:t> </a:t>
            </a:r>
            <a:r>
              <a:rPr lang="en-US" sz="2200" dirty="0" err="1">
                <a:solidFill>
                  <a:schemeClr val="bg2">
                    <a:lumMod val="10000"/>
                  </a:schemeClr>
                </a:solidFill>
                <a:latin typeface="Source Sans Pro" panose="020B0503030403020204" pitchFamily="34" charset="0"/>
                <a:ea typeface="Source Sans Pro" panose="020B0503030403020204" pitchFamily="34" charset="0"/>
              </a:rPr>
              <a:t>ke</a:t>
            </a:r>
            <a:r>
              <a:rPr lang="en-US" sz="2200" dirty="0">
                <a:solidFill>
                  <a:schemeClr val="bg2">
                    <a:lumMod val="10000"/>
                  </a:schemeClr>
                </a:solidFill>
                <a:latin typeface="Source Sans Pro" panose="020B0503030403020204" pitchFamily="34" charset="0"/>
                <a:ea typeface="Source Sans Pro" panose="020B0503030403020204" pitchFamily="34" charset="0"/>
              </a:rPr>
              <a:t> stan orang lain dan </a:t>
            </a:r>
            <a:r>
              <a:rPr lang="en-US" sz="2200" dirty="0" err="1">
                <a:solidFill>
                  <a:schemeClr val="bg2">
                    <a:lumMod val="10000"/>
                  </a:schemeClr>
                </a:solidFill>
                <a:latin typeface="Source Sans Pro" panose="020B0503030403020204" pitchFamily="34" charset="0"/>
                <a:ea typeface="Source Sans Pro" panose="020B0503030403020204" pitchFamily="34" charset="0"/>
              </a:rPr>
              <a:t>berinteraksi</a:t>
            </a:r>
            <a:r>
              <a:rPr lang="en-US" sz="2200" dirty="0">
                <a:solidFill>
                  <a:schemeClr val="bg2">
                    <a:lumMod val="10000"/>
                  </a:schemeClr>
                </a:solidFill>
                <a:latin typeface="Source Sans Pro" panose="020B0503030403020204" pitchFamily="34" charset="0"/>
                <a:ea typeface="Source Sans Pro" panose="020B0503030403020204" pitchFamily="34" charset="0"/>
              </a:rPr>
              <a:t> </a:t>
            </a:r>
            <a:r>
              <a:rPr lang="en-US" sz="2200" dirty="0" err="1">
                <a:solidFill>
                  <a:schemeClr val="bg2">
                    <a:lumMod val="10000"/>
                  </a:schemeClr>
                </a:solidFill>
                <a:latin typeface="Source Sans Pro" panose="020B0503030403020204" pitchFamily="34" charset="0"/>
                <a:ea typeface="Source Sans Pro" panose="020B0503030403020204" pitchFamily="34" charset="0"/>
              </a:rPr>
              <a:t>dengan</a:t>
            </a:r>
            <a:r>
              <a:rPr lang="en-US" sz="2200" dirty="0">
                <a:solidFill>
                  <a:schemeClr val="bg2">
                    <a:lumMod val="10000"/>
                  </a:schemeClr>
                </a:solidFill>
                <a:latin typeface="Source Sans Pro" panose="020B0503030403020204" pitchFamily="34" charset="0"/>
                <a:ea typeface="Source Sans Pro" panose="020B0503030403020204" pitchFamily="34" charset="0"/>
              </a:rPr>
              <a:t> </a:t>
            </a:r>
            <a:r>
              <a:rPr lang="en-US" sz="2200" dirty="0" err="1">
                <a:solidFill>
                  <a:schemeClr val="bg2">
                    <a:lumMod val="10000"/>
                  </a:schemeClr>
                </a:solidFill>
                <a:latin typeface="Source Sans Pro" panose="020B0503030403020204" pitchFamily="34" charset="0"/>
                <a:ea typeface="Source Sans Pro" panose="020B0503030403020204" pitchFamily="34" charset="0"/>
              </a:rPr>
              <a:t>peserta</a:t>
            </a:r>
            <a:r>
              <a:rPr lang="en-US" sz="2200" dirty="0">
                <a:solidFill>
                  <a:schemeClr val="bg2">
                    <a:lumMod val="10000"/>
                  </a:schemeClr>
                </a:solidFill>
                <a:latin typeface="Source Sans Pro" panose="020B0503030403020204" pitchFamily="34" charset="0"/>
                <a:ea typeface="Source Sans Pro" panose="020B0503030403020204" pitchFamily="34" charset="0"/>
              </a:rPr>
              <a:t> lain.</a:t>
            </a:r>
          </a:p>
        </p:txBody>
      </p:sp>
      <p:sp>
        <p:nvSpPr>
          <p:cNvPr id="20" name="TextBox 19">
            <a:extLst>
              <a:ext uri="{FF2B5EF4-FFF2-40B4-BE49-F238E27FC236}">
                <a16:creationId xmlns:a16="http://schemas.microsoft.com/office/drawing/2014/main" id="{DB6370A1-A0B3-0FF2-D2AC-3CC88897E54E}"/>
              </a:ext>
            </a:extLst>
          </p:cNvPr>
          <p:cNvSpPr txBox="1"/>
          <p:nvPr/>
        </p:nvSpPr>
        <p:spPr>
          <a:xfrm>
            <a:off x="7143846" y="4656447"/>
            <a:ext cx="1392449" cy="584775"/>
          </a:xfrm>
          <a:prstGeom prst="rect">
            <a:avLst/>
          </a:prstGeom>
          <a:solidFill>
            <a:srgbClr val="FFC000"/>
          </a:solidFill>
        </p:spPr>
        <p:txBody>
          <a:bodyPr wrap="square" rtlCol="0">
            <a:spAutoFit/>
          </a:bodyPr>
          <a:lstStyle/>
          <a:p>
            <a:pPr algn="ctr"/>
            <a:r>
              <a:rPr lang="en-US" sz="1600" dirty="0" err="1">
                <a:solidFill>
                  <a:schemeClr val="bg2">
                    <a:lumMod val="10000"/>
                  </a:schemeClr>
                </a:solidFill>
              </a:rPr>
              <a:t>Pembicara</a:t>
            </a:r>
            <a:r>
              <a:rPr lang="en-US" sz="1600" dirty="0">
                <a:solidFill>
                  <a:schemeClr val="bg2">
                    <a:lumMod val="10000"/>
                  </a:schemeClr>
                </a:solidFill>
              </a:rPr>
              <a:t> </a:t>
            </a:r>
            <a:r>
              <a:rPr lang="en-US" sz="1600" dirty="0" err="1">
                <a:solidFill>
                  <a:schemeClr val="bg2">
                    <a:lumMod val="10000"/>
                  </a:schemeClr>
                </a:solidFill>
              </a:rPr>
              <a:t>putaran</a:t>
            </a:r>
            <a:r>
              <a:rPr lang="en-US" sz="1600" dirty="0">
                <a:solidFill>
                  <a:schemeClr val="bg2">
                    <a:lumMod val="10000"/>
                  </a:schemeClr>
                </a:solidFill>
              </a:rPr>
              <a:t> 3</a:t>
            </a:r>
          </a:p>
        </p:txBody>
      </p:sp>
      <p:cxnSp>
        <p:nvCxnSpPr>
          <p:cNvPr id="21" name="Straight Arrow Connector 20">
            <a:extLst>
              <a:ext uri="{FF2B5EF4-FFF2-40B4-BE49-F238E27FC236}">
                <a16:creationId xmlns:a16="http://schemas.microsoft.com/office/drawing/2014/main" id="{7202A71C-37F1-EC12-7E2E-F187DD17D5D7}"/>
              </a:ext>
            </a:extLst>
          </p:cNvPr>
          <p:cNvCxnSpPr>
            <a:cxnSpLocks/>
            <a:endCxn id="20" idx="0"/>
          </p:cNvCxnSpPr>
          <p:nvPr/>
        </p:nvCxnSpPr>
        <p:spPr>
          <a:xfrm>
            <a:off x="7840071" y="4079513"/>
            <a:ext cx="0" cy="576934"/>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2" name="Graphic 21" descr="Confused person with solid fill">
            <a:extLst>
              <a:ext uri="{FF2B5EF4-FFF2-40B4-BE49-F238E27FC236}">
                <a16:creationId xmlns:a16="http://schemas.microsoft.com/office/drawing/2014/main" id="{23A8393E-3431-7061-F57C-EA0C78AC3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04653" y="2680440"/>
            <a:ext cx="1392449" cy="1392449"/>
          </a:xfrm>
          <a:prstGeom prst="rect">
            <a:avLst/>
          </a:prstGeom>
        </p:spPr>
      </p:pic>
      <p:sp>
        <p:nvSpPr>
          <p:cNvPr id="23" name="TextBox 22">
            <a:extLst>
              <a:ext uri="{FF2B5EF4-FFF2-40B4-BE49-F238E27FC236}">
                <a16:creationId xmlns:a16="http://schemas.microsoft.com/office/drawing/2014/main" id="{65FB8DC1-A3CA-DAA1-0B83-E8C829634333}"/>
              </a:ext>
            </a:extLst>
          </p:cNvPr>
          <p:cNvSpPr txBox="1"/>
          <p:nvPr/>
        </p:nvSpPr>
        <p:spPr>
          <a:xfrm>
            <a:off x="5502643" y="5633490"/>
            <a:ext cx="3706399" cy="369332"/>
          </a:xfrm>
          <a:prstGeom prst="rect">
            <a:avLst/>
          </a:prstGeom>
          <a:noFill/>
        </p:spPr>
        <p:txBody>
          <a:bodyPr wrap="none" rtlCol="0">
            <a:spAutoFit/>
          </a:bodyPr>
          <a:lstStyle/>
          <a:p>
            <a:r>
              <a:rPr lang="en-US" dirty="0" err="1">
                <a:solidFill>
                  <a:schemeClr val="tx2"/>
                </a:solidFill>
              </a:rPr>
              <a:t>Setiap</a:t>
            </a:r>
            <a:r>
              <a:rPr lang="en-US" dirty="0">
                <a:solidFill>
                  <a:schemeClr val="tx2"/>
                </a:solidFill>
              </a:rPr>
              <a:t> orang </a:t>
            </a:r>
            <a:r>
              <a:rPr lang="en-US" dirty="0" err="1">
                <a:solidFill>
                  <a:schemeClr val="tx2"/>
                </a:solidFill>
              </a:rPr>
              <a:t>akan</a:t>
            </a:r>
            <a:r>
              <a:rPr lang="en-US" dirty="0">
                <a:solidFill>
                  <a:schemeClr val="tx2"/>
                </a:solidFill>
              </a:rPr>
              <a:t> </a:t>
            </a:r>
            <a:r>
              <a:rPr lang="en-US" dirty="0" err="1">
                <a:solidFill>
                  <a:schemeClr val="tx2"/>
                </a:solidFill>
              </a:rPr>
              <a:t>memiliki</a:t>
            </a:r>
            <a:r>
              <a:rPr lang="en-US" dirty="0">
                <a:solidFill>
                  <a:schemeClr val="tx2"/>
                </a:solidFill>
              </a:rPr>
              <a:t> 1 </a:t>
            </a:r>
            <a:r>
              <a:rPr lang="en-US" dirty="0" err="1">
                <a:solidFill>
                  <a:schemeClr val="tx2"/>
                </a:solidFill>
              </a:rPr>
              <a:t>koin</a:t>
            </a:r>
            <a:r>
              <a:rPr lang="en-US" dirty="0">
                <a:solidFill>
                  <a:schemeClr val="tx2"/>
                </a:solidFill>
              </a:rPr>
              <a:t> SSP</a:t>
            </a:r>
          </a:p>
        </p:txBody>
      </p:sp>
      <p:pic>
        <p:nvPicPr>
          <p:cNvPr id="5" name="Graphic 4" descr="Confused person with solid fill">
            <a:extLst>
              <a:ext uri="{FF2B5EF4-FFF2-40B4-BE49-F238E27FC236}">
                <a16:creationId xmlns:a16="http://schemas.microsoft.com/office/drawing/2014/main" id="{5225E6B6-DE97-CE2D-D2BE-78F665BB9B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18846" y="2687064"/>
            <a:ext cx="1392449" cy="1392449"/>
          </a:xfrm>
          <a:prstGeom prst="rect">
            <a:avLst/>
          </a:prstGeom>
        </p:spPr>
      </p:pic>
      <p:sp>
        <p:nvSpPr>
          <p:cNvPr id="9" name="TextBox 8">
            <a:extLst>
              <a:ext uri="{FF2B5EF4-FFF2-40B4-BE49-F238E27FC236}">
                <a16:creationId xmlns:a16="http://schemas.microsoft.com/office/drawing/2014/main" id="{180906C8-AB99-B762-E3D8-0374DCB7DE37}"/>
              </a:ext>
            </a:extLst>
          </p:cNvPr>
          <p:cNvSpPr txBox="1"/>
          <p:nvPr/>
        </p:nvSpPr>
        <p:spPr>
          <a:xfrm>
            <a:off x="7840070" y="1246804"/>
            <a:ext cx="1392449" cy="584775"/>
          </a:xfrm>
          <a:prstGeom prst="rect">
            <a:avLst/>
          </a:prstGeom>
          <a:solidFill>
            <a:srgbClr val="C00000"/>
          </a:solidFill>
        </p:spPr>
        <p:txBody>
          <a:bodyPr wrap="square" rtlCol="0">
            <a:spAutoFit/>
          </a:bodyPr>
          <a:lstStyle/>
          <a:p>
            <a:pPr algn="ctr"/>
            <a:r>
              <a:rPr lang="en-US" sz="1600" dirty="0" err="1">
                <a:solidFill>
                  <a:schemeClr val="bg1"/>
                </a:solidFill>
              </a:rPr>
              <a:t>Pembicara</a:t>
            </a:r>
            <a:r>
              <a:rPr lang="en-US" sz="1600" dirty="0">
                <a:solidFill>
                  <a:schemeClr val="bg1"/>
                </a:solidFill>
              </a:rPr>
              <a:t> </a:t>
            </a:r>
            <a:r>
              <a:rPr lang="en-US" sz="1600" dirty="0" err="1">
                <a:solidFill>
                  <a:schemeClr val="bg1"/>
                </a:solidFill>
              </a:rPr>
              <a:t>putaran</a:t>
            </a:r>
            <a:r>
              <a:rPr lang="en-US" sz="1600" dirty="0">
                <a:solidFill>
                  <a:schemeClr val="bg1"/>
                </a:solidFill>
              </a:rPr>
              <a:t> 4</a:t>
            </a:r>
          </a:p>
        </p:txBody>
      </p:sp>
      <p:cxnSp>
        <p:nvCxnSpPr>
          <p:cNvPr id="19" name="Straight Arrow Connector 18">
            <a:extLst>
              <a:ext uri="{FF2B5EF4-FFF2-40B4-BE49-F238E27FC236}">
                <a16:creationId xmlns:a16="http://schemas.microsoft.com/office/drawing/2014/main" id="{ADBA2901-B197-1200-B46A-0913DF35E15C}"/>
              </a:ext>
            </a:extLst>
          </p:cNvPr>
          <p:cNvCxnSpPr>
            <a:cxnSpLocks/>
          </p:cNvCxnSpPr>
          <p:nvPr/>
        </p:nvCxnSpPr>
        <p:spPr>
          <a:xfrm flipH="1" flipV="1">
            <a:off x="8626645" y="1995322"/>
            <a:ext cx="0" cy="69174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4" name="Graphic 23" descr="Confused person with solid fill">
            <a:extLst>
              <a:ext uri="{FF2B5EF4-FFF2-40B4-BE49-F238E27FC236}">
                <a16:creationId xmlns:a16="http://schemas.microsoft.com/office/drawing/2014/main" id="{5EFCB781-2173-9CAA-3A08-2BE07C4D8C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30421" y="2673816"/>
            <a:ext cx="1392449" cy="1392449"/>
          </a:xfrm>
          <a:prstGeom prst="rect">
            <a:avLst/>
          </a:prstGeom>
        </p:spPr>
      </p:pic>
    </p:spTree>
    <p:extLst>
      <p:ext uri="{BB962C8B-B14F-4D97-AF65-F5344CB8AC3E}">
        <p14:creationId xmlns:p14="http://schemas.microsoft.com/office/powerpoint/2010/main" val="353248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20"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6C0CA9A-3364-15D6-0242-4034E38BC293}"/>
              </a:ext>
            </a:extLst>
          </p:cNvPr>
          <p:cNvSpPr>
            <a:spLocks noGrp="1"/>
          </p:cNvSpPr>
          <p:nvPr>
            <p:ph idx="1"/>
          </p:nvPr>
        </p:nvSpPr>
        <p:spPr>
          <a:xfrm>
            <a:off x="-4389701" y="3237236"/>
            <a:ext cx="2815507" cy="2766747"/>
          </a:xfrm>
        </p:spPr>
        <p:txBody>
          <a:bodyPr>
            <a:normAutofit fontScale="77500" lnSpcReduction="20000"/>
          </a:bodyPr>
          <a:lstStyle/>
          <a:p>
            <a:pPr marL="0" indent="0" algn="ctr">
              <a:lnSpc>
                <a:spcPct val="100000"/>
              </a:lnSpc>
              <a:spcAft>
                <a:spcPts val="450"/>
              </a:spcAft>
              <a:buNone/>
            </a:pPr>
            <a:r>
              <a:rPr lang="en-US" sz="1650" b="1" dirty="0"/>
              <a:t>Proposed list of contents</a:t>
            </a:r>
          </a:p>
          <a:p>
            <a:pPr marL="0" indent="0">
              <a:lnSpc>
                <a:spcPct val="100000"/>
              </a:lnSpc>
              <a:spcAft>
                <a:spcPts val="450"/>
              </a:spcAft>
              <a:buNone/>
            </a:pPr>
            <a:r>
              <a:rPr lang="en-US" sz="1650" dirty="0"/>
              <a:t>-Introduction (use the 30 second </a:t>
            </a:r>
            <a:r>
              <a:rPr lang="en-US" sz="1650" i="1" dirty="0"/>
              <a:t>golden window</a:t>
            </a:r>
            <a:r>
              <a:rPr lang="en-US" sz="1650" dirty="0"/>
              <a:t>)</a:t>
            </a:r>
          </a:p>
          <a:p>
            <a:pPr marL="0" indent="0">
              <a:lnSpc>
                <a:spcPct val="100000"/>
              </a:lnSpc>
              <a:spcAft>
                <a:spcPts val="450"/>
              </a:spcAft>
              <a:buNone/>
            </a:pPr>
            <a:r>
              <a:rPr lang="en-US" sz="1650" dirty="0"/>
              <a:t>-Your key learnings from this summit.</a:t>
            </a:r>
          </a:p>
          <a:p>
            <a:pPr marL="0" indent="0">
              <a:lnSpc>
                <a:spcPct val="100000"/>
              </a:lnSpc>
              <a:spcAft>
                <a:spcPts val="450"/>
              </a:spcAft>
              <a:buNone/>
            </a:pPr>
            <a:r>
              <a:rPr lang="en-US" sz="1650" dirty="0"/>
              <a:t>-Reflections about the needs of your own country.</a:t>
            </a:r>
          </a:p>
          <a:p>
            <a:pPr marL="0" indent="0">
              <a:lnSpc>
                <a:spcPct val="100000"/>
              </a:lnSpc>
              <a:spcAft>
                <a:spcPts val="450"/>
              </a:spcAft>
              <a:buNone/>
            </a:pPr>
            <a:r>
              <a:rPr lang="en-US" sz="1650" dirty="0"/>
              <a:t>-What are you actions and your roadmap</a:t>
            </a:r>
          </a:p>
          <a:p>
            <a:pPr marL="0" indent="0">
              <a:lnSpc>
                <a:spcPct val="100000"/>
              </a:lnSpc>
              <a:spcAft>
                <a:spcPts val="450"/>
              </a:spcAft>
              <a:buNone/>
            </a:pPr>
            <a:r>
              <a:rPr lang="en-US" sz="1650" dirty="0"/>
              <a:t>-A call for action (what you request from him/her)</a:t>
            </a:r>
          </a:p>
          <a:p>
            <a:pPr marL="0" indent="0">
              <a:lnSpc>
                <a:spcPct val="100000"/>
              </a:lnSpc>
              <a:spcAft>
                <a:spcPts val="450"/>
              </a:spcAft>
              <a:buNone/>
            </a:pPr>
            <a:endParaRPr lang="en-US" sz="1650" dirty="0"/>
          </a:p>
        </p:txBody>
      </p:sp>
      <p:sp>
        <p:nvSpPr>
          <p:cNvPr id="10" name="Title 1">
            <a:extLst>
              <a:ext uri="{FF2B5EF4-FFF2-40B4-BE49-F238E27FC236}">
                <a16:creationId xmlns:a16="http://schemas.microsoft.com/office/drawing/2014/main" id="{535B8F63-8E4D-962C-2C76-1E8B3B70BDA1}"/>
              </a:ext>
            </a:extLst>
          </p:cNvPr>
          <p:cNvSpPr txBox="1">
            <a:spLocks/>
          </p:cNvSpPr>
          <p:nvPr/>
        </p:nvSpPr>
        <p:spPr>
          <a:xfrm>
            <a:off x="1488907" y="288370"/>
            <a:ext cx="4007216" cy="69522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a:solidFill>
                  <a:srgbClr val="1D9879"/>
                </a:solidFill>
                <a:latin typeface="Source Sans Pro" panose="020B0503030403020204" pitchFamily="34" charset="0"/>
                <a:ea typeface="Source Sans Pro" panose="020B0503030403020204" pitchFamily="34" charset="0"/>
              </a:rPr>
              <a:t>Marketplace</a:t>
            </a:r>
            <a:endParaRPr lang="en-US" sz="2600" dirty="0">
              <a:solidFill>
                <a:srgbClr val="1D9879"/>
              </a:solidFill>
              <a:latin typeface="Source Sans Pro" panose="020B0503030403020204" pitchFamily="34" charset="0"/>
              <a:ea typeface="Source Sans Pro" panose="020B0503030403020204" pitchFamily="34" charset="0"/>
            </a:endParaRPr>
          </a:p>
        </p:txBody>
      </p:sp>
      <p:pic>
        <p:nvPicPr>
          <p:cNvPr id="26" name="Graphic 25" descr="Advertising with solid fill">
            <a:extLst>
              <a:ext uri="{FF2B5EF4-FFF2-40B4-BE49-F238E27FC236}">
                <a16:creationId xmlns:a16="http://schemas.microsoft.com/office/drawing/2014/main" id="{53863849-D987-FE7A-1E94-5FBE57E016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17169" y="3798746"/>
            <a:ext cx="391417" cy="852365"/>
          </a:xfrm>
          <a:prstGeom prst="rect">
            <a:avLst/>
          </a:prstGeom>
        </p:spPr>
      </p:pic>
      <p:pic>
        <p:nvPicPr>
          <p:cNvPr id="28" name="Graphic 27" descr="Advertising with solid fill">
            <a:extLst>
              <a:ext uri="{FF2B5EF4-FFF2-40B4-BE49-F238E27FC236}">
                <a16:creationId xmlns:a16="http://schemas.microsoft.com/office/drawing/2014/main" id="{34A27D7A-BC7E-38FF-7DF4-DE4486155B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7679" y="1278097"/>
            <a:ext cx="391417" cy="852365"/>
          </a:xfrm>
          <a:prstGeom prst="rect">
            <a:avLst/>
          </a:prstGeom>
        </p:spPr>
      </p:pic>
      <p:pic>
        <p:nvPicPr>
          <p:cNvPr id="29" name="Graphic 28" descr="Advertising with solid fill">
            <a:extLst>
              <a:ext uri="{FF2B5EF4-FFF2-40B4-BE49-F238E27FC236}">
                <a16:creationId xmlns:a16="http://schemas.microsoft.com/office/drawing/2014/main" id="{E357F8C8-FB72-E164-D834-DC1179C72C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9727" y="1610735"/>
            <a:ext cx="391417" cy="852365"/>
          </a:xfrm>
          <a:prstGeom prst="rect">
            <a:avLst/>
          </a:prstGeom>
        </p:spPr>
      </p:pic>
      <p:pic>
        <p:nvPicPr>
          <p:cNvPr id="31" name="Graphic 30" descr="Advertising with solid fill">
            <a:extLst>
              <a:ext uri="{FF2B5EF4-FFF2-40B4-BE49-F238E27FC236}">
                <a16:creationId xmlns:a16="http://schemas.microsoft.com/office/drawing/2014/main" id="{37CB7F5D-1131-73A2-27C6-57E86705B0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7139" y="2186785"/>
            <a:ext cx="391417" cy="852365"/>
          </a:xfrm>
          <a:prstGeom prst="rect">
            <a:avLst/>
          </a:prstGeom>
        </p:spPr>
      </p:pic>
      <p:pic>
        <p:nvPicPr>
          <p:cNvPr id="32" name="Graphic 31" descr="Advertising with solid fill">
            <a:extLst>
              <a:ext uri="{FF2B5EF4-FFF2-40B4-BE49-F238E27FC236}">
                <a16:creationId xmlns:a16="http://schemas.microsoft.com/office/drawing/2014/main" id="{3D5A29D1-9C94-8BFD-FDA5-3DBCEE798E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69869" y="4887565"/>
            <a:ext cx="391417" cy="852365"/>
          </a:xfrm>
          <a:prstGeom prst="rect">
            <a:avLst/>
          </a:prstGeom>
        </p:spPr>
      </p:pic>
      <p:pic>
        <p:nvPicPr>
          <p:cNvPr id="33" name="Graphic 32" descr="Advertising with solid fill">
            <a:extLst>
              <a:ext uri="{FF2B5EF4-FFF2-40B4-BE49-F238E27FC236}">
                <a16:creationId xmlns:a16="http://schemas.microsoft.com/office/drawing/2014/main" id="{E00073FA-82A2-B44C-3B55-858872A518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99703" y="4810445"/>
            <a:ext cx="391417" cy="852365"/>
          </a:xfrm>
          <a:prstGeom prst="rect">
            <a:avLst/>
          </a:prstGeom>
        </p:spPr>
      </p:pic>
      <p:pic>
        <p:nvPicPr>
          <p:cNvPr id="35" name="Graphic 34" descr="Advertising with solid fill">
            <a:extLst>
              <a:ext uri="{FF2B5EF4-FFF2-40B4-BE49-F238E27FC236}">
                <a16:creationId xmlns:a16="http://schemas.microsoft.com/office/drawing/2014/main" id="{7E8940CE-0001-B3C2-1C34-AEB80B0030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2841" y="3637065"/>
            <a:ext cx="391417" cy="852365"/>
          </a:xfrm>
          <a:prstGeom prst="rect">
            <a:avLst/>
          </a:prstGeom>
        </p:spPr>
      </p:pic>
      <p:pic>
        <p:nvPicPr>
          <p:cNvPr id="72" name="Graphic 71" descr="Confused person with solid fill">
            <a:extLst>
              <a:ext uri="{FF2B5EF4-FFF2-40B4-BE49-F238E27FC236}">
                <a16:creationId xmlns:a16="http://schemas.microsoft.com/office/drawing/2014/main" id="{42C6900B-4DA3-A5D8-DBE4-28B3BD4622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324480" y="1891151"/>
            <a:ext cx="571949" cy="571949"/>
          </a:xfrm>
          <a:prstGeom prst="rect">
            <a:avLst/>
          </a:prstGeom>
        </p:spPr>
      </p:pic>
      <p:pic>
        <p:nvPicPr>
          <p:cNvPr id="73" name="Graphic 72" descr="Woman with solid fill">
            <a:extLst>
              <a:ext uri="{FF2B5EF4-FFF2-40B4-BE49-F238E27FC236}">
                <a16:creationId xmlns:a16="http://schemas.microsoft.com/office/drawing/2014/main" id="{9E0201D9-014A-3407-7C95-23D4B6BD00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4319681" y="1708528"/>
            <a:ext cx="571949" cy="571949"/>
          </a:xfrm>
          <a:prstGeom prst="rect">
            <a:avLst/>
          </a:prstGeom>
        </p:spPr>
      </p:pic>
      <p:pic>
        <p:nvPicPr>
          <p:cNvPr id="74" name="Graphic 73" descr="Woman with solid fill">
            <a:extLst>
              <a:ext uri="{FF2B5EF4-FFF2-40B4-BE49-F238E27FC236}">
                <a16:creationId xmlns:a16="http://schemas.microsoft.com/office/drawing/2014/main" id="{BAFB2E5D-6AB0-D89E-E10E-07926BA8B6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3416441" y="1298650"/>
            <a:ext cx="571949" cy="571949"/>
          </a:xfrm>
          <a:prstGeom prst="rect">
            <a:avLst/>
          </a:prstGeom>
        </p:spPr>
      </p:pic>
      <p:pic>
        <p:nvPicPr>
          <p:cNvPr id="75" name="Graphic 74" descr="Confused person with solid fill">
            <a:extLst>
              <a:ext uri="{FF2B5EF4-FFF2-40B4-BE49-F238E27FC236}">
                <a16:creationId xmlns:a16="http://schemas.microsoft.com/office/drawing/2014/main" id="{2DA0AE79-1002-82D6-6A8E-C4AB3E81861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3997626" y="1884986"/>
            <a:ext cx="571949" cy="571949"/>
          </a:xfrm>
          <a:prstGeom prst="rect">
            <a:avLst/>
          </a:prstGeom>
        </p:spPr>
      </p:pic>
      <p:pic>
        <p:nvPicPr>
          <p:cNvPr id="76" name="Graphic 75" descr="Woman with solid fill">
            <a:extLst>
              <a:ext uri="{FF2B5EF4-FFF2-40B4-BE49-F238E27FC236}">
                <a16:creationId xmlns:a16="http://schemas.microsoft.com/office/drawing/2014/main" id="{76CE0DB3-FACE-7B0E-3BDE-A6019A78E48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3647312" y="1946623"/>
            <a:ext cx="571949" cy="571949"/>
          </a:xfrm>
          <a:prstGeom prst="rect">
            <a:avLst/>
          </a:prstGeom>
        </p:spPr>
      </p:pic>
      <p:sp>
        <p:nvSpPr>
          <p:cNvPr id="107" name="TextBox 106">
            <a:extLst>
              <a:ext uri="{FF2B5EF4-FFF2-40B4-BE49-F238E27FC236}">
                <a16:creationId xmlns:a16="http://schemas.microsoft.com/office/drawing/2014/main" id="{F32D90B8-F130-741B-1C60-93E582EEC677}"/>
              </a:ext>
            </a:extLst>
          </p:cNvPr>
          <p:cNvSpPr txBox="1"/>
          <p:nvPr/>
        </p:nvSpPr>
        <p:spPr>
          <a:xfrm>
            <a:off x="5859816" y="548240"/>
            <a:ext cx="1854104" cy="600164"/>
          </a:xfrm>
          <a:prstGeom prst="rect">
            <a:avLst/>
          </a:prstGeom>
          <a:noFill/>
        </p:spPr>
        <p:txBody>
          <a:bodyPr wrap="square" rtlCol="0">
            <a:spAutoFit/>
          </a:bodyPr>
          <a:lstStyle/>
          <a:p>
            <a:pPr algn="ctr"/>
            <a:r>
              <a:rPr lang="en-US" sz="1650" dirty="0">
                <a:solidFill>
                  <a:schemeClr val="tx2"/>
                </a:solidFill>
              </a:rPr>
              <a:t>PUTARAN PERTAMA</a:t>
            </a:r>
          </a:p>
        </p:txBody>
      </p:sp>
      <p:pic>
        <p:nvPicPr>
          <p:cNvPr id="108" name="Graphic 107" descr="Confused person with solid fill">
            <a:extLst>
              <a:ext uri="{FF2B5EF4-FFF2-40B4-BE49-F238E27FC236}">
                <a16:creationId xmlns:a16="http://schemas.microsoft.com/office/drawing/2014/main" id="{AA437598-5632-2142-9918-62C93B2E7D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915108" y="2423827"/>
            <a:ext cx="571949" cy="571949"/>
          </a:xfrm>
          <a:prstGeom prst="rect">
            <a:avLst/>
          </a:prstGeom>
        </p:spPr>
      </p:pic>
      <p:pic>
        <p:nvPicPr>
          <p:cNvPr id="109" name="Graphic 108" descr="Woman with solid fill">
            <a:extLst>
              <a:ext uri="{FF2B5EF4-FFF2-40B4-BE49-F238E27FC236}">
                <a16:creationId xmlns:a16="http://schemas.microsoft.com/office/drawing/2014/main" id="{807CA371-DE14-B9DB-7833-10BD2C142E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022611" y="2432177"/>
            <a:ext cx="571949" cy="571949"/>
          </a:xfrm>
          <a:prstGeom prst="rect">
            <a:avLst/>
          </a:prstGeom>
        </p:spPr>
      </p:pic>
      <p:pic>
        <p:nvPicPr>
          <p:cNvPr id="110" name="Graphic 109" descr="Woman with solid fill">
            <a:extLst>
              <a:ext uri="{FF2B5EF4-FFF2-40B4-BE49-F238E27FC236}">
                <a16:creationId xmlns:a16="http://schemas.microsoft.com/office/drawing/2014/main" id="{1C0D92A5-B857-1D71-9FBB-7ABA63BB85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7052554" y="1833265"/>
            <a:ext cx="571949" cy="571949"/>
          </a:xfrm>
          <a:prstGeom prst="rect">
            <a:avLst/>
          </a:prstGeom>
        </p:spPr>
      </p:pic>
      <p:pic>
        <p:nvPicPr>
          <p:cNvPr id="111" name="Graphic 110" descr="Confused person with solid fill">
            <a:extLst>
              <a:ext uri="{FF2B5EF4-FFF2-40B4-BE49-F238E27FC236}">
                <a16:creationId xmlns:a16="http://schemas.microsoft.com/office/drawing/2014/main" id="{6E634ECE-15D3-1048-F685-F5CF08BE66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7707063" y="2433448"/>
            <a:ext cx="571949" cy="571949"/>
          </a:xfrm>
          <a:prstGeom prst="rect">
            <a:avLst/>
          </a:prstGeom>
        </p:spPr>
      </p:pic>
      <p:pic>
        <p:nvPicPr>
          <p:cNvPr id="112" name="Graphic 111" descr="Woman with solid fill">
            <a:extLst>
              <a:ext uri="{FF2B5EF4-FFF2-40B4-BE49-F238E27FC236}">
                <a16:creationId xmlns:a16="http://schemas.microsoft.com/office/drawing/2014/main" id="{6125261D-E8F9-1544-0BF0-39E42DB3C3C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7427946" y="2432177"/>
            <a:ext cx="571949" cy="571949"/>
          </a:xfrm>
          <a:prstGeom prst="rect">
            <a:avLst/>
          </a:prstGeom>
        </p:spPr>
      </p:pic>
      <p:pic>
        <p:nvPicPr>
          <p:cNvPr id="113" name="Graphic 112" descr="Confused person with solid fill">
            <a:extLst>
              <a:ext uri="{FF2B5EF4-FFF2-40B4-BE49-F238E27FC236}">
                <a16:creationId xmlns:a16="http://schemas.microsoft.com/office/drawing/2014/main" id="{E80BE7F7-6E04-1DFA-05BD-636FF651E6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7381335" y="4620609"/>
            <a:ext cx="571949" cy="571949"/>
          </a:xfrm>
          <a:prstGeom prst="rect">
            <a:avLst/>
          </a:prstGeom>
        </p:spPr>
      </p:pic>
      <p:pic>
        <p:nvPicPr>
          <p:cNvPr id="114" name="Graphic 113" descr="Woman with solid fill">
            <a:extLst>
              <a:ext uri="{FF2B5EF4-FFF2-40B4-BE49-F238E27FC236}">
                <a16:creationId xmlns:a16="http://schemas.microsoft.com/office/drawing/2014/main" id="{4DDF85D1-9888-C9E6-9C63-F891AEEAEC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289304" y="4594762"/>
            <a:ext cx="571949" cy="571949"/>
          </a:xfrm>
          <a:prstGeom prst="rect">
            <a:avLst/>
          </a:prstGeom>
        </p:spPr>
      </p:pic>
      <p:pic>
        <p:nvPicPr>
          <p:cNvPr id="115" name="Graphic 114" descr="Woman with solid fill">
            <a:extLst>
              <a:ext uri="{FF2B5EF4-FFF2-40B4-BE49-F238E27FC236}">
                <a16:creationId xmlns:a16="http://schemas.microsoft.com/office/drawing/2014/main" id="{797B787A-D0E3-1236-7B21-43B5CC9A19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8112877" y="3938954"/>
            <a:ext cx="571949" cy="571949"/>
          </a:xfrm>
          <a:prstGeom prst="rect">
            <a:avLst/>
          </a:prstGeom>
        </p:spPr>
      </p:pic>
      <p:pic>
        <p:nvPicPr>
          <p:cNvPr id="116" name="Graphic 115" descr="Confused person with solid fill">
            <a:extLst>
              <a:ext uri="{FF2B5EF4-FFF2-40B4-BE49-F238E27FC236}">
                <a16:creationId xmlns:a16="http://schemas.microsoft.com/office/drawing/2014/main" id="{A0631EBB-6331-C38D-D412-0218A515E76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7973756" y="4596032"/>
            <a:ext cx="571949" cy="571949"/>
          </a:xfrm>
          <a:prstGeom prst="rect">
            <a:avLst/>
          </a:prstGeom>
        </p:spPr>
      </p:pic>
      <p:pic>
        <p:nvPicPr>
          <p:cNvPr id="117" name="Graphic 116" descr="Woman with solid fill">
            <a:extLst>
              <a:ext uri="{FF2B5EF4-FFF2-40B4-BE49-F238E27FC236}">
                <a16:creationId xmlns:a16="http://schemas.microsoft.com/office/drawing/2014/main" id="{FECF82F5-C31D-DC08-DE78-E887A86C871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7687782" y="4590829"/>
            <a:ext cx="571949" cy="571949"/>
          </a:xfrm>
          <a:prstGeom prst="rect">
            <a:avLst/>
          </a:prstGeom>
        </p:spPr>
      </p:pic>
      <p:pic>
        <p:nvPicPr>
          <p:cNvPr id="118" name="Graphic 117" descr="Woman with solid fill">
            <a:extLst>
              <a:ext uri="{FF2B5EF4-FFF2-40B4-BE49-F238E27FC236}">
                <a16:creationId xmlns:a16="http://schemas.microsoft.com/office/drawing/2014/main" id="{9517BD53-998F-1F4D-E1CB-1DDA3D68EA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585858" y="2437381"/>
            <a:ext cx="571949" cy="571949"/>
          </a:xfrm>
          <a:prstGeom prst="rect">
            <a:avLst/>
          </a:prstGeom>
        </p:spPr>
      </p:pic>
      <p:pic>
        <p:nvPicPr>
          <p:cNvPr id="119" name="Graphic 118" descr="Woman with solid fill">
            <a:extLst>
              <a:ext uri="{FF2B5EF4-FFF2-40B4-BE49-F238E27FC236}">
                <a16:creationId xmlns:a16="http://schemas.microsoft.com/office/drawing/2014/main" id="{E9C2C86B-1979-5530-3092-69A4A2B5CE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179587" y="4018880"/>
            <a:ext cx="571949" cy="571949"/>
          </a:xfrm>
          <a:prstGeom prst="rect">
            <a:avLst/>
          </a:prstGeom>
        </p:spPr>
      </p:pic>
      <p:pic>
        <p:nvPicPr>
          <p:cNvPr id="120" name="Graphic 119" descr="Woman with solid fill">
            <a:extLst>
              <a:ext uri="{FF2B5EF4-FFF2-40B4-BE49-F238E27FC236}">
                <a16:creationId xmlns:a16="http://schemas.microsoft.com/office/drawing/2014/main" id="{B5A032D7-D97D-184F-0206-155AB44CE0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2521501" y="5027773"/>
            <a:ext cx="571949" cy="571949"/>
          </a:xfrm>
          <a:prstGeom prst="rect">
            <a:avLst/>
          </a:prstGeom>
        </p:spPr>
      </p:pic>
      <p:pic>
        <p:nvPicPr>
          <p:cNvPr id="121" name="Graphic 120" descr="Woman with solid fill">
            <a:extLst>
              <a:ext uri="{FF2B5EF4-FFF2-40B4-BE49-F238E27FC236}">
                <a16:creationId xmlns:a16="http://schemas.microsoft.com/office/drawing/2014/main" id="{1402FE3B-7675-29EE-0A14-60BF56A897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6369964" y="4985317"/>
            <a:ext cx="571949" cy="571949"/>
          </a:xfrm>
          <a:prstGeom prst="rect">
            <a:avLst/>
          </a:prstGeom>
        </p:spPr>
      </p:pic>
      <p:pic>
        <p:nvPicPr>
          <p:cNvPr id="122" name="Graphic 121" descr="Confused person with solid fill">
            <a:extLst>
              <a:ext uri="{FF2B5EF4-FFF2-40B4-BE49-F238E27FC236}">
                <a16:creationId xmlns:a16="http://schemas.microsoft.com/office/drawing/2014/main" id="{A6742CAC-CE0E-C5FB-FF1A-C494D67CFD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4509419" y="5252152"/>
            <a:ext cx="571949" cy="571949"/>
          </a:xfrm>
          <a:prstGeom prst="rect">
            <a:avLst/>
          </a:prstGeom>
        </p:spPr>
      </p:pic>
      <p:pic>
        <p:nvPicPr>
          <p:cNvPr id="123" name="Graphic 122" descr="Woman with solid fill">
            <a:extLst>
              <a:ext uri="{FF2B5EF4-FFF2-40B4-BE49-F238E27FC236}">
                <a16:creationId xmlns:a16="http://schemas.microsoft.com/office/drawing/2014/main" id="{1574D149-6BBE-CF5B-229E-18A2CA9AE0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5496124" y="5197357"/>
            <a:ext cx="571949" cy="571949"/>
          </a:xfrm>
          <a:prstGeom prst="rect">
            <a:avLst/>
          </a:prstGeom>
        </p:spPr>
      </p:pic>
      <p:pic>
        <p:nvPicPr>
          <p:cNvPr id="124" name="Graphic 123" descr="Confused person with solid fill">
            <a:extLst>
              <a:ext uri="{FF2B5EF4-FFF2-40B4-BE49-F238E27FC236}">
                <a16:creationId xmlns:a16="http://schemas.microsoft.com/office/drawing/2014/main" id="{550026D8-FE8F-C7D0-418B-FFE2E483E2E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5210149" y="5327515"/>
            <a:ext cx="571949" cy="571949"/>
          </a:xfrm>
          <a:prstGeom prst="rect">
            <a:avLst/>
          </a:prstGeom>
        </p:spPr>
      </p:pic>
      <p:pic>
        <p:nvPicPr>
          <p:cNvPr id="125" name="Graphic 124" descr="Woman with solid fill">
            <a:extLst>
              <a:ext uri="{FF2B5EF4-FFF2-40B4-BE49-F238E27FC236}">
                <a16:creationId xmlns:a16="http://schemas.microsoft.com/office/drawing/2014/main" id="{62C97068-48AA-EC59-3FB3-FCC6312832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4873277" y="5340528"/>
            <a:ext cx="571949" cy="571949"/>
          </a:xfrm>
          <a:prstGeom prst="rect">
            <a:avLst/>
          </a:prstGeom>
        </p:spPr>
      </p:pic>
      <p:pic>
        <p:nvPicPr>
          <p:cNvPr id="2" name="Graphic 1" descr="Confused person with solid fill">
            <a:extLst>
              <a:ext uri="{FF2B5EF4-FFF2-40B4-BE49-F238E27FC236}">
                <a16:creationId xmlns:a16="http://schemas.microsoft.com/office/drawing/2014/main" id="{0904E8A1-47D9-4BA9-AB1F-9019FB4541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81568" y="5271292"/>
            <a:ext cx="571949" cy="571949"/>
          </a:xfrm>
          <a:prstGeom prst="rect">
            <a:avLst/>
          </a:prstGeom>
        </p:spPr>
      </p:pic>
      <p:pic>
        <p:nvPicPr>
          <p:cNvPr id="3" name="Graphic 2" descr="Woman with solid fill">
            <a:extLst>
              <a:ext uri="{FF2B5EF4-FFF2-40B4-BE49-F238E27FC236}">
                <a16:creationId xmlns:a16="http://schemas.microsoft.com/office/drawing/2014/main" id="{C2D5D392-1019-0F66-2A26-9AB4B5258A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2168272" y="5216497"/>
            <a:ext cx="571949" cy="571949"/>
          </a:xfrm>
          <a:prstGeom prst="rect">
            <a:avLst/>
          </a:prstGeom>
        </p:spPr>
      </p:pic>
      <p:pic>
        <p:nvPicPr>
          <p:cNvPr id="4" name="Graphic 3" descr="Confused person with solid fill">
            <a:extLst>
              <a:ext uri="{FF2B5EF4-FFF2-40B4-BE49-F238E27FC236}">
                <a16:creationId xmlns:a16="http://schemas.microsoft.com/office/drawing/2014/main" id="{BA8BD8EF-F61A-F9A7-67F8-2D157A690D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861080" y="5359667"/>
            <a:ext cx="571949" cy="571949"/>
          </a:xfrm>
          <a:prstGeom prst="rect">
            <a:avLst/>
          </a:prstGeom>
        </p:spPr>
      </p:pic>
      <p:pic>
        <p:nvPicPr>
          <p:cNvPr id="5" name="Graphic 4" descr="Woman with solid fill">
            <a:extLst>
              <a:ext uri="{FF2B5EF4-FFF2-40B4-BE49-F238E27FC236}">
                <a16:creationId xmlns:a16="http://schemas.microsoft.com/office/drawing/2014/main" id="{EA573B3E-5D2F-E076-F0F5-A709EDAD4AA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1529302" y="5327515"/>
            <a:ext cx="571949" cy="571949"/>
          </a:xfrm>
          <a:prstGeom prst="rect">
            <a:avLst/>
          </a:prstGeom>
        </p:spPr>
      </p:pic>
      <p:pic>
        <p:nvPicPr>
          <p:cNvPr id="15" name="Graphic 14" descr="Confused person with solid fill">
            <a:extLst>
              <a:ext uri="{FF2B5EF4-FFF2-40B4-BE49-F238E27FC236}">
                <a16:creationId xmlns:a16="http://schemas.microsoft.com/office/drawing/2014/main" id="{D6C0AE5C-EF50-54FE-E7B6-116D1BF55A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288041" y="2886136"/>
            <a:ext cx="571949" cy="571949"/>
          </a:xfrm>
          <a:prstGeom prst="rect">
            <a:avLst/>
          </a:prstGeom>
        </p:spPr>
      </p:pic>
      <p:pic>
        <p:nvPicPr>
          <p:cNvPr id="16" name="Graphic 15" descr="Woman with solid fill">
            <a:extLst>
              <a:ext uri="{FF2B5EF4-FFF2-40B4-BE49-F238E27FC236}">
                <a16:creationId xmlns:a16="http://schemas.microsoft.com/office/drawing/2014/main" id="{72BA504F-06DD-99F0-63FD-121745B2EA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274746" y="2831341"/>
            <a:ext cx="571949" cy="571949"/>
          </a:xfrm>
          <a:prstGeom prst="rect">
            <a:avLst/>
          </a:prstGeom>
        </p:spPr>
      </p:pic>
      <p:pic>
        <p:nvPicPr>
          <p:cNvPr id="17" name="Graphic 16" descr="Confused person with solid fill">
            <a:extLst>
              <a:ext uri="{FF2B5EF4-FFF2-40B4-BE49-F238E27FC236}">
                <a16:creationId xmlns:a16="http://schemas.microsoft.com/office/drawing/2014/main" id="{4EFE93B6-179F-3AB2-CB1C-C8218F5494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949444" y="2963717"/>
            <a:ext cx="571949" cy="571949"/>
          </a:xfrm>
          <a:prstGeom prst="rect">
            <a:avLst/>
          </a:prstGeom>
        </p:spPr>
      </p:pic>
      <p:pic>
        <p:nvPicPr>
          <p:cNvPr id="18" name="Graphic 17" descr="Woman with solid fill">
            <a:extLst>
              <a:ext uri="{FF2B5EF4-FFF2-40B4-BE49-F238E27FC236}">
                <a16:creationId xmlns:a16="http://schemas.microsoft.com/office/drawing/2014/main" id="{35946427-AB8F-4A84-AC55-3AF9B83FCF5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635776" y="2942359"/>
            <a:ext cx="571949" cy="571949"/>
          </a:xfrm>
          <a:prstGeom prst="rect">
            <a:avLst/>
          </a:prstGeom>
        </p:spPr>
      </p:pic>
      <p:pic>
        <p:nvPicPr>
          <p:cNvPr id="19" name="Graphic 18" descr="Confused person with solid fill">
            <a:extLst>
              <a:ext uri="{FF2B5EF4-FFF2-40B4-BE49-F238E27FC236}">
                <a16:creationId xmlns:a16="http://schemas.microsoft.com/office/drawing/2014/main" id="{F2CCDBC2-6E6A-BE6C-6B50-1858D21261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471668" y="4313163"/>
            <a:ext cx="571949" cy="571949"/>
          </a:xfrm>
          <a:prstGeom prst="rect">
            <a:avLst/>
          </a:prstGeom>
        </p:spPr>
      </p:pic>
      <p:pic>
        <p:nvPicPr>
          <p:cNvPr id="20" name="Graphic 19" descr="Confused person with solid fill">
            <a:extLst>
              <a:ext uri="{FF2B5EF4-FFF2-40B4-BE49-F238E27FC236}">
                <a16:creationId xmlns:a16="http://schemas.microsoft.com/office/drawing/2014/main" id="{8EFCF443-4799-A69F-59BF-980BFD11B5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151180" y="4401538"/>
            <a:ext cx="571949" cy="571949"/>
          </a:xfrm>
          <a:prstGeom prst="rect">
            <a:avLst/>
          </a:prstGeom>
        </p:spPr>
      </p:pic>
      <p:pic>
        <p:nvPicPr>
          <p:cNvPr id="21" name="Graphic 20" descr="Woman with solid fill">
            <a:extLst>
              <a:ext uri="{FF2B5EF4-FFF2-40B4-BE49-F238E27FC236}">
                <a16:creationId xmlns:a16="http://schemas.microsoft.com/office/drawing/2014/main" id="{D5A5F730-5E6E-4382-4C15-E14FC0CB849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819403" y="4369386"/>
            <a:ext cx="571949" cy="571949"/>
          </a:xfrm>
          <a:prstGeom prst="rect">
            <a:avLst/>
          </a:prstGeom>
        </p:spPr>
      </p:pic>
      <p:pic>
        <p:nvPicPr>
          <p:cNvPr id="22" name="Graphic 21" descr="Woman with solid fill">
            <a:extLst>
              <a:ext uri="{FF2B5EF4-FFF2-40B4-BE49-F238E27FC236}">
                <a16:creationId xmlns:a16="http://schemas.microsoft.com/office/drawing/2014/main" id="{3451543C-A900-8D3A-B219-5F16D6887E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507705" y="4401538"/>
            <a:ext cx="571949" cy="571949"/>
          </a:xfrm>
          <a:prstGeom prst="rect">
            <a:avLst/>
          </a:prstGeom>
        </p:spPr>
      </p:pic>
      <p:pic>
        <p:nvPicPr>
          <p:cNvPr id="24" name="Graphic 23" descr="Whistle with solid fill">
            <a:extLst>
              <a:ext uri="{FF2B5EF4-FFF2-40B4-BE49-F238E27FC236}">
                <a16:creationId xmlns:a16="http://schemas.microsoft.com/office/drawing/2014/main" id="{8CC00FA1-8B2D-AE86-D891-E0664E0165C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044207">
            <a:off x="3493200" y="2386877"/>
            <a:ext cx="2012862" cy="2012862"/>
          </a:xfrm>
          <a:prstGeom prst="rect">
            <a:avLst/>
          </a:prstGeom>
        </p:spPr>
      </p:pic>
      <p:sp>
        <p:nvSpPr>
          <p:cNvPr id="25" name="TextBox 24">
            <a:extLst>
              <a:ext uri="{FF2B5EF4-FFF2-40B4-BE49-F238E27FC236}">
                <a16:creationId xmlns:a16="http://schemas.microsoft.com/office/drawing/2014/main" id="{D9A11E8F-C453-AC8A-B5CD-7B1F5CE27F11}"/>
              </a:ext>
            </a:extLst>
          </p:cNvPr>
          <p:cNvSpPr txBox="1"/>
          <p:nvPr/>
        </p:nvSpPr>
        <p:spPr>
          <a:xfrm>
            <a:off x="2246017" y="4169321"/>
            <a:ext cx="4394744" cy="369332"/>
          </a:xfrm>
          <a:prstGeom prst="rect">
            <a:avLst/>
          </a:prstGeom>
          <a:noFill/>
        </p:spPr>
        <p:txBody>
          <a:bodyPr wrap="square" rtlCol="0">
            <a:spAutoFit/>
          </a:bodyPr>
          <a:lstStyle/>
          <a:p>
            <a:pPr algn="ctr"/>
            <a:r>
              <a:rPr lang="en-US" dirty="0" err="1">
                <a:solidFill>
                  <a:schemeClr val="tx2"/>
                </a:solidFill>
                <a:latin typeface="Source Sans Pro" panose="020B0503030403020204" pitchFamily="34" charset="0"/>
                <a:ea typeface="Source Sans Pro" panose="020B0503030403020204" pitchFamily="34" charset="0"/>
              </a:rPr>
              <a:t>Pembicara</a:t>
            </a:r>
            <a:r>
              <a:rPr lang="en-US" dirty="0">
                <a:solidFill>
                  <a:schemeClr val="tx2"/>
                </a:solidFill>
                <a:latin typeface="Source Sans Pro" panose="020B0503030403020204" pitchFamily="34" charset="0"/>
                <a:ea typeface="Source Sans Pro" panose="020B0503030403020204" pitchFamily="34" charset="0"/>
              </a:rPr>
              <a:t> </a:t>
            </a:r>
            <a:r>
              <a:rPr lang="en-US" dirty="0" err="1">
                <a:solidFill>
                  <a:schemeClr val="tx2"/>
                </a:solidFill>
                <a:latin typeface="Source Sans Pro" panose="020B0503030403020204" pitchFamily="34" charset="0"/>
                <a:ea typeface="Source Sans Pro" panose="020B0503030403020204" pitchFamily="34" charset="0"/>
              </a:rPr>
              <a:t>putaran</a:t>
            </a:r>
            <a:r>
              <a:rPr lang="en-US" dirty="0">
                <a:solidFill>
                  <a:schemeClr val="tx2"/>
                </a:solidFill>
                <a:latin typeface="Source Sans Pro" panose="020B0503030403020204" pitchFamily="34" charset="0"/>
                <a:ea typeface="Source Sans Pro" panose="020B0503030403020204" pitchFamily="34" charset="0"/>
              </a:rPr>
              <a:t> 1 </a:t>
            </a:r>
            <a:r>
              <a:rPr lang="en-US" dirty="0" err="1">
                <a:solidFill>
                  <a:schemeClr val="tx2"/>
                </a:solidFill>
                <a:latin typeface="Source Sans Pro" panose="020B0503030403020204" pitchFamily="34" charset="0"/>
                <a:ea typeface="Source Sans Pro" panose="020B0503030403020204" pitchFamily="34" charset="0"/>
              </a:rPr>
              <a:t>pergi</a:t>
            </a:r>
            <a:r>
              <a:rPr lang="en-US" dirty="0">
                <a:solidFill>
                  <a:schemeClr val="tx2"/>
                </a:solidFill>
                <a:latin typeface="Source Sans Pro" panose="020B0503030403020204" pitchFamily="34" charset="0"/>
                <a:ea typeface="Source Sans Pro" panose="020B0503030403020204" pitchFamily="34" charset="0"/>
              </a:rPr>
              <a:t> </a:t>
            </a:r>
            <a:r>
              <a:rPr lang="en-US" dirty="0" err="1">
                <a:solidFill>
                  <a:schemeClr val="tx2"/>
                </a:solidFill>
                <a:latin typeface="Source Sans Pro" panose="020B0503030403020204" pitchFamily="34" charset="0"/>
                <a:ea typeface="Source Sans Pro" panose="020B0503030403020204" pitchFamily="34" charset="0"/>
              </a:rPr>
              <a:t>ke</a:t>
            </a:r>
            <a:r>
              <a:rPr lang="en-US" dirty="0">
                <a:solidFill>
                  <a:schemeClr val="tx2"/>
                </a:solidFill>
                <a:latin typeface="Source Sans Pro" panose="020B0503030403020204" pitchFamily="34" charset="0"/>
                <a:ea typeface="Source Sans Pro" panose="020B0503030403020204" pitchFamily="34" charset="0"/>
              </a:rPr>
              <a:t> stand Anda</a:t>
            </a:r>
          </a:p>
        </p:txBody>
      </p:sp>
      <p:sp>
        <p:nvSpPr>
          <p:cNvPr id="11" name="Rounded Rectangle 10">
            <a:extLst>
              <a:ext uri="{FF2B5EF4-FFF2-40B4-BE49-F238E27FC236}">
                <a16:creationId xmlns:a16="http://schemas.microsoft.com/office/drawing/2014/main" id="{62907E0E-6321-F6A7-F912-499CA9BFCC36}"/>
              </a:ext>
            </a:extLst>
          </p:cNvPr>
          <p:cNvSpPr/>
          <p:nvPr/>
        </p:nvSpPr>
        <p:spPr>
          <a:xfrm>
            <a:off x="575988" y="239354"/>
            <a:ext cx="902230" cy="877325"/>
          </a:xfrm>
          <a:prstGeom prst="roundRect">
            <a:avLst/>
          </a:prstGeom>
          <a:solidFill>
            <a:srgbClr val="1D98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6</a:t>
            </a:r>
          </a:p>
        </p:txBody>
      </p:sp>
    </p:spTree>
    <p:extLst>
      <p:ext uri="{BB962C8B-B14F-4D97-AF65-F5344CB8AC3E}">
        <p14:creationId xmlns:p14="http://schemas.microsoft.com/office/powerpoint/2010/main" val="63538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25" descr="Advertising with solid fill">
            <a:extLst>
              <a:ext uri="{FF2B5EF4-FFF2-40B4-BE49-F238E27FC236}">
                <a16:creationId xmlns:a16="http://schemas.microsoft.com/office/drawing/2014/main" id="{53863849-D987-FE7A-1E94-5FBE57E016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17169" y="3798746"/>
            <a:ext cx="391417" cy="852365"/>
          </a:xfrm>
          <a:prstGeom prst="rect">
            <a:avLst/>
          </a:prstGeom>
        </p:spPr>
      </p:pic>
      <p:pic>
        <p:nvPicPr>
          <p:cNvPr id="28" name="Graphic 27" descr="Advertising with solid fill">
            <a:extLst>
              <a:ext uri="{FF2B5EF4-FFF2-40B4-BE49-F238E27FC236}">
                <a16:creationId xmlns:a16="http://schemas.microsoft.com/office/drawing/2014/main" id="{34A27D7A-BC7E-38FF-7DF4-DE4486155B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7679" y="1278097"/>
            <a:ext cx="391417" cy="852365"/>
          </a:xfrm>
          <a:prstGeom prst="rect">
            <a:avLst/>
          </a:prstGeom>
        </p:spPr>
      </p:pic>
      <p:pic>
        <p:nvPicPr>
          <p:cNvPr id="29" name="Graphic 28" descr="Advertising with solid fill">
            <a:extLst>
              <a:ext uri="{FF2B5EF4-FFF2-40B4-BE49-F238E27FC236}">
                <a16:creationId xmlns:a16="http://schemas.microsoft.com/office/drawing/2014/main" id="{E357F8C8-FB72-E164-D834-DC1179C72C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9727" y="1610735"/>
            <a:ext cx="391417" cy="852365"/>
          </a:xfrm>
          <a:prstGeom prst="rect">
            <a:avLst/>
          </a:prstGeom>
        </p:spPr>
      </p:pic>
      <p:pic>
        <p:nvPicPr>
          <p:cNvPr id="31" name="Graphic 30" descr="Advertising with solid fill">
            <a:extLst>
              <a:ext uri="{FF2B5EF4-FFF2-40B4-BE49-F238E27FC236}">
                <a16:creationId xmlns:a16="http://schemas.microsoft.com/office/drawing/2014/main" id="{37CB7F5D-1131-73A2-27C6-57E86705B0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7139" y="2186785"/>
            <a:ext cx="391417" cy="852365"/>
          </a:xfrm>
          <a:prstGeom prst="rect">
            <a:avLst/>
          </a:prstGeom>
        </p:spPr>
      </p:pic>
      <p:pic>
        <p:nvPicPr>
          <p:cNvPr id="32" name="Graphic 31" descr="Advertising with solid fill">
            <a:extLst>
              <a:ext uri="{FF2B5EF4-FFF2-40B4-BE49-F238E27FC236}">
                <a16:creationId xmlns:a16="http://schemas.microsoft.com/office/drawing/2014/main" id="{3D5A29D1-9C94-8BFD-FDA5-3DBCEE798E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69869" y="4887565"/>
            <a:ext cx="391417" cy="852365"/>
          </a:xfrm>
          <a:prstGeom prst="rect">
            <a:avLst/>
          </a:prstGeom>
        </p:spPr>
      </p:pic>
      <p:pic>
        <p:nvPicPr>
          <p:cNvPr id="33" name="Graphic 32" descr="Advertising with solid fill">
            <a:extLst>
              <a:ext uri="{FF2B5EF4-FFF2-40B4-BE49-F238E27FC236}">
                <a16:creationId xmlns:a16="http://schemas.microsoft.com/office/drawing/2014/main" id="{E00073FA-82A2-B44C-3B55-858872A518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99703" y="4810445"/>
            <a:ext cx="391417" cy="852365"/>
          </a:xfrm>
          <a:prstGeom prst="rect">
            <a:avLst/>
          </a:prstGeom>
        </p:spPr>
      </p:pic>
      <p:pic>
        <p:nvPicPr>
          <p:cNvPr id="35" name="Graphic 34" descr="Advertising with solid fill">
            <a:extLst>
              <a:ext uri="{FF2B5EF4-FFF2-40B4-BE49-F238E27FC236}">
                <a16:creationId xmlns:a16="http://schemas.microsoft.com/office/drawing/2014/main" id="{7E8940CE-0001-B3C2-1C34-AEB80B0030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2841" y="3637065"/>
            <a:ext cx="391417" cy="852365"/>
          </a:xfrm>
          <a:prstGeom prst="rect">
            <a:avLst/>
          </a:prstGeom>
        </p:spPr>
      </p:pic>
      <p:pic>
        <p:nvPicPr>
          <p:cNvPr id="72" name="Graphic 71" descr="Confused person with solid fill">
            <a:extLst>
              <a:ext uri="{FF2B5EF4-FFF2-40B4-BE49-F238E27FC236}">
                <a16:creationId xmlns:a16="http://schemas.microsoft.com/office/drawing/2014/main" id="{42C6900B-4DA3-A5D8-DBE4-28B3BD4622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324480" y="1891151"/>
            <a:ext cx="571949" cy="571949"/>
          </a:xfrm>
          <a:prstGeom prst="rect">
            <a:avLst/>
          </a:prstGeom>
        </p:spPr>
      </p:pic>
      <p:pic>
        <p:nvPicPr>
          <p:cNvPr id="73" name="Graphic 72" descr="Woman with solid fill">
            <a:extLst>
              <a:ext uri="{FF2B5EF4-FFF2-40B4-BE49-F238E27FC236}">
                <a16:creationId xmlns:a16="http://schemas.microsoft.com/office/drawing/2014/main" id="{9E0201D9-014A-3407-7C95-23D4B6BD00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4319681" y="1708528"/>
            <a:ext cx="571949" cy="571949"/>
          </a:xfrm>
          <a:prstGeom prst="rect">
            <a:avLst/>
          </a:prstGeom>
        </p:spPr>
      </p:pic>
      <p:pic>
        <p:nvPicPr>
          <p:cNvPr id="74" name="Graphic 73" descr="Woman with solid fill">
            <a:extLst>
              <a:ext uri="{FF2B5EF4-FFF2-40B4-BE49-F238E27FC236}">
                <a16:creationId xmlns:a16="http://schemas.microsoft.com/office/drawing/2014/main" id="{BAFB2E5D-6AB0-D89E-E10E-07926BA8B6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3416441" y="1298650"/>
            <a:ext cx="571949" cy="571949"/>
          </a:xfrm>
          <a:prstGeom prst="rect">
            <a:avLst/>
          </a:prstGeom>
        </p:spPr>
      </p:pic>
      <p:pic>
        <p:nvPicPr>
          <p:cNvPr id="75" name="Graphic 74" descr="Confused person with solid fill">
            <a:extLst>
              <a:ext uri="{FF2B5EF4-FFF2-40B4-BE49-F238E27FC236}">
                <a16:creationId xmlns:a16="http://schemas.microsoft.com/office/drawing/2014/main" id="{2DA0AE79-1002-82D6-6A8E-C4AB3E81861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3997626" y="1884986"/>
            <a:ext cx="571949" cy="571949"/>
          </a:xfrm>
          <a:prstGeom prst="rect">
            <a:avLst/>
          </a:prstGeom>
        </p:spPr>
      </p:pic>
      <p:pic>
        <p:nvPicPr>
          <p:cNvPr id="76" name="Graphic 75" descr="Woman with solid fill">
            <a:extLst>
              <a:ext uri="{FF2B5EF4-FFF2-40B4-BE49-F238E27FC236}">
                <a16:creationId xmlns:a16="http://schemas.microsoft.com/office/drawing/2014/main" id="{76CE0DB3-FACE-7B0E-3BDE-A6019A78E48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3647312" y="1946623"/>
            <a:ext cx="571949" cy="571949"/>
          </a:xfrm>
          <a:prstGeom prst="rect">
            <a:avLst/>
          </a:prstGeom>
        </p:spPr>
      </p:pic>
      <p:sp>
        <p:nvSpPr>
          <p:cNvPr id="107" name="TextBox 106">
            <a:extLst>
              <a:ext uri="{FF2B5EF4-FFF2-40B4-BE49-F238E27FC236}">
                <a16:creationId xmlns:a16="http://schemas.microsoft.com/office/drawing/2014/main" id="{F32D90B8-F130-741B-1C60-93E582EEC677}"/>
              </a:ext>
            </a:extLst>
          </p:cNvPr>
          <p:cNvSpPr txBox="1"/>
          <p:nvPr/>
        </p:nvSpPr>
        <p:spPr>
          <a:xfrm>
            <a:off x="6760730" y="461095"/>
            <a:ext cx="1854104" cy="600164"/>
          </a:xfrm>
          <a:prstGeom prst="rect">
            <a:avLst/>
          </a:prstGeom>
          <a:noFill/>
        </p:spPr>
        <p:txBody>
          <a:bodyPr wrap="square" rtlCol="0">
            <a:spAutoFit/>
          </a:bodyPr>
          <a:lstStyle/>
          <a:p>
            <a:pPr algn="ctr"/>
            <a:r>
              <a:rPr lang="en-US" sz="1650" dirty="0">
                <a:solidFill>
                  <a:schemeClr val="accent1"/>
                </a:solidFill>
                <a:latin typeface="Source Sans Pro" panose="020B0503030403020204" pitchFamily="34" charset="0"/>
                <a:ea typeface="Source Sans Pro" panose="020B0503030403020204" pitchFamily="34" charset="0"/>
              </a:rPr>
              <a:t>PUTARAN PERTAMA</a:t>
            </a:r>
          </a:p>
        </p:txBody>
      </p:sp>
      <p:pic>
        <p:nvPicPr>
          <p:cNvPr id="108" name="Graphic 107" descr="Confused person with solid fill">
            <a:extLst>
              <a:ext uri="{FF2B5EF4-FFF2-40B4-BE49-F238E27FC236}">
                <a16:creationId xmlns:a16="http://schemas.microsoft.com/office/drawing/2014/main" id="{AA437598-5632-2142-9918-62C93B2E7D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915108" y="2423827"/>
            <a:ext cx="571949" cy="571949"/>
          </a:xfrm>
          <a:prstGeom prst="rect">
            <a:avLst/>
          </a:prstGeom>
        </p:spPr>
      </p:pic>
      <p:pic>
        <p:nvPicPr>
          <p:cNvPr id="109" name="Graphic 108" descr="Woman with solid fill">
            <a:extLst>
              <a:ext uri="{FF2B5EF4-FFF2-40B4-BE49-F238E27FC236}">
                <a16:creationId xmlns:a16="http://schemas.microsoft.com/office/drawing/2014/main" id="{807CA371-DE14-B9DB-7833-10BD2C142E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022611" y="2432177"/>
            <a:ext cx="571949" cy="571949"/>
          </a:xfrm>
          <a:prstGeom prst="rect">
            <a:avLst/>
          </a:prstGeom>
        </p:spPr>
      </p:pic>
      <p:pic>
        <p:nvPicPr>
          <p:cNvPr id="110" name="Graphic 109" descr="Woman with solid fill">
            <a:extLst>
              <a:ext uri="{FF2B5EF4-FFF2-40B4-BE49-F238E27FC236}">
                <a16:creationId xmlns:a16="http://schemas.microsoft.com/office/drawing/2014/main" id="{1C0D92A5-B857-1D71-9FBB-7ABA63BB85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7052554" y="1833265"/>
            <a:ext cx="571949" cy="571949"/>
          </a:xfrm>
          <a:prstGeom prst="rect">
            <a:avLst/>
          </a:prstGeom>
        </p:spPr>
      </p:pic>
      <p:pic>
        <p:nvPicPr>
          <p:cNvPr id="111" name="Graphic 110" descr="Confused person with solid fill">
            <a:extLst>
              <a:ext uri="{FF2B5EF4-FFF2-40B4-BE49-F238E27FC236}">
                <a16:creationId xmlns:a16="http://schemas.microsoft.com/office/drawing/2014/main" id="{6E634ECE-15D3-1048-F685-F5CF08BE66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7707063" y="2433448"/>
            <a:ext cx="571949" cy="571949"/>
          </a:xfrm>
          <a:prstGeom prst="rect">
            <a:avLst/>
          </a:prstGeom>
        </p:spPr>
      </p:pic>
      <p:pic>
        <p:nvPicPr>
          <p:cNvPr id="112" name="Graphic 111" descr="Woman with solid fill">
            <a:extLst>
              <a:ext uri="{FF2B5EF4-FFF2-40B4-BE49-F238E27FC236}">
                <a16:creationId xmlns:a16="http://schemas.microsoft.com/office/drawing/2014/main" id="{6125261D-E8F9-1544-0BF0-39E42DB3C3C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7427946" y="2432177"/>
            <a:ext cx="571949" cy="571949"/>
          </a:xfrm>
          <a:prstGeom prst="rect">
            <a:avLst/>
          </a:prstGeom>
        </p:spPr>
      </p:pic>
      <p:pic>
        <p:nvPicPr>
          <p:cNvPr id="113" name="Graphic 112" descr="Confused person with solid fill">
            <a:extLst>
              <a:ext uri="{FF2B5EF4-FFF2-40B4-BE49-F238E27FC236}">
                <a16:creationId xmlns:a16="http://schemas.microsoft.com/office/drawing/2014/main" id="{E80BE7F7-6E04-1DFA-05BD-636FF651E6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7381335" y="4620609"/>
            <a:ext cx="571949" cy="571949"/>
          </a:xfrm>
          <a:prstGeom prst="rect">
            <a:avLst/>
          </a:prstGeom>
        </p:spPr>
      </p:pic>
      <p:pic>
        <p:nvPicPr>
          <p:cNvPr id="114" name="Graphic 113" descr="Woman with solid fill">
            <a:extLst>
              <a:ext uri="{FF2B5EF4-FFF2-40B4-BE49-F238E27FC236}">
                <a16:creationId xmlns:a16="http://schemas.microsoft.com/office/drawing/2014/main" id="{4DDF85D1-9888-C9E6-9C63-F891AEEAEC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289304" y="4594762"/>
            <a:ext cx="571949" cy="571949"/>
          </a:xfrm>
          <a:prstGeom prst="rect">
            <a:avLst/>
          </a:prstGeom>
        </p:spPr>
      </p:pic>
      <p:pic>
        <p:nvPicPr>
          <p:cNvPr id="115" name="Graphic 114" descr="Woman with solid fill">
            <a:extLst>
              <a:ext uri="{FF2B5EF4-FFF2-40B4-BE49-F238E27FC236}">
                <a16:creationId xmlns:a16="http://schemas.microsoft.com/office/drawing/2014/main" id="{797B787A-D0E3-1236-7B21-43B5CC9A19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8112877" y="3938954"/>
            <a:ext cx="571949" cy="571949"/>
          </a:xfrm>
          <a:prstGeom prst="rect">
            <a:avLst/>
          </a:prstGeom>
        </p:spPr>
      </p:pic>
      <p:pic>
        <p:nvPicPr>
          <p:cNvPr id="116" name="Graphic 115" descr="Confused person with solid fill">
            <a:extLst>
              <a:ext uri="{FF2B5EF4-FFF2-40B4-BE49-F238E27FC236}">
                <a16:creationId xmlns:a16="http://schemas.microsoft.com/office/drawing/2014/main" id="{A0631EBB-6331-C38D-D412-0218A515E76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7973756" y="4596032"/>
            <a:ext cx="571949" cy="571949"/>
          </a:xfrm>
          <a:prstGeom prst="rect">
            <a:avLst/>
          </a:prstGeom>
        </p:spPr>
      </p:pic>
      <p:pic>
        <p:nvPicPr>
          <p:cNvPr id="117" name="Graphic 116" descr="Woman with solid fill">
            <a:extLst>
              <a:ext uri="{FF2B5EF4-FFF2-40B4-BE49-F238E27FC236}">
                <a16:creationId xmlns:a16="http://schemas.microsoft.com/office/drawing/2014/main" id="{FECF82F5-C31D-DC08-DE78-E887A86C871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7687782" y="4590829"/>
            <a:ext cx="571949" cy="571949"/>
          </a:xfrm>
          <a:prstGeom prst="rect">
            <a:avLst/>
          </a:prstGeom>
        </p:spPr>
      </p:pic>
      <p:pic>
        <p:nvPicPr>
          <p:cNvPr id="118" name="Graphic 117" descr="Woman with solid fill">
            <a:extLst>
              <a:ext uri="{FF2B5EF4-FFF2-40B4-BE49-F238E27FC236}">
                <a16:creationId xmlns:a16="http://schemas.microsoft.com/office/drawing/2014/main" id="{9517BD53-998F-1F4D-E1CB-1DDA3D68EA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585858" y="2437381"/>
            <a:ext cx="571949" cy="571949"/>
          </a:xfrm>
          <a:prstGeom prst="rect">
            <a:avLst/>
          </a:prstGeom>
        </p:spPr>
      </p:pic>
      <p:pic>
        <p:nvPicPr>
          <p:cNvPr id="119" name="Graphic 118" descr="Woman with solid fill">
            <a:extLst>
              <a:ext uri="{FF2B5EF4-FFF2-40B4-BE49-F238E27FC236}">
                <a16:creationId xmlns:a16="http://schemas.microsoft.com/office/drawing/2014/main" id="{E9C2C86B-1979-5530-3092-69A4A2B5CE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179587" y="4018880"/>
            <a:ext cx="571949" cy="571949"/>
          </a:xfrm>
          <a:prstGeom prst="rect">
            <a:avLst/>
          </a:prstGeom>
        </p:spPr>
      </p:pic>
      <p:pic>
        <p:nvPicPr>
          <p:cNvPr id="120" name="Graphic 119" descr="Woman with solid fill">
            <a:extLst>
              <a:ext uri="{FF2B5EF4-FFF2-40B4-BE49-F238E27FC236}">
                <a16:creationId xmlns:a16="http://schemas.microsoft.com/office/drawing/2014/main" id="{B5A032D7-D97D-184F-0206-155AB44CE0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2521501" y="5027773"/>
            <a:ext cx="571949" cy="571949"/>
          </a:xfrm>
          <a:prstGeom prst="rect">
            <a:avLst/>
          </a:prstGeom>
        </p:spPr>
      </p:pic>
      <p:pic>
        <p:nvPicPr>
          <p:cNvPr id="121" name="Graphic 120" descr="Woman with solid fill">
            <a:extLst>
              <a:ext uri="{FF2B5EF4-FFF2-40B4-BE49-F238E27FC236}">
                <a16:creationId xmlns:a16="http://schemas.microsoft.com/office/drawing/2014/main" id="{1402FE3B-7675-29EE-0A14-60BF56A897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6369964" y="4985317"/>
            <a:ext cx="571949" cy="571949"/>
          </a:xfrm>
          <a:prstGeom prst="rect">
            <a:avLst/>
          </a:prstGeom>
        </p:spPr>
      </p:pic>
      <p:pic>
        <p:nvPicPr>
          <p:cNvPr id="122" name="Graphic 121" descr="Confused person with solid fill">
            <a:extLst>
              <a:ext uri="{FF2B5EF4-FFF2-40B4-BE49-F238E27FC236}">
                <a16:creationId xmlns:a16="http://schemas.microsoft.com/office/drawing/2014/main" id="{A6742CAC-CE0E-C5FB-FF1A-C494D67CFD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4509419" y="5252152"/>
            <a:ext cx="571949" cy="571949"/>
          </a:xfrm>
          <a:prstGeom prst="rect">
            <a:avLst/>
          </a:prstGeom>
        </p:spPr>
      </p:pic>
      <p:pic>
        <p:nvPicPr>
          <p:cNvPr id="123" name="Graphic 122" descr="Woman with solid fill">
            <a:extLst>
              <a:ext uri="{FF2B5EF4-FFF2-40B4-BE49-F238E27FC236}">
                <a16:creationId xmlns:a16="http://schemas.microsoft.com/office/drawing/2014/main" id="{1574D149-6BBE-CF5B-229E-18A2CA9AE0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5496124" y="5197357"/>
            <a:ext cx="571949" cy="571949"/>
          </a:xfrm>
          <a:prstGeom prst="rect">
            <a:avLst/>
          </a:prstGeom>
        </p:spPr>
      </p:pic>
      <p:pic>
        <p:nvPicPr>
          <p:cNvPr id="124" name="Graphic 123" descr="Confused person with solid fill">
            <a:extLst>
              <a:ext uri="{FF2B5EF4-FFF2-40B4-BE49-F238E27FC236}">
                <a16:creationId xmlns:a16="http://schemas.microsoft.com/office/drawing/2014/main" id="{550026D8-FE8F-C7D0-418B-FFE2E483E2E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5210149" y="5327515"/>
            <a:ext cx="571949" cy="571949"/>
          </a:xfrm>
          <a:prstGeom prst="rect">
            <a:avLst/>
          </a:prstGeom>
        </p:spPr>
      </p:pic>
      <p:pic>
        <p:nvPicPr>
          <p:cNvPr id="125" name="Graphic 124" descr="Woman with solid fill">
            <a:extLst>
              <a:ext uri="{FF2B5EF4-FFF2-40B4-BE49-F238E27FC236}">
                <a16:creationId xmlns:a16="http://schemas.microsoft.com/office/drawing/2014/main" id="{62C97068-48AA-EC59-3FB3-FCC6312832D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4873277" y="5340528"/>
            <a:ext cx="571949" cy="571949"/>
          </a:xfrm>
          <a:prstGeom prst="rect">
            <a:avLst/>
          </a:prstGeom>
        </p:spPr>
      </p:pic>
      <p:pic>
        <p:nvPicPr>
          <p:cNvPr id="2" name="Graphic 1" descr="Confused person with solid fill">
            <a:extLst>
              <a:ext uri="{FF2B5EF4-FFF2-40B4-BE49-F238E27FC236}">
                <a16:creationId xmlns:a16="http://schemas.microsoft.com/office/drawing/2014/main" id="{0904E8A1-47D9-4BA9-AB1F-9019FB4541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81568" y="5271292"/>
            <a:ext cx="571949" cy="571949"/>
          </a:xfrm>
          <a:prstGeom prst="rect">
            <a:avLst/>
          </a:prstGeom>
        </p:spPr>
      </p:pic>
      <p:pic>
        <p:nvPicPr>
          <p:cNvPr id="3" name="Graphic 2" descr="Woman with solid fill">
            <a:extLst>
              <a:ext uri="{FF2B5EF4-FFF2-40B4-BE49-F238E27FC236}">
                <a16:creationId xmlns:a16="http://schemas.microsoft.com/office/drawing/2014/main" id="{C2D5D392-1019-0F66-2A26-9AB4B5258A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2168272" y="5216497"/>
            <a:ext cx="571949" cy="571949"/>
          </a:xfrm>
          <a:prstGeom prst="rect">
            <a:avLst/>
          </a:prstGeom>
        </p:spPr>
      </p:pic>
      <p:pic>
        <p:nvPicPr>
          <p:cNvPr id="4" name="Graphic 3" descr="Confused person with solid fill">
            <a:extLst>
              <a:ext uri="{FF2B5EF4-FFF2-40B4-BE49-F238E27FC236}">
                <a16:creationId xmlns:a16="http://schemas.microsoft.com/office/drawing/2014/main" id="{BA8BD8EF-F61A-F9A7-67F8-2D157A690D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861080" y="5359667"/>
            <a:ext cx="571949" cy="571949"/>
          </a:xfrm>
          <a:prstGeom prst="rect">
            <a:avLst/>
          </a:prstGeom>
        </p:spPr>
      </p:pic>
      <p:pic>
        <p:nvPicPr>
          <p:cNvPr id="5" name="Graphic 4" descr="Woman with solid fill">
            <a:extLst>
              <a:ext uri="{FF2B5EF4-FFF2-40B4-BE49-F238E27FC236}">
                <a16:creationId xmlns:a16="http://schemas.microsoft.com/office/drawing/2014/main" id="{EA573B3E-5D2F-E076-F0F5-A709EDAD4AA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1529302" y="5327515"/>
            <a:ext cx="571949" cy="571949"/>
          </a:xfrm>
          <a:prstGeom prst="rect">
            <a:avLst/>
          </a:prstGeom>
        </p:spPr>
      </p:pic>
      <p:pic>
        <p:nvPicPr>
          <p:cNvPr id="15" name="Graphic 14" descr="Confused person with solid fill">
            <a:extLst>
              <a:ext uri="{FF2B5EF4-FFF2-40B4-BE49-F238E27FC236}">
                <a16:creationId xmlns:a16="http://schemas.microsoft.com/office/drawing/2014/main" id="{D6C0AE5C-EF50-54FE-E7B6-116D1BF55A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288041" y="2886136"/>
            <a:ext cx="571949" cy="571949"/>
          </a:xfrm>
          <a:prstGeom prst="rect">
            <a:avLst/>
          </a:prstGeom>
        </p:spPr>
      </p:pic>
      <p:pic>
        <p:nvPicPr>
          <p:cNvPr id="16" name="Graphic 15" descr="Woman with solid fill">
            <a:extLst>
              <a:ext uri="{FF2B5EF4-FFF2-40B4-BE49-F238E27FC236}">
                <a16:creationId xmlns:a16="http://schemas.microsoft.com/office/drawing/2014/main" id="{72BA504F-06DD-99F0-63FD-121745B2EA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274746" y="2831341"/>
            <a:ext cx="571949" cy="571949"/>
          </a:xfrm>
          <a:prstGeom prst="rect">
            <a:avLst/>
          </a:prstGeom>
        </p:spPr>
      </p:pic>
      <p:pic>
        <p:nvPicPr>
          <p:cNvPr id="17" name="Graphic 16" descr="Confused person with solid fill">
            <a:extLst>
              <a:ext uri="{FF2B5EF4-FFF2-40B4-BE49-F238E27FC236}">
                <a16:creationId xmlns:a16="http://schemas.microsoft.com/office/drawing/2014/main" id="{4EFE93B6-179F-3AB2-CB1C-C8218F5494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949444" y="2963717"/>
            <a:ext cx="571949" cy="571949"/>
          </a:xfrm>
          <a:prstGeom prst="rect">
            <a:avLst/>
          </a:prstGeom>
        </p:spPr>
      </p:pic>
      <p:pic>
        <p:nvPicPr>
          <p:cNvPr id="18" name="Graphic 17" descr="Woman with solid fill">
            <a:extLst>
              <a:ext uri="{FF2B5EF4-FFF2-40B4-BE49-F238E27FC236}">
                <a16:creationId xmlns:a16="http://schemas.microsoft.com/office/drawing/2014/main" id="{35946427-AB8F-4A84-AC55-3AF9B83FCF5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635776" y="2942359"/>
            <a:ext cx="571949" cy="571949"/>
          </a:xfrm>
          <a:prstGeom prst="rect">
            <a:avLst/>
          </a:prstGeom>
        </p:spPr>
      </p:pic>
      <p:pic>
        <p:nvPicPr>
          <p:cNvPr id="19" name="Graphic 18" descr="Confused person with solid fill">
            <a:extLst>
              <a:ext uri="{FF2B5EF4-FFF2-40B4-BE49-F238E27FC236}">
                <a16:creationId xmlns:a16="http://schemas.microsoft.com/office/drawing/2014/main" id="{F2CCDBC2-6E6A-BE6C-6B50-1858D21261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471668" y="4313163"/>
            <a:ext cx="571949" cy="571949"/>
          </a:xfrm>
          <a:prstGeom prst="rect">
            <a:avLst/>
          </a:prstGeom>
        </p:spPr>
      </p:pic>
      <p:pic>
        <p:nvPicPr>
          <p:cNvPr id="20" name="Graphic 19" descr="Confused person with solid fill">
            <a:extLst>
              <a:ext uri="{FF2B5EF4-FFF2-40B4-BE49-F238E27FC236}">
                <a16:creationId xmlns:a16="http://schemas.microsoft.com/office/drawing/2014/main" id="{8EFCF443-4799-A69F-59BF-980BFD11B5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151180" y="4401538"/>
            <a:ext cx="571949" cy="571949"/>
          </a:xfrm>
          <a:prstGeom prst="rect">
            <a:avLst/>
          </a:prstGeom>
        </p:spPr>
      </p:pic>
      <p:pic>
        <p:nvPicPr>
          <p:cNvPr id="21" name="Graphic 20" descr="Woman with solid fill">
            <a:extLst>
              <a:ext uri="{FF2B5EF4-FFF2-40B4-BE49-F238E27FC236}">
                <a16:creationId xmlns:a16="http://schemas.microsoft.com/office/drawing/2014/main" id="{D5A5F730-5E6E-4382-4C15-E14FC0CB849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819403" y="4369386"/>
            <a:ext cx="571949" cy="571949"/>
          </a:xfrm>
          <a:prstGeom prst="rect">
            <a:avLst/>
          </a:prstGeom>
        </p:spPr>
      </p:pic>
      <p:pic>
        <p:nvPicPr>
          <p:cNvPr id="22" name="Graphic 21" descr="Woman with solid fill">
            <a:extLst>
              <a:ext uri="{FF2B5EF4-FFF2-40B4-BE49-F238E27FC236}">
                <a16:creationId xmlns:a16="http://schemas.microsoft.com/office/drawing/2014/main" id="{3451543C-A900-8D3A-B219-5F16D6887E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507705" y="4401538"/>
            <a:ext cx="571949" cy="571949"/>
          </a:xfrm>
          <a:prstGeom prst="rect">
            <a:avLst/>
          </a:prstGeom>
        </p:spPr>
      </p:pic>
      <p:sp>
        <p:nvSpPr>
          <p:cNvPr id="23" name="TextBox 22">
            <a:extLst>
              <a:ext uri="{FF2B5EF4-FFF2-40B4-BE49-F238E27FC236}">
                <a16:creationId xmlns:a16="http://schemas.microsoft.com/office/drawing/2014/main" id="{7501CC90-C1D6-631C-7E2B-4D8C8B3542F4}"/>
              </a:ext>
            </a:extLst>
          </p:cNvPr>
          <p:cNvSpPr txBox="1"/>
          <p:nvPr/>
        </p:nvSpPr>
        <p:spPr>
          <a:xfrm>
            <a:off x="2254206" y="2920101"/>
            <a:ext cx="4394744" cy="784830"/>
          </a:xfrm>
          <a:prstGeom prst="rect">
            <a:avLst/>
          </a:prstGeom>
          <a:noFill/>
        </p:spPr>
        <p:txBody>
          <a:bodyPr wrap="square" rtlCol="0">
            <a:spAutoFit/>
          </a:bodyPr>
          <a:lstStyle/>
          <a:p>
            <a:pPr algn="ctr"/>
            <a:r>
              <a:rPr lang="en-US" sz="2250" dirty="0">
                <a:solidFill>
                  <a:schemeClr val="tx2"/>
                </a:solidFill>
                <a:latin typeface="Source Sans Pro" panose="020B0503030403020204" pitchFamily="34" charset="0"/>
                <a:ea typeface="Source Sans Pro" panose="020B0503030403020204" pitchFamily="34" charset="0"/>
              </a:rPr>
              <a:t>10 </a:t>
            </a:r>
            <a:r>
              <a:rPr lang="en-US" sz="2250" dirty="0" err="1">
                <a:solidFill>
                  <a:schemeClr val="tx2"/>
                </a:solidFill>
                <a:latin typeface="Source Sans Pro" panose="020B0503030403020204" pitchFamily="34" charset="0"/>
                <a:ea typeface="Source Sans Pro" panose="020B0503030403020204" pitchFamily="34" charset="0"/>
              </a:rPr>
              <a:t>menit</a:t>
            </a:r>
            <a:r>
              <a:rPr lang="en-US" sz="2250" dirty="0">
                <a:solidFill>
                  <a:schemeClr val="tx2"/>
                </a:solidFill>
                <a:latin typeface="Source Sans Pro" panose="020B0503030403020204" pitchFamily="34" charset="0"/>
                <a:ea typeface="Source Sans Pro" panose="020B0503030403020204" pitchFamily="34" charset="0"/>
              </a:rPr>
              <a:t> </a:t>
            </a:r>
            <a:r>
              <a:rPr lang="en-US" sz="2250" dirty="0" err="1">
                <a:solidFill>
                  <a:schemeClr val="tx2"/>
                </a:solidFill>
                <a:latin typeface="Source Sans Pro" panose="020B0503030403020204" pitchFamily="34" charset="0"/>
                <a:ea typeface="Source Sans Pro" panose="020B0503030403020204" pitchFamily="34" charset="0"/>
              </a:rPr>
              <a:t>untuk</a:t>
            </a:r>
            <a:r>
              <a:rPr lang="en-US" sz="2250" dirty="0">
                <a:solidFill>
                  <a:schemeClr val="tx2"/>
                </a:solidFill>
                <a:latin typeface="Source Sans Pro" panose="020B0503030403020204" pitchFamily="34" charset="0"/>
                <a:ea typeface="Source Sans Pro" panose="020B0503030403020204" pitchFamily="34" charset="0"/>
              </a:rPr>
              <a:t> </a:t>
            </a:r>
            <a:r>
              <a:rPr lang="en-US" sz="2250" dirty="0" err="1">
                <a:solidFill>
                  <a:schemeClr val="tx2"/>
                </a:solidFill>
                <a:latin typeface="Source Sans Pro" panose="020B0503030403020204" pitchFamily="34" charset="0"/>
                <a:ea typeface="Source Sans Pro" panose="020B0503030403020204" pitchFamily="34" charset="0"/>
              </a:rPr>
              <a:t>mempresentasikan</a:t>
            </a:r>
            <a:r>
              <a:rPr lang="en-US" sz="2250" dirty="0">
                <a:solidFill>
                  <a:schemeClr val="tx2"/>
                </a:solidFill>
                <a:latin typeface="Source Sans Pro" panose="020B0503030403020204" pitchFamily="34" charset="0"/>
                <a:ea typeface="Source Sans Pro" panose="020B0503030403020204" pitchFamily="34" charset="0"/>
              </a:rPr>
              <a:t> ide SSP Anda </a:t>
            </a:r>
            <a:r>
              <a:rPr lang="en-US" sz="2250" dirty="0" err="1">
                <a:solidFill>
                  <a:schemeClr val="tx2"/>
                </a:solidFill>
                <a:latin typeface="Source Sans Pro" panose="020B0503030403020204" pitchFamily="34" charset="0"/>
                <a:ea typeface="Source Sans Pro" panose="020B0503030403020204" pitchFamily="34" charset="0"/>
              </a:rPr>
              <a:t>kepada</a:t>
            </a:r>
            <a:r>
              <a:rPr lang="en-US" sz="2250" dirty="0">
                <a:solidFill>
                  <a:schemeClr val="tx2"/>
                </a:solidFill>
                <a:latin typeface="Source Sans Pro" panose="020B0503030403020204" pitchFamily="34" charset="0"/>
                <a:ea typeface="Source Sans Pro" panose="020B0503030403020204" pitchFamily="34" charset="0"/>
              </a:rPr>
              <a:t> </a:t>
            </a:r>
            <a:r>
              <a:rPr lang="en-US" sz="2250" dirty="0" err="1">
                <a:solidFill>
                  <a:schemeClr val="tx2"/>
                </a:solidFill>
                <a:latin typeface="Source Sans Pro" panose="020B0503030403020204" pitchFamily="34" charset="0"/>
                <a:ea typeface="Source Sans Pro" panose="020B0503030403020204" pitchFamily="34" charset="0"/>
              </a:rPr>
              <a:t>peserta</a:t>
            </a:r>
            <a:r>
              <a:rPr lang="en-US" sz="2250" dirty="0">
                <a:solidFill>
                  <a:schemeClr val="tx2"/>
                </a:solidFill>
                <a:latin typeface="Source Sans Pro" panose="020B0503030403020204" pitchFamily="34" charset="0"/>
                <a:ea typeface="Source Sans Pro" panose="020B0503030403020204" pitchFamily="34" charset="0"/>
              </a:rPr>
              <a:t> lain</a:t>
            </a:r>
          </a:p>
        </p:txBody>
      </p:sp>
      <p:sp>
        <p:nvSpPr>
          <p:cNvPr id="27" name="TextBox 26">
            <a:extLst>
              <a:ext uri="{FF2B5EF4-FFF2-40B4-BE49-F238E27FC236}">
                <a16:creationId xmlns:a16="http://schemas.microsoft.com/office/drawing/2014/main" id="{4039B9CA-9F64-42AB-A188-EFC841FA4620}"/>
              </a:ext>
            </a:extLst>
          </p:cNvPr>
          <p:cNvSpPr txBox="1"/>
          <p:nvPr/>
        </p:nvSpPr>
        <p:spPr>
          <a:xfrm>
            <a:off x="2224632" y="3954735"/>
            <a:ext cx="4394744" cy="784830"/>
          </a:xfrm>
          <a:prstGeom prst="rect">
            <a:avLst/>
          </a:prstGeom>
          <a:noFill/>
        </p:spPr>
        <p:txBody>
          <a:bodyPr wrap="square" rtlCol="0">
            <a:spAutoFit/>
          </a:bodyPr>
          <a:lstStyle/>
          <a:p>
            <a:pPr algn="ctr"/>
            <a:r>
              <a:rPr lang="en-US" sz="2250" dirty="0" err="1">
                <a:solidFill>
                  <a:schemeClr val="tx2"/>
                </a:solidFill>
                <a:latin typeface="Source Sans Pro" panose="020B0503030403020204" pitchFamily="34" charset="0"/>
                <a:ea typeface="Source Sans Pro" panose="020B0503030403020204" pitchFamily="34" charset="0"/>
              </a:rPr>
              <a:t>Peserta</a:t>
            </a:r>
            <a:r>
              <a:rPr lang="en-US" sz="2250" dirty="0">
                <a:solidFill>
                  <a:schemeClr val="tx2"/>
                </a:solidFill>
                <a:latin typeface="Source Sans Pro" panose="020B0503030403020204" pitchFamily="34" charset="0"/>
                <a:ea typeface="Source Sans Pro" panose="020B0503030403020204" pitchFamily="34" charset="0"/>
              </a:rPr>
              <a:t> </a:t>
            </a:r>
            <a:r>
              <a:rPr lang="en-US" sz="2250" dirty="0" err="1">
                <a:solidFill>
                  <a:schemeClr val="tx2"/>
                </a:solidFill>
                <a:latin typeface="Source Sans Pro" panose="020B0503030403020204" pitchFamily="34" charset="0"/>
                <a:ea typeface="Source Sans Pro" panose="020B0503030403020204" pitchFamily="34" charset="0"/>
              </a:rPr>
              <a:t>lainnya</a:t>
            </a:r>
            <a:r>
              <a:rPr lang="en-US" sz="2250" dirty="0">
                <a:solidFill>
                  <a:schemeClr val="tx2"/>
                </a:solidFill>
                <a:latin typeface="Source Sans Pro" panose="020B0503030403020204" pitchFamily="34" charset="0"/>
                <a:ea typeface="Source Sans Pro" panose="020B0503030403020204" pitchFamily="34" charset="0"/>
              </a:rPr>
              <a:t> </a:t>
            </a:r>
            <a:r>
              <a:rPr lang="en-US" sz="2250" dirty="0" err="1">
                <a:solidFill>
                  <a:schemeClr val="tx2"/>
                </a:solidFill>
                <a:latin typeface="Source Sans Pro" panose="020B0503030403020204" pitchFamily="34" charset="0"/>
                <a:ea typeface="Source Sans Pro" panose="020B0503030403020204" pitchFamily="34" charset="0"/>
              </a:rPr>
              <a:t>dapat</a:t>
            </a:r>
            <a:r>
              <a:rPr lang="en-US" sz="2250" dirty="0">
                <a:solidFill>
                  <a:schemeClr val="tx2"/>
                </a:solidFill>
                <a:latin typeface="Source Sans Pro" panose="020B0503030403020204" pitchFamily="34" charset="0"/>
                <a:ea typeface="Source Sans Pro" panose="020B0503030403020204" pitchFamily="34" charset="0"/>
              </a:rPr>
              <a:t> </a:t>
            </a:r>
            <a:r>
              <a:rPr lang="en-US" sz="2250" dirty="0" err="1">
                <a:solidFill>
                  <a:schemeClr val="tx2"/>
                </a:solidFill>
                <a:latin typeface="Source Sans Pro" panose="020B0503030403020204" pitchFamily="34" charset="0"/>
                <a:ea typeface="Source Sans Pro" panose="020B0503030403020204" pitchFamily="34" charset="0"/>
              </a:rPr>
              <a:t>dengan</a:t>
            </a:r>
            <a:r>
              <a:rPr lang="en-US" sz="2250" dirty="0">
                <a:solidFill>
                  <a:schemeClr val="tx2"/>
                </a:solidFill>
                <a:latin typeface="Source Sans Pro" panose="020B0503030403020204" pitchFamily="34" charset="0"/>
                <a:ea typeface="Source Sans Pro" panose="020B0503030403020204" pitchFamily="34" charset="0"/>
              </a:rPr>
              <a:t> </a:t>
            </a:r>
            <a:r>
              <a:rPr lang="en-US" sz="2250" dirty="0" err="1">
                <a:solidFill>
                  <a:schemeClr val="tx2"/>
                </a:solidFill>
                <a:latin typeface="Source Sans Pro" panose="020B0503030403020204" pitchFamily="34" charset="0"/>
                <a:ea typeface="Source Sans Pro" panose="020B0503030403020204" pitchFamily="34" charset="0"/>
              </a:rPr>
              <a:t>bebas</a:t>
            </a:r>
            <a:r>
              <a:rPr lang="en-US" sz="2250" dirty="0">
                <a:solidFill>
                  <a:schemeClr val="tx2"/>
                </a:solidFill>
                <a:latin typeface="Source Sans Pro" panose="020B0503030403020204" pitchFamily="34" charset="0"/>
                <a:ea typeface="Source Sans Pro" panose="020B0503030403020204" pitchFamily="34" charset="0"/>
              </a:rPr>
              <a:t> </a:t>
            </a:r>
            <a:r>
              <a:rPr lang="en-US" sz="2250" dirty="0" err="1">
                <a:solidFill>
                  <a:schemeClr val="tx2"/>
                </a:solidFill>
                <a:latin typeface="Source Sans Pro" panose="020B0503030403020204" pitchFamily="34" charset="0"/>
                <a:ea typeface="Source Sans Pro" panose="020B0503030403020204" pitchFamily="34" charset="0"/>
              </a:rPr>
              <a:t>mengunjungi</a:t>
            </a:r>
            <a:r>
              <a:rPr lang="en-US" sz="2250" dirty="0">
                <a:solidFill>
                  <a:schemeClr val="tx2"/>
                </a:solidFill>
                <a:latin typeface="Source Sans Pro" panose="020B0503030403020204" pitchFamily="34" charset="0"/>
                <a:ea typeface="Source Sans Pro" panose="020B0503030403020204" pitchFamily="34" charset="0"/>
              </a:rPr>
              <a:t> stand lain</a:t>
            </a:r>
          </a:p>
        </p:txBody>
      </p:sp>
      <p:sp>
        <p:nvSpPr>
          <p:cNvPr id="6" name="Title 1">
            <a:extLst>
              <a:ext uri="{FF2B5EF4-FFF2-40B4-BE49-F238E27FC236}">
                <a16:creationId xmlns:a16="http://schemas.microsoft.com/office/drawing/2014/main" id="{7AB347EA-1756-C2A2-7500-30D2194634C0}"/>
              </a:ext>
            </a:extLst>
          </p:cNvPr>
          <p:cNvSpPr txBox="1">
            <a:spLocks/>
          </p:cNvSpPr>
          <p:nvPr/>
        </p:nvSpPr>
        <p:spPr>
          <a:xfrm>
            <a:off x="1488907" y="288370"/>
            <a:ext cx="4007216" cy="69522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a:solidFill>
                  <a:srgbClr val="1D9879"/>
                </a:solidFill>
                <a:latin typeface="Source Sans Pro" panose="020B0503030403020204" pitchFamily="34" charset="0"/>
                <a:ea typeface="Source Sans Pro" panose="020B0503030403020204" pitchFamily="34" charset="0"/>
              </a:rPr>
              <a:t>Marketplace</a:t>
            </a:r>
            <a:endParaRPr lang="en-US" sz="2600" dirty="0">
              <a:solidFill>
                <a:srgbClr val="1D9879"/>
              </a:solidFill>
              <a:latin typeface="Source Sans Pro" panose="020B0503030403020204" pitchFamily="34" charset="0"/>
              <a:ea typeface="Source Sans Pro" panose="020B0503030403020204" pitchFamily="34" charset="0"/>
            </a:endParaRPr>
          </a:p>
        </p:txBody>
      </p:sp>
      <p:sp>
        <p:nvSpPr>
          <p:cNvPr id="11" name="Rounded Rectangle 10">
            <a:extLst>
              <a:ext uri="{FF2B5EF4-FFF2-40B4-BE49-F238E27FC236}">
                <a16:creationId xmlns:a16="http://schemas.microsoft.com/office/drawing/2014/main" id="{9D78B698-1DB9-F67E-09FD-766FB5F1BF47}"/>
              </a:ext>
            </a:extLst>
          </p:cNvPr>
          <p:cNvSpPr/>
          <p:nvPr/>
        </p:nvSpPr>
        <p:spPr>
          <a:xfrm>
            <a:off x="575988" y="239354"/>
            <a:ext cx="902230" cy="877325"/>
          </a:xfrm>
          <a:prstGeom prst="roundRect">
            <a:avLst/>
          </a:prstGeom>
          <a:solidFill>
            <a:srgbClr val="1D98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6</a:t>
            </a:r>
          </a:p>
        </p:txBody>
      </p:sp>
    </p:spTree>
    <p:extLst>
      <p:ext uri="{BB962C8B-B14F-4D97-AF65-F5344CB8AC3E}">
        <p14:creationId xmlns:p14="http://schemas.microsoft.com/office/powerpoint/2010/main" val="72998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312 0.02825 L -0.14011 0.5419 " pathEditMode="relative" rAng="0" ptsTypes="AA">
                                      <p:cBhvr>
                                        <p:cTn id="6" dur="2000" fill="hold"/>
                                        <p:tgtEl>
                                          <p:spTgt spid="73"/>
                                        </p:tgtEl>
                                        <p:attrNameLst>
                                          <p:attrName>ppt_x</p:attrName>
                                          <p:attrName>ppt_y</p:attrName>
                                        </p:attrNameLst>
                                      </p:cBhvr>
                                      <p:rCtr x="-7161" y="25671"/>
                                    </p:animMotion>
                                  </p:childTnLst>
                                </p:cTn>
                              </p:par>
                              <p:par>
                                <p:cTn id="7" presetID="0" presetClass="path" presetSubtype="0" accel="50000" decel="50000" fill="hold" nodeType="withEffect">
                                  <p:stCondLst>
                                    <p:cond delay="0"/>
                                  </p:stCondLst>
                                  <p:childTnLst>
                                    <p:animMotion origin="layout" path="M -0.00521 0.03241 L 0.17448 0.54491 " pathEditMode="relative" rAng="0" ptsTypes="AA">
                                      <p:cBhvr>
                                        <p:cTn id="8" dur="2000" fill="hold"/>
                                        <p:tgtEl>
                                          <p:spTgt spid="75"/>
                                        </p:tgtEl>
                                        <p:attrNameLst>
                                          <p:attrName>ppt_x</p:attrName>
                                          <p:attrName>ppt_y</p:attrName>
                                        </p:attrNameLst>
                                      </p:cBhvr>
                                      <p:rCtr x="8984" y="25625"/>
                                    </p:animMotion>
                                  </p:childTnLst>
                                </p:cTn>
                              </p:par>
                              <p:par>
                                <p:cTn id="9" presetID="0" presetClass="path" presetSubtype="0" accel="50000" decel="50000" fill="hold" nodeType="withEffect">
                                  <p:stCondLst>
                                    <p:cond delay="0"/>
                                  </p:stCondLst>
                                  <p:childTnLst>
                                    <p:animMotion origin="layout" path="M 0.00755 0.03472 L 0.38685 0.40972 " pathEditMode="relative" rAng="0" ptsTypes="AA">
                                      <p:cBhvr>
                                        <p:cTn id="10" dur="2000" fill="hold"/>
                                        <p:tgtEl>
                                          <p:spTgt spid="76"/>
                                        </p:tgtEl>
                                        <p:attrNameLst>
                                          <p:attrName>ppt_x</p:attrName>
                                          <p:attrName>ppt_y</p:attrName>
                                        </p:attrNameLst>
                                      </p:cBhvr>
                                      <p:rCtr x="18958" y="18750"/>
                                    </p:animMotion>
                                  </p:childTnLst>
                                </p:cTn>
                              </p:par>
                              <p:par>
                                <p:cTn id="11" presetID="0" presetClass="path" presetSubtype="0" accel="50000" decel="50000" fill="hold" nodeType="withEffect">
                                  <p:stCondLst>
                                    <p:cond delay="0"/>
                                  </p:stCondLst>
                                  <p:childTnLst>
                                    <p:animMotion origin="layout" path="M -0.00208 0.03426 L -0.26562 0.33611 " pathEditMode="relative" rAng="0" ptsTypes="AA">
                                      <p:cBhvr>
                                        <p:cTn id="12" dur="2000" fill="hold"/>
                                        <p:tgtEl>
                                          <p:spTgt spid="72"/>
                                        </p:tgtEl>
                                        <p:attrNameLst>
                                          <p:attrName>ppt_x</p:attrName>
                                          <p:attrName>ppt_y</p:attrName>
                                        </p:attrNameLst>
                                      </p:cBhvr>
                                      <p:rCtr x="-13177" y="15093"/>
                                    </p:animMotion>
                                  </p:childTnLst>
                                </p:cTn>
                              </p:par>
                              <p:par>
                                <p:cTn id="13" presetID="0" presetClass="path" presetSubtype="0" accel="50000" decel="50000" fill="hold" nodeType="withEffect">
                                  <p:stCondLst>
                                    <p:cond delay="0"/>
                                  </p:stCondLst>
                                  <p:childTnLst>
                                    <p:animMotion origin="layout" path="M 0.00313 0.02824 L -0.05221 0.32592 " pathEditMode="relative" rAng="0" ptsTypes="AA">
                                      <p:cBhvr>
                                        <p:cTn id="14" dur="2000" fill="hold"/>
                                        <p:tgtEl>
                                          <p:spTgt spid="109"/>
                                        </p:tgtEl>
                                        <p:attrNameLst>
                                          <p:attrName>ppt_x</p:attrName>
                                          <p:attrName>ppt_y</p:attrName>
                                        </p:attrNameLst>
                                      </p:cBhvr>
                                      <p:rCtr x="-2773" y="14884"/>
                                    </p:animMotion>
                                  </p:childTnLst>
                                </p:cTn>
                              </p:par>
                              <p:par>
                                <p:cTn id="15" presetID="0" presetClass="path" presetSubtype="0" accel="50000" decel="50000" fill="hold" nodeType="withEffect">
                                  <p:stCondLst>
                                    <p:cond delay="0"/>
                                  </p:stCondLst>
                                  <p:childTnLst>
                                    <p:animMotion origin="layout" path="M 1.45833E-6 2.96296E-6 L -0.17748 0.37546 " pathEditMode="relative" rAng="0" ptsTypes="AA">
                                      <p:cBhvr>
                                        <p:cTn id="16" dur="2000" fill="hold"/>
                                        <p:tgtEl>
                                          <p:spTgt spid="111"/>
                                        </p:tgtEl>
                                        <p:attrNameLst>
                                          <p:attrName>ppt_x</p:attrName>
                                          <p:attrName>ppt_y</p:attrName>
                                        </p:attrNameLst>
                                      </p:cBhvr>
                                      <p:rCtr x="-8880" y="18773"/>
                                    </p:animMotion>
                                  </p:childTnLst>
                                </p:cTn>
                              </p:par>
                              <p:par>
                                <p:cTn id="17" presetID="0" presetClass="path" presetSubtype="0" accel="50000" decel="50000" fill="hold" nodeType="withEffect">
                                  <p:stCondLst>
                                    <p:cond delay="0"/>
                                  </p:stCondLst>
                                  <p:childTnLst>
                                    <p:animMotion origin="layout" path="M 0.00755 0.03472 L -0.67253 0.24745 " pathEditMode="relative" rAng="0" ptsTypes="AA">
                                      <p:cBhvr>
                                        <p:cTn id="18" dur="2000" fill="hold"/>
                                        <p:tgtEl>
                                          <p:spTgt spid="112"/>
                                        </p:tgtEl>
                                        <p:attrNameLst>
                                          <p:attrName>ppt_x</p:attrName>
                                          <p:attrName>ppt_y</p:attrName>
                                        </p:attrNameLst>
                                      </p:cBhvr>
                                      <p:rCtr x="-34010" y="10625"/>
                                    </p:animMotion>
                                  </p:childTnLst>
                                </p:cTn>
                              </p:par>
                              <p:par>
                                <p:cTn id="19" presetID="0" presetClass="path" presetSubtype="0" accel="50000" decel="50000" fill="hold" nodeType="withEffect">
                                  <p:stCondLst>
                                    <p:cond delay="0"/>
                                  </p:stCondLst>
                                  <p:childTnLst>
                                    <p:animMotion origin="layout" path="M 0.00898 0.07638 L -0.65339 0.3581 " pathEditMode="relative" rAng="0" ptsTypes="AA">
                                      <p:cBhvr>
                                        <p:cTn id="20" dur="2000" fill="hold"/>
                                        <p:tgtEl>
                                          <p:spTgt spid="108"/>
                                        </p:tgtEl>
                                        <p:attrNameLst>
                                          <p:attrName>ppt_x</p:attrName>
                                          <p:attrName>ppt_y</p:attrName>
                                        </p:attrNameLst>
                                      </p:cBhvr>
                                      <p:rCtr x="-33125" y="14074"/>
                                    </p:animMotion>
                                  </p:childTnLst>
                                </p:cTn>
                              </p:par>
                              <p:par>
                                <p:cTn id="21" presetID="0" presetClass="path" presetSubtype="0" accel="50000" decel="50000" fill="hold" nodeType="withEffect">
                                  <p:stCondLst>
                                    <p:cond delay="0"/>
                                  </p:stCondLst>
                                  <p:childTnLst>
                                    <p:animMotion origin="layout" path="M 0.00312 0.02824 L -0.18872 0.12547 " pathEditMode="relative" rAng="0" ptsTypes="AA">
                                      <p:cBhvr>
                                        <p:cTn id="22" dur="2000" fill="hold"/>
                                        <p:tgtEl>
                                          <p:spTgt spid="114"/>
                                        </p:tgtEl>
                                        <p:attrNameLst>
                                          <p:attrName>ppt_x</p:attrName>
                                          <p:attrName>ppt_y</p:attrName>
                                        </p:attrNameLst>
                                      </p:cBhvr>
                                      <p:rCtr x="-9601" y="4861"/>
                                    </p:animMotion>
                                  </p:childTnLst>
                                </p:cTn>
                              </p:par>
                              <p:par>
                                <p:cTn id="23" presetID="0" presetClass="path" presetSubtype="0" accel="50000" decel="50000" fill="hold" nodeType="withEffect">
                                  <p:stCondLst>
                                    <p:cond delay="0"/>
                                  </p:stCondLst>
                                  <p:childTnLst>
                                    <p:animMotion origin="layout" path="M 4.79167E-6 2.59259E-6 L -0.46277 -0.53496 " pathEditMode="relative" rAng="0" ptsTypes="AA">
                                      <p:cBhvr>
                                        <p:cTn id="24" dur="2000" fill="hold"/>
                                        <p:tgtEl>
                                          <p:spTgt spid="116"/>
                                        </p:tgtEl>
                                        <p:attrNameLst>
                                          <p:attrName>ppt_x</p:attrName>
                                          <p:attrName>ppt_y</p:attrName>
                                        </p:attrNameLst>
                                      </p:cBhvr>
                                      <p:rCtr x="-23138" y="-26759"/>
                                    </p:animMotion>
                                  </p:childTnLst>
                                </p:cTn>
                              </p:par>
                              <p:par>
                                <p:cTn id="25" presetID="0" presetClass="path" presetSubtype="0" accel="50000" decel="50000" fill="hold" nodeType="withEffect">
                                  <p:stCondLst>
                                    <p:cond delay="0"/>
                                  </p:stCondLst>
                                  <p:childTnLst>
                                    <p:animMotion origin="layout" path="M 0.00755 0.03472 L -0.49232 0.09167 " pathEditMode="relative" rAng="0" ptsTypes="AA">
                                      <p:cBhvr>
                                        <p:cTn id="26" dur="2000" fill="hold"/>
                                        <p:tgtEl>
                                          <p:spTgt spid="117"/>
                                        </p:tgtEl>
                                        <p:attrNameLst>
                                          <p:attrName>ppt_x</p:attrName>
                                          <p:attrName>ppt_y</p:attrName>
                                        </p:attrNameLst>
                                      </p:cBhvr>
                                      <p:rCtr x="-25000" y="2847"/>
                                    </p:animMotion>
                                  </p:childTnLst>
                                </p:cTn>
                              </p:par>
                              <p:par>
                                <p:cTn id="27" presetID="0" presetClass="path" presetSubtype="0" accel="50000" decel="50000" fill="hold" nodeType="withEffect">
                                  <p:stCondLst>
                                    <p:cond delay="0"/>
                                  </p:stCondLst>
                                  <p:childTnLst>
                                    <p:animMotion origin="layout" path="M -1.66667E-6 1.48148E-6 L -0.0875 0.14699 " pathEditMode="relative" rAng="0" ptsTypes="AA">
                                      <p:cBhvr>
                                        <p:cTn id="28" dur="2000" fill="hold"/>
                                        <p:tgtEl>
                                          <p:spTgt spid="113"/>
                                        </p:tgtEl>
                                        <p:attrNameLst>
                                          <p:attrName>ppt_x</p:attrName>
                                          <p:attrName>ppt_y</p:attrName>
                                        </p:attrNameLst>
                                      </p:cBhvr>
                                      <p:rCtr x="-4375" y="7338"/>
                                    </p:animMotion>
                                  </p:childTnLst>
                                </p:cTn>
                              </p:par>
                              <p:par>
                                <p:cTn id="29" presetID="0" presetClass="path" presetSubtype="0" accel="50000" decel="50000" fill="hold" nodeType="withEffect">
                                  <p:stCondLst>
                                    <p:cond delay="0"/>
                                  </p:stCondLst>
                                  <p:childTnLst>
                                    <p:animMotion origin="layout" path="M 0.00313 0.02824 L 0.1237 -0.57639 " pathEditMode="relative" rAng="0" ptsTypes="AA">
                                      <p:cBhvr>
                                        <p:cTn id="30" dur="2000" fill="hold"/>
                                        <p:tgtEl>
                                          <p:spTgt spid="123"/>
                                        </p:tgtEl>
                                        <p:attrNameLst>
                                          <p:attrName>ppt_x</p:attrName>
                                          <p:attrName>ppt_y</p:attrName>
                                        </p:attrNameLst>
                                      </p:cBhvr>
                                      <p:rCtr x="6029" y="-30231"/>
                                    </p:animMotion>
                                  </p:childTnLst>
                                </p:cTn>
                              </p:par>
                              <p:par>
                                <p:cTn id="31" presetID="0" presetClass="path" presetSubtype="0" accel="50000" decel="50000" fill="hold" nodeType="withEffect">
                                  <p:stCondLst>
                                    <p:cond delay="0"/>
                                  </p:stCondLst>
                                  <p:childTnLst>
                                    <p:animMotion origin="layout" path="M -1.66667E-6 1.48148E-6 L -0.1566 -0.58357 " pathEditMode="relative" rAng="0" ptsTypes="AA">
                                      <p:cBhvr>
                                        <p:cTn id="32" dur="2000" fill="hold"/>
                                        <p:tgtEl>
                                          <p:spTgt spid="124"/>
                                        </p:tgtEl>
                                        <p:attrNameLst>
                                          <p:attrName>ppt_x</p:attrName>
                                          <p:attrName>ppt_y</p:attrName>
                                        </p:attrNameLst>
                                      </p:cBhvr>
                                      <p:rCtr x="-7830" y="-29190"/>
                                    </p:animMotion>
                                  </p:childTnLst>
                                </p:cTn>
                              </p:par>
                              <p:par>
                                <p:cTn id="33" presetID="0" presetClass="path" presetSubtype="0" accel="50000" decel="50000" fill="hold" nodeType="withEffect">
                                  <p:stCondLst>
                                    <p:cond delay="0"/>
                                  </p:stCondLst>
                                  <p:childTnLst>
                                    <p:animMotion origin="layout" path="M 0.00755 0.03473 L -0.30052 -0.14166 " pathEditMode="relative" rAng="0" ptsTypes="AA">
                                      <p:cBhvr>
                                        <p:cTn id="34" dur="2000" fill="hold"/>
                                        <p:tgtEl>
                                          <p:spTgt spid="125"/>
                                        </p:tgtEl>
                                        <p:attrNameLst>
                                          <p:attrName>ppt_x</p:attrName>
                                          <p:attrName>ppt_y</p:attrName>
                                        </p:attrNameLst>
                                      </p:cBhvr>
                                      <p:rCtr x="-15404" y="-8819"/>
                                    </p:animMotion>
                                  </p:childTnLst>
                                </p:cTn>
                              </p:par>
                              <p:par>
                                <p:cTn id="35" presetID="0" presetClass="path" presetSubtype="0" accel="50000" decel="50000" fill="hold" nodeType="withEffect">
                                  <p:stCondLst>
                                    <p:cond delay="0"/>
                                  </p:stCondLst>
                                  <p:childTnLst>
                                    <p:animMotion origin="layout" path="M 1.04167E-6 -3.7037E-6 L -0.32917 -0.2243 " pathEditMode="relative" rAng="0" ptsTypes="AA">
                                      <p:cBhvr>
                                        <p:cTn id="36" dur="2000" fill="hold"/>
                                        <p:tgtEl>
                                          <p:spTgt spid="122"/>
                                        </p:tgtEl>
                                        <p:attrNameLst>
                                          <p:attrName>ppt_x</p:attrName>
                                          <p:attrName>ppt_y</p:attrName>
                                        </p:attrNameLst>
                                      </p:cBhvr>
                                      <p:rCtr x="-16458" y="-11227"/>
                                    </p:animMotion>
                                  </p:childTnLst>
                                </p:cTn>
                              </p:par>
                              <p:par>
                                <p:cTn id="37" presetID="0" presetClass="path" presetSubtype="0" accel="50000" decel="50000" fill="hold" nodeType="withEffect">
                                  <p:stCondLst>
                                    <p:cond delay="0"/>
                                  </p:stCondLst>
                                  <p:childTnLst>
                                    <p:animMotion origin="layout" path="M 0.00312 0.02824 L 0.1237 -0.57639 " pathEditMode="relative" rAng="0" ptsTypes="AA">
                                      <p:cBhvr>
                                        <p:cTn id="38" dur="2000" fill="hold"/>
                                        <p:tgtEl>
                                          <p:spTgt spid="3"/>
                                        </p:tgtEl>
                                        <p:attrNameLst>
                                          <p:attrName>ppt_x</p:attrName>
                                          <p:attrName>ppt_y</p:attrName>
                                        </p:attrNameLst>
                                      </p:cBhvr>
                                      <p:rCtr x="6029" y="-30231"/>
                                    </p:animMotion>
                                  </p:childTnLst>
                                </p:cTn>
                              </p:par>
                              <p:par>
                                <p:cTn id="39" presetID="0" presetClass="path" presetSubtype="0" accel="50000" decel="50000" fill="hold" nodeType="withEffect">
                                  <p:stCondLst>
                                    <p:cond delay="0"/>
                                  </p:stCondLst>
                                  <p:childTnLst>
                                    <p:animMotion origin="layout" path="M 4.375E-6 1.48148E-6 L -0.09245 -0.50671 " pathEditMode="relative" rAng="0" ptsTypes="AA">
                                      <p:cBhvr>
                                        <p:cTn id="40" dur="2000" fill="hold"/>
                                        <p:tgtEl>
                                          <p:spTgt spid="4"/>
                                        </p:tgtEl>
                                        <p:attrNameLst>
                                          <p:attrName>ppt_x</p:attrName>
                                          <p:attrName>ppt_y</p:attrName>
                                        </p:attrNameLst>
                                      </p:cBhvr>
                                      <p:rCtr x="-4622" y="-25347"/>
                                    </p:animMotion>
                                  </p:childTnLst>
                                </p:cTn>
                              </p:par>
                              <p:par>
                                <p:cTn id="41" presetID="0" presetClass="path" presetSubtype="0" accel="50000" decel="50000" fill="hold" nodeType="withEffect">
                                  <p:stCondLst>
                                    <p:cond delay="0"/>
                                  </p:stCondLst>
                                  <p:childTnLst>
                                    <p:animMotion origin="layout" path="M 0.00746 0.03472 L 0.10121 -0.50787 " pathEditMode="relative" rAng="0" ptsTypes="AA">
                                      <p:cBhvr>
                                        <p:cTn id="42" dur="2000" fill="hold"/>
                                        <p:tgtEl>
                                          <p:spTgt spid="5"/>
                                        </p:tgtEl>
                                        <p:attrNameLst>
                                          <p:attrName>ppt_x</p:attrName>
                                          <p:attrName>ppt_y</p:attrName>
                                        </p:attrNameLst>
                                      </p:cBhvr>
                                      <p:rCtr x="4688" y="-27130"/>
                                    </p:animMotion>
                                  </p:childTnLst>
                                </p:cTn>
                              </p:par>
                              <p:par>
                                <p:cTn id="43" presetID="0" presetClass="path" presetSubtype="0" accel="50000" decel="50000" fill="hold" nodeType="withEffect">
                                  <p:stCondLst>
                                    <p:cond delay="0"/>
                                  </p:stCondLst>
                                  <p:childTnLst>
                                    <p:animMotion origin="layout" path="M 3.33333E-6 2.59259E-6 L -0.07826 -0.16574 " pathEditMode="relative" rAng="0" ptsTypes="AA">
                                      <p:cBhvr>
                                        <p:cTn id="44" dur="2000" fill="hold"/>
                                        <p:tgtEl>
                                          <p:spTgt spid="2"/>
                                        </p:tgtEl>
                                        <p:attrNameLst>
                                          <p:attrName>ppt_x</p:attrName>
                                          <p:attrName>ppt_y</p:attrName>
                                        </p:attrNameLst>
                                      </p:cBhvr>
                                      <p:rCtr x="-3919" y="-8287"/>
                                    </p:animMotion>
                                  </p:childTnLst>
                                </p:cTn>
                              </p:par>
                              <p:par>
                                <p:cTn id="45" presetID="0" presetClass="path" presetSubtype="0" accel="50000" decel="50000" fill="hold" nodeType="withEffect">
                                  <p:stCondLst>
                                    <p:cond delay="0"/>
                                  </p:stCondLst>
                                  <p:childTnLst>
                                    <p:animMotion origin="layout" path="M 0.00312 0.02824 L 0.59392 -0.14097 " pathEditMode="relative" rAng="0" ptsTypes="AA">
                                      <p:cBhvr>
                                        <p:cTn id="46" dur="2000" fill="hold"/>
                                        <p:tgtEl>
                                          <p:spTgt spid="16"/>
                                        </p:tgtEl>
                                        <p:attrNameLst>
                                          <p:attrName>ppt_x</p:attrName>
                                          <p:attrName>ppt_y</p:attrName>
                                        </p:attrNameLst>
                                      </p:cBhvr>
                                      <p:rCtr x="29531" y="-8472"/>
                                    </p:animMotion>
                                  </p:childTnLst>
                                </p:cTn>
                              </p:par>
                              <p:par>
                                <p:cTn id="47" presetID="0" presetClass="path" presetSubtype="0" accel="50000" decel="50000" fill="hold" nodeType="withEffect">
                                  <p:stCondLst>
                                    <p:cond delay="0"/>
                                  </p:stCondLst>
                                  <p:childTnLst>
                                    <p:animMotion origin="layout" path="M 3.95833E-6 3.7037E-6 L 0.76119 -0.2338 " pathEditMode="relative" rAng="0" ptsTypes="AA">
                                      <p:cBhvr>
                                        <p:cTn id="48" dur="2000" fill="hold"/>
                                        <p:tgtEl>
                                          <p:spTgt spid="17"/>
                                        </p:tgtEl>
                                        <p:attrNameLst>
                                          <p:attrName>ppt_x</p:attrName>
                                          <p:attrName>ppt_y</p:attrName>
                                        </p:attrNameLst>
                                      </p:cBhvr>
                                      <p:rCtr x="38060" y="-11690"/>
                                    </p:animMotion>
                                  </p:childTnLst>
                                </p:cTn>
                              </p:par>
                              <p:par>
                                <p:cTn id="49" presetID="0" presetClass="path" presetSubtype="0" accel="50000" decel="50000" fill="hold" nodeType="withEffect">
                                  <p:stCondLst>
                                    <p:cond delay="0"/>
                                  </p:stCondLst>
                                  <p:childTnLst>
                                    <p:animMotion origin="layout" path="M 0.00747 0.03472 L 0.63803 -0.07801 " pathEditMode="relative" rAng="0" ptsTypes="AA">
                                      <p:cBhvr>
                                        <p:cTn id="50" dur="2000" fill="hold"/>
                                        <p:tgtEl>
                                          <p:spTgt spid="18"/>
                                        </p:tgtEl>
                                        <p:attrNameLst>
                                          <p:attrName>ppt_x</p:attrName>
                                          <p:attrName>ppt_y</p:attrName>
                                        </p:attrNameLst>
                                      </p:cBhvr>
                                      <p:rCtr x="31528" y="-5648"/>
                                    </p:animMotion>
                                  </p:childTnLst>
                                </p:cTn>
                              </p:par>
                              <p:par>
                                <p:cTn id="51" presetID="0" presetClass="path" presetSubtype="0" accel="50000" decel="50000" fill="hold" nodeType="withEffect">
                                  <p:stCondLst>
                                    <p:cond delay="0"/>
                                  </p:stCondLst>
                                  <p:childTnLst>
                                    <p:animMotion origin="layout" path="M -4.16667E-7 0 L 0.53828 0.47477 " pathEditMode="relative" rAng="0" ptsTypes="AA">
                                      <p:cBhvr>
                                        <p:cTn id="52" dur="2000" fill="hold"/>
                                        <p:tgtEl>
                                          <p:spTgt spid="15"/>
                                        </p:tgtEl>
                                        <p:attrNameLst>
                                          <p:attrName>ppt_x</p:attrName>
                                          <p:attrName>ppt_y</p:attrName>
                                        </p:attrNameLst>
                                      </p:cBhvr>
                                      <p:rCtr x="26836" y="24745"/>
                                    </p:animMotion>
                                  </p:childTnLst>
                                </p:cTn>
                              </p:par>
                              <p:par>
                                <p:cTn id="53" presetID="0" presetClass="path" presetSubtype="0" accel="50000" decel="50000" fill="hold" nodeType="withEffect">
                                  <p:stCondLst>
                                    <p:cond delay="0"/>
                                  </p:stCondLst>
                                  <p:childTnLst>
                                    <p:animMotion origin="layout" path="M 1.94444E-6 -4.81481E-6 L 0.17743 -0.37291 " pathEditMode="relative" rAng="0" ptsTypes="AA">
                                      <p:cBhvr>
                                        <p:cTn id="54" dur="2000" fill="hold"/>
                                        <p:tgtEl>
                                          <p:spTgt spid="20"/>
                                        </p:tgtEl>
                                        <p:attrNameLst>
                                          <p:attrName>ppt_x</p:attrName>
                                          <p:attrName>ppt_y</p:attrName>
                                        </p:attrNameLst>
                                      </p:cBhvr>
                                      <p:rCtr x="8872" y="-18657"/>
                                    </p:animMotion>
                                  </p:childTnLst>
                                </p:cTn>
                              </p:par>
                              <p:par>
                                <p:cTn id="55" presetID="0" presetClass="path" presetSubtype="0" accel="50000" decel="50000" fill="hold" nodeType="withEffect">
                                  <p:stCondLst>
                                    <p:cond delay="0"/>
                                  </p:stCondLst>
                                  <p:childTnLst>
                                    <p:animMotion origin="layout" path="M 0.00764 0.03473 L 0.05295 -0.19584 " pathEditMode="relative" rAng="0" ptsTypes="AA">
                                      <p:cBhvr>
                                        <p:cTn id="56" dur="2000" fill="hold"/>
                                        <p:tgtEl>
                                          <p:spTgt spid="21"/>
                                        </p:tgtEl>
                                        <p:attrNameLst>
                                          <p:attrName>ppt_x</p:attrName>
                                          <p:attrName>ppt_y</p:attrName>
                                        </p:attrNameLst>
                                      </p:cBhvr>
                                      <p:rCtr x="3403" y="-11343"/>
                                    </p:animMotion>
                                  </p:childTnLst>
                                </p:cTn>
                              </p:par>
                              <p:par>
                                <p:cTn id="57" presetID="0" presetClass="path" presetSubtype="0" accel="50000" decel="50000" fill="hold" nodeType="withEffect">
                                  <p:stCondLst>
                                    <p:cond delay="0"/>
                                  </p:stCondLst>
                                  <p:childTnLst>
                                    <p:animMotion origin="layout" path="M -2.5E-6 3.7037E-6 L 0.82761 -0.40139 " pathEditMode="relative" rAng="0" ptsTypes="AA">
                                      <p:cBhvr>
                                        <p:cTn id="58" dur="2000" fill="hold"/>
                                        <p:tgtEl>
                                          <p:spTgt spid="19"/>
                                        </p:tgtEl>
                                        <p:attrNameLst>
                                          <p:attrName>ppt_x</p:attrName>
                                          <p:attrName>ppt_y</p:attrName>
                                        </p:attrNameLst>
                                      </p:cBhvr>
                                      <p:rCtr x="41380" y="-20069"/>
                                    </p:animMotion>
                                  </p:childTnLst>
                                </p:cTn>
                              </p:par>
                              <p:par>
                                <p:cTn id="59" presetID="0" presetClass="path" presetSubtype="0" accel="50000" decel="50000" fill="hold" nodeType="withEffect">
                                  <p:stCondLst>
                                    <p:cond delay="0"/>
                                  </p:stCondLst>
                                  <p:childTnLst>
                                    <p:animMotion origin="layout" path="M 0.00313 0.02824 L 0.64467 -0.17338 " pathEditMode="relative" rAng="0" ptsTypes="AA">
                                      <p:cBhvr>
                                        <p:cTn id="60" dur="2000" fill="hold"/>
                                        <p:tgtEl>
                                          <p:spTgt spid="22"/>
                                        </p:tgtEl>
                                        <p:attrNameLst>
                                          <p:attrName>ppt_x</p:attrName>
                                          <p:attrName>ppt_y</p:attrName>
                                        </p:attrNameLst>
                                      </p:cBhvr>
                                      <p:rCtr x="32070" y="-10093"/>
                                    </p:animMotion>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DD9862-04AB-1ED4-DD7D-0CAA4791B2A4}"/>
              </a:ext>
            </a:extLst>
          </p:cNvPr>
          <p:cNvPicPr>
            <a:picLocks noChangeAspect="1"/>
          </p:cNvPicPr>
          <p:nvPr/>
        </p:nvPicPr>
        <p:blipFill>
          <a:blip r:embed="rId2"/>
          <a:stretch>
            <a:fillRect/>
          </a:stretch>
        </p:blipFill>
        <p:spPr>
          <a:xfrm>
            <a:off x="0" y="0"/>
            <a:ext cx="9144000" cy="6426884"/>
          </a:xfrm>
          <a:prstGeom prst="rect">
            <a:avLst/>
          </a:prstGeom>
        </p:spPr>
      </p:pic>
      <p:pic>
        <p:nvPicPr>
          <p:cNvPr id="5" name="Graphic 4" descr="Whistle with solid fill">
            <a:extLst>
              <a:ext uri="{FF2B5EF4-FFF2-40B4-BE49-F238E27FC236}">
                <a16:creationId xmlns:a16="http://schemas.microsoft.com/office/drawing/2014/main" id="{D05457B6-98F1-B6AC-FBEA-32CEB57FF8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44207">
            <a:off x="3681735" y="2375683"/>
            <a:ext cx="2012862" cy="2012862"/>
          </a:xfrm>
          <a:prstGeom prst="rect">
            <a:avLst/>
          </a:prstGeom>
        </p:spPr>
      </p:pic>
    </p:spTree>
    <p:extLst>
      <p:ext uri="{BB962C8B-B14F-4D97-AF65-F5344CB8AC3E}">
        <p14:creationId xmlns:p14="http://schemas.microsoft.com/office/powerpoint/2010/main" val="323730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35B8F63-8E4D-962C-2C76-1E8B3B70BDA1}"/>
              </a:ext>
            </a:extLst>
          </p:cNvPr>
          <p:cNvSpPr txBox="1">
            <a:spLocks/>
          </p:cNvSpPr>
          <p:nvPr/>
        </p:nvSpPr>
        <p:spPr>
          <a:xfrm>
            <a:off x="1586709" y="261219"/>
            <a:ext cx="4007216" cy="69522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a:solidFill>
                  <a:srgbClr val="1D9879"/>
                </a:solidFill>
                <a:latin typeface="Source Sans Pro" panose="020B0503030403020204" pitchFamily="34" charset="0"/>
                <a:ea typeface="Source Sans Pro" panose="020B0503030403020204" pitchFamily="34" charset="0"/>
              </a:rPr>
              <a:t>Marketplace</a:t>
            </a:r>
            <a:endParaRPr lang="en-US" sz="2600" dirty="0">
              <a:solidFill>
                <a:srgbClr val="1D9879"/>
              </a:solidFill>
              <a:latin typeface="Source Sans Pro" panose="020B0503030403020204" pitchFamily="34" charset="0"/>
              <a:ea typeface="Source Sans Pro" panose="020B0503030403020204" pitchFamily="34" charset="0"/>
            </a:endParaRPr>
          </a:p>
        </p:txBody>
      </p:sp>
      <p:pic>
        <p:nvPicPr>
          <p:cNvPr id="26" name="Graphic 25" descr="Advertising with solid fill">
            <a:extLst>
              <a:ext uri="{FF2B5EF4-FFF2-40B4-BE49-F238E27FC236}">
                <a16:creationId xmlns:a16="http://schemas.microsoft.com/office/drawing/2014/main" id="{53863849-D987-FE7A-1E94-5FBE57E016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17169" y="3798746"/>
            <a:ext cx="391417" cy="852365"/>
          </a:xfrm>
          <a:prstGeom prst="rect">
            <a:avLst/>
          </a:prstGeom>
        </p:spPr>
      </p:pic>
      <p:pic>
        <p:nvPicPr>
          <p:cNvPr id="28" name="Graphic 27" descr="Advertising with solid fill">
            <a:extLst>
              <a:ext uri="{FF2B5EF4-FFF2-40B4-BE49-F238E27FC236}">
                <a16:creationId xmlns:a16="http://schemas.microsoft.com/office/drawing/2014/main" id="{34A27D7A-BC7E-38FF-7DF4-DE4486155B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7679" y="1278097"/>
            <a:ext cx="391417" cy="852365"/>
          </a:xfrm>
          <a:prstGeom prst="rect">
            <a:avLst/>
          </a:prstGeom>
        </p:spPr>
      </p:pic>
      <p:pic>
        <p:nvPicPr>
          <p:cNvPr id="29" name="Graphic 28" descr="Advertising with solid fill">
            <a:extLst>
              <a:ext uri="{FF2B5EF4-FFF2-40B4-BE49-F238E27FC236}">
                <a16:creationId xmlns:a16="http://schemas.microsoft.com/office/drawing/2014/main" id="{E357F8C8-FB72-E164-D834-DC1179C72C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9727" y="1610735"/>
            <a:ext cx="391417" cy="852365"/>
          </a:xfrm>
          <a:prstGeom prst="rect">
            <a:avLst/>
          </a:prstGeom>
        </p:spPr>
      </p:pic>
      <p:pic>
        <p:nvPicPr>
          <p:cNvPr id="31" name="Graphic 30" descr="Advertising with solid fill">
            <a:extLst>
              <a:ext uri="{FF2B5EF4-FFF2-40B4-BE49-F238E27FC236}">
                <a16:creationId xmlns:a16="http://schemas.microsoft.com/office/drawing/2014/main" id="{37CB7F5D-1131-73A2-27C6-57E86705B0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7139" y="2186785"/>
            <a:ext cx="391417" cy="852365"/>
          </a:xfrm>
          <a:prstGeom prst="rect">
            <a:avLst/>
          </a:prstGeom>
        </p:spPr>
      </p:pic>
      <p:pic>
        <p:nvPicPr>
          <p:cNvPr id="32" name="Graphic 31" descr="Advertising with solid fill">
            <a:extLst>
              <a:ext uri="{FF2B5EF4-FFF2-40B4-BE49-F238E27FC236}">
                <a16:creationId xmlns:a16="http://schemas.microsoft.com/office/drawing/2014/main" id="{3D5A29D1-9C94-8BFD-FDA5-3DBCEE798E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69869" y="4887565"/>
            <a:ext cx="391417" cy="852365"/>
          </a:xfrm>
          <a:prstGeom prst="rect">
            <a:avLst/>
          </a:prstGeom>
        </p:spPr>
      </p:pic>
      <p:pic>
        <p:nvPicPr>
          <p:cNvPr id="33" name="Graphic 32" descr="Advertising with solid fill">
            <a:extLst>
              <a:ext uri="{FF2B5EF4-FFF2-40B4-BE49-F238E27FC236}">
                <a16:creationId xmlns:a16="http://schemas.microsoft.com/office/drawing/2014/main" id="{E00073FA-82A2-B44C-3B55-858872A518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99703" y="4810445"/>
            <a:ext cx="391417" cy="852365"/>
          </a:xfrm>
          <a:prstGeom prst="rect">
            <a:avLst/>
          </a:prstGeom>
        </p:spPr>
      </p:pic>
      <p:pic>
        <p:nvPicPr>
          <p:cNvPr id="35" name="Graphic 34" descr="Advertising with solid fill">
            <a:extLst>
              <a:ext uri="{FF2B5EF4-FFF2-40B4-BE49-F238E27FC236}">
                <a16:creationId xmlns:a16="http://schemas.microsoft.com/office/drawing/2014/main" id="{7E8940CE-0001-B3C2-1C34-AEB80B0030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2841" y="3637065"/>
            <a:ext cx="391417" cy="852365"/>
          </a:xfrm>
          <a:prstGeom prst="rect">
            <a:avLst/>
          </a:prstGeom>
        </p:spPr>
      </p:pic>
      <p:pic>
        <p:nvPicPr>
          <p:cNvPr id="72" name="Graphic 71" descr="Confused person with solid fill">
            <a:extLst>
              <a:ext uri="{FF2B5EF4-FFF2-40B4-BE49-F238E27FC236}">
                <a16:creationId xmlns:a16="http://schemas.microsoft.com/office/drawing/2014/main" id="{42C6900B-4DA3-A5D8-DBE4-28B3BD4622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839158" y="2424286"/>
            <a:ext cx="571949" cy="571949"/>
          </a:xfrm>
          <a:prstGeom prst="rect">
            <a:avLst/>
          </a:prstGeom>
        </p:spPr>
      </p:pic>
      <p:pic>
        <p:nvPicPr>
          <p:cNvPr id="73" name="Graphic 72" descr="Woman with solid fill">
            <a:extLst>
              <a:ext uri="{FF2B5EF4-FFF2-40B4-BE49-F238E27FC236}">
                <a16:creationId xmlns:a16="http://schemas.microsoft.com/office/drawing/2014/main" id="{9E0201D9-014A-3407-7C95-23D4B6BD00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4136563" y="1307732"/>
            <a:ext cx="571949" cy="571949"/>
          </a:xfrm>
          <a:prstGeom prst="rect">
            <a:avLst/>
          </a:prstGeom>
        </p:spPr>
      </p:pic>
      <p:pic>
        <p:nvPicPr>
          <p:cNvPr id="74" name="Graphic 73" descr="Woman with solid fill">
            <a:extLst>
              <a:ext uri="{FF2B5EF4-FFF2-40B4-BE49-F238E27FC236}">
                <a16:creationId xmlns:a16="http://schemas.microsoft.com/office/drawing/2014/main" id="{BAFB2E5D-6AB0-D89E-E10E-07926BA8B6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4232008" y="1787392"/>
            <a:ext cx="571949" cy="571949"/>
          </a:xfrm>
          <a:prstGeom prst="rect">
            <a:avLst/>
          </a:prstGeom>
        </p:spPr>
      </p:pic>
      <p:pic>
        <p:nvPicPr>
          <p:cNvPr id="75" name="Graphic 74" descr="Confused person with solid fill">
            <a:extLst>
              <a:ext uri="{FF2B5EF4-FFF2-40B4-BE49-F238E27FC236}">
                <a16:creationId xmlns:a16="http://schemas.microsoft.com/office/drawing/2014/main" id="{2DA0AE79-1002-82D6-6A8E-C4AB3E81861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3792567" y="1907438"/>
            <a:ext cx="571949" cy="571949"/>
          </a:xfrm>
          <a:prstGeom prst="rect">
            <a:avLst/>
          </a:prstGeom>
        </p:spPr>
      </p:pic>
      <p:pic>
        <p:nvPicPr>
          <p:cNvPr id="76" name="Graphic 75" descr="Woman with solid fill">
            <a:extLst>
              <a:ext uri="{FF2B5EF4-FFF2-40B4-BE49-F238E27FC236}">
                <a16:creationId xmlns:a16="http://schemas.microsoft.com/office/drawing/2014/main" id="{76CE0DB3-FACE-7B0E-3BDE-A6019A78E48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2588862" y="1175857"/>
            <a:ext cx="571949" cy="571949"/>
          </a:xfrm>
          <a:prstGeom prst="rect">
            <a:avLst/>
          </a:prstGeom>
        </p:spPr>
      </p:pic>
      <p:sp>
        <p:nvSpPr>
          <p:cNvPr id="107" name="TextBox 106">
            <a:extLst>
              <a:ext uri="{FF2B5EF4-FFF2-40B4-BE49-F238E27FC236}">
                <a16:creationId xmlns:a16="http://schemas.microsoft.com/office/drawing/2014/main" id="{F32D90B8-F130-741B-1C60-93E582EEC677}"/>
              </a:ext>
            </a:extLst>
          </p:cNvPr>
          <p:cNvSpPr txBox="1"/>
          <p:nvPr/>
        </p:nvSpPr>
        <p:spPr>
          <a:xfrm>
            <a:off x="7052554" y="188627"/>
            <a:ext cx="1854104" cy="346249"/>
          </a:xfrm>
          <a:prstGeom prst="rect">
            <a:avLst/>
          </a:prstGeom>
          <a:noFill/>
        </p:spPr>
        <p:txBody>
          <a:bodyPr wrap="square" rtlCol="0">
            <a:spAutoFit/>
          </a:bodyPr>
          <a:lstStyle/>
          <a:p>
            <a:pPr algn="ctr"/>
            <a:r>
              <a:rPr lang="en-US" sz="1650" dirty="0">
                <a:solidFill>
                  <a:schemeClr val="tx2"/>
                </a:solidFill>
                <a:latin typeface="Source Sans Pro" panose="020B0503030403020204" pitchFamily="34" charset="0"/>
                <a:ea typeface="Source Sans Pro" panose="020B0503030403020204" pitchFamily="34" charset="0"/>
              </a:rPr>
              <a:t>PUTARAN KEDUA</a:t>
            </a:r>
          </a:p>
        </p:txBody>
      </p:sp>
      <p:pic>
        <p:nvPicPr>
          <p:cNvPr id="108" name="Graphic 107" descr="Confused person with solid fill">
            <a:extLst>
              <a:ext uri="{FF2B5EF4-FFF2-40B4-BE49-F238E27FC236}">
                <a16:creationId xmlns:a16="http://schemas.microsoft.com/office/drawing/2014/main" id="{AA437598-5632-2142-9918-62C93B2E7D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092099" y="2221720"/>
            <a:ext cx="571949" cy="571949"/>
          </a:xfrm>
          <a:prstGeom prst="rect">
            <a:avLst/>
          </a:prstGeom>
        </p:spPr>
      </p:pic>
      <p:pic>
        <p:nvPicPr>
          <p:cNvPr id="109" name="Graphic 108" descr="Woman with solid fill">
            <a:extLst>
              <a:ext uri="{FF2B5EF4-FFF2-40B4-BE49-F238E27FC236}">
                <a16:creationId xmlns:a16="http://schemas.microsoft.com/office/drawing/2014/main" id="{807CA371-DE14-B9DB-7833-10BD2C142E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6515086" y="1644872"/>
            <a:ext cx="571949" cy="571949"/>
          </a:xfrm>
          <a:prstGeom prst="rect">
            <a:avLst/>
          </a:prstGeom>
        </p:spPr>
      </p:pic>
      <p:pic>
        <p:nvPicPr>
          <p:cNvPr id="110" name="Graphic 109" descr="Woman with solid fill">
            <a:extLst>
              <a:ext uri="{FF2B5EF4-FFF2-40B4-BE49-F238E27FC236}">
                <a16:creationId xmlns:a16="http://schemas.microsoft.com/office/drawing/2014/main" id="{1C0D92A5-B857-1D71-9FBB-7ABA63BB85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7052554" y="1833265"/>
            <a:ext cx="571949" cy="571949"/>
          </a:xfrm>
          <a:prstGeom prst="rect">
            <a:avLst/>
          </a:prstGeom>
        </p:spPr>
      </p:pic>
      <p:pic>
        <p:nvPicPr>
          <p:cNvPr id="111" name="Graphic 110" descr="Confused person with solid fill">
            <a:extLst>
              <a:ext uri="{FF2B5EF4-FFF2-40B4-BE49-F238E27FC236}">
                <a16:creationId xmlns:a16="http://schemas.microsoft.com/office/drawing/2014/main" id="{6E634ECE-15D3-1048-F685-F5CF08BE66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7831143" y="1768642"/>
            <a:ext cx="571949" cy="571949"/>
          </a:xfrm>
          <a:prstGeom prst="rect">
            <a:avLst/>
          </a:prstGeom>
        </p:spPr>
      </p:pic>
      <p:pic>
        <p:nvPicPr>
          <p:cNvPr id="113" name="Graphic 112" descr="Confused person with solid fill">
            <a:extLst>
              <a:ext uri="{FF2B5EF4-FFF2-40B4-BE49-F238E27FC236}">
                <a16:creationId xmlns:a16="http://schemas.microsoft.com/office/drawing/2014/main" id="{E80BE7F7-6E04-1DFA-05BD-636FF651E6E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6598582" y="5384518"/>
            <a:ext cx="571949" cy="571949"/>
          </a:xfrm>
          <a:prstGeom prst="rect">
            <a:avLst/>
          </a:prstGeom>
        </p:spPr>
      </p:pic>
      <p:pic>
        <p:nvPicPr>
          <p:cNvPr id="114" name="Graphic 113" descr="Woman with solid fill">
            <a:extLst>
              <a:ext uri="{FF2B5EF4-FFF2-40B4-BE49-F238E27FC236}">
                <a16:creationId xmlns:a16="http://schemas.microsoft.com/office/drawing/2014/main" id="{4DDF85D1-9888-C9E6-9C63-F891AEEAEC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008992" y="4664678"/>
            <a:ext cx="571949" cy="571949"/>
          </a:xfrm>
          <a:prstGeom prst="rect">
            <a:avLst/>
          </a:prstGeom>
        </p:spPr>
      </p:pic>
      <p:pic>
        <p:nvPicPr>
          <p:cNvPr id="115" name="Graphic 114" descr="Woman with solid fill">
            <a:extLst>
              <a:ext uri="{FF2B5EF4-FFF2-40B4-BE49-F238E27FC236}">
                <a16:creationId xmlns:a16="http://schemas.microsoft.com/office/drawing/2014/main" id="{797B787A-D0E3-1236-7B21-43B5CC9A19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8112877" y="3938954"/>
            <a:ext cx="571949" cy="571949"/>
          </a:xfrm>
          <a:prstGeom prst="rect">
            <a:avLst/>
          </a:prstGeom>
        </p:spPr>
      </p:pic>
      <p:pic>
        <p:nvPicPr>
          <p:cNvPr id="116" name="Graphic 115" descr="Confused person with solid fill">
            <a:extLst>
              <a:ext uri="{FF2B5EF4-FFF2-40B4-BE49-F238E27FC236}">
                <a16:creationId xmlns:a16="http://schemas.microsoft.com/office/drawing/2014/main" id="{A0631EBB-6331-C38D-D412-0218A515E76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6337260" y="2109696"/>
            <a:ext cx="571949" cy="571949"/>
          </a:xfrm>
          <a:prstGeom prst="rect">
            <a:avLst/>
          </a:prstGeom>
        </p:spPr>
      </p:pic>
      <p:pic>
        <p:nvPicPr>
          <p:cNvPr id="117" name="Graphic 116" descr="Woman with solid fill">
            <a:extLst>
              <a:ext uri="{FF2B5EF4-FFF2-40B4-BE49-F238E27FC236}">
                <a16:creationId xmlns:a16="http://schemas.microsoft.com/office/drawing/2014/main" id="{FECF82F5-C31D-DC08-DE78-E887A86C871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8258236" y="4413369"/>
            <a:ext cx="571949" cy="571949"/>
          </a:xfrm>
          <a:prstGeom prst="rect">
            <a:avLst/>
          </a:prstGeom>
        </p:spPr>
      </p:pic>
      <p:pic>
        <p:nvPicPr>
          <p:cNvPr id="118" name="Graphic 117" descr="Woman with solid fill">
            <a:extLst>
              <a:ext uri="{FF2B5EF4-FFF2-40B4-BE49-F238E27FC236}">
                <a16:creationId xmlns:a16="http://schemas.microsoft.com/office/drawing/2014/main" id="{9517BD53-998F-1F4D-E1CB-1DDA3D68EA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585858" y="2437381"/>
            <a:ext cx="571949" cy="571949"/>
          </a:xfrm>
          <a:prstGeom prst="rect">
            <a:avLst/>
          </a:prstGeom>
        </p:spPr>
      </p:pic>
      <p:pic>
        <p:nvPicPr>
          <p:cNvPr id="119" name="Graphic 118" descr="Woman with solid fill">
            <a:extLst>
              <a:ext uri="{FF2B5EF4-FFF2-40B4-BE49-F238E27FC236}">
                <a16:creationId xmlns:a16="http://schemas.microsoft.com/office/drawing/2014/main" id="{E9C2C86B-1979-5530-3092-69A4A2B5CE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179587" y="4018880"/>
            <a:ext cx="571949" cy="571949"/>
          </a:xfrm>
          <a:prstGeom prst="rect">
            <a:avLst/>
          </a:prstGeom>
        </p:spPr>
      </p:pic>
      <p:pic>
        <p:nvPicPr>
          <p:cNvPr id="120" name="Graphic 119" descr="Woman with solid fill">
            <a:extLst>
              <a:ext uri="{FF2B5EF4-FFF2-40B4-BE49-F238E27FC236}">
                <a16:creationId xmlns:a16="http://schemas.microsoft.com/office/drawing/2014/main" id="{B5A032D7-D97D-184F-0206-155AB44CE0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2425145" y="4992128"/>
            <a:ext cx="571949" cy="571949"/>
          </a:xfrm>
          <a:prstGeom prst="rect">
            <a:avLst/>
          </a:prstGeom>
        </p:spPr>
      </p:pic>
      <p:pic>
        <p:nvPicPr>
          <p:cNvPr id="121" name="Graphic 120" descr="Woman with solid fill">
            <a:extLst>
              <a:ext uri="{FF2B5EF4-FFF2-40B4-BE49-F238E27FC236}">
                <a16:creationId xmlns:a16="http://schemas.microsoft.com/office/drawing/2014/main" id="{1402FE3B-7675-29EE-0A14-60BF56A897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6369964" y="4985317"/>
            <a:ext cx="571949" cy="571949"/>
          </a:xfrm>
          <a:prstGeom prst="rect">
            <a:avLst/>
          </a:prstGeom>
        </p:spPr>
      </p:pic>
      <p:pic>
        <p:nvPicPr>
          <p:cNvPr id="122" name="Graphic 121" descr="Confused person with solid fill">
            <a:extLst>
              <a:ext uri="{FF2B5EF4-FFF2-40B4-BE49-F238E27FC236}">
                <a16:creationId xmlns:a16="http://schemas.microsoft.com/office/drawing/2014/main" id="{A6742CAC-CE0E-C5FB-FF1A-C494D67CFD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459803" y="5376835"/>
            <a:ext cx="571949" cy="571949"/>
          </a:xfrm>
          <a:prstGeom prst="rect">
            <a:avLst/>
          </a:prstGeom>
        </p:spPr>
      </p:pic>
      <p:pic>
        <p:nvPicPr>
          <p:cNvPr id="123" name="Graphic 122" descr="Woman with solid fill">
            <a:extLst>
              <a:ext uri="{FF2B5EF4-FFF2-40B4-BE49-F238E27FC236}">
                <a16:creationId xmlns:a16="http://schemas.microsoft.com/office/drawing/2014/main" id="{1574D149-6BBE-CF5B-229E-18A2CA9AE0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5444472" y="5016085"/>
            <a:ext cx="571949" cy="571949"/>
          </a:xfrm>
          <a:prstGeom prst="rect">
            <a:avLst/>
          </a:prstGeom>
        </p:spPr>
      </p:pic>
      <p:pic>
        <p:nvPicPr>
          <p:cNvPr id="124" name="Graphic 123" descr="Confused person with solid fill">
            <a:extLst>
              <a:ext uri="{FF2B5EF4-FFF2-40B4-BE49-F238E27FC236}">
                <a16:creationId xmlns:a16="http://schemas.microsoft.com/office/drawing/2014/main" id="{550026D8-FE8F-C7D0-418B-FFE2E483E2E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5693716" y="4543739"/>
            <a:ext cx="571949" cy="571949"/>
          </a:xfrm>
          <a:prstGeom prst="rect">
            <a:avLst/>
          </a:prstGeom>
        </p:spPr>
      </p:pic>
      <p:pic>
        <p:nvPicPr>
          <p:cNvPr id="125" name="Graphic 124" descr="Woman with solid fill">
            <a:extLst>
              <a:ext uri="{FF2B5EF4-FFF2-40B4-BE49-F238E27FC236}">
                <a16:creationId xmlns:a16="http://schemas.microsoft.com/office/drawing/2014/main" id="{62C97068-48AA-EC59-3FB3-FCC6312832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2056317" y="4677921"/>
            <a:ext cx="571949" cy="571949"/>
          </a:xfrm>
          <a:prstGeom prst="rect">
            <a:avLst/>
          </a:prstGeom>
        </p:spPr>
      </p:pic>
      <p:pic>
        <p:nvPicPr>
          <p:cNvPr id="2" name="Graphic 1" descr="Confused person with solid fill">
            <a:extLst>
              <a:ext uri="{FF2B5EF4-FFF2-40B4-BE49-F238E27FC236}">
                <a16:creationId xmlns:a16="http://schemas.microsoft.com/office/drawing/2014/main" id="{0904E8A1-47D9-4BA9-AB1F-9019FB4541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967579" y="4136381"/>
            <a:ext cx="571949" cy="571949"/>
          </a:xfrm>
          <a:prstGeom prst="rect">
            <a:avLst/>
          </a:prstGeom>
        </p:spPr>
      </p:pic>
      <p:pic>
        <p:nvPicPr>
          <p:cNvPr id="3" name="Graphic 2" descr="Woman with solid fill">
            <a:extLst>
              <a:ext uri="{FF2B5EF4-FFF2-40B4-BE49-F238E27FC236}">
                <a16:creationId xmlns:a16="http://schemas.microsoft.com/office/drawing/2014/main" id="{C2D5D392-1019-0F66-2A26-9AB4B5258A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377191" y="3704572"/>
            <a:ext cx="571949" cy="571949"/>
          </a:xfrm>
          <a:prstGeom prst="rect">
            <a:avLst/>
          </a:prstGeom>
        </p:spPr>
      </p:pic>
      <p:pic>
        <p:nvPicPr>
          <p:cNvPr id="4" name="Graphic 3" descr="Confused person with solid fill">
            <a:extLst>
              <a:ext uri="{FF2B5EF4-FFF2-40B4-BE49-F238E27FC236}">
                <a16:creationId xmlns:a16="http://schemas.microsoft.com/office/drawing/2014/main" id="{BA8BD8EF-F61A-F9A7-67F8-2D157A690D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6249479" y="4199913"/>
            <a:ext cx="571949" cy="571949"/>
          </a:xfrm>
          <a:prstGeom prst="rect">
            <a:avLst/>
          </a:prstGeom>
        </p:spPr>
      </p:pic>
      <p:pic>
        <p:nvPicPr>
          <p:cNvPr id="5" name="Graphic 4" descr="Woman with solid fill">
            <a:extLst>
              <a:ext uri="{FF2B5EF4-FFF2-40B4-BE49-F238E27FC236}">
                <a16:creationId xmlns:a16="http://schemas.microsoft.com/office/drawing/2014/main" id="{EA573B3E-5D2F-E076-F0F5-A709EDAD4AA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3789507" y="1179582"/>
            <a:ext cx="571949" cy="571949"/>
          </a:xfrm>
          <a:prstGeom prst="rect">
            <a:avLst/>
          </a:prstGeom>
        </p:spPr>
      </p:pic>
      <p:pic>
        <p:nvPicPr>
          <p:cNvPr id="11" name="Graphic 10" descr="Confused person with solid fill">
            <a:extLst>
              <a:ext uri="{FF2B5EF4-FFF2-40B4-BE49-F238E27FC236}">
                <a16:creationId xmlns:a16="http://schemas.microsoft.com/office/drawing/2014/main" id="{4FD7AF54-860A-06BB-49A3-8692CFD854E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924508" y="3516641"/>
            <a:ext cx="571949" cy="571949"/>
          </a:xfrm>
          <a:prstGeom prst="rect">
            <a:avLst/>
          </a:prstGeom>
        </p:spPr>
      </p:pic>
      <p:pic>
        <p:nvPicPr>
          <p:cNvPr id="12" name="Graphic 11" descr="Woman with solid fill">
            <a:extLst>
              <a:ext uri="{FF2B5EF4-FFF2-40B4-BE49-F238E27FC236}">
                <a16:creationId xmlns:a16="http://schemas.microsoft.com/office/drawing/2014/main" id="{E0D40857-64F3-4D27-FE95-8811292087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3386213" y="2215667"/>
            <a:ext cx="571949" cy="571949"/>
          </a:xfrm>
          <a:prstGeom prst="rect">
            <a:avLst/>
          </a:prstGeom>
        </p:spPr>
      </p:pic>
      <p:pic>
        <p:nvPicPr>
          <p:cNvPr id="13" name="Graphic 12" descr="Confused person with solid fill">
            <a:extLst>
              <a:ext uri="{FF2B5EF4-FFF2-40B4-BE49-F238E27FC236}">
                <a16:creationId xmlns:a16="http://schemas.microsoft.com/office/drawing/2014/main" id="{88A41F51-A7BE-7498-A087-4278CC9D641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2851747" y="1401370"/>
            <a:ext cx="571949" cy="571949"/>
          </a:xfrm>
          <a:prstGeom prst="rect">
            <a:avLst/>
          </a:prstGeom>
        </p:spPr>
      </p:pic>
      <p:pic>
        <p:nvPicPr>
          <p:cNvPr id="14" name="Graphic 13" descr="Woman with solid fill">
            <a:extLst>
              <a:ext uri="{FF2B5EF4-FFF2-40B4-BE49-F238E27FC236}">
                <a16:creationId xmlns:a16="http://schemas.microsoft.com/office/drawing/2014/main" id="{550E0264-6CBB-3139-1D27-2E9C758DF9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3150542" y="5311045"/>
            <a:ext cx="571949" cy="571949"/>
          </a:xfrm>
          <a:prstGeom prst="rect">
            <a:avLst/>
          </a:prstGeom>
        </p:spPr>
      </p:pic>
      <p:pic>
        <p:nvPicPr>
          <p:cNvPr id="15" name="Graphic 14" descr="Confused person with solid fill">
            <a:extLst>
              <a:ext uri="{FF2B5EF4-FFF2-40B4-BE49-F238E27FC236}">
                <a16:creationId xmlns:a16="http://schemas.microsoft.com/office/drawing/2014/main" id="{D6C0AE5C-EF50-54FE-E7B6-116D1BF55A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1484368" y="3913939"/>
            <a:ext cx="571949" cy="571949"/>
          </a:xfrm>
          <a:prstGeom prst="rect">
            <a:avLst/>
          </a:prstGeom>
        </p:spPr>
      </p:pic>
      <p:pic>
        <p:nvPicPr>
          <p:cNvPr id="16" name="Graphic 15" descr="Woman with solid fill">
            <a:extLst>
              <a:ext uri="{FF2B5EF4-FFF2-40B4-BE49-F238E27FC236}">
                <a16:creationId xmlns:a16="http://schemas.microsoft.com/office/drawing/2014/main" id="{72BA504F-06DD-99F0-63FD-121745B2EA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3129195" y="4620609"/>
            <a:ext cx="571949" cy="571949"/>
          </a:xfrm>
          <a:prstGeom prst="rect">
            <a:avLst/>
          </a:prstGeom>
        </p:spPr>
      </p:pic>
      <p:pic>
        <p:nvPicPr>
          <p:cNvPr id="17" name="Graphic 16" descr="Confused person with solid fill">
            <a:extLst>
              <a:ext uri="{FF2B5EF4-FFF2-40B4-BE49-F238E27FC236}">
                <a16:creationId xmlns:a16="http://schemas.microsoft.com/office/drawing/2014/main" id="{4EFE93B6-179F-3AB2-CB1C-C8218F5494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2729609" y="1634844"/>
            <a:ext cx="571949" cy="571949"/>
          </a:xfrm>
          <a:prstGeom prst="rect">
            <a:avLst/>
          </a:prstGeom>
        </p:spPr>
      </p:pic>
      <p:pic>
        <p:nvPicPr>
          <p:cNvPr id="18" name="Graphic 17" descr="Woman with solid fill">
            <a:extLst>
              <a:ext uri="{FF2B5EF4-FFF2-40B4-BE49-F238E27FC236}">
                <a16:creationId xmlns:a16="http://schemas.microsoft.com/office/drawing/2014/main" id="{35946427-AB8F-4A84-AC55-3AF9B83FCF5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2959662" y="2063005"/>
            <a:ext cx="571949" cy="571949"/>
          </a:xfrm>
          <a:prstGeom prst="rect">
            <a:avLst/>
          </a:prstGeom>
        </p:spPr>
      </p:pic>
      <p:pic>
        <p:nvPicPr>
          <p:cNvPr id="19" name="Graphic 18" descr="Confused person with solid fill">
            <a:extLst>
              <a:ext uri="{FF2B5EF4-FFF2-40B4-BE49-F238E27FC236}">
                <a16:creationId xmlns:a16="http://schemas.microsoft.com/office/drawing/2014/main" id="{F2CCDBC2-6E6A-BE6C-6B50-1858D21261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471668" y="4313163"/>
            <a:ext cx="571949" cy="571949"/>
          </a:xfrm>
          <a:prstGeom prst="rect">
            <a:avLst/>
          </a:prstGeom>
        </p:spPr>
      </p:pic>
      <p:pic>
        <p:nvPicPr>
          <p:cNvPr id="20" name="Graphic 19" descr="Confused person with solid fill">
            <a:extLst>
              <a:ext uri="{FF2B5EF4-FFF2-40B4-BE49-F238E27FC236}">
                <a16:creationId xmlns:a16="http://schemas.microsoft.com/office/drawing/2014/main" id="{8EFCF443-4799-A69F-59BF-980BFD11B5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844303" y="2888335"/>
            <a:ext cx="571949" cy="571949"/>
          </a:xfrm>
          <a:prstGeom prst="rect">
            <a:avLst/>
          </a:prstGeom>
        </p:spPr>
      </p:pic>
      <p:pic>
        <p:nvPicPr>
          <p:cNvPr id="21" name="Graphic 20" descr="Woman with solid fill">
            <a:extLst>
              <a:ext uri="{FF2B5EF4-FFF2-40B4-BE49-F238E27FC236}">
                <a16:creationId xmlns:a16="http://schemas.microsoft.com/office/drawing/2014/main" id="{D5A5F730-5E6E-4382-4C15-E14FC0CB849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1247249" y="3512772"/>
            <a:ext cx="571949" cy="571949"/>
          </a:xfrm>
          <a:prstGeom prst="rect">
            <a:avLst/>
          </a:prstGeom>
        </p:spPr>
      </p:pic>
      <p:pic>
        <p:nvPicPr>
          <p:cNvPr id="22" name="Graphic 21" descr="Woman with solid fill">
            <a:extLst>
              <a:ext uri="{FF2B5EF4-FFF2-40B4-BE49-F238E27FC236}">
                <a16:creationId xmlns:a16="http://schemas.microsoft.com/office/drawing/2014/main" id="{3451543C-A900-8D3A-B219-5F16D6887E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164197" y="2777071"/>
            <a:ext cx="571949" cy="571949"/>
          </a:xfrm>
          <a:prstGeom prst="rect">
            <a:avLst/>
          </a:prstGeom>
        </p:spPr>
      </p:pic>
      <p:sp>
        <p:nvSpPr>
          <p:cNvPr id="24" name="TextBox 23">
            <a:extLst>
              <a:ext uri="{FF2B5EF4-FFF2-40B4-BE49-F238E27FC236}">
                <a16:creationId xmlns:a16="http://schemas.microsoft.com/office/drawing/2014/main" id="{135A7764-B503-33E0-A735-447AEF0B9B86}"/>
              </a:ext>
            </a:extLst>
          </p:cNvPr>
          <p:cNvSpPr txBox="1"/>
          <p:nvPr/>
        </p:nvSpPr>
        <p:spPr>
          <a:xfrm>
            <a:off x="2056041" y="2801223"/>
            <a:ext cx="4905795" cy="400110"/>
          </a:xfrm>
          <a:prstGeom prst="rect">
            <a:avLst/>
          </a:prstGeom>
          <a:noFill/>
        </p:spPr>
        <p:txBody>
          <a:bodyPr wrap="square" rtlCol="0">
            <a:spAutoFit/>
          </a:bodyPr>
          <a:lstStyle/>
          <a:p>
            <a:pPr algn="ctr"/>
            <a:r>
              <a:rPr lang="en-US" sz="2000" dirty="0" err="1">
                <a:solidFill>
                  <a:schemeClr val="tx2"/>
                </a:solidFill>
                <a:latin typeface="Source Sans Pro" panose="020B0503030403020204" pitchFamily="34" charset="0"/>
                <a:ea typeface="Source Sans Pro" panose="020B0503030403020204" pitchFamily="34" charset="0"/>
              </a:rPr>
              <a:t>Pembicara</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putaran</a:t>
            </a:r>
            <a:r>
              <a:rPr lang="en-US" sz="2000" dirty="0">
                <a:solidFill>
                  <a:schemeClr val="tx2"/>
                </a:solidFill>
                <a:latin typeface="Source Sans Pro" panose="020B0503030403020204" pitchFamily="34" charset="0"/>
                <a:ea typeface="Source Sans Pro" panose="020B0503030403020204" pitchFamily="34" charset="0"/>
              </a:rPr>
              <a:t> 2 </a:t>
            </a:r>
            <a:r>
              <a:rPr lang="en-US" sz="2000" dirty="0" err="1">
                <a:solidFill>
                  <a:schemeClr val="tx2"/>
                </a:solidFill>
                <a:latin typeface="Source Sans Pro" panose="020B0503030403020204" pitchFamily="34" charset="0"/>
                <a:ea typeface="Source Sans Pro" panose="020B0503030403020204" pitchFamily="34" charset="0"/>
              </a:rPr>
              <a:t>pergi</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ke</a:t>
            </a:r>
            <a:r>
              <a:rPr lang="en-US" sz="2000" dirty="0">
                <a:solidFill>
                  <a:schemeClr val="tx2"/>
                </a:solidFill>
                <a:latin typeface="Source Sans Pro" panose="020B0503030403020204" pitchFamily="34" charset="0"/>
                <a:ea typeface="Source Sans Pro" panose="020B0503030403020204" pitchFamily="34" charset="0"/>
              </a:rPr>
              <a:t> stand Anda</a:t>
            </a:r>
          </a:p>
        </p:txBody>
      </p:sp>
      <p:sp>
        <p:nvSpPr>
          <p:cNvPr id="25" name="TextBox 24">
            <a:extLst>
              <a:ext uri="{FF2B5EF4-FFF2-40B4-BE49-F238E27FC236}">
                <a16:creationId xmlns:a16="http://schemas.microsoft.com/office/drawing/2014/main" id="{3F01BD01-3600-40BF-2739-7BC7003476F6}"/>
              </a:ext>
            </a:extLst>
          </p:cNvPr>
          <p:cNvSpPr txBox="1"/>
          <p:nvPr/>
        </p:nvSpPr>
        <p:spPr>
          <a:xfrm>
            <a:off x="2038889" y="3247330"/>
            <a:ext cx="4980513" cy="707886"/>
          </a:xfrm>
          <a:prstGeom prst="rect">
            <a:avLst/>
          </a:prstGeom>
          <a:noFill/>
        </p:spPr>
        <p:txBody>
          <a:bodyPr wrap="square" rtlCol="0">
            <a:spAutoFit/>
          </a:bodyPr>
          <a:lstStyle/>
          <a:p>
            <a:pPr algn="ctr"/>
            <a:r>
              <a:rPr lang="en-US" sz="2000" dirty="0" err="1">
                <a:solidFill>
                  <a:schemeClr val="tx2"/>
                </a:solidFill>
                <a:latin typeface="Source Sans Pro" panose="020B0503030403020204" pitchFamily="34" charset="0"/>
                <a:ea typeface="Source Sans Pro" panose="020B0503030403020204" pitchFamily="34" charset="0"/>
              </a:rPr>
              <a:t>Pembicara</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putaran</a:t>
            </a:r>
            <a:r>
              <a:rPr lang="en-US" sz="2000" dirty="0">
                <a:solidFill>
                  <a:schemeClr val="tx2"/>
                </a:solidFill>
                <a:latin typeface="Source Sans Pro" panose="020B0503030403020204" pitchFamily="34" charset="0"/>
                <a:ea typeface="Source Sans Pro" panose="020B0503030403020204" pitchFamily="34" charset="0"/>
              </a:rPr>
              <a:t> 1 </a:t>
            </a:r>
            <a:r>
              <a:rPr lang="en-US" sz="2000" dirty="0" err="1">
                <a:solidFill>
                  <a:schemeClr val="tx2"/>
                </a:solidFill>
                <a:latin typeface="Source Sans Pro" panose="020B0503030403020204" pitchFamily="34" charset="0"/>
                <a:ea typeface="Source Sans Pro" panose="020B0503030403020204" pitchFamily="34" charset="0"/>
              </a:rPr>
              <a:t>bebas</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pergi</a:t>
            </a:r>
            <a:r>
              <a:rPr lang="en-US" sz="2000" dirty="0">
                <a:solidFill>
                  <a:schemeClr val="tx2"/>
                </a:solidFill>
                <a:latin typeface="Source Sans Pro" panose="020B0503030403020204" pitchFamily="34" charset="0"/>
                <a:ea typeface="Source Sans Pro" panose="020B0503030403020204" pitchFamily="34" charset="0"/>
              </a:rPr>
              <a:t> dan </a:t>
            </a:r>
            <a:r>
              <a:rPr lang="en-US" sz="2000" dirty="0" err="1">
                <a:solidFill>
                  <a:schemeClr val="tx2"/>
                </a:solidFill>
                <a:latin typeface="Source Sans Pro" panose="020B0503030403020204" pitchFamily="34" charset="0"/>
                <a:ea typeface="Source Sans Pro" panose="020B0503030403020204" pitchFamily="34" charset="0"/>
              </a:rPr>
              <a:t>mengunjungi</a:t>
            </a:r>
            <a:r>
              <a:rPr lang="en-US" sz="2000" dirty="0">
                <a:solidFill>
                  <a:schemeClr val="tx2"/>
                </a:solidFill>
                <a:latin typeface="Source Sans Pro" panose="020B0503030403020204" pitchFamily="34" charset="0"/>
                <a:ea typeface="Source Sans Pro" panose="020B0503030403020204" pitchFamily="34" charset="0"/>
              </a:rPr>
              <a:t> stand lain</a:t>
            </a:r>
          </a:p>
        </p:txBody>
      </p:sp>
      <p:sp>
        <p:nvSpPr>
          <p:cNvPr id="27" name="TextBox 26">
            <a:extLst>
              <a:ext uri="{FF2B5EF4-FFF2-40B4-BE49-F238E27FC236}">
                <a16:creationId xmlns:a16="http://schemas.microsoft.com/office/drawing/2014/main" id="{251FF27A-4D53-2A00-4233-D445B5E2E150}"/>
              </a:ext>
            </a:extLst>
          </p:cNvPr>
          <p:cNvSpPr txBox="1"/>
          <p:nvPr/>
        </p:nvSpPr>
        <p:spPr>
          <a:xfrm>
            <a:off x="2311567" y="3996534"/>
            <a:ext cx="4394744" cy="707886"/>
          </a:xfrm>
          <a:prstGeom prst="rect">
            <a:avLst/>
          </a:prstGeom>
          <a:noFill/>
        </p:spPr>
        <p:txBody>
          <a:bodyPr wrap="square" rtlCol="0">
            <a:spAutoFit/>
          </a:bodyPr>
          <a:lstStyle/>
          <a:p>
            <a:pPr algn="ctr"/>
            <a:r>
              <a:rPr lang="en-US" sz="2000" dirty="0" err="1">
                <a:solidFill>
                  <a:schemeClr val="tx2"/>
                </a:solidFill>
                <a:latin typeface="Source Sans Pro" panose="020B0503030403020204" pitchFamily="34" charset="0"/>
                <a:ea typeface="Source Sans Pro" panose="020B0503030403020204" pitchFamily="34" charset="0"/>
              </a:rPr>
              <a:t>Peserta</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lainnya</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dapat</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dengan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bebas</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mengunjungi</a:t>
            </a:r>
            <a:r>
              <a:rPr lang="en-US" sz="2000" dirty="0">
                <a:solidFill>
                  <a:schemeClr val="tx2"/>
                </a:solidFill>
                <a:latin typeface="Source Sans Pro" panose="020B0503030403020204" pitchFamily="34" charset="0"/>
                <a:ea typeface="Source Sans Pro" panose="020B0503030403020204" pitchFamily="34" charset="0"/>
              </a:rPr>
              <a:t> stand lain</a:t>
            </a:r>
          </a:p>
        </p:txBody>
      </p:sp>
      <p:sp>
        <p:nvSpPr>
          <p:cNvPr id="6" name="Rounded Rectangle 5">
            <a:extLst>
              <a:ext uri="{FF2B5EF4-FFF2-40B4-BE49-F238E27FC236}">
                <a16:creationId xmlns:a16="http://schemas.microsoft.com/office/drawing/2014/main" id="{295FDDF7-B940-D7D8-6E48-F2BD456CB7CE}"/>
              </a:ext>
            </a:extLst>
          </p:cNvPr>
          <p:cNvSpPr/>
          <p:nvPr/>
        </p:nvSpPr>
        <p:spPr>
          <a:xfrm>
            <a:off x="575988" y="239354"/>
            <a:ext cx="902230" cy="877325"/>
          </a:xfrm>
          <a:prstGeom prst="roundRect">
            <a:avLst/>
          </a:prstGeom>
          <a:solidFill>
            <a:srgbClr val="1D98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6</a:t>
            </a:r>
          </a:p>
        </p:txBody>
      </p:sp>
    </p:spTree>
    <p:extLst>
      <p:ext uri="{BB962C8B-B14F-4D97-AF65-F5344CB8AC3E}">
        <p14:creationId xmlns:p14="http://schemas.microsoft.com/office/powerpoint/2010/main" val="174557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04 -0.00926 L 0.42019 0.1162 " pathEditMode="relative" ptsTypes="AA">
                                      <p:cBhvr>
                                        <p:cTn id="6" dur="2000" fill="hold"/>
                                        <p:tgtEl>
                                          <p:spTgt spid="5"/>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612 -0.00903 L 0.50456 0.35231 " pathEditMode="relative" ptsTypes="AA">
                                      <p:cBhvr>
                                        <p:cTn id="8" dur="2000" fill="hold"/>
                                        <p:tgtEl>
                                          <p:spTgt spid="18"/>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0035 0.0007 L 0.34965 0.6125 " pathEditMode="relative" rAng="0" ptsTypes="AA">
                                      <p:cBhvr>
                                        <p:cTn id="10" dur="2000" fill="hold"/>
                                        <p:tgtEl>
                                          <p:spTgt spid="76"/>
                                        </p:tgtEl>
                                        <p:attrNameLst>
                                          <p:attrName>ppt_x</p:attrName>
                                          <p:attrName>ppt_y</p:attrName>
                                        </p:attrNameLst>
                                      </p:cBhvr>
                                      <p:rCtr x="17465" y="30579"/>
                                    </p:animMotion>
                                  </p:childTnLst>
                                </p:cTn>
                              </p:par>
                              <p:par>
                                <p:cTn id="11" presetID="0" presetClass="path" presetSubtype="0" accel="50000" decel="50000" fill="hold" nodeType="withEffect">
                                  <p:stCondLst>
                                    <p:cond delay="0"/>
                                  </p:stCondLst>
                                  <p:childTnLst>
                                    <p:animMotion origin="layout" path="M 0.00503 -0.0081 L 0.14809 -0.45347 " pathEditMode="relative" rAng="0" ptsTypes="AA">
                                      <p:cBhvr>
                                        <p:cTn id="12" dur="2000" fill="hold"/>
                                        <p:tgtEl>
                                          <p:spTgt spid="125"/>
                                        </p:tgtEl>
                                        <p:attrNameLst>
                                          <p:attrName>ppt_x</p:attrName>
                                          <p:attrName>ppt_y</p:attrName>
                                        </p:attrNameLst>
                                      </p:cBhvr>
                                      <p:rCtr x="7153" y="-22269"/>
                                    </p:animMotion>
                                  </p:childTnLst>
                                </p:cTn>
                              </p:par>
                              <p:par>
                                <p:cTn id="13" presetID="0" presetClass="path" presetSubtype="0" accel="50000" decel="50000" fill="hold" nodeType="withEffect">
                                  <p:stCondLst>
                                    <p:cond delay="0"/>
                                  </p:stCondLst>
                                  <p:childTnLst>
                                    <p:animMotion origin="layout" path="M 1.66667E-6 -0.02083 L 0.20443 0.29236 " pathEditMode="relative" ptsTypes="AA">
                                      <p:cBhvr>
                                        <p:cTn id="14" dur="2000" fill="hold"/>
                                        <p:tgtEl>
                                          <p:spTgt spid="21"/>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00607 -0.00764 L -0.21163 -0.42384 " pathEditMode="relative" rAng="0" ptsTypes="AA">
                                      <p:cBhvr>
                                        <p:cTn id="16" dur="2000" fill="hold"/>
                                        <p:tgtEl>
                                          <p:spTgt spid="14"/>
                                        </p:tgtEl>
                                        <p:attrNameLst>
                                          <p:attrName>ppt_x</p:attrName>
                                          <p:attrName>ppt_y</p:attrName>
                                        </p:attrNameLst>
                                      </p:cBhvr>
                                      <p:rCtr x="-10833" y="-20880"/>
                                    </p:animMotion>
                                  </p:childTnLst>
                                </p:cTn>
                              </p:par>
                              <p:par>
                                <p:cTn id="17" presetID="0" presetClass="path" presetSubtype="0" accel="50000" decel="50000" fill="hold" nodeType="withEffect">
                                  <p:stCondLst>
                                    <p:cond delay="0"/>
                                  </p:stCondLst>
                                  <p:childTnLst>
                                    <p:animMotion origin="layout" path="M -0.00131 -0.01296 L -0.81381 -0.09722 " pathEditMode="relative" ptsTypes="AA">
                                      <p:cBhvr>
                                        <p:cTn id="18" dur="2000" fill="hold"/>
                                        <p:tgtEl>
                                          <p:spTgt spid="117"/>
                                        </p:tgtEl>
                                        <p:attrNameLst>
                                          <p:attrName>ppt_x</p:attrName>
                                          <p:attrName>ppt_y</p:attrName>
                                        </p:attrNameLst>
                                      </p:cBhvr>
                                    </p:animMotion>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2327 -0.15486 L 0.33732 0.54144 " pathEditMode="relative" rAng="0" ptsTypes="AA">
                                      <p:cBhvr>
                                        <p:cTn id="24" dur="2000" fill="hold"/>
                                        <p:tgtEl>
                                          <p:spTgt spid="74"/>
                                        </p:tgtEl>
                                        <p:attrNameLst>
                                          <p:attrName>ppt_x</p:attrName>
                                          <p:attrName>ppt_y</p:attrName>
                                        </p:attrNameLst>
                                      </p:cBhvr>
                                      <p:rCtr x="18021" y="34815"/>
                                    </p:animMotion>
                                  </p:childTnLst>
                                </p:cTn>
                              </p:par>
                              <p:par>
                                <p:cTn id="25" presetID="0" presetClass="path" presetSubtype="0" accel="50000" decel="50000" fill="hold" nodeType="withEffect">
                                  <p:stCondLst>
                                    <p:cond delay="0"/>
                                  </p:stCondLst>
                                  <p:childTnLst>
                                    <p:animMotion origin="layout" path="M -0.00625 -0.01134 L -0.33424 -0.00416 " pathEditMode="relative" ptsTypes="AA">
                                      <p:cBhvr>
                                        <p:cTn id="26" dur="2000" fill="hold"/>
                                        <p:tgtEl>
                                          <p:spTgt spid="121"/>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0.00209 -0.01065 L 0.55 -0.51389 " pathEditMode="relative" ptsTypes="AA">
                                      <p:cBhvr>
                                        <p:cTn id="28" dur="2000" fill="hold"/>
                                        <p:tgtEl>
                                          <p:spTgt spid="120"/>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00069 -0.00533 L 0.21649 -0.36042 " pathEditMode="relative" rAng="0" ptsTypes="AA">
                                      <p:cBhvr>
                                        <p:cTn id="30" dur="2000" fill="hold"/>
                                        <p:tgtEl>
                                          <p:spTgt spid="119"/>
                                        </p:tgtEl>
                                        <p:attrNameLst>
                                          <p:attrName>ppt_x</p:attrName>
                                          <p:attrName>ppt_y</p:attrName>
                                        </p:attrNameLst>
                                      </p:cBhvr>
                                      <p:rCtr x="10781" y="-17755"/>
                                    </p:animMotion>
                                  </p:childTnLst>
                                </p:cTn>
                              </p:par>
                              <p:par>
                                <p:cTn id="31" presetID="42" presetClass="path" presetSubtype="0" accel="50000" decel="50000" fill="hold" nodeType="withEffect">
                                  <p:stCondLst>
                                    <p:cond delay="0"/>
                                  </p:stCondLst>
                                  <p:childTnLst>
                                    <p:animMotion origin="layout" path="M -2.5E-6 -1.48148E-6 L 0.76107 -0.00717 " pathEditMode="relative" rAng="0" ptsTypes="AA">
                                      <p:cBhvr>
                                        <p:cTn id="32" dur="2000" fill="hold"/>
                                        <p:tgtEl>
                                          <p:spTgt spid="118"/>
                                        </p:tgtEl>
                                        <p:attrNameLst>
                                          <p:attrName>ppt_x</p:attrName>
                                          <p:attrName>ppt_y</p:attrName>
                                        </p:attrNameLst>
                                      </p:cBhvr>
                                      <p:rCtr x="38047" y="-370"/>
                                    </p:animMotion>
                                  </p:childTnLst>
                                </p:cTn>
                              </p:par>
                              <p:par>
                                <p:cTn id="33" presetID="0" presetClass="path" presetSubtype="0" accel="50000" decel="50000" fill="hold" nodeType="withEffect">
                                  <p:stCondLst>
                                    <p:cond delay="0"/>
                                  </p:stCondLst>
                                  <p:childTnLst>
                                    <p:animMotion origin="layout" path="M -0.00182 -0.00486 L -0.72188 -0.22662 " pathEditMode="relative" rAng="0" ptsTypes="AA">
                                      <p:cBhvr>
                                        <p:cTn id="34" dur="2000" fill="hold"/>
                                        <p:tgtEl>
                                          <p:spTgt spid="115"/>
                                        </p:tgtEl>
                                        <p:attrNameLst>
                                          <p:attrName>ppt_x</p:attrName>
                                          <p:attrName>ppt_y</p:attrName>
                                        </p:attrNameLst>
                                      </p:cBhvr>
                                      <p:rCtr x="-36003" y="-11088"/>
                                    </p:animMotion>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0.00069 -0.00116 L 0.16736 0.36597 " pathEditMode="relative" rAng="0" ptsTypes="AA">
                                      <p:cBhvr>
                                        <p:cTn id="40" dur="2000" fill="hold"/>
                                        <p:tgtEl>
                                          <p:spTgt spid="75"/>
                                        </p:tgtEl>
                                        <p:attrNameLst>
                                          <p:attrName>ppt_x</p:attrName>
                                          <p:attrName>ppt_y</p:attrName>
                                        </p:attrNameLst>
                                      </p:cBhvr>
                                      <p:rCtr x="8333" y="18356"/>
                                    </p:animMotion>
                                  </p:childTnLst>
                                </p:cTn>
                              </p:par>
                              <p:par>
                                <p:cTn id="41" presetID="0" presetClass="path" presetSubtype="0" accel="50000" decel="50000" fill="hold" nodeType="withEffect">
                                  <p:stCondLst>
                                    <p:cond delay="0"/>
                                  </p:stCondLst>
                                  <p:childTnLst>
                                    <p:animMotion origin="layout" path="M -0.01337 0.03727 L -0.20868 -0.48449 " pathEditMode="relative" rAng="0" ptsTypes="AA">
                                      <p:cBhvr>
                                        <p:cTn id="42" dur="2000" fill="hold"/>
                                        <p:tgtEl>
                                          <p:spTgt spid="122"/>
                                        </p:tgtEl>
                                        <p:attrNameLst>
                                          <p:attrName>ppt_x</p:attrName>
                                          <p:attrName>ppt_y</p:attrName>
                                        </p:attrNameLst>
                                      </p:cBhvr>
                                      <p:rCtr x="-9774" y="-26088"/>
                                    </p:animMotion>
                                  </p:childTnLst>
                                </p:cTn>
                              </p:par>
                              <p:par>
                                <p:cTn id="43" presetID="0" presetClass="path" presetSubtype="0" accel="50000" decel="50000" fill="hold" nodeType="withEffect">
                                  <p:stCondLst>
                                    <p:cond delay="0"/>
                                  </p:stCondLst>
                                  <p:childTnLst>
                                    <p:animMotion origin="layout" path="M 0.00104 -0.00347 L 0.64357 0.31412 " pathEditMode="relative" rAng="0" ptsTypes="AA">
                                      <p:cBhvr>
                                        <p:cTn id="44" dur="2000" fill="hold"/>
                                        <p:tgtEl>
                                          <p:spTgt spid="22"/>
                                        </p:tgtEl>
                                        <p:attrNameLst>
                                          <p:attrName>ppt_x</p:attrName>
                                          <p:attrName>ppt_y</p:attrName>
                                        </p:attrNameLst>
                                      </p:cBhvr>
                                      <p:rCtr x="32118" y="15880"/>
                                    </p:animMotion>
                                  </p:childTnLst>
                                </p:cTn>
                              </p:par>
                              <p:par>
                                <p:cTn id="45" presetID="0" presetClass="path" presetSubtype="0" accel="50000" decel="50000" fill="hold" nodeType="withEffect">
                                  <p:stCondLst>
                                    <p:cond delay="0"/>
                                  </p:stCondLst>
                                  <p:childTnLst>
                                    <p:animMotion origin="layout" path="M 0.00247 0.00186 L -0.5582 0.43936 " pathEditMode="relative" rAng="0" ptsTypes="AA">
                                      <p:cBhvr>
                                        <p:cTn id="46" dur="2000" fill="hold"/>
                                        <p:tgtEl>
                                          <p:spTgt spid="116"/>
                                        </p:tgtEl>
                                        <p:attrNameLst>
                                          <p:attrName>ppt_x</p:attrName>
                                          <p:attrName>ppt_y</p:attrName>
                                        </p:attrNameLst>
                                      </p:cBhvr>
                                      <p:rCtr x="-28034" y="21875"/>
                                    </p:animMotion>
                                  </p:childTnLst>
                                </p:cTn>
                              </p:par>
                              <p:par>
                                <p:cTn id="47" presetID="0" presetClass="path" presetSubtype="0" accel="50000" decel="50000" fill="hold" nodeType="withEffect">
                                  <p:stCondLst>
                                    <p:cond delay="0"/>
                                  </p:stCondLst>
                                  <p:childTnLst>
                                    <p:animMotion origin="layout" path="M 0.20034 0.0243 L 0.53021 -0.51968 " pathEditMode="relative" rAng="0" ptsTypes="AA">
                                      <p:cBhvr>
                                        <p:cTn id="48" dur="2000" fill="hold"/>
                                        <p:tgtEl>
                                          <p:spTgt spid="16"/>
                                        </p:tgtEl>
                                        <p:attrNameLst>
                                          <p:attrName>ppt_x</p:attrName>
                                          <p:attrName>ppt_y</p:attrName>
                                        </p:attrNameLst>
                                      </p:cBhvr>
                                      <p:rCtr x="16493" y="-27199"/>
                                    </p:animMotion>
                                  </p:childTnLst>
                                </p:cTn>
                              </p:par>
                              <p:par>
                                <p:cTn id="49" presetID="0" presetClass="path" presetSubtype="0" accel="50000" decel="50000" fill="hold" nodeType="withEffect">
                                  <p:stCondLst>
                                    <p:cond delay="0"/>
                                  </p:stCondLst>
                                  <p:childTnLst>
                                    <p:animMotion origin="layout" path="M -0.00104 0.00625 L -0.53919 0.34814 " pathEditMode="relative" rAng="0" ptsTypes="AA">
                                      <p:cBhvr>
                                        <p:cTn id="50" dur="2000" fill="hold"/>
                                        <p:tgtEl>
                                          <p:spTgt spid="109"/>
                                        </p:tgtEl>
                                        <p:attrNameLst>
                                          <p:attrName>ppt_x</p:attrName>
                                          <p:attrName>ppt_y</p:attrName>
                                        </p:attrNameLst>
                                      </p:cBhvr>
                                      <p:rCtr x="-26914" y="17083"/>
                                    </p:animMotion>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D30E-9032-F578-4B47-F76E94A36A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CD98D0-F875-33D7-CAF5-30F11C4E80E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D04D8CC-4F85-8B97-807F-472FDDA9938D}"/>
              </a:ext>
            </a:extLst>
          </p:cNvPr>
          <p:cNvPicPr>
            <a:picLocks noChangeAspect="1"/>
          </p:cNvPicPr>
          <p:nvPr/>
        </p:nvPicPr>
        <p:blipFill>
          <a:blip r:embed="rId2"/>
          <a:stretch>
            <a:fillRect/>
          </a:stretch>
        </p:blipFill>
        <p:spPr>
          <a:xfrm>
            <a:off x="0" y="0"/>
            <a:ext cx="9144000" cy="6382290"/>
          </a:xfrm>
          <a:prstGeom prst="rect">
            <a:avLst/>
          </a:prstGeom>
        </p:spPr>
      </p:pic>
      <p:pic>
        <p:nvPicPr>
          <p:cNvPr id="5" name="Graphic 4" descr="Whistle with solid fill">
            <a:extLst>
              <a:ext uri="{FF2B5EF4-FFF2-40B4-BE49-F238E27FC236}">
                <a16:creationId xmlns:a16="http://schemas.microsoft.com/office/drawing/2014/main" id="{AF2B6C72-FCCF-9D12-8E57-31A06937AF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44207">
            <a:off x="3681735" y="2375683"/>
            <a:ext cx="2012862" cy="2012862"/>
          </a:xfrm>
          <a:prstGeom prst="rect">
            <a:avLst/>
          </a:prstGeom>
        </p:spPr>
      </p:pic>
      <p:sp>
        <p:nvSpPr>
          <p:cNvPr id="6" name="TextBox 5">
            <a:extLst>
              <a:ext uri="{FF2B5EF4-FFF2-40B4-BE49-F238E27FC236}">
                <a16:creationId xmlns:a16="http://schemas.microsoft.com/office/drawing/2014/main" id="{95BAEE55-6389-7332-3BA8-155F5D4A321F}"/>
              </a:ext>
            </a:extLst>
          </p:cNvPr>
          <p:cNvSpPr txBox="1"/>
          <p:nvPr/>
        </p:nvSpPr>
        <p:spPr>
          <a:xfrm>
            <a:off x="2217782" y="4195826"/>
            <a:ext cx="4394744" cy="707886"/>
          </a:xfrm>
          <a:prstGeom prst="rect">
            <a:avLst/>
          </a:prstGeom>
          <a:noFill/>
        </p:spPr>
        <p:txBody>
          <a:bodyPr wrap="square" rtlCol="0">
            <a:spAutoFit/>
          </a:bodyPr>
          <a:lstStyle/>
          <a:p>
            <a:pPr algn="ctr"/>
            <a:r>
              <a:rPr lang="en-US" sz="2000" dirty="0">
                <a:solidFill>
                  <a:schemeClr val="tx2"/>
                </a:solidFill>
                <a:latin typeface="Source Sans Pro" panose="020B0503030403020204" pitchFamily="34" charset="0"/>
                <a:ea typeface="Source Sans Pro" panose="020B0503030403020204" pitchFamily="34" charset="0"/>
              </a:rPr>
              <a:t>Kami </a:t>
            </a:r>
            <a:r>
              <a:rPr lang="en-US" sz="2000" dirty="0" err="1">
                <a:solidFill>
                  <a:schemeClr val="tx2"/>
                </a:solidFill>
                <a:latin typeface="Source Sans Pro" panose="020B0503030403020204" pitchFamily="34" charset="0"/>
                <a:ea typeface="Source Sans Pro" panose="020B0503030403020204" pitchFamily="34" charset="0"/>
              </a:rPr>
              <a:t>akan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melakukan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putaran</a:t>
            </a:r>
            <a:r>
              <a:rPr lang="en-US" sz="2000" dirty="0">
                <a:solidFill>
                  <a:schemeClr val="tx2"/>
                </a:solidFill>
                <a:latin typeface="Source Sans Pro" panose="020B0503030403020204" pitchFamily="34" charset="0"/>
                <a:ea typeface="Source Sans Pro" panose="020B0503030403020204" pitchFamily="34" charset="0"/>
              </a:rPr>
              <a:t> ke-3 dan ke-4</a:t>
            </a:r>
          </a:p>
        </p:txBody>
      </p:sp>
    </p:spTree>
    <p:extLst>
      <p:ext uri="{BB962C8B-B14F-4D97-AF65-F5344CB8AC3E}">
        <p14:creationId xmlns:p14="http://schemas.microsoft.com/office/powerpoint/2010/main" val="144252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descr="Advertising with solid fill">
            <a:extLst>
              <a:ext uri="{FF2B5EF4-FFF2-40B4-BE49-F238E27FC236}">
                <a16:creationId xmlns:a16="http://schemas.microsoft.com/office/drawing/2014/main" id="{3DA04495-A8ED-E247-C534-435B0BF32A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50572" y="2064910"/>
            <a:ext cx="1530203" cy="1530203"/>
          </a:xfrm>
          <a:prstGeom prst="rect">
            <a:avLst/>
          </a:prstGeom>
        </p:spPr>
      </p:pic>
      <p:pic>
        <p:nvPicPr>
          <p:cNvPr id="16" name="Graphic 15" descr="Advertising with solid fill">
            <a:extLst>
              <a:ext uri="{FF2B5EF4-FFF2-40B4-BE49-F238E27FC236}">
                <a16:creationId xmlns:a16="http://schemas.microsoft.com/office/drawing/2014/main" id="{B4734281-EEE3-7B5E-DEA6-5585ED3967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6873" y="2116340"/>
            <a:ext cx="1530203" cy="1530203"/>
          </a:xfrm>
          <a:prstGeom prst="rect">
            <a:avLst/>
          </a:prstGeom>
        </p:spPr>
      </p:pic>
      <p:pic>
        <p:nvPicPr>
          <p:cNvPr id="12" name="Graphic 11" descr="Advertising with solid fill">
            <a:extLst>
              <a:ext uri="{FF2B5EF4-FFF2-40B4-BE49-F238E27FC236}">
                <a16:creationId xmlns:a16="http://schemas.microsoft.com/office/drawing/2014/main" id="{0C727882-28AB-2981-F6D0-818C92489C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0357" y="669450"/>
            <a:ext cx="1530203" cy="1530203"/>
          </a:xfrm>
          <a:prstGeom prst="rect">
            <a:avLst/>
          </a:prstGeom>
        </p:spPr>
      </p:pic>
      <p:sp>
        <p:nvSpPr>
          <p:cNvPr id="5" name="TextBox 4">
            <a:extLst>
              <a:ext uri="{FF2B5EF4-FFF2-40B4-BE49-F238E27FC236}">
                <a16:creationId xmlns:a16="http://schemas.microsoft.com/office/drawing/2014/main" id="{08890502-27F2-9527-16C9-32701162AD84}"/>
              </a:ext>
            </a:extLst>
          </p:cNvPr>
          <p:cNvSpPr txBox="1"/>
          <p:nvPr/>
        </p:nvSpPr>
        <p:spPr>
          <a:xfrm>
            <a:off x="5553025" y="1083911"/>
            <a:ext cx="1304865" cy="346249"/>
          </a:xfrm>
          <a:prstGeom prst="rect">
            <a:avLst/>
          </a:prstGeom>
        </p:spPr>
        <p:txBody>
          <a:bodyPr wrap="square" rtlCol="0" anchor="t">
            <a:spAutoFit/>
          </a:bodyPr>
          <a:lstStyle/>
          <a:p>
            <a:pPr algn="ctr"/>
            <a:r>
              <a:rPr lang="en-GB" sz="1650" dirty="0">
                <a:solidFill>
                  <a:schemeClr val="tx2"/>
                </a:solidFill>
                <a:latin typeface="Source Sans Pro" panose="020B0503030403020204" pitchFamily="34" charset="0"/>
                <a:ea typeface="Source Sans Pro" panose="020B0503030403020204" pitchFamily="34" charset="0"/>
                <a:cs typeface="Quire Sans" panose="020B0502040400020003" pitchFamily="34" charset="0"/>
              </a:rPr>
              <a:t>Jakarta</a:t>
            </a:r>
          </a:p>
        </p:txBody>
      </p:sp>
      <p:sp>
        <p:nvSpPr>
          <p:cNvPr id="14" name="TextBox 13">
            <a:extLst>
              <a:ext uri="{FF2B5EF4-FFF2-40B4-BE49-F238E27FC236}">
                <a16:creationId xmlns:a16="http://schemas.microsoft.com/office/drawing/2014/main" id="{CC12578E-0550-71DB-D40C-E80BB0DD9315}"/>
              </a:ext>
            </a:extLst>
          </p:cNvPr>
          <p:cNvSpPr txBox="1"/>
          <p:nvPr/>
        </p:nvSpPr>
        <p:spPr>
          <a:xfrm>
            <a:off x="5658292" y="2535192"/>
            <a:ext cx="1147363" cy="346249"/>
          </a:xfrm>
          <a:prstGeom prst="rect">
            <a:avLst/>
          </a:prstGeom>
        </p:spPr>
        <p:txBody>
          <a:bodyPr wrap="square" rtlCol="0" anchor="t">
            <a:spAutoFit/>
          </a:bodyPr>
          <a:lstStyle/>
          <a:p>
            <a:pPr algn="ctr"/>
            <a:r>
              <a:rPr lang="en-GB" sz="1650" dirty="0">
                <a:solidFill>
                  <a:schemeClr val="tx2"/>
                </a:solidFill>
                <a:latin typeface="Quire Sans" panose="020B0502040400020003" pitchFamily="34" charset="0"/>
                <a:ea typeface="Source Sans Pro" panose="020B0503030403020204" pitchFamily="34" charset="0"/>
                <a:cs typeface="Quire Sans" panose="020B0502040400020003" pitchFamily="34" charset="0"/>
              </a:rPr>
              <a:t>Surakarta</a:t>
            </a:r>
          </a:p>
        </p:txBody>
      </p:sp>
      <p:sp>
        <p:nvSpPr>
          <p:cNvPr id="15" name="TextBox 14">
            <a:extLst>
              <a:ext uri="{FF2B5EF4-FFF2-40B4-BE49-F238E27FC236}">
                <a16:creationId xmlns:a16="http://schemas.microsoft.com/office/drawing/2014/main" id="{699AE972-05A3-1F3B-F79E-7B4052B6A75F}"/>
              </a:ext>
            </a:extLst>
          </p:cNvPr>
          <p:cNvSpPr txBox="1"/>
          <p:nvPr/>
        </p:nvSpPr>
        <p:spPr>
          <a:xfrm>
            <a:off x="7651399" y="2345746"/>
            <a:ext cx="1344721" cy="600164"/>
          </a:xfrm>
          <a:prstGeom prst="rect">
            <a:avLst/>
          </a:prstGeom>
        </p:spPr>
        <p:txBody>
          <a:bodyPr wrap="square" rtlCol="0" anchor="t">
            <a:spAutoFit/>
          </a:bodyPr>
          <a:lstStyle/>
          <a:p>
            <a:pPr algn="ctr"/>
            <a:r>
              <a:rPr lang="en-GB" sz="1650" dirty="0">
                <a:solidFill>
                  <a:schemeClr val="tx2"/>
                </a:solidFill>
                <a:latin typeface="Quire Sans" panose="020B0502040400020003" pitchFamily="34" charset="0"/>
                <a:ea typeface="Source Sans Pro" panose="020B0503030403020204" pitchFamily="34" charset="0"/>
                <a:cs typeface="Quire Sans" panose="020B0502040400020003" pitchFamily="34" charset="0"/>
              </a:rPr>
              <a:t>Bekasi</a:t>
            </a:r>
          </a:p>
          <a:p>
            <a:pPr marL="257175" indent="-257175" algn="ctr">
              <a:buFont typeface="Arial" panose="020B0604020202020204" pitchFamily="34" charset="0"/>
              <a:buChar char="•"/>
            </a:pPr>
            <a:endParaRPr lang="en-GB" sz="1650" dirty="0">
              <a:solidFill>
                <a:schemeClr val="tx2"/>
              </a:solidFill>
              <a:latin typeface="Quire Sans" panose="020B0502040400020003" pitchFamily="34" charset="0"/>
              <a:ea typeface="Source Sans Pro" panose="020B0503030403020204" pitchFamily="34" charset="0"/>
              <a:cs typeface="Quire Sans" panose="020B0502040400020003" pitchFamily="34" charset="0"/>
            </a:endParaRPr>
          </a:p>
        </p:txBody>
      </p:sp>
      <p:pic>
        <p:nvPicPr>
          <p:cNvPr id="6" name="Graphic 5" descr="Advertising with solid fill">
            <a:extLst>
              <a:ext uri="{FF2B5EF4-FFF2-40B4-BE49-F238E27FC236}">
                <a16:creationId xmlns:a16="http://schemas.microsoft.com/office/drawing/2014/main" id="{B3E0C418-3905-DA9C-0515-38910CE9D9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70298" y="3645985"/>
            <a:ext cx="1491806" cy="1491806"/>
          </a:xfrm>
          <a:prstGeom prst="rect">
            <a:avLst/>
          </a:prstGeom>
        </p:spPr>
      </p:pic>
      <p:sp>
        <p:nvSpPr>
          <p:cNvPr id="10" name="TextBox 9">
            <a:extLst>
              <a:ext uri="{FF2B5EF4-FFF2-40B4-BE49-F238E27FC236}">
                <a16:creationId xmlns:a16="http://schemas.microsoft.com/office/drawing/2014/main" id="{BBAC661B-E2A7-D30C-07EA-1A23F046946C}"/>
              </a:ext>
            </a:extLst>
          </p:cNvPr>
          <p:cNvSpPr txBox="1"/>
          <p:nvPr/>
        </p:nvSpPr>
        <p:spPr>
          <a:xfrm>
            <a:off x="6611019" y="3929781"/>
            <a:ext cx="1171964" cy="600164"/>
          </a:xfrm>
          <a:prstGeom prst="rect">
            <a:avLst/>
          </a:prstGeom>
        </p:spPr>
        <p:txBody>
          <a:bodyPr wrap="square" rtlCol="0" anchor="t">
            <a:spAutoFit/>
          </a:bodyPr>
          <a:lstStyle/>
          <a:p>
            <a:pPr algn="ctr"/>
            <a:r>
              <a:rPr lang="en-GB" sz="1650" dirty="0">
                <a:solidFill>
                  <a:schemeClr val="tx2"/>
                </a:solidFill>
                <a:latin typeface="Quire Sans" panose="020B0502040400020003" pitchFamily="34" charset="0"/>
                <a:ea typeface="Source Sans Pro" panose="020B0503030403020204" pitchFamily="34" charset="0"/>
                <a:cs typeface="Quire Sans" panose="020B0502040400020003" pitchFamily="34" charset="0"/>
              </a:rPr>
              <a:t>National level</a:t>
            </a:r>
          </a:p>
        </p:txBody>
      </p:sp>
      <p:pic>
        <p:nvPicPr>
          <p:cNvPr id="20" name="Graphic 19" descr="Advertising with solid fill">
            <a:extLst>
              <a:ext uri="{FF2B5EF4-FFF2-40B4-BE49-F238E27FC236}">
                <a16:creationId xmlns:a16="http://schemas.microsoft.com/office/drawing/2014/main" id="{C5F6B5CF-1FEA-99BA-C66A-1CD27F733C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35226" y="681782"/>
            <a:ext cx="1530203" cy="1530203"/>
          </a:xfrm>
          <a:prstGeom prst="rect">
            <a:avLst/>
          </a:prstGeom>
        </p:spPr>
      </p:pic>
      <p:sp>
        <p:nvSpPr>
          <p:cNvPr id="21" name="TextBox 20">
            <a:extLst>
              <a:ext uri="{FF2B5EF4-FFF2-40B4-BE49-F238E27FC236}">
                <a16:creationId xmlns:a16="http://schemas.microsoft.com/office/drawing/2014/main" id="{6D9094B4-A3FF-7E34-B283-C37590969C7E}"/>
              </a:ext>
            </a:extLst>
          </p:cNvPr>
          <p:cNvSpPr txBox="1"/>
          <p:nvPr/>
        </p:nvSpPr>
        <p:spPr>
          <a:xfrm>
            <a:off x="7483675" y="1083911"/>
            <a:ext cx="1433303" cy="346249"/>
          </a:xfrm>
          <a:prstGeom prst="rect">
            <a:avLst/>
          </a:prstGeom>
        </p:spPr>
        <p:txBody>
          <a:bodyPr wrap="square" rtlCol="0" anchor="t">
            <a:spAutoFit/>
          </a:bodyPr>
          <a:lstStyle/>
          <a:p>
            <a:pPr algn="ctr"/>
            <a:r>
              <a:rPr lang="en-GB" sz="1650" dirty="0">
                <a:solidFill>
                  <a:schemeClr val="tx2"/>
                </a:solidFill>
                <a:latin typeface="Source Sans Pro" panose="020B0503030403020204" pitchFamily="34" charset="0"/>
                <a:ea typeface="Source Sans Pro" panose="020B0503030403020204" pitchFamily="34" charset="0"/>
                <a:cs typeface="Quire Sans" panose="020B0502040400020003" pitchFamily="34" charset="0"/>
              </a:rPr>
              <a:t>Yogyakarta</a:t>
            </a:r>
          </a:p>
        </p:txBody>
      </p:sp>
      <p:sp>
        <p:nvSpPr>
          <p:cNvPr id="22" name="Title 1">
            <a:extLst>
              <a:ext uri="{FF2B5EF4-FFF2-40B4-BE49-F238E27FC236}">
                <a16:creationId xmlns:a16="http://schemas.microsoft.com/office/drawing/2014/main" id="{96ED15CA-BA97-32C2-4CB2-14849E2F5EB3}"/>
              </a:ext>
            </a:extLst>
          </p:cNvPr>
          <p:cNvSpPr txBox="1">
            <a:spLocks/>
          </p:cNvSpPr>
          <p:nvPr/>
        </p:nvSpPr>
        <p:spPr>
          <a:xfrm>
            <a:off x="5229678" y="63755"/>
            <a:ext cx="3735751" cy="684803"/>
          </a:xfrm>
          <a:prstGeom prst="rect">
            <a:avLst/>
          </a:prstGeom>
        </p:spPr>
        <p:txBody>
          <a:bodyPr vert="horz" wrap="square" lIns="68580" tIns="34290" rIns="68580" bIns="3429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339966"/>
                </a:solidFill>
                <a:latin typeface="Book Antiqua" panose="02040602050305030304" pitchFamily="18" charset="0"/>
              </a:rPr>
              <a:t>Marketplace</a:t>
            </a:r>
          </a:p>
        </p:txBody>
      </p:sp>
      <p:sp>
        <p:nvSpPr>
          <p:cNvPr id="2" name="Text Placeholder 1">
            <a:extLst>
              <a:ext uri="{FF2B5EF4-FFF2-40B4-BE49-F238E27FC236}">
                <a16:creationId xmlns:a16="http://schemas.microsoft.com/office/drawing/2014/main" id="{3D7298B7-A701-92C8-32B3-4ACCC9DE9AD7}"/>
              </a:ext>
            </a:extLst>
          </p:cNvPr>
          <p:cNvSpPr txBox="1">
            <a:spLocks/>
          </p:cNvSpPr>
          <p:nvPr/>
        </p:nvSpPr>
        <p:spPr>
          <a:xfrm>
            <a:off x="294525" y="583950"/>
            <a:ext cx="4930868" cy="513011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buFont typeface="Arial" panose="020B0604020202020204" pitchFamily="34" charset="0"/>
              <a:buAutoNum type="arabicPeriod"/>
            </a:pP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Identifikasi</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ide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proyek</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SSP.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Tentukan</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siapa</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audiens</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target Anda.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Siapkan</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pitch 5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menit</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untuk</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melibatkan</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audiens</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target.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Siapkan</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flipchart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dengan</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informasi</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penting</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tentang</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SSP dan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manfaat</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untuk</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audiens</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target yang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dipilih</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Ini</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akan</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menjadi</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pendirian</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Anda.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Pilih</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3 speaker: 1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untuk</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setiap</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putaran</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Kami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akan</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memulai</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pasar pada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pukul</a:t>
            </a:r>
            <a:r>
              <a:rPr lang="en-GB" sz="160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8:00</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Masing-masing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dari</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Anda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akan</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menerima</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1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koin</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SSP. Salah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satu</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tim</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Anda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tinggal</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di stan Anda, dan yang lain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berkeliling</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stan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lainnya</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Orang yang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tetap</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melempar</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dan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melibatkan</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peserta</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lain. Kami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mengulangi</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3 kali.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Setiap</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peserta</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harus</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memberikan</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koin</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SSP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ke</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stan yang paling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dia</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sukai</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Kelompok</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dengan</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lebih</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banyak</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koin</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memenangkan</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6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hadiah</a:t>
            </a:r>
            <a:r>
              <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SSP.</a:t>
            </a:r>
          </a:p>
          <a:p>
            <a:pPr>
              <a:spcBef>
                <a:spcPts val="1200"/>
              </a:spcBef>
              <a:buFont typeface="Arial" panose="020B0604020202020204" pitchFamily="34" charset="0"/>
              <a:buAutoNum type="arabicPeriod"/>
            </a:pPr>
            <a:endParaRPr lang="en-GB" sz="16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4" name="TextBox 3">
            <a:extLst>
              <a:ext uri="{FF2B5EF4-FFF2-40B4-BE49-F238E27FC236}">
                <a16:creationId xmlns:a16="http://schemas.microsoft.com/office/drawing/2014/main" id="{3E468827-D568-AF84-2F2A-FCC085EF3A7E}"/>
              </a:ext>
            </a:extLst>
          </p:cNvPr>
          <p:cNvSpPr txBox="1"/>
          <p:nvPr/>
        </p:nvSpPr>
        <p:spPr>
          <a:xfrm>
            <a:off x="5190062" y="583950"/>
            <a:ext cx="428322" cy="369332"/>
          </a:xfrm>
          <a:prstGeom prst="rect">
            <a:avLst/>
          </a:prstGeom>
          <a:noFill/>
        </p:spPr>
        <p:txBody>
          <a:bodyPr wrap="none" rtlCol="0">
            <a:spAutoFit/>
          </a:bodyPr>
          <a:lstStyle/>
          <a:p>
            <a:r>
              <a:rPr lang="en-US" b="1" dirty="0">
                <a:solidFill>
                  <a:srgbClr val="C00000"/>
                </a:solidFill>
              </a:rPr>
              <a:t>K1</a:t>
            </a:r>
          </a:p>
        </p:txBody>
      </p:sp>
      <p:sp>
        <p:nvSpPr>
          <p:cNvPr id="7" name="TextBox 6">
            <a:extLst>
              <a:ext uri="{FF2B5EF4-FFF2-40B4-BE49-F238E27FC236}">
                <a16:creationId xmlns:a16="http://schemas.microsoft.com/office/drawing/2014/main" id="{558606DC-9710-0673-67B7-43EBA31EB044}"/>
              </a:ext>
            </a:extLst>
          </p:cNvPr>
          <p:cNvSpPr txBox="1"/>
          <p:nvPr/>
        </p:nvSpPr>
        <p:spPr>
          <a:xfrm>
            <a:off x="7210651" y="643750"/>
            <a:ext cx="428322" cy="369332"/>
          </a:xfrm>
          <a:prstGeom prst="rect">
            <a:avLst/>
          </a:prstGeom>
          <a:noFill/>
        </p:spPr>
        <p:txBody>
          <a:bodyPr wrap="none" rtlCol="0">
            <a:spAutoFit/>
          </a:bodyPr>
          <a:lstStyle/>
          <a:p>
            <a:r>
              <a:rPr lang="en-US" b="1" dirty="0">
                <a:solidFill>
                  <a:srgbClr val="C00000"/>
                </a:solidFill>
              </a:rPr>
              <a:t>K2</a:t>
            </a:r>
          </a:p>
        </p:txBody>
      </p:sp>
      <p:sp>
        <p:nvSpPr>
          <p:cNvPr id="8" name="TextBox 7">
            <a:extLst>
              <a:ext uri="{FF2B5EF4-FFF2-40B4-BE49-F238E27FC236}">
                <a16:creationId xmlns:a16="http://schemas.microsoft.com/office/drawing/2014/main" id="{90ADCBE6-89BF-55D8-AD2C-F1D1F270FC4A}"/>
              </a:ext>
            </a:extLst>
          </p:cNvPr>
          <p:cNvSpPr txBox="1"/>
          <p:nvPr/>
        </p:nvSpPr>
        <p:spPr>
          <a:xfrm>
            <a:off x="5190516" y="2211764"/>
            <a:ext cx="428322" cy="369332"/>
          </a:xfrm>
          <a:prstGeom prst="rect">
            <a:avLst/>
          </a:prstGeom>
          <a:noFill/>
        </p:spPr>
        <p:txBody>
          <a:bodyPr wrap="none" rtlCol="0">
            <a:spAutoFit/>
          </a:bodyPr>
          <a:lstStyle/>
          <a:p>
            <a:r>
              <a:rPr lang="en-US" b="1" dirty="0">
                <a:solidFill>
                  <a:srgbClr val="C00000"/>
                </a:solidFill>
              </a:rPr>
              <a:t>K3</a:t>
            </a:r>
          </a:p>
        </p:txBody>
      </p:sp>
      <p:sp>
        <p:nvSpPr>
          <p:cNvPr id="23" name="TextBox 22">
            <a:extLst>
              <a:ext uri="{FF2B5EF4-FFF2-40B4-BE49-F238E27FC236}">
                <a16:creationId xmlns:a16="http://schemas.microsoft.com/office/drawing/2014/main" id="{E56FEFF0-6B50-A785-17B5-A7B68A312AF7}"/>
              </a:ext>
            </a:extLst>
          </p:cNvPr>
          <p:cNvSpPr txBox="1"/>
          <p:nvPr/>
        </p:nvSpPr>
        <p:spPr>
          <a:xfrm>
            <a:off x="7188495" y="2239951"/>
            <a:ext cx="428322" cy="369332"/>
          </a:xfrm>
          <a:prstGeom prst="rect">
            <a:avLst/>
          </a:prstGeom>
          <a:noFill/>
        </p:spPr>
        <p:txBody>
          <a:bodyPr wrap="none" rtlCol="0">
            <a:spAutoFit/>
          </a:bodyPr>
          <a:lstStyle/>
          <a:p>
            <a:r>
              <a:rPr lang="en-US" b="1" dirty="0">
                <a:solidFill>
                  <a:srgbClr val="C00000"/>
                </a:solidFill>
              </a:rPr>
              <a:t>K4</a:t>
            </a:r>
          </a:p>
        </p:txBody>
      </p:sp>
      <p:sp>
        <p:nvSpPr>
          <p:cNvPr id="25" name="TextBox 24">
            <a:extLst>
              <a:ext uri="{FF2B5EF4-FFF2-40B4-BE49-F238E27FC236}">
                <a16:creationId xmlns:a16="http://schemas.microsoft.com/office/drawing/2014/main" id="{D3E5C50C-1999-2CD7-21E4-65BC81832EB9}"/>
              </a:ext>
            </a:extLst>
          </p:cNvPr>
          <p:cNvSpPr txBox="1"/>
          <p:nvPr/>
        </p:nvSpPr>
        <p:spPr>
          <a:xfrm>
            <a:off x="6223468" y="3961313"/>
            <a:ext cx="428322" cy="369332"/>
          </a:xfrm>
          <a:prstGeom prst="rect">
            <a:avLst/>
          </a:prstGeom>
          <a:noFill/>
        </p:spPr>
        <p:txBody>
          <a:bodyPr wrap="none" rtlCol="0">
            <a:spAutoFit/>
          </a:bodyPr>
          <a:lstStyle/>
          <a:p>
            <a:r>
              <a:rPr lang="en-US" b="1" dirty="0">
                <a:solidFill>
                  <a:srgbClr val="C00000"/>
                </a:solidFill>
              </a:rPr>
              <a:t>K5</a:t>
            </a:r>
          </a:p>
        </p:txBody>
      </p:sp>
    </p:spTree>
    <p:extLst>
      <p:ext uri="{BB962C8B-B14F-4D97-AF65-F5344CB8AC3E}">
        <p14:creationId xmlns:p14="http://schemas.microsoft.com/office/powerpoint/2010/main" val="1653752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9">
            <a:extLst>
              <a:ext uri="{FF2B5EF4-FFF2-40B4-BE49-F238E27FC236}">
                <a16:creationId xmlns:a16="http://schemas.microsoft.com/office/drawing/2014/main" id="{3358AE56-C6AB-53D4-5C14-B82396505627}"/>
              </a:ext>
            </a:extLst>
          </p:cNvPr>
          <p:cNvSpPr txBox="1">
            <a:spLocks/>
          </p:cNvSpPr>
          <p:nvPr/>
        </p:nvSpPr>
        <p:spPr>
          <a:xfrm>
            <a:off x="163117" y="2779450"/>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GB" dirty="0">
                <a:solidFill>
                  <a:srgbClr val="379175"/>
                </a:solidFill>
              </a:rPr>
              <a:t>Mari </a:t>
            </a:r>
            <a:r>
              <a:rPr lang="en-GB" dirty="0" err="1">
                <a:solidFill>
                  <a:srgbClr val="379175"/>
                </a:solidFill>
              </a:rPr>
              <a:t>kita</a:t>
            </a:r>
            <a:r>
              <a:rPr lang="en-GB" dirty="0">
                <a:solidFill>
                  <a:srgbClr val="379175"/>
                </a:solidFill>
              </a:rPr>
              <a:t> </a:t>
            </a:r>
            <a:r>
              <a:rPr lang="en-GB" dirty="0" err="1">
                <a:solidFill>
                  <a:srgbClr val="379175"/>
                </a:solidFill>
              </a:rPr>
              <a:t>ingat</a:t>
            </a:r>
            <a:endParaRPr kumimoji="0" lang="en-GB" sz="3600" b="1" i="0" u="none" strike="noStrike" kern="1200" cap="none" spc="300" normalizeH="0" baseline="0" noProof="0" dirty="0">
              <a:ln>
                <a:noFill/>
              </a:ln>
              <a:solidFill>
                <a:srgbClr val="379175"/>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endParaRPr>
          </a:p>
        </p:txBody>
      </p:sp>
    </p:spTree>
    <p:extLst>
      <p:ext uri="{BB962C8B-B14F-4D97-AF65-F5344CB8AC3E}">
        <p14:creationId xmlns:p14="http://schemas.microsoft.com/office/powerpoint/2010/main" val="2542661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6E3F68-AA82-042E-CE4E-EA5C814723B1}"/>
              </a:ext>
            </a:extLst>
          </p:cNvPr>
          <p:cNvSpPr txBox="1"/>
          <p:nvPr/>
        </p:nvSpPr>
        <p:spPr>
          <a:xfrm>
            <a:off x="1054607" y="2590724"/>
            <a:ext cx="4480714" cy="530915"/>
          </a:xfrm>
          <a:prstGeom prst="rect">
            <a:avLst/>
          </a:prstGeom>
        </p:spPr>
        <p:txBody>
          <a:bodyPr wrap="none" rtlCol="0" anchor="t">
            <a:spAutoFit/>
          </a:bodyPr>
          <a:lstStyle/>
          <a:p>
            <a:r>
              <a:rPr lang="en-GB" sz="2850" dirty="0">
                <a:solidFill>
                  <a:schemeClr val="tx2"/>
                </a:solidFill>
                <a:latin typeface="Quire Sans" panose="020B0502040400020003" pitchFamily="34" charset="0"/>
                <a:ea typeface="Source Sans Pro" panose="020B0503030403020204" pitchFamily="34" charset="0"/>
                <a:cs typeface="Quire Sans" panose="020B0502040400020003" pitchFamily="34" charset="0"/>
              </a:rPr>
              <a:t>Dan </a:t>
            </a:r>
            <a:r>
              <a:rPr lang="en-GB" sz="2850" dirty="0" err="1">
                <a:solidFill>
                  <a:schemeClr val="tx2"/>
                </a:solidFill>
                <a:latin typeface="Quire Sans" panose="020B0502040400020003" pitchFamily="34" charset="0"/>
                <a:ea typeface="Source Sans Pro" panose="020B0503030403020204" pitchFamily="34" charset="0"/>
                <a:cs typeface="Quire Sans" panose="020B0502040400020003" pitchFamily="34" charset="0"/>
              </a:rPr>
              <a:t>pemenangnya</a:t>
            </a:r>
            <a:r>
              <a:rPr lang="en-GB" sz="2850" dirty="0">
                <a:solidFill>
                  <a:schemeClr val="tx2"/>
                </a:solidFill>
                <a:latin typeface="Quire Sans" panose="020B0502040400020003" pitchFamily="34" charset="0"/>
                <a:ea typeface="Source Sans Pro" panose="020B0503030403020204" pitchFamily="34" charset="0"/>
                <a:cs typeface="Quire Sans" panose="020B0502040400020003" pitchFamily="34" charset="0"/>
              </a:rPr>
              <a:t> </a:t>
            </a:r>
            <a:r>
              <a:rPr lang="en-GB" sz="2850" dirty="0" err="1">
                <a:solidFill>
                  <a:schemeClr val="tx2"/>
                </a:solidFill>
                <a:latin typeface="Quire Sans" panose="020B0502040400020003" pitchFamily="34" charset="0"/>
                <a:ea typeface="Source Sans Pro" panose="020B0503030403020204" pitchFamily="34" charset="0"/>
                <a:cs typeface="Quire Sans" panose="020B0502040400020003" pitchFamily="34" charset="0"/>
              </a:rPr>
              <a:t>adalah</a:t>
            </a:r>
            <a:r>
              <a:rPr lang="en-GB" sz="2850" dirty="0">
                <a:solidFill>
                  <a:schemeClr val="tx2"/>
                </a:solidFill>
                <a:latin typeface="Quire Sans" panose="020B0502040400020003" pitchFamily="34" charset="0"/>
                <a:ea typeface="Source Sans Pro" panose="020B0503030403020204" pitchFamily="34" charset="0"/>
                <a:cs typeface="Quire Sans" panose="020B0502040400020003" pitchFamily="34" charset="0"/>
              </a:rPr>
              <a:t>...</a:t>
            </a:r>
          </a:p>
        </p:txBody>
      </p:sp>
      <p:pic>
        <p:nvPicPr>
          <p:cNvPr id="5" name="Graphic 4" descr="Ribbon with solid fill">
            <a:extLst>
              <a:ext uri="{FF2B5EF4-FFF2-40B4-BE49-F238E27FC236}">
                <a16:creationId xmlns:a16="http://schemas.microsoft.com/office/drawing/2014/main" id="{F4F09A5E-0872-A7D2-6EF2-32AF3CA004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7672" y="1927923"/>
            <a:ext cx="1856519" cy="1856519"/>
          </a:xfrm>
          <a:prstGeom prst="rect">
            <a:avLst/>
          </a:prstGeom>
        </p:spPr>
      </p:pic>
    </p:spTree>
    <p:extLst>
      <p:ext uri="{BB962C8B-B14F-4D97-AF65-F5344CB8AC3E}">
        <p14:creationId xmlns:p14="http://schemas.microsoft.com/office/powerpoint/2010/main" val="2057815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21F221-F25D-DF75-FB5C-07ED7EC99C1A}"/>
              </a:ext>
            </a:extLst>
          </p:cNvPr>
          <p:cNvPicPr>
            <a:picLocks noChangeAspect="1"/>
          </p:cNvPicPr>
          <p:nvPr/>
        </p:nvPicPr>
        <p:blipFill>
          <a:blip r:embed="rId2"/>
          <a:stretch>
            <a:fillRect/>
          </a:stretch>
        </p:blipFill>
        <p:spPr>
          <a:xfrm>
            <a:off x="116699" y="1100708"/>
            <a:ext cx="8818931" cy="4626324"/>
          </a:xfrm>
          <a:prstGeom prst="rect">
            <a:avLst/>
          </a:prstGeom>
        </p:spPr>
      </p:pic>
      <p:sp>
        <p:nvSpPr>
          <p:cNvPr id="3" name="Title 1">
            <a:extLst>
              <a:ext uri="{FF2B5EF4-FFF2-40B4-BE49-F238E27FC236}">
                <a16:creationId xmlns:a16="http://schemas.microsoft.com/office/drawing/2014/main" id="{EE5C70A8-AC98-1269-813A-8048D9E0A95C}"/>
              </a:ext>
            </a:extLst>
          </p:cNvPr>
          <p:cNvSpPr txBox="1">
            <a:spLocks/>
          </p:cNvSpPr>
          <p:nvPr/>
        </p:nvSpPr>
        <p:spPr>
          <a:xfrm>
            <a:off x="451847" y="447910"/>
            <a:ext cx="8229600" cy="530915"/>
          </a:xfrm>
          <a:prstGeom prst="rect">
            <a:avLst/>
          </a:prstGeom>
        </p:spPr>
        <p:txBody>
          <a:bodyPr vert="horz" lIns="68580" tIns="34290" rIns="68580" bIns="3429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solidFill>
                  <a:srgbClr val="339966"/>
                </a:solidFill>
                <a:latin typeface="Source Sans Pro" panose="020B0503030403020204" pitchFamily="34" charset="0"/>
                <a:ea typeface="Source Sans Pro" panose="020B0503030403020204" pitchFamily="34" charset="0"/>
              </a:rPr>
              <a:t>https://</a:t>
            </a:r>
            <a:r>
              <a:rPr lang="en-US" sz="3000" dirty="0" err="1">
                <a:solidFill>
                  <a:srgbClr val="339966"/>
                </a:solidFill>
                <a:latin typeface="Source Sans Pro" panose="020B0503030403020204" pitchFamily="34" charset="0"/>
                <a:ea typeface="Source Sans Pro" panose="020B0503030403020204" pitchFamily="34" charset="0"/>
              </a:rPr>
              <a:t>ssp-learninghub.creation.camp</a:t>
            </a:r>
            <a:endParaRPr lang="en-US" sz="3000" dirty="0">
              <a:solidFill>
                <a:srgbClr val="339966"/>
              </a:solidFill>
              <a:latin typeface="Source Sans Pro" panose="020B0503030403020204" pitchFamily="34" charset="0"/>
              <a:ea typeface="Source Sans Pro" panose="020B0503030403020204" pitchFamily="34" charset="0"/>
            </a:endParaRPr>
          </a:p>
        </p:txBody>
      </p:sp>
      <p:grpSp>
        <p:nvGrpSpPr>
          <p:cNvPr id="6" name="Group 5">
            <a:extLst>
              <a:ext uri="{FF2B5EF4-FFF2-40B4-BE49-F238E27FC236}">
                <a16:creationId xmlns:a16="http://schemas.microsoft.com/office/drawing/2014/main" id="{3F6E5C1D-5A28-0FBA-760B-127BD53751D2}"/>
              </a:ext>
            </a:extLst>
          </p:cNvPr>
          <p:cNvGrpSpPr/>
          <p:nvPr/>
        </p:nvGrpSpPr>
        <p:grpSpPr>
          <a:xfrm>
            <a:off x="4173069" y="1558426"/>
            <a:ext cx="957482" cy="587903"/>
            <a:chOff x="6096000" y="1706880"/>
            <a:chExt cx="1276642" cy="783871"/>
          </a:xfrm>
        </p:grpSpPr>
        <p:sp>
          <p:nvSpPr>
            <p:cNvPr id="8" name="TextBox 7">
              <a:extLst>
                <a:ext uri="{FF2B5EF4-FFF2-40B4-BE49-F238E27FC236}">
                  <a16:creationId xmlns:a16="http://schemas.microsoft.com/office/drawing/2014/main" id="{1DE9C3E9-8165-8DDF-0340-D499A8C99216}"/>
                </a:ext>
              </a:extLst>
            </p:cNvPr>
            <p:cNvSpPr txBox="1"/>
            <p:nvPr/>
          </p:nvSpPr>
          <p:spPr>
            <a:xfrm>
              <a:off x="6096000" y="1905975"/>
              <a:ext cx="1276642" cy="584776"/>
            </a:xfrm>
            <a:prstGeom prst="rect">
              <a:avLst/>
            </a:prstGeom>
            <a:noFill/>
          </p:spPr>
          <p:txBody>
            <a:bodyPr wrap="square">
              <a:spAutoFit/>
            </a:bodyPr>
            <a:lstStyle/>
            <a:p>
              <a:pPr algn="ctr"/>
              <a:r>
                <a:rPr lang="en-GB" sz="1125" b="1" spc="-30" dirty="0">
                  <a:solidFill>
                    <a:srgbClr val="359275"/>
                  </a:solidFill>
                  <a:cs typeface="Aharoni" panose="02010803020104030203" pitchFamily="2" charset="-79"/>
                </a:rPr>
                <a:t>Training videos</a:t>
              </a:r>
            </a:p>
          </p:txBody>
        </p:sp>
        <p:cxnSp>
          <p:nvCxnSpPr>
            <p:cNvPr id="9" name="Straight Arrow Connector 8">
              <a:extLst>
                <a:ext uri="{FF2B5EF4-FFF2-40B4-BE49-F238E27FC236}">
                  <a16:creationId xmlns:a16="http://schemas.microsoft.com/office/drawing/2014/main" id="{BE5C526A-9BEE-EF0E-1DBE-AFF7F184F3B7}"/>
                </a:ext>
              </a:extLst>
            </p:cNvPr>
            <p:cNvCxnSpPr>
              <a:cxnSpLocks/>
              <a:stCxn id="8" idx="0"/>
            </p:cNvCxnSpPr>
            <p:nvPr/>
          </p:nvCxnSpPr>
          <p:spPr>
            <a:xfrm flipV="1">
              <a:off x="6734321" y="1706880"/>
              <a:ext cx="0" cy="199095"/>
            </a:xfrm>
            <a:prstGeom prst="straightConnector1">
              <a:avLst/>
            </a:prstGeom>
            <a:ln>
              <a:solidFill>
                <a:srgbClr val="359275"/>
              </a:solidFill>
              <a:tailEnd type="triangle"/>
            </a:ln>
          </p:spPr>
          <p:style>
            <a:lnRef idx="3">
              <a:schemeClr val="accent2"/>
            </a:lnRef>
            <a:fillRef idx="0">
              <a:schemeClr val="accent2"/>
            </a:fillRef>
            <a:effectRef idx="2">
              <a:schemeClr val="accent2"/>
            </a:effectRef>
            <a:fontRef idx="minor">
              <a:schemeClr val="tx1"/>
            </a:fontRef>
          </p:style>
        </p:cxnSp>
      </p:grpSp>
      <p:grpSp>
        <p:nvGrpSpPr>
          <p:cNvPr id="10" name="Group 9">
            <a:extLst>
              <a:ext uri="{FF2B5EF4-FFF2-40B4-BE49-F238E27FC236}">
                <a16:creationId xmlns:a16="http://schemas.microsoft.com/office/drawing/2014/main" id="{DB579FD4-103B-AE2A-6FB3-907B71F096EC}"/>
              </a:ext>
            </a:extLst>
          </p:cNvPr>
          <p:cNvGrpSpPr/>
          <p:nvPr/>
        </p:nvGrpSpPr>
        <p:grpSpPr>
          <a:xfrm>
            <a:off x="5161544" y="1538495"/>
            <a:ext cx="1168497" cy="746151"/>
            <a:chOff x="7316650" y="1732675"/>
            <a:chExt cx="1557996" cy="994867"/>
          </a:xfrm>
        </p:grpSpPr>
        <p:sp>
          <p:nvSpPr>
            <p:cNvPr id="12" name="TextBox 11">
              <a:extLst>
                <a:ext uri="{FF2B5EF4-FFF2-40B4-BE49-F238E27FC236}">
                  <a16:creationId xmlns:a16="http://schemas.microsoft.com/office/drawing/2014/main" id="{939404CD-10D2-8B89-2E2F-FB1940C8A187}"/>
                </a:ext>
              </a:extLst>
            </p:cNvPr>
            <p:cNvSpPr txBox="1"/>
            <p:nvPr/>
          </p:nvSpPr>
          <p:spPr>
            <a:xfrm>
              <a:off x="7316650" y="1911935"/>
              <a:ext cx="1557996" cy="815607"/>
            </a:xfrm>
            <a:prstGeom prst="rect">
              <a:avLst/>
            </a:prstGeom>
            <a:noFill/>
          </p:spPr>
          <p:txBody>
            <a:bodyPr wrap="square">
              <a:spAutoFit/>
            </a:bodyPr>
            <a:lstStyle/>
            <a:p>
              <a:pPr algn="ctr"/>
              <a:r>
                <a:rPr lang="en-GB" sz="1125" b="1" spc="-30" dirty="0">
                  <a:solidFill>
                    <a:srgbClr val="359275"/>
                  </a:solidFill>
                  <a:cs typeface="Aharoni" panose="02010803020104030203" pitchFamily="2" charset="-79"/>
                </a:rPr>
                <a:t>PowerPoints, Trainers guide, worksheets </a:t>
              </a:r>
            </a:p>
          </p:txBody>
        </p:sp>
        <p:cxnSp>
          <p:nvCxnSpPr>
            <p:cNvPr id="15" name="Straight Arrow Connector 14">
              <a:extLst>
                <a:ext uri="{FF2B5EF4-FFF2-40B4-BE49-F238E27FC236}">
                  <a16:creationId xmlns:a16="http://schemas.microsoft.com/office/drawing/2014/main" id="{BE12C80C-E491-ADF3-7354-AEE44616D573}"/>
                </a:ext>
              </a:extLst>
            </p:cNvPr>
            <p:cNvCxnSpPr>
              <a:cxnSpLocks/>
            </p:cNvCxnSpPr>
            <p:nvPr/>
          </p:nvCxnSpPr>
          <p:spPr>
            <a:xfrm flipV="1">
              <a:off x="8143432" y="1732675"/>
              <a:ext cx="0" cy="199095"/>
            </a:xfrm>
            <a:prstGeom prst="straightConnector1">
              <a:avLst/>
            </a:prstGeom>
            <a:ln>
              <a:solidFill>
                <a:srgbClr val="359275"/>
              </a:solidFill>
              <a:tailEnd type="triangle"/>
            </a:ln>
          </p:spPr>
          <p:style>
            <a:lnRef idx="3">
              <a:schemeClr val="accent2"/>
            </a:lnRef>
            <a:fillRef idx="0">
              <a:schemeClr val="accent2"/>
            </a:fillRef>
            <a:effectRef idx="2">
              <a:schemeClr val="accent2"/>
            </a:effectRef>
            <a:fontRef idx="minor">
              <a:schemeClr val="tx1"/>
            </a:fontRef>
          </p:style>
        </p:cxnSp>
      </p:grpSp>
      <p:grpSp>
        <p:nvGrpSpPr>
          <p:cNvPr id="17" name="Group 16">
            <a:extLst>
              <a:ext uri="{FF2B5EF4-FFF2-40B4-BE49-F238E27FC236}">
                <a16:creationId xmlns:a16="http://schemas.microsoft.com/office/drawing/2014/main" id="{72A4DD90-2654-48C4-6252-3B660CEEFADA}"/>
              </a:ext>
            </a:extLst>
          </p:cNvPr>
          <p:cNvGrpSpPr/>
          <p:nvPr/>
        </p:nvGrpSpPr>
        <p:grpSpPr>
          <a:xfrm>
            <a:off x="6911452" y="1633086"/>
            <a:ext cx="1168497" cy="574785"/>
            <a:chOff x="8051450" y="1730329"/>
            <a:chExt cx="1557996" cy="766381"/>
          </a:xfrm>
        </p:grpSpPr>
        <p:sp>
          <p:nvSpPr>
            <p:cNvPr id="28" name="TextBox 27">
              <a:extLst>
                <a:ext uri="{FF2B5EF4-FFF2-40B4-BE49-F238E27FC236}">
                  <a16:creationId xmlns:a16="http://schemas.microsoft.com/office/drawing/2014/main" id="{AD25BD13-CF8F-4ABF-4128-CD3097081F3F}"/>
                </a:ext>
              </a:extLst>
            </p:cNvPr>
            <p:cNvSpPr txBox="1"/>
            <p:nvPr/>
          </p:nvSpPr>
          <p:spPr>
            <a:xfrm>
              <a:off x="8051450" y="1911934"/>
              <a:ext cx="1557996" cy="584776"/>
            </a:xfrm>
            <a:prstGeom prst="rect">
              <a:avLst/>
            </a:prstGeom>
            <a:noFill/>
          </p:spPr>
          <p:txBody>
            <a:bodyPr wrap="square">
              <a:spAutoFit/>
            </a:bodyPr>
            <a:lstStyle/>
            <a:p>
              <a:pPr algn="ctr"/>
              <a:r>
                <a:rPr lang="en-GB" sz="1125" b="1" spc="-30" dirty="0">
                  <a:solidFill>
                    <a:srgbClr val="359275"/>
                  </a:solidFill>
                  <a:cs typeface="Aharoni" panose="02010803020104030203" pitchFamily="2" charset="-79"/>
                </a:rPr>
                <a:t>Supporting documents</a:t>
              </a:r>
            </a:p>
          </p:txBody>
        </p:sp>
        <p:cxnSp>
          <p:nvCxnSpPr>
            <p:cNvPr id="29" name="Straight Arrow Connector 28">
              <a:extLst>
                <a:ext uri="{FF2B5EF4-FFF2-40B4-BE49-F238E27FC236}">
                  <a16:creationId xmlns:a16="http://schemas.microsoft.com/office/drawing/2014/main" id="{6A149948-D6E8-D34E-7579-0FC364C14C86}"/>
                </a:ext>
              </a:extLst>
            </p:cNvPr>
            <p:cNvCxnSpPr>
              <a:cxnSpLocks/>
            </p:cNvCxnSpPr>
            <p:nvPr/>
          </p:nvCxnSpPr>
          <p:spPr>
            <a:xfrm flipV="1">
              <a:off x="8720474" y="1730329"/>
              <a:ext cx="0" cy="199095"/>
            </a:xfrm>
            <a:prstGeom prst="straightConnector1">
              <a:avLst/>
            </a:prstGeom>
            <a:ln>
              <a:solidFill>
                <a:srgbClr val="359275"/>
              </a:solidFill>
              <a:tailEnd type="triangle"/>
            </a:ln>
          </p:spPr>
          <p:style>
            <a:lnRef idx="3">
              <a:schemeClr val="accent2"/>
            </a:lnRef>
            <a:fillRef idx="0">
              <a:schemeClr val="accent2"/>
            </a:fillRef>
            <a:effectRef idx="2">
              <a:schemeClr val="accent2"/>
            </a:effectRef>
            <a:fontRef idx="minor">
              <a:schemeClr val="tx1"/>
            </a:fontRef>
          </p:style>
        </p:cxnSp>
      </p:grpSp>
      <p:grpSp>
        <p:nvGrpSpPr>
          <p:cNvPr id="30" name="Group 29">
            <a:extLst>
              <a:ext uri="{FF2B5EF4-FFF2-40B4-BE49-F238E27FC236}">
                <a16:creationId xmlns:a16="http://schemas.microsoft.com/office/drawing/2014/main" id="{D2228298-ED34-B0F1-CDDF-724F81C076A2}"/>
              </a:ext>
            </a:extLst>
          </p:cNvPr>
          <p:cNvGrpSpPr/>
          <p:nvPr/>
        </p:nvGrpSpPr>
        <p:grpSpPr>
          <a:xfrm>
            <a:off x="6297080" y="1567497"/>
            <a:ext cx="820940" cy="614244"/>
            <a:chOff x="8212814" y="1730329"/>
            <a:chExt cx="1094587" cy="818993"/>
          </a:xfrm>
        </p:grpSpPr>
        <p:sp>
          <p:nvSpPr>
            <p:cNvPr id="31" name="TextBox 30">
              <a:extLst>
                <a:ext uri="{FF2B5EF4-FFF2-40B4-BE49-F238E27FC236}">
                  <a16:creationId xmlns:a16="http://schemas.microsoft.com/office/drawing/2014/main" id="{B5C860BC-5EF7-78A3-E046-845EF20B4384}"/>
                </a:ext>
              </a:extLst>
            </p:cNvPr>
            <p:cNvSpPr txBox="1"/>
            <p:nvPr/>
          </p:nvSpPr>
          <p:spPr>
            <a:xfrm>
              <a:off x="8212814" y="1964546"/>
              <a:ext cx="1094587" cy="584776"/>
            </a:xfrm>
            <a:prstGeom prst="rect">
              <a:avLst/>
            </a:prstGeom>
            <a:noFill/>
          </p:spPr>
          <p:txBody>
            <a:bodyPr wrap="square">
              <a:spAutoFit/>
            </a:bodyPr>
            <a:lstStyle/>
            <a:p>
              <a:pPr algn="ctr"/>
              <a:r>
                <a:rPr lang="en-GB" sz="1125" b="1" spc="-30" dirty="0">
                  <a:solidFill>
                    <a:srgbClr val="359275"/>
                  </a:solidFill>
                  <a:cs typeface="Aharoni" panose="02010803020104030203" pitchFamily="2" charset="-79"/>
                </a:rPr>
                <a:t>Your training</a:t>
              </a:r>
            </a:p>
          </p:txBody>
        </p:sp>
        <p:cxnSp>
          <p:nvCxnSpPr>
            <p:cNvPr id="32" name="Straight Arrow Connector 31">
              <a:extLst>
                <a:ext uri="{FF2B5EF4-FFF2-40B4-BE49-F238E27FC236}">
                  <a16:creationId xmlns:a16="http://schemas.microsoft.com/office/drawing/2014/main" id="{4F29AB42-D7B4-6882-95E8-81E7661A3C33}"/>
                </a:ext>
              </a:extLst>
            </p:cNvPr>
            <p:cNvCxnSpPr>
              <a:cxnSpLocks/>
            </p:cNvCxnSpPr>
            <p:nvPr/>
          </p:nvCxnSpPr>
          <p:spPr>
            <a:xfrm flipV="1">
              <a:off x="8720474" y="1730329"/>
              <a:ext cx="0" cy="199095"/>
            </a:xfrm>
            <a:prstGeom prst="straightConnector1">
              <a:avLst/>
            </a:prstGeom>
            <a:ln>
              <a:solidFill>
                <a:srgbClr val="359275"/>
              </a:solidFill>
              <a:tailEnd type="triangle"/>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4139875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144472F5-CB03-0140-9347-5C8BFC42E228}"/>
              </a:ext>
            </a:extLst>
          </p:cNvPr>
          <p:cNvSpPr txBox="1">
            <a:spLocks/>
          </p:cNvSpPr>
          <p:nvPr/>
        </p:nvSpPr>
        <p:spPr>
          <a:xfrm>
            <a:off x="260892" y="432770"/>
            <a:ext cx="8622216" cy="395209"/>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400" dirty="0" err="1">
                <a:solidFill>
                  <a:srgbClr val="379175"/>
                </a:solidFill>
              </a:rPr>
              <a:t>Refleksi</a:t>
            </a:r>
            <a:r>
              <a:rPr lang="en-GB" sz="3400" dirty="0">
                <a:solidFill>
                  <a:srgbClr val="379175"/>
                </a:solidFill>
              </a:rPr>
              <a:t> </a:t>
            </a:r>
            <a:r>
              <a:rPr lang="en-GB" sz="3400" dirty="0" err="1">
                <a:solidFill>
                  <a:srgbClr val="379175"/>
                </a:solidFill>
              </a:rPr>
              <a:t>untuk</a:t>
            </a:r>
            <a:r>
              <a:rPr lang="en-GB" sz="3400" dirty="0">
                <a:solidFill>
                  <a:srgbClr val="379175"/>
                </a:solidFill>
              </a:rPr>
              <a:t> </a:t>
            </a:r>
            <a:r>
              <a:rPr lang="en-GB" sz="3400" dirty="0" err="1">
                <a:solidFill>
                  <a:srgbClr val="379175"/>
                </a:solidFill>
              </a:rPr>
              <a:t>jalan</a:t>
            </a:r>
            <a:r>
              <a:rPr lang="en-GB" sz="3400" dirty="0">
                <a:solidFill>
                  <a:srgbClr val="379175"/>
                </a:solidFill>
              </a:rPr>
              <a:t> </a:t>
            </a:r>
            <a:r>
              <a:rPr lang="en-GB" sz="3400" dirty="0" err="1">
                <a:solidFill>
                  <a:srgbClr val="379175"/>
                </a:solidFill>
              </a:rPr>
              <a:t>ke</a:t>
            </a:r>
            <a:r>
              <a:rPr lang="en-GB" sz="3400" dirty="0">
                <a:solidFill>
                  <a:srgbClr val="379175"/>
                </a:solidFill>
              </a:rPr>
              <a:t> </a:t>
            </a:r>
            <a:r>
              <a:rPr lang="en-GB" sz="3400" dirty="0" err="1">
                <a:solidFill>
                  <a:srgbClr val="379175"/>
                </a:solidFill>
              </a:rPr>
              <a:t>depan</a:t>
            </a:r>
            <a:endParaRPr lang="en-GB" sz="3400" dirty="0">
              <a:solidFill>
                <a:srgbClr val="379175"/>
              </a:solidFill>
            </a:endParaRPr>
          </a:p>
        </p:txBody>
      </p:sp>
      <p:sp>
        <p:nvSpPr>
          <p:cNvPr id="7" name="Textplatzhalter 1">
            <a:extLst>
              <a:ext uri="{FF2B5EF4-FFF2-40B4-BE49-F238E27FC236}">
                <a16:creationId xmlns:a16="http://schemas.microsoft.com/office/drawing/2014/main" id="{6BD3BCD1-C5B3-B84C-9256-D3D792A13E17}"/>
              </a:ext>
            </a:extLst>
          </p:cNvPr>
          <p:cNvSpPr txBox="1">
            <a:spLocks/>
          </p:cNvSpPr>
          <p:nvPr/>
        </p:nvSpPr>
        <p:spPr>
          <a:xfrm>
            <a:off x="416537" y="1052574"/>
            <a:ext cx="8017801" cy="5178639"/>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400" dirty="0" err="1">
                <a:solidFill>
                  <a:schemeClr val="tx2"/>
                </a:solidFill>
                <a:latin typeface="Source Sans Pro" panose="020B0503030403020204" pitchFamily="34" charset="0"/>
                <a:ea typeface="Source Sans Pro" panose="020B0503030403020204" pitchFamily="34" charset="0"/>
              </a:rPr>
              <a:t>Dalam</a:t>
            </a:r>
            <a:r>
              <a:rPr lang="en-GB" sz="2400" dirty="0">
                <a:solidFill>
                  <a:schemeClr val="tx2"/>
                </a:solidFill>
                <a:latin typeface="Source Sans Pro" panose="020B0503030403020204" pitchFamily="34" charset="0"/>
                <a:ea typeface="Source Sans Pro" panose="020B0503030403020204" pitchFamily="34" charset="0"/>
              </a:rPr>
              <a:t> </a:t>
            </a:r>
            <a:r>
              <a:rPr lang="en-GB" sz="2400" dirty="0" err="1">
                <a:solidFill>
                  <a:schemeClr val="tx2"/>
                </a:solidFill>
                <a:latin typeface="Source Sans Pro" panose="020B0503030403020204" pitchFamily="34" charset="0"/>
                <a:ea typeface="Source Sans Pro" panose="020B0503030403020204" pitchFamily="34" charset="0"/>
              </a:rPr>
              <a:t>tabel</a:t>
            </a:r>
            <a:r>
              <a:rPr lang="en-GB" sz="2400" dirty="0">
                <a:solidFill>
                  <a:schemeClr val="tx2"/>
                </a:solidFill>
                <a:latin typeface="Source Sans Pro" panose="020B0503030403020204" pitchFamily="34" charset="0"/>
                <a:ea typeface="Source Sans Pro" panose="020B0503030403020204" pitchFamily="34" charset="0"/>
              </a:rPr>
              <a:t> Anda </a:t>
            </a:r>
            <a:r>
              <a:rPr lang="en-GB" sz="2400" dirty="0" err="1">
                <a:solidFill>
                  <a:schemeClr val="tx2"/>
                </a:solidFill>
                <a:latin typeface="Source Sans Pro" panose="020B0503030403020204" pitchFamily="34" charset="0"/>
                <a:ea typeface="Source Sans Pro" panose="020B0503030403020204" pitchFamily="34" charset="0"/>
              </a:rPr>
              <a:t>berdasarkan</a:t>
            </a:r>
            <a:r>
              <a:rPr lang="en-GB" sz="2400" dirty="0">
                <a:solidFill>
                  <a:schemeClr val="tx2"/>
                </a:solidFill>
                <a:latin typeface="Source Sans Pro" panose="020B0503030403020204" pitchFamily="34" charset="0"/>
                <a:ea typeface="Source Sans Pro" panose="020B0503030403020204" pitchFamily="34" charset="0"/>
              </a:rPr>
              <a:t> </a:t>
            </a:r>
            <a:r>
              <a:rPr lang="en-GB" sz="2400" dirty="0" err="1">
                <a:solidFill>
                  <a:schemeClr val="tx2"/>
                </a:solidFill>
                <a:latin typeface="Source Sans Pro" panose="020B0503030403020204" pitchFamily="34" charset="0"/>
                <a:ea typeface="Source Sans Pro" panose="020B0503030403020204" pitchFamily="34" charset="0"/>
              </a:rPr>
              <a:t>daerah</a:t>
            </a:r>
            <a:r>
              <a:rPr lang="en-GB" sz="2400" dirty="0">
                <a:solidFill>
                  <a:schemeClr val="tx2"/>
                </a:solidFill>
                <a:latin typeface="Source Sans Pro" panose="020B0503030403020204" pitchFamily="34" charset="0"/>
                <a:ea typeface="Source Sans Pro" panose="020B0503030403020204" pitchFamily="34" charset="0"/>
              </a:rPr>
              <a:t> (</a:t>
            </a:r>
            <a:r>
              <a:rPr lang="en-GB" sz="2400" b="1" dirty="0">
                <a:solidFill>
                  <a:schemeClr val="tx2"/>
                </a:solidFill>
                <a:latin typeface="Source Sans Pro" panose="020B0503030403020204" pitchFamily="34" charset="0"/>
                <a:ea typeface="Source Sans Pro" panose="020B0503030403020204" pitchFamily="34" charset="0"/>
              </a:rPr>
              <a:t>Jakarta, Surakarta, Bekasi, Yogyakarta dan </a:t>
            </a:r>
            <a:r>
              <a:rPr lang="en-GB" sz="2400" b="1" dirty="0" err="1">
                <a:solidFill>
                  <a:schemeClr val="tx2"/>
                </a:solidFill>
                <a:latin typeface="Source Sans Pro" panose="020B0503030403020204" pitchFamily="34" charset="0"/>
                <a:ea typeface="Source Sans Pro" panose="020B0503030403020204" pitchFamily="34" charset="0"/>
              </a:rPr>
              <a:t>Otoritas</a:t>
            </a:r>
            <a:r>
              <a:rPr lang="en-GB" sz="2400" b="1" dirty="0">
                <a:solidFill>
                  <a:schemeClr val="tx2"/>
                </a:solidFill>
                <a:latin typeface="Source Sans Pro" panose="020B0503030403020204" pitchFamily="34" charset="0"/>
                <a:ea typeface="Source Sans Pro" panose="020B0503030403020204" pitchFamily="34" charset="0"/>
              </a:rPr>
              <a:t> Nasional</a:t>
            </a:r>
            <a:r>
              <a:rPr lang="en-GB" sz="2400" dirty="0">
                <a:solidFill>
                  <a:schemeClr val="tx2"/>
                </a:solidFill>
                <a:latin typeface="Source Sans Pro" panose="020B0503030403020204" pitchFamily="34" charset="0"/>
                <a:ea typeface="Source Sans Pro" panose="020B0503030403020204" pitchFamily="34" charset="0"/>
              </a:rPr>
              <a:t>) </a:t>
            </a:r>
            <a:r>
              <a:rPr lang="en-GB" sz="2400" dirty="0" err="1">
                <a:solidFill>
                  <a:schemeClr val="tx2"/>
                </a:solidFill>
                <a:latin typeface="Source Sans Pro" panose="020B0503030403020204" pitchFamily="34" charset="0"/>
                <a:ea typeface="Source Sans Pro" panose="020B0503030403020204" pitchFamily="34" charset="0"/>
              </a:rPr>
              <a:t>bahas</a:t>
            </a:r>
            <a:r>
              <a:rPr lang="en-GB" sz="2400" dirty="0">
                <a:solidFill>
                  <a:schemeClr val="tx2"/>
                </a:solidFill>
                <a:latin typeface="Source Sans Pro" panose="020B0503030403020204" pitchFamily="34" charset="0"/>
                <a:ea typeface="Source Sans Pro" panose="020B0503030403020204" pitchFamily="34" charset="0"/>
              </a:rPr>
              <a:t> :</a:t>
            </a:r>
          </a:p>
          <a:p>
            <a:pPr marL="0" indent="0">
              <a:lnSpc>
                <a:spcPct val="100000"/>
              </a:lnSpc>
              <a:buNone/>
            </a:pPr>
            <a:endParaRPr lang="en-GB" sz="2400" dirty="0">
              <a:solidFill>
                <a:schemeClr val="tx2"/>
              </a:solidFill>
              <a:latin typeface="Source Sans Pro" panose="020B0503030403020204" pitchFamily="34" charset="0"/>
              <a:ea typeface="Source Sans Pro" panose="020B0503030403020204" pitchFamily="34" charset="0"/>
            </a:endParaRPr>
          </a:p>
          <a:p>
            <a:pPr>
              <a:lnSpc>
                <a:spcPct val="100000"/>
              </a:lnSpc>
            </a:pPr>
            <a:r>
              <a:rPr lang="en-GB" sz="2400" dirty="0" err="1">
                <a:solidFill>
                  <a:schemeClr val="tx2"/>
                </a:solidFill>
                <a:latin typeface="Source Sans Pro" panose="020B0503030403020204" pitchFamily="34" charset="0"/>
                <a:ea typeface="Source Sans Pro" panose="020B0503030403020204" pitchFamily="34" charset="0"/>
              </a:rPr>
              <a:t>Apa</a:t>
            </a:r>
            <a:r>
              <a:rPr lang="en-GB" sz="2400" dirty="0">
                <a:solidFill>
                  <a:schemeClr val="tx2"/>
                </a:solidFill>
                <a:latin typeface="Source Sans Pro" panose="020B0503030403020204" pitchFamily="34" charset="0"/>
                <a:ea typeface="Source Sans Pro" panose="020B0503030403020204" pitchFamily="34" charset="0"/>
              </a:rPr>
              <a:t> </a:t>
            </a:r>
            <a:r>
              <a:rPr lang="en-GB" sz="2400" dirty="0" err="1">
                <a:solidFill>
                  <a:schemeClr val="tx2"/>
                </a:solidFill>
                <a:latin typeface="Source Sans Pro" panose="020B0503030403020204" pitchFamily="34" charset="0"/>
                <a:ea typeface="Source Sans Pro" panose="020B0503030403020204" pitchFamily="34" charset="0"/>
              </a:rPr>
              <a:t>manfaat</a:t>
            </a:r>
            <a:r>
              <a:rPr lang="en-GB" sz="2400" dirty="0">
                <a:solidFill>
                  <a:schemeClr val="tx2"/>
                </a:solidFill>
                <a:latin typeface="Source Sans Pro" panose="020B0503030403020204" pitchFamily="34" charset="0"/>
                <a:ea typeface="Source Sans Pro" panose="020B0503030403020204" pitchFamily="34" charset="0"/>
              </a:rPr>
              <a:t> yang </a:t>
            </a:r>
            <a:r>
              <a:rPr lang="en-GB" sz="2400" dirty="0" err="1">
                <a:solidFill>
                  <a:schemeClr val="tx2"/>
                </a:solidFill>
                <a:latin typeface="Source Sans Pro" panose="020B0503030403020204" pitchFamily="34" charset="0"/>
                <a:ea typeface="Source Sans Pro" panose="020B0503030403020204" pitchFamily="34" charset="0"/>
              </a:rPr>
              <a:t>kita</a:t>
            </a:r>
            <a:r>
              <a:rPr lang="en-GB" sz="2400" dirty="0">
                <a:solidFill>
                  <a:schemeClr val="tx2"/>
                </a:solidFill>
                <a:latin typeface="Source Sans Pro" panose="020B0503030403020204" pitchFamily="34" charset="0"/>
                <a:ea typeface="Source Sans Pro" panose="020B0503030403020204" pitchFamily="34" charset="0"/>
              </a:rPr>
              <a:t> </a:t>
            </a:r>
            <a:r>
              <a:rPr lang="en-GB" sz="2400" dirty="0" err="1">
                <a:solidFill>
                  <a:schemeClr val="tx2"/>
                </a:solidFill>
                <a:latin typeface="Source Sans Pro" panose="020B0503030403020204" pitchFamily="34" charset="0"/>
                <a:ea typeface="Source Sans Pro" panose="020B0503030403020204" pitchFamily="34" charset="0"/>
              </a:rPr>
              <a:t>rasakan</a:t>
            </a:r>
            <a:r>
              <a:rPr lang="en-GB" sz="2400" dirty="0">
                <a:solidFill>
                  <a:schemeClr val="tx2"/>
                </a:solidFill>
                <a:latin typeface="Source Sans Pro" panose="020B0503030403020204" pitchFamily="34" charset="0"/>
                <a:ea typeface="Source Sans Pro" panose="020B0503030403020204" pitchFamily="34" charset="0"/>
              </a:rPr>
              <a:t> </a:t>
            </a:r>
            <a:r>
              <a:rPr lang="en-GB" sz="2400" dirty="0" err="1">
                <a:solidFill>
                  <a:schemeClr val="tx2"/>
                </a:solidFill>
                <a:latin typeface="Source Sans Pro" panose="020B0503030403020204" pitchFamily="34" charset="0"/>
                <a:ea typeface="Source Sans Pro" panose="020B0503030403020204" pitchFamily="34" charset="0"/>
              </a:rPr>
              <a:t>dari</a:t>
            </a:r>
            <a:r>
              <a:rPr lang="en-GB" sz="2400" dirty="0">
                <a:solidFill>
                  <a:schemeClr val="tx2"/>
                </a:solidFill>
                <a:latin typeface="Source Sans Pro" panose="020B0503030403020204" pitchFamily="34" charset="0"/>
                <a:ea typeface="Source Sans Pro" panose="020B0503030403020204" pitchFamily="34" charset="0"/>
              </a:rPr>
              <a:t> SSP?
</a:t>
            </a:r>
            <a:r>
              <a:rPr lang="en-GB" sz="2400" dirty="0" err="1">
                <a:solidFill>
                  <a:schemeClr val="tx2"/>
                </a:solidFill>
                <a:latin typeface="Source Sans Pro" panose="020B0503030403020204" pitchFamily="34" charset="0"/>
                <a:ea typeface="Source Sans Pro" panose="020B0503030403020204" pitchFamily="34" charset="0"/>
              </a:rPr>
              <a:t>Bagaimana</a:t>
            </a:r>
            <a:r>
              <a:rPr lang="en-GB" sz="2400" dirty="0">
                <a:solidFill>
                  <a:schemeClr val="tx2"/>
                </a:solidFill>
                <a:latin typeface="Source Sans Pro" panose="020B0503030403020204" pitchFamily="34" charset="0"/>
                <a:ea typeface="Source Sans Pro" panose="020B0503030403020204" pitchFamily="34" charset="0"/>
              </a:rPr>
              <a:t> SSP </a:t>
            </a:r>
            <a:r>
              <a:rPr lang="en-GB" sz="2400" dirty="0" err="1">
                <a:solidFill>
                  <a:schemeClr val="tx2"/>
                </a:solidFill>
                <a:latin typeface="Source Sans Pro" panose="020B0503030403020204" pitchFamily="34" charset="0"/>
                <a:ea typeface="Source Sans Pro" panose="020B0503030403020204" pitchFamily="34" charset="0"/>
              </a:rPr>
              <a:t>dapat</a:t>
            </a:r>
            <a:r>
              <a:rPr lang="en-GB" sz="2400" dirty="0">
                <a:solidFill>
                  <a:schemeClr val="tx2"/>
                </a:solidFill>
                <a:latin typeface="Source Sans Pro" panose="020B0503030403020204" pitchFamily="34" charset="0"/>
                <a:ea typeface="Source Sans Pro" panose="020B0503030403020204" pitchFamily="34" charset="0"/>
              </a:rPr>
              <a:t> </a:t>
            </a:r>
            <a:r>
              <a:rPr lang="en-GB" sz="2400" dirty="0" err="1">
                <a:solidFill>
                  <a:schemeClr val="tx2"/>
                </a:solidFill>
                <a:latin typeface="Source Sans Pro" panose="020B0503030403020204" pitchFamily="34" charset="0"/>
                <a:ea typeface="Source Sans Pro" panose="020B0503030403020204" pitchFamily="34" charset="0"/>
              </a:rPr>
              <a:t>diintegrasikan</a:t>
            </a:r>
            <a:r>
              <a:rPr lang="en-GB" sz="2400" dirty="0">
                <a:solidFill>
                  <a:schemeClr val="tx2"/>
                </a:solidFill>
                <a:latin typeface="Source Sans Pro" panose="020B0503030403020204" pitchFamily="34" charset="0"/>
                <a:ea typeface="Source Sans Pro" panose="020B0503030403020204" pitchFamily="34" charset="0"/>
              </a:rPr>
              <a:t> </a:t>
            </a:r>
            <a:r>
              <a:rPr lang="en-GB" sz="2400" dirty="0" err="1">
                <a:solidFill>
                  <a:schemeClr val="tx2"/>
                </a:solidFill>
                <a:latin typeface="Source Sans Pro" panose="020B0503030403020204" pitchFamily="34" charset="0"/>
                <a:ea typeface="Source Sans Pro" panose="020B0503030403020204" pitchFamily="34" charset="0"/>
              </a:rPr>
              <a:t>ke</a:t>
            </a:r>
            <a:r>
              <a:rPr lang="en-GB" sz="2400" dirty="0">
                <a:solidFill>
                  <a:schemeClr val="tx2"/>
                </a:solidFill>
                <a:latin typeface="Source Sans Pro" panose="020B0503030403020204" pitchFamily="34" charset="0"/>
                <a:ea typeface="Source Sans Pro" panose="020B0503030403020204" pitchFamily="34" charset="0"/>
              </a:rPr>
              <a:t> </a:t>
            </a:r>
            <a:r>
              <a:rPr lang="en-GB" sz="2400" dirty="0" err="1">
                <a:solidFill>
                  <a:schemeClr val="tx2"/>
                </a:solidFill>
                <a:latin typeface="Source Sans Pro" panose="020B0503030403020204" pitchFamily="34" charset="0"/>
                <a:ea typeface="Source Sans Pro" panose="020B0503030403020204" pitchFamily="34" charset="0"/>
              </a:rPr>
              <a:t>inisiatif</a:t>
            </a:r>
            <a:r>
              <a:rPr lang="en-GB" sz="2400" dirty="0">
                <a:solidFill>
                  <a:schemeClr val="tx2"/>
                </a:solidFill>
                <a:latin typeface="Source Sans Pro" panose="020B0503030403020204" pitchFamily="34" charset="0"/>
                <a:ea typeface="Source Sans Pro" panose="020B0503030403020204" pitchFamily="34" charset="0"/>
              </a:rPr>
              <a:t> </a:t>
            </a:r>
            <a:r>
              <a:rPr lang="en-GB" sz="2400" dirty="0" err="1">
                <a:solidFill>
                  <a:schemeClr val="tx2"/>
                </a:solidFill>
                <a:latin typeface="Source Sans Pro" panose="020B0503030403020204" pitchFamily="34" charset="0"/>
                <a:ea typeface="Source Sans Pro" panose="020B0503030403020204" pitchFamily="34" charset="0"/>
              </a:rPr>
              <a:t>provinsi</a:t>
            </a:r>
            <a:r>
              <a:rPr lang="en-GB" sz="2400" dirty="0">
                <a:solidFill>
                  <a:schemeClr val="tx2"/>
                </a:solidFill>
                <a:latin typeface="Source Sans Pro" panose="020B0503030403020204" pitchFamily="34" charset="0"/>
                <a:ea typeface="Source Sans Pro" panose="020B0503030403020204" pitchFamily="34" charset="0"/>
              </a:rPr>
              <a:t>/</a:t>
            </a:r>
            <a:r>
              <a:rPr lang="en-GB" sz="2400" dirty="0" err="1">
                <a:solidFill>
                  <a:schemeClr val="tx2"/>
                </a:solidFill>
                <a:latin typeface="Source Sans Pro" panose="020B0503030403020204" pitchFamily="34" charset="0"/>
                <a:ea typeface="Source Sans Pro" panose="020B0503030403020204" pitchFamily="34" charset="0"/>
              </a:rPr>
              <a:t>nasional</a:t>
            </a:r>
            <a:r>
              <a:rPr lang="en-GB" sz="2400" dirty="0">
                <a:solidFill>
                  <a:schemeClr val="tx2"/>
                </a:solidFill>
                <a:latin typeface="Source Sans Pro" panose="020B0503030403020204" pitchFamily="34" charset="0"/>
                <a:ea typeface="Source Sans Pro" panose="020B0503030403020204" pitchFamily="34" charset="0"/>
              </a:rPr>
              <a:t> kami?
 </a:t>
            </a:r>
            <a:r>
              <a:rPr lang="en-GB" sz="2400" dirty="0" err="1">
                <a:solidFill>
                  <a:schemeClr val="tx2"/>
                </a:solidFill>
                <a:latin typeface="Source Sans Pro" panose="020B0503030403020204" pitchFamily="34" charset="0"/>
                <a:ea typeface="Source Sans Pro" panose="020B0503030403020204" pitchFamily="34" charset="0"/>
              </a:rPr>
              <a:t>Apa</a:t>
            </a:r>
            <a:r>
              <a:rPr lang="en-GB" sz="2400" dirty="0">
                <a:solidFill>
                  <a:schemeClr val="tx2"/>
                </a:solidFill>
                <a:latin typeface="Source Sans Pro" panose="020B0503030403020204" pitchFamily="34" charset="0"/>
                <a:ea typeface="Source Sans Pro" panose="020B0503030403020204" pitchFamily="34" charset="0"/>
              </a:rPr>
              <a:t> </a:t>
            </a:r>
            <a:r>
              <a:rPr lang="en-GB" sz="2400" dirty="0" err="1">
                <a:solidFill>
                  <a:schemeClr val="tx2"/>
                </a:solidFill>
                <a:latin typeface="Source Sans Pro" panose="020B0503030403020204" pitchFamily="34" charset="0"/>
                <a:ea typeface="Source Sans Pro" panose="020B0503030403020204" pitchFamily="34" charset="0"/>
              </a:rPr>
              <a:t>langkah</a:t>
            </a:r>
            <a:r>
              <a:rPr lang="en-GB" sz="2400" dirty="0">
                <a:solidFill>
                  <a:schemeClr val="tx2"/>
                </a:solidFill>
                <a:latin typeface="Source Sans Pro" panose="020B0503030403020204" pitchFamily="34" charset="0"/>
                <a:ea typeface="Source Sans Pro" panose="020B0503030403020204" pitchFamily="34" charset="0"/>
              </a:rPr>
              <a:t> </a:t>
            </a:r>
            <a:r>
              <a:rPr lang="en-GB" sz="2400" dirty="0" err="1">
                <a:solidFill>
                  <a:schemeClr val="tx2"/>
                </a:solidFill>
                <a:latin typeface="Source Sans Pro" panose="020B0503030403020204" pitchFamily="34" charset="0"/>
                <a:ea typeface="Source Sans Pro" panose="020B0503030403020204" pitchFamily="34" charset="0"/>
              </a:rPr>
              <a:t>kita</a:t>
            </a:r>
            <a:r>
              <a:rPr lang="en-GB" sz="2400" dirty="0">
                <a:solidFill>
                  <a:schemeClr val="tx2"/>
                </a:solidFill>
                <a:latin typeface="Source Sans Pro" panose="020B0503030403020204" pitchFamily="34" charset="0"/>
                <a:ea typeface="Source Sans Pro" panose="020B0503030403020204" pitchFamily="34" charset="0"/>
              </a:rPr>
              <a:t> </a:t>
            </a:r>
            <a:r>
              <a:rPr lang="en-GB" sz="2400" dirty="0" err="1">
                <a:solidFill>
                  <a:schemeClr val="tx2"/>
                </a:solidFill>
                <a:latin typeface="Source Sans Pro" panose="020B0503030403020204" pitchFamily="34" charset="0"/>
                <a:ea typeface="Source Sans Pro" panose="020B0503030403020204" pitchFamily="34" charset="0"/>
              </a:rPr>
              <a:t>selanjutnya</a:t>
            </a:r>
            <a:r>
              <a:rPr lang="en-GB" sz="2400" dirty="0">
                <a:solidFill>
                  <a:schemeClr val="tx2"/>
                </a:solidFill>
                <a:latin typeface="Source Sans Pro" panose="020B0503030403020204" pitchFamily="34" charset="0"/>
                <a:ea typeface="Source Sans Pro" panose="020B0503030403020204" pitchFamily="34" charset="0"/>
              </a:rPr>
              <a:t>?</a:t>
            </a:r>
          </a:p>
          <a:p>
            <a:pPr>
              <a:lnSpc>
                <a:spcPct val="100000"/>
              </a:lnSpc>
            </a:pPr>
            <a:endParaRPr lang="en-GB" sz="2400" dirty="0">
              <a:solidFill>
                <a:schemeClr val="tx2"/>
              </a:solidFill>
              <a:latin typeface="Source Sans Pro" panose="020B0503030403020204" pitchFamily="34" charset="0"/>
              <a:ea typeface="Source Sans Pro" panose="020B0503030403020204" pitchFamily="34" charset="0"/>
            </a:endParaRPr>
          </a:p>
          <a:p>
            <a:pPr marL="0" indent="0">
              <a:lnSpc>
                <a:spcPct val="100000"/>
              </a:lnSpc>
              <a:buNone/>
            </a:pPr>
            <a:r>
              <a:rPr lang="en-GB" sz="2400" dirty="0">
                <a:solidFill>
                  <a:schemeClr val="tx2"/>
                </a:solidFill>
                <a:latin typeface="Source Sans Pro" panose="020B0503030403020204" pitchFamily="34" charset="0"/>
                <a:ea typeface="Source Sans Pro" panose="020B0503030403020204" pitchFamily="34" charset="0"/>
              </a:rPr>
              <a:t>5 </a:t>
            </a:r>
            <a:r>
              <a:rPr lang="en-GB" sz="2400" dirty="0" err="1">
                <a:solidFill>
                  <a:schemeClr val="tx2"/>
                </a:solidFill>
                <a:latin typeface="Source Sans Pro" panose="020B0503030403020204" pitchFamily="34" charset="0"/>
                <a:ea typeface="Source Sans Pro" panose="020B0503030403020204" pitchFamily="34" charset="0"/>
              </a:rPr>
              <a:t>menit</a:t>
            </a:r>
            <a:r>
              <a:rPr lang="en-GB" sz="2400" dirty="0">
                <a:solidFill>
                  <a:schemeClr val="tx2"/>
                </a:solidFill>
                <a:latin typeface="Source Sans Pro" panose="020B0503030403020204" pitchFamily="34" charset="0"/>
                <a:ea typeface="Source Sans Pro" panose="020B0503030403020204" pitchFamily="34" charset="0"/>
              </a:rPr>
              <a:t> </a:t>
            </a:r>
            <a:r>
              <a:rPr lang="en-GB" sz="2400" dirty="0" err="1">
                <a:solidFill>
                  <a:schemeClr val="tx2"/>
                </a:solidFill>
                <a:latin typeface="Source Sans Pro" panose="020B0503030403020204" pitchFamily="34" charset="0"/>
                <a:ea typeface="Source Sans Pro" panose="020B0503030403020204" pitchFamily="34" charset="0"/>
              </a:rPr>
              <a:t>untuk</a:t>
            </a:r>
            <a:r>
              <a:rPr lang="en-GB" sz="2400" dirty="0">
                <a:solidFill>
                  <a:schemeClr val="tx2"/>
                </a:solidFill>
                <a:latin typeface="Source Sans Pro" panose="020B0503030403020204" pitchFamily="34" charset="0"/>
                <a:ea typeface="Source Sans Pro" panose="020B0503030403020204" pitchFamily="34" charset="0"/>
              </a:rPr>
              <a:t> </a:t>
            </a:r>
            <a:r>
              <a:rPr lang="en-GB" sz="2400" dirty="0" err="1">
                <a:solidFill>
                  <a:schemeClr val="tx2"/>
                </a:solidFill>
                <a:latin typeface="Source Sans Pro" panose="020B0503030403020204" pitchFamily="34" charset="0"/>
                <a:ea typeface="Source Sans Pro" panose="020B0503030403020204" pitchFamily="34" charset="0"/>
              </a:rPr>
              <a:t>berbagi</a:t>
            </a:r>
            <a:r>
              <a:rPr lang="en-GB" sz="2400" dirty="0">
                <a:solidFill>
                  <a:schemeClr val="tx2"/>
                </a:solidFill>
                <a:latin typeface="Source Sans Pro" panose="020B0503030403020204" pitchFamily="34" charset="0"/>
                <a:ea typeface="Source Sans Pro" panose="020B0503030403020204" pitchFamily="34" charset="0"/>
              </a:rPr>
              <a:t> </a:t>
            </a:r>
            <a:r>
              <a:rPr lang="en-GB" sz="2400" dirty="0" err="1">
                <a:solidFill>
                  <a:schemeClr val="tx2"/>
                </a:solidFill>
                <a:latin typeface="Source Sans Pro" panose="020B0503030403020204" pitchFamily="34" charset="0"/>
                <a:ea typeface="Source Sans Pro" panose="020B0503030403020204" pitchFamily="34" charset="0"/>
              </a:rPr>
              <a:t>dalam</a:t>
            </a:r>
            <a:r>
              <a:rPr lang="en-GB" sz="2400" dirty="0">
                <a:solidFill>
                  <a:schemeClr val="tx2"/>
                </a:solidFill>
                <a:latin typeface="Source Sans Pro" panose="020B0503030403020204" pitchFamily="34" charset="0"/>
                <a:ea typeface="Source Sans Pro" panose="020B0503030403020204" pitchFamily="34" charset="0"/>
              </a:rPr>
              <a:t> pleno.</a:t>
            </a:r>
          </a:p>
          <a:p>
            <a:pPr>
              <a:lnSpc>
                <a:spcPct val="100000"/>
              </a:lnSpc>
            </a:pPr>
            <a:endParaRPr lang="en-GB" sz="2400" dirty="0">
              <a:solidFill>
                <a:schemeClr val="tx2"/>
              </a:solidFill>
              <a:latin typeface="Source Sans Pro" panose="020B0503030403020204" pitchFamily="34" charset="0"/>
              <a:ea typeface="Source Sans Pro" panose="020B0503030403020204" pitchFamily="34" charset="0"/>
            </a:endParaRPr>
          </a:p>
          <a:p>
            <a:pPr>
              <a:lnSpc>
                <a:spcPct val="100000"/>
              </a:lnSpc>
            </a:pPr>
            <a:endParaRPr lang="en-GB" sz="2400" dirty="0">
              <a:solidFill>
                <a:schemeClr val="tx2"/>
              </a:solidFill>
              <a:latin typeface="Source Sans Pro" panose="020B0503030403020204" pitchFamily="34" charset="0"/>
              <a:ea typeface="Source Sans Pro" panose="020B0503030403020204" pitchFamily="34" charset="0"/>
            </a:endParaRPr>
          </a:p>
          <a:p>
            <a:pPr>
              <a:lnSpc>
                <a:spcPct val="100000"/>
              </a:lnSpc>
            </a:pPr>
            <a:endParaRPr lang="en-GB" sz="2400" dirty="0">
              <a:solidFill>
                <a:schemeClr val="tx2"/>
              </a:solidFill>
              <a:latin typeface="Source Sans Pro" panose="020B0503030403020204" pitchFamily="34" charset="0"/>
              <a:ea typeface="Source Sans Pro" panose="020B0503030403020204" pitchFamily="34" charset="0"/>
            </a:endParaRPr>
          </a:p>
        </p:txBody>
      </p:sp>
      <p:sp>
        <p:nvSpPr>
          <p:cNvPr id="2" name="Text Placeholder 33">
            <a:extLst>
              <a:ext uri="{FF2B5EF4-FFF2-40B4-BE49-F238E27FC236}">
                <a16:creationId xmlns:a16="http://schemas.microsoft.com/office/drawing/2014/main" id="{FA9F6FA2-862D-F0C1-C338-0AA39FCF63DE}"/>
              </a:ext>
            </a:extLst>
          </p:cNvPr>
          <p:cNvSpPr txBox="1">
            <a:spLocks/>
          </p:cNvSpPr>
          <p:nvPr/>
        </p:nvSpPr>
        <p:spPr>
          <a:xfrm>
            <a:off x="132100" y="6455808"/>
            <a:ext cx="368441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PLENARY DISCUSSION</a:t>
            </a:r>
          </a:p>
        </p:txBody>
      </p:sp>
    </p:spTree>
    <p:extLst>
      <p:ext uri="{BB962C8B-B14F-4D97-AF65-F5344CB8AC3E}">
        <p14:creationId xmlns:p14="http://schemas.microsoft.com/office/powerpoint/2010/main" val="2001335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B19B3-965E-48F8-2BB7-F2E1DE08E124}"/>
            </a:ext>
          </a:extLst>
        </p:cNvPr>
        <p:cNvGrpSpPr/>
        <p:nvPr/>
      </p:nvGrpSpPr>
      <p:grpSpPr>
        <a:xfrm>
          <a:off x="0" y="0"/>
          <a:ext cx="0" cy="0"/>
          <a:chOff x="0" y="0"/>
          <a:chExt cx="0" cy="0"/>
        </a:xfrm>
      </p:grpSpPr>
      <p:sp>
        <p:nvSpPr>
          <p:cNvPr id="2" name="Text Placeholder 19">
            <a:extLst>
              <a:ext uri="{FF2B5EF4-FFF2-40B4-BE49-F238E27FC236}">
                <a16:creationId xmlns:a16="http://schemas.microsoft.com/office/drawing/2014/main" id="{BDD923E5-D32C-A7A3-8257-E7BB6348FD08}"/>
              </a:ext>
            </a:extLst>
          </p:cNvPr>
          <p:cNvSpPr txBox="1">
            <a:spLocks/>
          </p:cNvSpPr>
          <p:nvPr/>
        </p:nvSpPr>
        <p:spPr>
          <a:xfrm>
            <a:off x="146305" y="2642616"/>
            <a:ext cx="4297679" cy="1572768"/>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GB" dirty="0">
                <a:solidFill>
                  <a:srgbClr val="379175"/>
                </a:solidFill>
              </a:rPr>
              <a:t>Mari </a:t>
            </a:r>
            <a:r>
              <a:rPr lang="en-GB" dirty="0" err="1">
                <a:solidFill>
                  <a:srgbClr val="379175"/>
                </a:solidFill>
              </a:rPr>
              <a:t>kita</a:t>
            </a:r>
            <a:r>
              <a:rPr lang="en-GB" dirty="0">
                <a:solidFill>
                  <a:srgbClr val="379175"/>
                </a:solidFill>
              </a:rPr>
              <a:t> </a:t>
            </a:r>
            <a:r>
              <a:rPr lang="en-GB" dirty="0" err="1">
                <a:solidFill>
                  <a:srgbClr val="379175"/>
                </a:solidFill>
              </a:rPr>
              <a:t>lihat</a:t>
            </a:r>
            <a:r>
              <a:rPr lang="en-GB" dirty="0">
                <a:solidFill>
                  <a:srgbClr val="379175"/>
                </a:solidFill>
              </a:rPr>
              <a:t> </a:t>
            </a:r>
            <a:r>
              <a:rPr lang="en-GB" dirty="0" err="1">
                <a:solidFill>
                  <a:srgbClr val="379175"/>
                </a:solidFill>
              </a:rPr>
              <a:t>apa</a:t>
            </a:r>
            <a:r>
              <a:rPr lang="en-GB" dirty="0">
                <a:solidFill>
                  <a:srgbClr val="379175"/>
                </a:solidFill>
              </a:rPr>
              <a:t> yang Anda </a:t>
            </a:r>
            <a:r>
              <a:rPr lang="en-GB" dirty="0" err="1">
                <a:solidFill>
                  <a:srgbClr val="379175"/>
                </a:solidFill>
              </a:rPr>
              <a:t>ketahui</a:t>
            </a:r>
            <a:r>
              <a:rPr lang="en-GB" dirty="0">
                <a:solidFill>
                  <a:srgbClr val="379175"/>
                </a:solidFill>
              </a:rPr>
              <a:t> SEKARANG </a:t>
            </a:r>
            <a:r>
              <a:rPr lang="en-GB" dirty="0" err="1">
                <a:solidFill>
                  <a:srgbClr val="379175"/>
                </a:solidFill>
              </a:rPr>
              <a:t>tentang</a:t>
            </a:r>
            <a:r>
              <a:rPr lang="en-GB" dirty="0">
                <a:solidFill>
                  <a:srgbClr val="379175"/>
                </a:solidFill>
              </a:rPr>
              <a:t> SSP</a:t>
            </a:r>
            <a:endParaRPr kumimoji="0" lang="en-GB" sz="3600" b="1" i="0" u="none" strike="noStrike" kern="1200" cap="none" spc="300" normalizeH="0" baseline="0" noProof="0" dirty="0">
              <a:ln>
                <a:noFill/>
              </a:ln>
              <a:solidFill>
                <a:srgbClr val="379175"/>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endParaRPr>
          </a:p>
        </p:txBody>
      </p:sp>
      <p:pic>
        <p:nvPicPr>
          <p:cNvPr id="4" name="Picture 3" descr="A black and white sign with white text&#10;&#10;Description automatically generated">
            <a:extLst>
              <a:ext uri="{FF2B5EF4-FFF2-40B4-BE49-F238E27FC236}">
                <a16:creationId xmlns:a16="http://schemas.microsoft.com/office/drawing/2014/main" id="{CE411C60-2F34-7836-08D9-A5CEB31A436A}"/>
              </a:ext>
            </a:extLst>
          </p:cNvPr>
          <p:cNvPicPr>
            <a:picLocks noChangeAspect="1"/>
          </p:cNvPicPr>
          <p:nvPr/>
        </p:nvPicPr>
        <p:blipFill>
          <a:blip r:embed="rId2"/>
          <a:stretch>
            <a:fillRect/>
          </a:stretch>
        </p:blipFill>
        <p:spPr>
          <a:xfrm>
            <a:off x="343650" y="0"/>
            <a:ext cx="1772230" cy="1090414"/>
          </a:xfrm>
          <a:prstGeom prst="rect">
            <a:avLst/>
          </a:prstGeom>
        </p:spPr>
      </p:pic>
      <p:pic>
        <p:nvPicPr>
          <p:cNvPr id="5" name="Picture 4">
            <a:extLst>
              <a:ext uri="{FF2B5EF4-FFF2-40B4-BE49-F238E27FC236}">
                <a16:creationId xmlns:a16="http://schemas.microsoft.com/office/drawing/2014/main" id="{25C78EA0-DFE2-527B-2FB4-BFD1562A2BBD}"/>
              </a:ext>
            </a:extLst>
          </p:cNvPr>
          <p:cNvPicPr>
            <a:picLocks noChangeAspect="1"/>
          </p:cNvPicPr>
          <p:nvPr/>
        </p:nvPicPr>
        <p:blipFill>
          <a:blip r:embed="rId3"/>
          <a:stretch>
            <a:fillRect/>
          </a:stretch>
        </p:blipFill>
        <p:spPr>
          <a:xfrm>
            <a:off x="4087035" y="770117"/>
            <a:ext cx="4797169" cy="4716283"/>
          </a:xfrm>
          <a:prstGeom prst="rect">
            <a:avLst/>
          </a:prstGeom>
        </p:spPr>
      </p:pic>
    </p:spTree>
    <p:extLst>
      <p:ext uri="{BB962C8B-B14F-4D97-AF65-F5344CB8AC3E}">
        <p14:creationId xmlns:p14="http://schemas.microsoft.com/office/powerpoint/2010/main" val="3313732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3CD51B-F97B-C1CE-215F-D1F535C3AD21}"/>
              </a:ext>
            </a:extLst>
          </p:cNvPr>
          <p:cNvSpPr txBox="1"/>
          <p:nvPr/>
        </p:nvSpPr>
        <p:spPr>
          <a:xfrm>
            <a:off x="647829" y="374430"/>
            <a:ext cx="8105614" cy="584775"/>
          </a:xfrm>
          <a:prstGeom prst="rect">
            <a:avLst/>
          </a:prstGeom>
          <a:noFill/>
        </p:spPr>
        <p:txBody>
          <a:bodyPr wrap="square" rtlCol="0">
            <a:spAutoFit/>
          </a:bodyPr>
          <a:lstStyle/>
          <a:p>
            <a:pPr algn="ctr"/>
            <a:r>
              <a:rPr lang="en-GB" sz="3200" b="1" spc="300" dirty="0" err="1">
                <a:solidFill>
                  <a:srgbClr val="379175"/>
                </a:solidFill>
                <a:latin typeface="Source Sans Pro" panose="020B0503030403020204" pitchFamily="34" charset="0"/>
                <a:ea typeface="Source Sans Pro" panose="020B0503030403020204" pitchFamily="34" charset="0"/>
                <a:cs typeface="Arial" panose="020B0604020202020204" pitchFamily="34" charset="0"/>
              </a:rPr>
              <a:t>Silakan</a:t>
            </a:r>
            <a:r>
              <a:rPr lang="en-GB" sz="3200" b="1" spc="300" dirty="0">
                <a:solidFill>
                  <a:srgbClr val="379175"/>
                </a:solidFill>
                <a:latin typeface="Source Sans Pro" panose="020B0503030403020204" pitchFamily="34" charset="0"/>
                <a:ea typeface="Source Sans Pro" panose="020B0503030403020204" pitchFamily="34" charset="0"/>
                <a:cs typeface="Arial" panose="020B0604020202020204" pitchFamily="34" charset="0"/>
              </a:rPr>
              <a:t> </a:t>
            </a:r>
            <a:r>
              <a:rPr lang="en-GB" sz="3200" b="1" spc="300" dirty="0" err="1">
                <a:solidFill>
                  <a:srgbClr val="379175"/>
                </a:solidFill>
                <a:latin typeface="Source Sans Pro" panose="020B0503030403020204" pitchFamily="34" charset="0"/>
                <a:ea typeface="Source Sans Pro" panose="020B0503030403020204" pitchFamily="34" charset="0"/>
                <a:cs typeface="Arial" panose="020B0604020202020204" pitchFamily="34" charset="0"/>
              </a:rPr>
              <a:t>evaluasi</a:t>
            </a:r>
            <a:r>
              <a:rPr lang="en-GB" sz="3200" b="1" spc="300" dirty="0">
                <a:solidFill>
                  <a:srgbClr val="379175"/>
                </a:solidFill>
                <a:latin typeface="Source Sans Pro" panose="020B0503030403020204" pitchFamily="34" charset="0"/>
                <a:ea typeface="Source Sans Pro" panose="020B0503030403020204" pitchFamily="34" charset="0"/>
                <a:cs typeface="Arial" panose="020B0604020202020204" pitchFamily="34" charset="0"/>
              </a:rPr>
              <a:t> </a:t>
            </a:r>
            <a:r>
              <a:rPr lang="en-GB" sz="3200" b="1" spc="300" dirty="0" err="1">
                <a:solidFill>
                  <a:srgbClr val="379175"/>
                </a:solidFill>
                <a:latin typeface="Source Sans Pro" panose="020B0503030403020204" pitchFamily="34" charset="0"/>
                <a:ea typeface="Source Sans Pro" panose="020B0503030403020204" pitchFamily="34" charset="0"/>
                <a:cs typeface="Arial" panose="020B0604020202020204" pitchFamily="34" charset="0"/>
              </a:rPr>
              <a:t>pelatihan</a:t>
            </a:r>
            <a:r>
              <a:rPr lang="en-GB" sz="3200" b="1" spc="300" dirty="0">
                <a:solidFill>
                  <a:srgbClr val="379175"/>
                </a:solidFill>
                <a:latin typeface="Source Sans Pro" panose="020B0503030403020204" pitchFamily="34" charset="0"/>
                <a:ea typeface="Source Sans Pro" panose="020B0503030403020204" pitchFamily="34" charset="0"/>
                <a:cs typeface="Arial" panose="020B0604020202020204" pitchFamily="34" charset="0"/>
              </a:rPr>
              <a:t> kami!</a:t>
            </a:r>
          </a:p>
        </p:txBody>
      </p:sp>
      <p:sp>
        <p:nvSpPr>
          <p:cNvPr id="6" name="TextBox 5">
            <a:extLst>
              <a:ext uri="{FF2B5EF4-FFF2-40B4-BE49-F238E27FC236}">
                <a16:creationId xmlns:a16="http://schemas.microsoft.com/office/drawing/2014/main" id="{41F42270-0FD9-E417-C1A4-A243071D620A}"/>
              </a:ext>
            </a:extLst>
          </p:cNvPr>
          <p:cNvSpPr txBox="1"/>
          <p:nvPr/>
        </p:nvSpPr>
        <p:spPr>
          <a:xfrm>
            <a:off x="414942" y="959205"/>
            <a:ext cx="4157058" cy="1015663"/>
          </a:xfrm>
          <a:prstGeom prst="rect">
            <a:avLst/>
          </a:prstGeom>
          <a:noFill/>
        </p:spPr>
        <p:txBody>
          <a:bodyPr wrap="square" rtlCol="0">
            <a:spAutoFit/>
          </a:bodyPr>
          <a:lstStyle/>
          <a:p>
            <a:r>
              <a:rPr lang="en-GB" sz="2000" spc="300" dirty="0" err="1">
                <a:solidFill>
                  <a:srgbClr val="000000"/>
                </a:solidFill>
                <a:latin typeface="Source Sans Pro" panose="020B0503030403020204" pitchFamily="34" charset="0"/>
                <a:ea typeface="Source Sans Pro" panose="020B0503030403020204" pitchFamily="34" charset="0"/>
                <a:cs typeface="Arial" panose="020B0604020202020204" pitchFamily="34" charset="0"/>
              </a:rPr>
              <a:t>Akses</a:t>
            </a:r>
            <a:r>
              <a:rPr lang="en-GB" sz="2000" spc="3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 formular kami </a:t>
            </a:r>
            <a:r>
              <a:rPr lang="en-GB" sz="2000" spc="300" dirty="0" err="1">
                <a:solidFill>
                  <a:srgbClr val="000000"/>
                </a:solidFill>
                <a:latin typeface="Source Sans Pro" panose="020B0503030403020204" pitchFamily="34" charset="0"/>
                <a:ea typeface="Source Sans Pro" panose="020B0503030403020204" pitchFamily="34" charset="0"/>
                <a:cs typeface="Arial" panose="020B0604020202020204" pitchFamily="34" charset="0"/>
              </a:rPr>
              <a:t>melalui</a:t>
            </a:r>
            <a:r>
              <a:rPr lang="en-GB" sz="2000" spc="3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 </a:t>
            </a:r>
            <a:r>
              <a:rPr lang="en-GB" sz="2000" spc="300" dirty="0" err="1">
                <a:solidFill>
                  <a:srgbClr val="000000"/>
                </a:solidFill>
                <a:latin typeface="Source Sans Pro" panose="020B0503030403020204" pitchFamily="34" charset="0"/>
                <a:ea typeface="Source Sans Pro" panose="020B0503030403020204" pitchFamily="34" charset="0"/>
                <a:cs typeface="Arial" panose="020B0604020202020204" pitchFamily="34" charset="0"/>
              </a:rPr>
              <a:t>kode</a:t>
            </a:r>
            <a:r>
              <a:rPr lang="en-GB" sz="2000" spc="3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 QR </a:t>
            </a:r>
            <a:r>
              <a:rPr lang="en-GB" sz="2000" spc="300" dirty="0" err="1">
                <a:solidFill>
                  <a:srgbClr val="000000"/>
                </a:solidFill>
                <a:latin typeface="Source Sans Pro" panose="020B0503030403020204" pitchFamily="34" charset="0"/>
                <a:ea typeface="Source Sans Pro" panose="020B0503030403020204" pitchFamily="34" charset="0"/>
                <a:cs typeface="Arial" panose="020B0604020202020204" pitchFamily="34" charset="0"/>
              </a:rPr>
              <a:t>ini</a:t>
            </a:r>
            <a:r>
              <a:rPr lang="en-GB" sz="2000" spc="3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a:t>
            </a:r>
          </a:p>
          <a:p>
            <a:pPr algn="ctr"/>
            <a:endParaRPr lang="en-GB" sz="2000" spc="300" dirty="0">
              <a:solidFill>
                <a:srgbClr val="000000"/>
              </a:solidFill>
              <a:latin typeface="Source Sans Pro" panose="020B0503030403020204" pitchFamily="34" charset="0"/>
              <a:ea typeface="Source Sans Pro" panose="020B0503030403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D36F568-B5A6-E3E2-0F63-C02B257FD49F}"/>
              </a:ext>
            </a:extLst>
          </p:cNvPr>
          <p:cNvPicPr>
            <a:picLocks noChangeAspect="1"/>
          </p:cNvPicPr>
          <p:nvPr/>
        </p:nvPicPr>
        <p:blipFill>
          <a:blip r:embed="rId2"/>
          <a:stretch>
            <a:fillRect/>
          </a:stretch>
        </p:blipFill>
        <p:spPr>
          <a:xfrm>
            <a:off x="3448798" y="960908"/>
            <a:ext cx="5280259" cy="5199025"/>
          </a:xfrm>
          <a:prstGeom prst="rect">
            <a:avLst/>
          </a:prstGeom>
        </p:spPr>
      </p:pic>
    </p:spTree>
    <p:extLst>
      <p:ext uri="{BB962C8B-B14F-4D97-AF65-F5344CB8AC3E}">
        <p14:creationId xmlns:p14="http://schemas.microsoft.com/office/powerpoint/2010/main" val="653038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941990-0BEF-5C4A-A282-D29081BD7E17}"/>
              </a:ext>
            </a:extLst>
          </p:cNvPr>
          <p:cNvSpPr txBox="1"/>
          <p:nvPr/>
        </p:nvSpPr>
        <p:spPr>
          <a:xfrm>
            <a:off x="1138335" y="3162178"/>
            <a:ext cx="6867330" cy="830997"/>
          </a:xfrm>
          <a:prstGeom prst="rect">
            <a:avLst/>
          </a:prstGeom>
          <a:noFill/>
        </p:spPr>
        <p:txBody>
          <a:bodyPr wrap="square" rtlCol="0">
            <a:spAutoFit/>
          </a:bodyPr>
          <a:lstStyle/>
          <a:p>
            <a:pPr algn="ctr"/>
            <a:r>
              <a:rPr lang="en-GB" sz="4800" spc="300" dirty="0">
                <a:solidFill>
                  <a:srgbClr val="379175"/>
                </a:solidFill>
                <a:latin typeface="Source Sans Pro" panose="020B0503030403020204" pitchFamily="34" charset="0"/>
                <a:ea typeface="Source Sans Pro" panose="020B0503030403020204" pitchFamily="34" charset="0"/>
                <a:cs typeface="Arial" panose="020B0604020202020204" pitchFamily="34" charset="0"/>
              </a:rPr>
              <a:t>TERIMA KASIH</a:t>
            </a:r>
            <a:endParaRPr lang="en-GB" sz="3600" spc="300" dirty="0">
              <a:solidFill>
                <a:srgbClr val="379175"/>
              </a:solidFill>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1475548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AFAC61F0-5969-4A4D-AB40-3390C28CC0E4}"/>
              </a:ext>
            </a:extLst>
          </p:cNvPr>
          <p:cNvSpPr txBox="1">
            <a:spLocks/>
          </p:cNvSpPr>
          <p:nvPr/>
        </p:nvSpPr>
        <p:spPr>
          <a:xfrm>
            <a:off x="288674" y="873874"/>
            <a:ext cx="8622216" cy="5208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sz="2000" dirty="0" err="1">
                <a:solidFill>
                  <a:srgbClr val="212121"/>
                </a:solidFill>
                <a:latin typeface="Source Sans Pro" panose="020B0503030403020204" pitchFamily="34" charset="0"/>
                <a:ea typeface="Source Sans Pro" panose="020B0503030403020204" pitchFamily="34" charset="0"/>
              </a:rPr>
              <a:t>Pendekatan</a:t>
            </a:r>
            <a:r>
              <a:rPr lang="en-GB" sz="2000" dirty="0">
                <a:solidFill>
                  <a:srgbClr val="212121"/>
                </a:solidFill>
                <a:latin typeface="Source Sans Pro" panose="020B0503030403020204" pitchFamily="34" charset="0"/>
                <a:ea typeface="Source Sans Pro" panose="020B0503030403020204" pitchFamily="34" charset="0"/>
              </a:rPr>
              <a:t> yang </a:t>
            </a:r>
            <a:r>
              <a:rPr lang="en-GB" sz="2000" dirty="0" err="1">
                <a:solidFill>
                  <a:srgbClr val="212121"/>
                </a:solidFill>
                <a:latin typeface="Source Sans Pro" panose="020B0503030403020204" pitchFamily="34" charset="0"/>
                <a:ea typeface="Source Sans Pro" panose="020B0503030403020204" pitchFamily="34" charset="0"/>
              </a:rPr>
              <a:t>direkomendasikan</a:t>
            </a:r>
            <a:r>
              <a:rPr lang="en-GB" sz="2000" dirty="0">
                <a:solidFill>
                  <a:srgbClr val="212121"/>
                </a:solidFill>
                <a:latin typeface="Source Sans Pro" panose="020B0503030403020204" pitchFamily="34" charset="0"/>
                <a:ea typeface="Source Sans Pro" panose="020B0503030403020204" pitchFamily="34" charset="0"/>
              </a:rPr>
              <a:t> </a:t>
            </a:r>
            <a:r>
              <a:rPr lang="en-GB" sz="2000" b="1" dirty="0">
                <a:solidFill>
                  <a:srgbClr val="212121"/>
                </a:solidFill>
                <a:latin typeface="Source Sans Pro" panose="020B0503030403020204" pitchFamily="34" charset="0"/>
                <a:ea typeface="Source Sans Pro" panose="020B0503030403020204" pitchFamily="34" charset="0"/>
              </a:rPr>
              <a:t>WHO</a:t>
            </a:r>
            <a:r>
              <a:rPr lang="en-GB" sz="2000" dirty="0">
                <a:solidFill>
                  <a:srgbClr val="212121"/>
                </a:solidFill>
                <a:latin typeface="Source Sans Pro" panose="020B0503030403020204" pitchFamily="34" charset="0"/>
                <a:ea typeface="Source Sans Pro" panose="020B0503030403020204" pitchFamily="34" charset="0"/>
              </a:rPr>
              <a:t> </a:t>
            </a:r>
            <a:r>
              <a:rPr lang="en-GB" sz="2000" dirty="0" err="1">
                <a:solidFill>
                  <a:srgbClr val="212121"/>
                </a:solidFill>
                <a:latin typeface="Source Sans Pro" panose="020B0503030403020204" pitchFamily="34" charset="0"/>
                <a:ea typeface="Source Sans Pro" panose="020B0503030403020204" pitchFamily="34" charset="0"/>
              </a:rPr>
              <a:t>untuk</a:t>
            </a:r>
            <a:r>
              <a:rPr lang="en-GB" sz="2000" dirty="0">
                <a:solidFill>
                  <a:srgbClr val="212121"/>
                </a:solidFill>
                <a:latin typeface="Source Sans Pro" panose="020B0503030403020204" pitchFamily="34" charset="0"/>
                <a:ea typeface="Source Sans Pro" panose="020B0503030403020204" pitchFamily="34" charset="0"/>
              </a:rPr>
              <a:t> </a:t>
            </a:r>
            <a:r>
              <a:rPr lang="en-GB" sz="2000" dirty="0" err="1">
                <a:solidFill>
                  <a:srgbClr val="212121"/>
                </a:solidFill>
                <a:latin typeface="Source Sans Pro" panose="020B0503030403020204" pitchFamily="34" charset="0"/>
                <a:ea typeface="Source Sans Pro" panose="020B0503030403020204" pitchFamily="34" charset="0"/>
              </a:rPr>
              <a:t>penilaian</a:t>
            </a:r>
            <a:r>
              <a:rPr lang="en-GB" sz="2000" dirty="0">
                <a:solidFill>
                  <a:srgbClr val="212121"/>
                </a:solidFill>
                <a:latin typeface="Source Sans Pro" panose="020B0503030403020204" pitchFamily="34" charset="0"/>
                <a:ea typeface="Source Sans Pro" panose="020B0503030403020204" pitchFamily="34" charset="0"/>
              </a:rPr>
              <a:t> dan </a:t>
            </a:r>
            <a:r>
              <a:rPr lang="en-GB" sz="2000" b="1" dirty="0" err="1">
                <a:solidFill>
                  <a:srgbClr val="212121"/>
                </a:solidFill>
                <a:latin typeface="Source Sans Pro" panose="020B0503030403020204" pitchFamily="34" charset="0"/>
                <a:ea typeface="Source Sans Pro" panose="020B0503030403020204" pitchFamily="34" charset="0"/>
              </a:rPr>
              <a:t>pengelolaan</a:t>
            </a:r>
            <a:r>
              <a:rPr lang="en-GB" sz="2000" b="1" dirty="0">
                <a:solidFill>
                  <a:srgbClr val="212121"/>
                </a:solidFill>
                <a:latin typeface="Source Sans Pro" panose="020B0503030403020204" pitchFamily="34" charset="0"/>
                <a:ea typeface="Source Sans Pro" panose="020B0503030403020204" pitchFamily="34" charset="0"/>
              </a:rPr>
              <a:t> </a:t>
            </a:r>
            <a:r>
              <a:rPr lang="en-GB" sz="2000" b="1" dirty="0" err="1">
                <a:solidFill>
                  <a:srgbClr val="212121"/>
                </a:solidFill>
                <a:latin typeface="Source Sans Pro" panose="020B0503030403020204" pitchFamily="34" charset="0"/>
                <a:ea typeface="Source Sans Pro" panose="020B0503030403020204" pitchFamily="34" charset="0"/>
              </a:rPr>
              <a:t>risiko</a:t>
            </a:r>
            <a:r>
              <a:rPr lang="en-GB" sz="2000" b="1" dirty="0">
                <a:solidFill>
                  <a:srgbClr val="212121"/>
                </a:solidFill>
                <a:latin typeface="Source Sans Pro" panose="020B0503030403020204" pitchFamily="34" charset="0"/>
                <a:ea typeface="Source Sans Pro" panose="020B0503030403020204" pitchFamily="34" charset="0"/>
              </a:rPr>
              <a:t> </a:t>
            </a:r>
            <a:r>
              <a:rPr lang="en-GB" sz="2000" dirty="0" err="1">
                <a:solidFill>
                  <a:srgbClr val="212121"/>
                </a:solidFill>
                <a:latin typeface="Source Sans Pro" panose="020B0503030403020204" pitchFamily="34" charset="0"/>
                <a:ea typeface="Source Sans Pro" panose="020B0503030403020204" pitchFamily="34" charset="0"/>
              </a:rPr>
              <a:t>kesehatan</a:t>
            </a:r>
            <a:r>
              <a:rPr lang="en-GB" sz="2000" dirty="0">
                <a:solidFill>
                  <a:srgbClr val="212121"/>
                </a:solidFill>
                <a:latin typeface="Source Sans Pro" panose="020B0503030403020204" pitchFamily="34" charset="0"/>
                <a:ea typeface="Source Sans Pro" panose="020B0503030403020204" pitchFamily="34" charset="0"/>
              </a:rPr>
              <a:t> </a:t>
            </a:r>
            <a:r>
              <a:rPr lang="en-GB" sz="2000" dirty="0" err="1">
                <a:solidFill>
                  <a:srgbClr val="212121"/>
                </a:solidFill>
                <a:latin typeface="Source Sans Pro" panose="020B0503030403020204" pitchFamily="34" charset="0"/>
                <a:ea typeface="Source Sans Pro" panose="020B0503030403020204" pitchFamily="34" charset="0"/>
              </a:rPr>
              <a:t>lokal</a:t>
            </a:r>
            <a:r>
              <a:rPr lang="en-GB" sz="2000" dirty="0">
                <a:solidFill>
                  <a:srgbClr val="212121"/>
                </a:solidFill>
                <a:latin typeface="Source Sans Pro" panose="020B0503030403020204" pitchFamily="34" charset="0"/>
                <a:ea typeface="Source Sans Pro" panose="020B0503030403020204" pitchFamily="34" charset="0"/>
              </a:rPr>
              <a:t> </a:t>
            </a:r>
            <a:r>
              <a:rPr lang="en-GB" sz="2000" dirty="0" err="1">
                <a:solidFill>
                  <a:srgbClr val="212121"/>
                </a:solidFill>
                <a:latin typeface="Source Sans Pro" panose="020B0503030403020204" pitchFamily="34" charset="0"/>
                <a:ea typeface="Source Sans Pro" panose="020B0503030403020204" pitchFamily="34" charset="0"/>
              </a:rPr>
              <a:t>untuk</a:t>
            </a:r>
            <a:r>
              <a:rPr lang="en-GB" sz="2000" dirty="0">
                <a:solidFill>
                  <a:srgbClr val="212121"/>
                </a:solidFill>
                <a:latin typeface="Source Sans Pro" panose="020B0503030403020204" pitchFamily="34" charset="0"/>
                <a:ea typeface="Source Sans Pro" panose="020B0503030403020204" pitchFamily="34" charset="0"/>
              </a:rPr>
              <a:t> </a:t>
            </a:r>
            <a:r>
              <a:rPr lang="en-GB" sz="2000" dirty="0" err="1">
                <a:solidFill>
                  <a:srgbClr val="212121"/>
                </a:solidFill>
                <a:latin typeface="Source Sans Pro" panose="020B0503030403020204" pitchFamily="34" charset="0"/>
                <a:ea typeface="Source Sans Pro" panose="020B0503030403020204" pitchFamily="34" charset="0"/>
              </a:rPr>
              <a:t>sistem</a:t>
            </a:r>
            <a:r>
              <a:rPr lang="en-GB" sz="2000" dirty="0">
                <a:solidFill>
                  <a:srgbClr val="212121"/>
                </a:solidFill>
                <a:latin typeface="Source Sans Pro" panose="020B0503030403020204" pitchFamily="34" charset="0"/>
                <a:ea typeface="Source Sans Pro" panose="020B0503030403020204" pitchFamily="34" charset="0"/>
              </a:rPr>
              <a:t> </a:t>
            </a:r>
            <a:r>
              <a:rPr lang="en-GB" sz="2000" dirty="0" err="1">
                <a:solidFill>
                  <a:srgbClr val="212121"/>
                </a:solidFill>
                <a:latin typeface="Source Sans Pro" panose="020B0503030403020204" pitchFamily="34" charset="0"/>
                <a:ea typeface="Source Sans Pro" panose="020B0503030403020204" pitchFamily="34" charset="0"/>
              </a:rPr>
              <a:t>sanitasi</a:t>
            </a:r>
            <a:endParaRPr kumimoji="0" lang="en-GB" sz="2000" b="0" i="0" u="none" strike="noStrike" kern="1200" cap="none" spc="300" normalizeH="0" baseline="0" noProof="0" dirty="0">
              <a:ln>
                <a:noFill/>
              </a:ln>
              <a:solidFill>
                <a:srgbClr val="212121"/>
              </a:solidFill>
              <a:effectLst/>
              <a:uLnTx/>
              <a:uFillTx/>
              <a:latin typeface="Source Sans Pro" panose="020B0503030403020204" pitchFamily="34" charset="0"/>
              <a:ea typeface="Source Sans Pro" panose="020B0503030403020204" pitchFamily="34" charset="0"/>
              <a:cs typeface="+mn-cs"/>
            </a:endParaRPr>
          </a:p>
        </p:txBody>
      </p:sp>
      <p:sp>
        <p:nvSpPr>
          <p:cNvPr id="5" name="Text Placeholder 19">
            <a:extLst>
              <a:ext uri="{FF2B5EF4-FFF2-40B4-BE49-F238E27FC236}">
                <a16:creationId xmlns:a16="http://schemas.microsoft.com/office/drawing/2014/main" id="{9A67DA80-4312-704C-BF37-BBF668CB4F49}"/>
              </a:ext>
            </a:extLst>
          </p:cNvPr>
          <p:cNvSpPr txBox="1">
            <a:spLocks/>
          </p:cNvSpPr>
          <p:nvPr/>
        </p:nvSpPr>
        <p:spPr>
          <a:xfrm>
            <a:off x="224901" y="283385"/>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sz="3000" dirty="0">
                <a:solidFill>
                  <a:srgbClr val="379175"/>
                </a:solidFill>
              </a:rPr>
              <a:t>Perencanaan </a:t>
            </a:r>
            <a:r>
              <a:rPr lang="en-GB" sz="3000" dirty="0" err="1">
                <a:solidFill>
                  <a:srgbClr val="379175"/>
                </a:solidFill>
              </a:rPr>
              <a:t>Pengamanan</a:t>
            </a:r>
            <a:r>
              <a:rPr lang="en-GB" sz="3000" dirty="0">
                <a:solidFill>
                  <a:srgbClr val="379175"/>
                </a:solidFill>
              </a:rPr>
              <a:t> </a:t>
            </a:r>
            <a:r>
              <a:rPr lang="en-GB" sz="3000" dirty="0" err="1">
                <a:solidFill>
                  <a:srgbClr val="379175"/>
                </a:solidFill>
              </a:rPr>
              <a:t>Sanitasi</a:t>
            </a:r>
            <a:r>
              <a:rPr lang="en-GB" sz="3000" dirty="0">
                <a:solidFill>
                  <a:srgbClr val="379175"/>
                </a:solidFill>
              </a:rPr>
              <a:t> - SSP</a:t>
            </a:r>
            <a:endParaRPr kumimoji="0" lang="en-GB" sz="3000" b="1" i="0" u="none" strike="noStrike" kern="1200" cap="none" spc="300" normalizeH="0" baseline="0" noProof="0" dirty="0">
              <a:ln>
                <a:noFill/>
              </a:ln>
              <a:solidFill>
                <a:srgbClr val="379175"/>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endParaRPr>
          </a:p>
        </p:txBody>
      </p:sp>
      <p:sp>
        <p:nvSpPr>
          <p:cNvPr id="7" name="Textplatzhalter 2">
            <a:extLst>
              <a:ext uri="{FF2B5EF4-FFF2-40B4-BE49-F238E27FC236}">
                <a16:creationId xmlns:a16="http://schemas.microsoft.com/office/drawing/2014/main" id="{7C269D01-4157-0240-A63E-510BC8E34DE2}"/>
              </a:ext>
            </a:extLst>
          </p:cNvPr>
          <p:cNvSpPr txBox="1">
            <a:spLocks/>
          </p:cNvSpPr>
          <p:nvPr/>
        </p:nvSpPr>
        <p:spPr>
          <a:xfrm>
            <a:off x="288674" y="5865319"/>
            <a:ext cx="8604774" cy="484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buNone/>
              <a:defRPr/>
            </a:pPr>
            <a:r>
              <a:rPr lang="en-GB" sz="2000" b="1" dirty="0">
                <a:solidFill>
                  <a:srgbClr val="379175"/>
                </a:solidFill>
                <a:latin typeface="Source Sans Pro" panose="020B0503030403020204" pitchFamily="34" charset="0"/>
                <a:ea typeface="Source Sans Pro" panose="020B0503030403020204" pitchFamily="34" charset="0"/>
              </a:rPr>
              <a:t>SSP </a:t>
            </a:r>
            <a:r>
              <a:rPr lang="en-GB" sz="2000" b="1" dirty="0" err="1">
                <a:solidFill>
                  <a:srgbClr val="379175"/>
                </a:solidFill>
                <a:latin typeface="Source Sans Pro" panose="020B0503030403020204" pitchFamily="34" charset="0"/>
                <a:ea typeface="Source Sans Pro" panose="020B0503030403020204" pitchFamily="34" charset="0"/>
              </a:rPr>
              <a:t>memastikan</a:t>
            </a:r>
            <a:r>
              <a:rPr lang="en-GB" sz="2000" b="1" dirty="0">
                <a:solidFill>
                  <a:srgbClr val="379175"/>
                </a:solidFill>
                <a:latin typeface="Source Sans Pro" panose="020B0503030403020204" pitchFamily="34" charset="0"/>
                <a:ea typeface="Source Sans Pro" panose="020B0503030403020204" pitchFamily="34" charset="0"/>
              </a:rPr>
              <a:t> </a:t>
            </a:r>
            <a:r>
              <a:rPr lang="en-GB" sz="2000" b="1" dirty="0" err="1">
                <a:solidFill>
                  <a:srgbClr val="379175"/>
                </a:solidFill>
                <a:latin typeface="Source Sans Pro" panose="020B0503030403020204" pitchFamily="34" charset="0"/>
                <a:ea typeface="Source Sans Pro" panose="020B0503030403020204" pitchFamily="34" charset="0"/>
              </a:rPr>
              <a:t>bahwa</a:t>
            </a:r>
            <a:r>
              <a:rPr lang="en-GB" sz="2000" b="1" dirty="0">
                <a:solidFill>
                  <a:srgbClr val="379175"/>
                </a:solidFill>
                <a:latin typeface="Source Sans Pro" panose="020B0503030403020204" pitchFamily="34" charset="0"/>
                <a:ea typeface="Source Sans Pro" panose="020B0503030403020204" pitchFamily="34" charset="0"/>
              </a:rPr>
              <a:t> </a:t>
            </a:r>
            <a:r>
              <a:rPr lang="en-GB" sz="2000" b="1" dirty="0" err="1">
                <a:solidFill>
                  <a:srgbClr val="379175"/>
                </a:solidFill>
                <a:latin typeface="Source Sans Pro" panose="020B0503030403020204" pitchFamily="34" charset="0"/>
                <a:ea typeface="Source Sans Pro" panose="020B0503030403020204" pitchFamily="34" charset="0"/>
              </a:rPr>
              <a:t>sistem</a:t>
            </a:r>
            <a:r>
              <a:rPr lang="en-GB" sz="2000" b="1" dirty="0">
                <a:solidFill>
                  <a:srgbClr val="379175"/>
                </a:solidFill>
                <a:latin typeface="Source Sans Pro" panose="020B0503030403020204" pitchFamily="34" charset="0"/>
                <a:ea typeface="Source Sans Pro" panose="020B0503030403020204" pitchFamily="34" charset="0"/>
              </a:rPr>
              <a:t> </a:t>
            </a:r>
            <a:r>
              <a:rPr lang="en-GB" sz="2000" b="1" dirty="0" err="1">
                <a:solidFill>
                  <a:srgbClr val="379175"/>
                </a:solidFill>
                <a:latin typeface="Source Sans Pro" panose="020B0503030403020204" pitchFamily="34" charset="0"/>
                <a:ea typeface="Source Sans Pro" panose="020B0503030403020204" pitchFamily="34" charset="0"/>
              </a:rPr>
              <a:t>dikelola</a:t>
            </a:r>
            <a:r>
              <a:rPr lang="en-GB" sz="2000" b="1" dirty="0">
                <a:solidFill>
                  <a:srgbClr val="379175"/>
                </a:solidFill>
                <a:latin typeface="Source Sans Pro" panose="020B0503030403020204" pitchFamily="34" charset="0"/>
                <a:ea typeface="Source Sans Pro" panose="020B0503030403020204" pitchFamily="34" charset="0"/>
              </a:rPr>
              <a:t> </a:t>
            </a:r>
            <a:r>
              <a:rPr lang="en-GB" sz="2000" b="1" dirty="0" err="1">
                <a:solidFill>
                  <a:srgbClr val="379175"/>
                </a:solidFill>
                <a:latin typeface="Source Sans Pro" panose="020B0503030403020204" pitchFamily="34" charset="0"/>
                <a:ea typeface="Source Sans Pro" panose="020B0503030403020204" pitchFamily="34" charset="0"/>
              </a:rPr>
              <a:t>untuk</a:t>
            </a:r>
            <a:r>
              <a:rPr lang="en-GB" sz="2000" b="1" dirty="0">
                <a:solidFill>
                  <a:srgbClr val="379175"/>
                </a:solidFill>
                <a:latin typeface="Source Sans Pro" panose="020B0503030403020204" pitchFamily="34" charset="0"/>
                <a:ea typeface="Source Sans Pro" panose="020B0503030403020204" pitchFamily="34" charset="0"/>
              </a:rPr>
              <a:t> </a:t>
            </a:r>
            <a:r>
              <a:rPr lang="en-GB" sz="2000" b="1" dirty="0" err="1">
                <a:solidFill>
                  <a:srgbClr val="379175"/>
                </a:solidFill>
                <a:latin typeface="Source Sans Pro" panose="020B0503030403020204" pitchFamily="34" charset="0"/>
                <a:ea typeface="Source Sans Pro" panose="020B0503030403020204" pitchFamily="34" charset="0"/>
              </a:rPr>
              <a:t>memenuhi</a:t>
            </a:r>
            <a:r>
              <a:rPr lang="en-GB" sz="2000" b="1" dirty="0">
                <a:solidFill>
                  <a:srgbClr val="379175"/>
                </a:solidFill>
                <a:latin typeface="Source Sans Pro" panose="020B0503030403020204" pitchFamily="34" charset="0"/>
                <a:ea typeface="Source Sans Pro" panose="020B0503030403020204" pitchFamily="34" charset="0"/>
              </a:rPr>
              <a:t> </a:t>
            </a:r>
            <a:r>
              <a:rPr lang="en-GB" sz="2000" b="1" dirty="0" err="1">
                <a:solidFill>
                  <a:srgbClr val="379175"/>
                </a:solidFill>
                <a:latin typeface="Source Sans Pro" panose="020B0503030403020204" pitchFamily="34" charset="0"/>
                <a:ea typeface="Source Sans Pro" panose="020B0503030403020204" pitchFamily="34" charset="0"/>
              </a:rPr>
              <a:t>tujuan</a:t>
            </a:r>
            <a:r>
              <a:rPr lang="en-GB" sz="2000" b="1" dirty="0">
                <a:solidFill>
                  <a:srgbClr val="379175"/>
                </a:solidFill>
                <a:latin typeface="Source Sans Pro" panose="020B0503030403020204" pitchFamily="34" charset="0"/>
                <a:ea typeface="Source Sans Pro" panose="020B0503030403020204" pitchFamily="34" charset="0"/>
              </a:rPr>
              <a:t> </a:t>
            </a:r>
            <a:r>
              <a:rPr lang="en-GB" sz="2000" b="1" dirty="0" err="1">
                <a:solidFill>
                  <a:srgbClr val="379175"/>
                </a:solidFill>
                <a:latin typeface="Source Sans Pro" panose="020B0503030403020204" pitchFamily="34" charset="0"/>
                <a:ea typeface="Source Sans Pro" panose="020B0503030403020204" pitchFamily="34" charset="0"/>
              </a:rPr>
              <a:t>kesehatan</a:t>
            </a:r>
            <a:endParaRPr kumimoji="0" lang="en-GB" sz="2000" b="1" i="0" u="sng" strike="noStrike" kern="1200" cap="none" spc="0" normalizeH="0" baseline="0" noProof="0" dirty="0">
              <a:ln>
                <a:noFill/>
              </a:ln>
              <a:solidFill>
                <a:srgbClr val="379175"/>
              </a:solidFill>
              <a:effectLst/>
              <a:uLnTx/>
              <a:uFillTx/>
              <a:latin typeface="Source Sans Pro" panose="020B0503030403020204" pitchFamily="34" charset="0"/>
              <a:ea typeface="Source Sans Pro" panose="020B0503030403020204" pitchFamily="34" charset="0"/>
              <a:cs typeface="+mn-cs"/>
            </a:endParaRPr>
          </a:p>
        </p:txBody>
      </p:sp>
      <p:pic>
        <p:nvPicPr>
          <p:cNvPr id="2" name="Picture 1">
            <a:extLst>
              <a:ext uri="{FF2B5EF4-FFF2-40B4-BE49-F238E27FC236}">
                <a16:creationId xmlns:a16="http://schemas.microsoft.com/office/drawing/2014/main" id="{5DE4EFA5-B3EF-6F45-9B8A-B0E217BC85E7}"/>
              </a:ext>
            </a:extLst>
          </p:cNvPr>
          <p:cNvPicPr>
            <a:picLocks noChangeAspect="1"/>
          </p:cNvPicPr>
          <p:nvPr/>
        </p:nvPicPr>
        <p:blipFill>
          <a:blip r:embed="rId3"/>
          <a:stretch>
            <a:fillRect/>
          </a:stretch>
        </p:blipFill>
        <p:spPr>
          <a:xfrm>
            <a:off x="4178015" y="1990283"/>
            <a:ext cx="4784912" cy="3391472"/>
          </a:xfrm>
          <a:prstGeom prst="rect">
            <a:avLst/>
          </a:prstGeom>
        </p:spPr>
      </p:pic>
      <p:sp>
        <p:nvSpPr>
          <p:cNvPr id="10" name="Textplatzhalter 2">
            <a:extLst>
              <a:ext uri="{FF2B5EF4-FFF2-40B4-BE49-F238E27FC236}">
                <a16:creationId xmlns:a16="http://schemas.microsoft.com/office/drawing/2014/main" id="{E73C5886-C0CD-A043-AC48-D0AFE85786E5}"/>
              </a:ext>
            </a:extLst>
          </p:cNvPr>
          <p:cNvSpPr txBox="1">
            <a:spLocks/>
          </p:cNvSpPr>
          <p:nvPr/>
        </p:nvSpPr>
        <p:spPr>
          <a:xfrm>
            <a:off x="107601" y="1784753"/>
            <a:ext cx="4070414" cy="41993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GB" sz="1900" b="1" dirty="0" err="1">
                <a:solidFill>
                  <a:srgbClr val="1B2127"/>
                </a:solidFill>
                <a:latin typeface="Source Sans Pro" panose="020B0503030403020204" pitchFamily="34" charset="0"/>
                <a:ea typeface="Source Sans Pro" panose="020B0503030403020204" pitchFamily="34" charset="0"/>
              </a:rPr>
              <a:t>Pendekatan</a:t>
            </a:r>
            <a:r>
              <a:rPr lang="en-GB" sz="1900" b="1" dirty="0">
                <a:solidFill>
                  <a:srgbClr val="1B2127"/>
                </a:solidFill>
                <a:latin typeface="Source Sans Pro" panose="020B0503030403020204" pitchFamily="34" charset="0"/>
                <a:ea typeface="Source Sans Pro" panose="020B0503030403020204" pitchFamily="34" charset="0"/>
              </a:rPr>
              <a:t> </a:t>
            </a:r>
            <a:r>
              <a:rPr lang="en-GB" sz="1900" b="1" dirty="0" err="1">
                <a:solidFill>
                  <a:srgbClr val="1B2127"/>
                </a:solidFill>
                <a:latin typeface="Source Sans Pro" panose="020B0503030403020204" pitchFamily="34" charset="0"/>
                <a:ea typeface="Source Sans Pro" panose="020B0503030403020204" pitchFamily="34" charset="0"/>
              </a:rPr>
              <a:t>berbasis</a:t>
            </a:r>
            <a:r>
              <a:rPr lang="en-GB" sz="1900" b="1" dirty="0">
                <a:solidFill>
                  <a:srgbClr val="1B2127"/>
                </a:solidFill>
                <a:latin typeface="Source Sans Pro" panose="020B0503030403020204" pitchFamily="34" charset="0"/>
                <a:ea typeface="Source Sans Pro" panose="020B0503030403020204" pitchFamily="34" charset="0"/>
              </a:rPr>
              <a:t> </a:t>
            </a:r>
            <a:r>
              <a:rPr lang="en-GB" sz="1900" b="1" dirty="0" err="1">
                <a:solidFill>
                  <a:srgbClr val="1B2127"/>
                </a:solidFill>
                <a:latin typeface="Source Sans Pro" panose="020B0503030403020204" pitchFamily="34" charset="0"/>
                <a:ea typeface="Source Sans Pro" panose="020B0503030403020204" pitchFamily="34" charset="0"/>
              </a:rPr>
              <a:t>risiko</a:t>
            </a:r>
            <a:r>
              <a:rPr lang="en-GB" sz="1900" b="1" dirty="0">
                <a:solidFill>
                  <a:srgbClr val="1B2127"/>
                </a:solidFill>
                <a:latin typeface="Source Sans Pro" panose="020B0503030403020204" pitchFamily="34" charset="0"/>
                <a:ea typeface="Source Sans Pro" panose="020B0503030403020204" pitchFamily="34" charset="0"/>
              </a:rPr>
              <a:t> </a:t>
            </a:r>
            <a:r>
              <a:rPr lang="en-GB" sz="1900" dirty="0" err="1">
                <a:solidFill>
                  <a:srgbClr val="1B2127"/>
                </a:solidFill>
                <a:latin typeface="Source Sans Pro" panose="020B0503030403020204" pitchFamily="34" charset="0"/>
                <a:ea typeface="Source Sans Pro" panose="020B0503030403020204" pitchFamily="34" charset="0"/>
              </a:rPr>
              <a:t>langkah</a:t>
            </a:r>
            <a:r>
              <a:rPr lang="en-GB" sz="1900" dirty="0">
                <a:solidFill>
                  <a:srgbClr val="1B2127"/>
                </a:solidFill>
                <a:latin typeface="Source Sans Pro" panose="020B0503030403020204" pitchFamily="34" charset="0"/>
                <a:ea typeface="Source Sans Pro" panose="020B0503030403020204" pitchFamily="34" charset="0"/>
              </a:rPr>
              <a:t> demi </a:t>
            </a:r>
            <a:r>
              <a:rPr lang="en-GB" sz="1900" dirty="0" err="1">
                <a:solidFill>
                  <a:srgbClr val="1B2127"/>
                </a:solidFill>
                <a:latin typeface="Source Sans Pro" panose="020B0503030403020204" pitchFamily="34" charset="0"/>
                <a:ea typeface="Source Sans Pro" panose="020B0503030403020204" pitchFamily="34" charset="0"/>
              </a:rPr>
              <a:t>langkah</a:t>
            </a:r>
            <a:endParaRPr kumimoji="0" lang="en-GB" sz="1900" b="0" i="0" u="none" strike="noStrike" kern="1200" cap="none" spc="0" normalizeH="0" baseline="0" noProof="0" dirty="0">
              <a:ln>
                <a:noFill/>
              </a:ln>
              <a:solidFill>
                <a:srgbClr val="1B2127"/>
              </a:solidFill>
              <a:effectLst/>
              <a:uLnTx/>
              <a:uFillTx/>
              <a:latin typeface="Source Sans Pro" panose="020B0503030403020204" pitchFamily="34" charset="0"/>
              <a:ea typeface="Source Sans Pro" panose="020B0503030403020204" pitchFamily="34" charset="0"/>
              <a:cs typeface="+mn-cs"/>
            </a:endParaRPr>
          </a:p>
          <a:p>
            <a:pPr lvl="0">
              <a:lnSpc>
                <a:spcPct val="100000"/>
              </a:lnSpc>
              <a:defRPr/>
            </a:pP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Membantu</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dalam</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implementasi</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penilaian</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dan </a:t>
            </a:r>
            <a:r>
              <a:rPr lang="en-GB" sz="20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manajemen</a:t>
            </a:r>
            <a:r>
              <a:rPr lang="en-GB" sz="20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risiko</a:t>
            </a:r>
            <a:r>
              <a:rPr lang="en-GB" sz="20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tingkat</a:t>
            </a:r>
            <a:r>
              <a:rPr lang="en-GB" sz="20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lokal</a:t>
            </a:r>
            <a:endParaRPr kumimoji="0" lang="en-GB" sz="1900" b="1" i="0" u="none" strike="noStrike" kern="1200" cap="none" spc="0" normalizeH="0" baseline="0" noProof="0" dirty="0">
              <a:ln>
                <a:noFill/>
              </a:ln>
              <a:solidFill>
                <a:srgbClr val="1B2127"/>
              </a:solidFill>
              <a:effectLst/>
              <a:uLnTx/>
              <a:uFillTx/>
              <a:latin typeface="Source Sans Pro" panose="020B0503030403020204" pitchFamily="34" charset="0"/>
              <a:ea typeface="Source Sans Pro" panose="020B0503030403020204" pitchFamily="34" charset="0"/>
              <a:cs typeface="+mn-cs"/>
            </a:endParaRPr>
          </a:p>
          <a:p>
            <a:pPr lvl="0">
              <a:lnSpc>
                <a:spcPct val="100000"/>
              </a:lnSpc>
              <a:defRPr/>
            </a:pPr>
            <a:r>
              <a:rPr lang="en-GB" sz="1900" b="1" dirty="0" err="1">
                <a:solidFill>
                  <a:srgbClr val="1B2127"/>
                </a:solidFill>
                <a:latin typeface="Source Sans Pro" panose="020B0503030403020204" pitchFamily="34" charset="0"/>
                <a:ea typeface="Source Sans Pro" panose="020B0503030403020204" pitchFamily="34" charset="0"/>
              </a:rPr>
              <a:t>Untuk</a:t>
            </a:r>
            <a:r>
              <a:rPr lang="en-GB" sz="1900" b="1" dirty="0">
                <a:solidFill>
                  <a:srgbClr val="1B2127"/>
                </a:solidFill>
                <a:latin typeface="Source Sans Pro" panose="020B0503030403020204" pitchFamily="34" charset="0"/>
                <a:ea typeface="Source Sans Pro" panose="020B0503030403020204" pitchFamily="34" charset="0"/>
              </a:rPr>
              <a:t> </a:t>
            </a:r>
            <a:r>
              <a:rPr lang="en-GB" sz="1900" b="1" dirty="0" err="1">
                <a:solidFill>
                  <a:srgbClr val="1B2127"/>
                </a:solidFill>
                <a:latin typeface="Source Sans Pro" panose="020B0503030403020204" pitchFamily="34" charset="0"/>
                <a:ea typeface="Source Sans Pro" panose="020B0503030403020204" pitchFamily="34" charset="0"/>
              </a:rPr>
              <a:t>seluruh</a:t>
            </a:r>
            <a:r>
              <a:rPr lang="en-GB" sz="1900" b="1" dirty="0">
                <a:solidFill>
                  <a:srgbClr val="1B2127"/>
                </a:solidFill>
                <a:latin typeface="Source Sans Pro" panose="020B0503030403020204" pitchFamily="34" charset="0"/>
                <a:ea typeface="Source Sans Pro" panose="020B0503030403020204" pitchFamily="34" charset="0"/>
              </a:rPr>
              <a:t> </a:t>
            </a:r>
            <a:r>
              <a:rPr lang="en-GB" sz="1900" b="1" dirty="0" err="1">
                <a:solidFill>
                  <a:srgbClr val="1B2127"/>
                </a:solidFill>
                <a:latin typeface="Source Sans Pro" panose="020B0503030403020204" pitchFamily="34" charset="0"/>
                <a:ea typeface="Source Sans Pro" panose="020B0503030403020204" pitchFamily="34" charset="0"/>
              </a:rPr>
              <a:t>rantai</a:t>
            </a:r>
            <a:r>
              <a:rPr lang="en-GB" sz="1900" b="1" dirty="0">
                <a:solidFill>
                  <a:srgbClr val="1B2127"/>
                </a:solidFill>
                <a:latin typeface="Source Sans Pro" panose="020B0503030403020204" pitchFamily="34" charset="0"/>
                <a:ea typeface="Source Sans Pro" panose="020B0503030403020204" pitchFamily="34" charset="0"/>
              </a:rPr>
              <a:t> </a:t>
            </a:r>
            <a:r>
              <a:rPr lang="en-GB" sz="1900" b="1" dirty="0" err="1">
                <a:solidFill>
                  <a:srgbClr val="1B2127"/>
                </a:solidFill>
                <a:latin typeface="Source Sans Pro" panose="020B0503030403020204" pitchFamily="34" charset="0"/>
                <a:ea typeface="Source Sans Pro" panose="020B0503030403020204" pitchFamily="34" charset="0"/>
              </a:rPr>
              <a:t>layanan</a:t>
            </a:r>
            <a:r>
              <a:rPr lang="en-GB" sz="1900" b="1" dirty="0">
                <a:solidFill>
                  <a:srgbClr val="1B2127"/>
                </a:solidFill>
                <a:latin typeface="Source Sans Pro" panose="020B0503030403020204" pitchFamily="34" charset="0"/>
                <a:ea typeface="Source Sans Pro" panose="020B0503030403020204" pitchFamily="34" charset="0"/>
              </a:rPr>
              <a:t> </a:t>
            </a:r>
            <a:r>
              <a:rPr lang="en-GB" sz="1900" b="1" dirty="0" err="1">
                <a:solidFill>
                  <a:srgbClr val="1B2127"/>
                </a:solidFill>
                <a:latin typeface="Source Sans Pro" panose="020B0503030403020204" pitchFamily="34" charset="0"/>
                <a:ea typeface="Source Sans Pro" panose="020B0503030403020204" pitchFamily="34" charset="0"/>
              </a:rPr>
              <a:t>sanitasi</a:t>
            </a:r>
            <a:r>
              <a:rPr lang="en-GB" sz="1900" b="1" dirty="0">
                <a:solidFill>
                  <a:srgbClr val="1B2127"/>
                </a:solidFill>
                <a:latin typeface="Source Sans Pro" panose="020B0503030403020204" pitchFamily="34" charset="0"/>
                <a:ea typeface="Source Sans Pro" panose="020B0503030403020204" pitchFamily="34" charset="0"/>
              </a:rPr>
              <a:t> </a:t>
            </a:r>
            <a:r>
              <a:rPr lang="en-GB" sz="1900" dirty="0">
                <a:solidFill>
                  <a:srgbClr val="1B2127"/>
                </a:solidFill>
                <a:latin typeface="Source Sans Pro" panose="020B0503030403020204" pitchFamily="34" charset="0"/>
                <a:ea typeface="Source Sans Pro" panose="020B0503030403020204" pitchFamily="34" charset="0"/>
              </a:rPr>
              <a:t>- </a:t>
            </a:r>
            <a:r>
              <a:rPr lang="en-GB" sz="1900" dirty="0" err="1">
                <a:solidFill>
                  <a:srgbClr val="1B2127"/>
                </a:solidFill>
                <a:latin typeface="Source Sans Pro" panose="020B0503030403020204" pitchFamily="34" charset="0"/>
                <a:ea typeface="Source Sans Pro" panose="020B0503030403020204" pitchFamily="34" charset="0"/>
              </a:rPr>
              <a:t>mulai</a:t>
            </a:r>
            <a:r>
              <a:rPr lang="en-GB" sz="1900" dirty="0">
                <a:solidFill>
                  <a:srgbClr val="1B2127"/>
                </a:solidFill>
                <a:latin typeface="Source Sans Pro" panose="020B0503030403020204" pitchFamily="34" charset="0"/>
                <a:ea typeface="Source Sans Pro" panose="020B0503030403020204" pitchFamily="34" charset="0"/>
              </a:rPr>
              <a:t> </a:t>
            </a:r>
            <a:r>
              <a:rPr lang="en-GB" sz="1900" dirty="0" err="1">
                <a:solidFill>
                  <a:srgbClr val="1B2127"/>
                </a:solidFill>
                <a:latin typeface="Source Sans Pro" panose="020B0503030403020204" pitchFamily="34" charset="0"/>
                <a:ea typeface="Source Sans Pro" panose="020B0503030403020204" pitchFamily="34" charset="0"/>
              </a:rPr>
              <a:t>dari</a:t>
            </a:r>
            <a:r>
              <a:rPr lang="en-GB" sz="1900" dirty="0">
                <a:solidFill>
                  <a:srgbClr val="1B2127"/>
                </a:solidFill>
                <a:latin typeface="Source Sans Pro" panose="020B0503030403020204" pitchFamily="34" charset="0"/>
                <a:ea typeface="Source Sans Pro" panose="020B0503030403020204" pitchFamily="34" charset="0"/>
              </a:rPr>
              <a:t> toilet, </a:t>
            </a:r>
            <a:r>
              <a:rPr lang="en-GB" sz="1900" dirty="0" err="1">
                <a:solidFill>
                  <a:srgbClr val="1B2127"/>
                </a:solidFill>
                <a:latin typeface="Source Sans Pro" panose="020B0503030403020204" pitchFamily="34" charset="0"/>
                <a:ea typeface="Source Sans Pro" panose="020B0503030403020204" pitchFamily="34" charset="0"/>
              </a:rPr>
              <a:t>penahanan</a:t>
            </a:r>
            <a:r>
              <a:rPr lang="en-GB" sz="1900" dirty="0">
                <a:solidFill>
                  <a:srgbClr val="1B2127"/>
                </a:solidFill>
                <a:latin typeface="Source Sans Pro" panose="020B0503030403020204" pitchFamily="34" charset="0"/>
                <a:ea typeface="Source Sans Pro" panose="020B0503030403020204" pitchFamily="34" charset="0"/>
              </a:rPr>
              <a:t>/</a:t>
            </a:r>
            <a:r>
              <a:rPr lang="en-GB" sz="1900" dirty="0" err="1">
                <a:solidFill>
                  <a:srgbClr val="1B2127"/>
                </a:solidFill>
                <a:latin typeface="Source Sans Pro" panose="020B0503030403020204" pitchFamily="34" charset="0"/>
                <a:ea typeface="Source Sans Pro" panose="020B0503030403020204" pitchFamily="34" charset="0"/>
              </a:rPr>
              <a:t>penyimpanan</a:t>
            </a:r>
            <a:r>
              <a:rPr lang="en-GB" sz="1900" dirty="0">
                <a:solidFill>
                  <a:srgbClr val="1B2127"/>
                </a:solidFill>
                <a:latin typeface="Source Sans Pro" panose="020B0503030403020204" pitchFamily="34" charset="0"/>
                <a:ea typeface="Source Sans Pro" panose="020B0503030403020204" pitchFamily="34" charset="0"/>
              </a:rPr>
              <a:t> dan </a:t>
            </a:r>
            <a:r>
              <a:rPr lang="en-GB" sz="1900" dirty="0" err="1">
                <a:solidFill>
                  <a:srgbClr val="1B2127"/>
                </a:solidFill>
                <a:latin typeface="Source Sans Pro" panose="020B0503030403020204" pitchFamily="34" charset="0"/>
                <a:ea typeface="Source Sans Pro" panose="020B0503030403020204" pitchFamily="34" charset="0"/>
              </a:rPr>
              <a:t>perawatan</a:t>
            </a:r>
            <a:r>
              <a:rPr lang="en-GB" sz="1900" dirty="0">
                <a:solidFill>
                  <a:srgbClr val="1B2127"/>
                </a:solidFill>
                <a:latin typeface="Source Sans Pro" panose="020B0503030403020204" pitchFamily="34" charset="0"/>
                <a:ea typeface="Source Sans Pro" panose="020B0503030403020204" pitchFamily="34" charset="0"/>
              </a:rPr>
              <a:t>, </a:t>
            </a:r>
            <a:r>
              <a:rPr lang="en-GB" sz="1900" dirty="0" err="1">
                <a:solidFill>
                  <a:srgbClr val="1B2127"/>
                </a:solidFill>
                <a:latin typeface="Source Sans Pro" panose="020B0503030403020204" pitchFamily="34" charset="0"/>
                <a:ea typeface="Source Sans Pro" panose="020B0503030403020204" pitchFamily="34" charset="0"/>
              </a:rPr>
              <a:t>pengangkutan</a:t>
            </a:r>
            <a:r>
              <a:rPr lang="en-GB" sz="1900" dirty="0">
                <a:solidFill>
                  <a:srgbClr val="1B2127"/>
                </a:solidFill>
                <a:latin typeface="Source Sans Pro" panose="020B0503030403020204" pitchFamily="34" charset="0"/>
                <a:ea typeface="Source Sans Pro" panose="020B0503030403020204" pitchFamily="34" charset="0"/>
              </a:rPr>
              <a:t>, </a:t>
            </a:r>
            <a:r>
              <a:rPr lang="en-GB" sz="1900" dirty="0" err="1">
                <a:solidFill>
                  <a:srgbClr val="1B2127"/>
                </a:solidFill>
                <a:latin typeface="Source Sans Pro" panose="020B0503030403020204" pitchFamily="34" charset="0"/>
                <a:ea typeface="Source Sans Pro" panose="020B0503030403020204" pitchFamily="34" charset="0"/>
              </a:rPr>
              <a:t>perawatan</a:t>
            </a:r>
            <a:r>
              <a:rPr lang="en-GB" sz="1900" dirty="0">
                <a:solidFill>
                  <a:srgbClr val="1B2127"/>
                </a:solidFill>
                <a:latin typeface="Source Sans Pro" panose="020B0503030403020204" pitchFamily="34" charset="0"/>
                <a:ea typeface="Source Sans Pro" panose="020B0503030403020204" pitchFamily="34" charset="0"/>
              </a:rPr>
              <a:t>, dan </a:t>
            </a:r>
            <a:r>
              <a:rPr lang="en-GB" sz="1900" dirty="0" err="1">
                <a:solidFill>
                  <a:srgbClr val="1B2127"/>
                </a:solidFill>
                <a:latin typeface="Source Sans Pro" panose="020B0503030403020204" pitchFamily="34" charset="0"/>
                <a:ea typeface="Source Sans Pro" panose="020B0503030403020204" pitchFamily="34" charset="0"/>
              </a:rPr>
              <a:t>penggunaan</a:t>
            </a:r>
            <a:r>
              <a:rPr lang="en-GB" sz="1900" dirty="0">
                <a:solidFill>
                  <a:srgbClr val="1B2127"/>
                </a:solidFill>
                <a:latin typeface="Source Sans Pro" panose="020B0503030403020204" pitchFamily="34" charset="0"/>
                <a:ea typeface="Source Sans Pro" panose="020B0503030403020204" pitchFamily="34" charset="0"/>
              </a:rPr>
              <a:t> </a:t>
            </a:r>
            <a:r>
              <a:rPr lang="en-GB" sz="1900" dirty="0" err="1">
                <a:solidFill>
                  <a:srgbClr val="1B2127"/>
                </a:solidFill>
                <a:latin typeface="Source Sans Pro" panose="020B0503030403020204" pitchFamily="34" charset="0"/>
                <a:ea typeface="Source Sans Pro" panose="020B0503030403020204" pitchFamily="34" charset="0"/>
              </a:rPr>
              <a:t>akhir</a:t>
            </a:r>
            <a:r>
              <a:rPr lang="en-GB" sz="1900" dirty="0">
                <a:solidFill>
                  <a:srgbClr val="1B2127"/>
                </a:solidFill>
                <a:latin typeface="Source Sans Pro" panose="020B0503030403020204" pitchFamily="34" charset="0"/>
                <a:ea typeface="Source Sans Pro" panose="020B0503030403020204" pitchFamily="34" charset="0"/>
              </a:rPr>
              <a:t> </a:t>
            </a:r>
            <a:r>
              <a:rPr lang="en-GB" sz="1900" dirty="0" err="1">
                <a:solidFill>
                  <a:srgbClr val="1B2127"/>
                </a:solidFill>
                <a:latin typeface="Source Sans Pro" panose="020B0503030403020204" pitchFamily="34" charset="0"/>
                <a:ea typeface="Source Sans Pro" panose="020B0503030403020204" pitchFamily="34" charset="0"/>
              </a:rPr>
              <a:t>atau</a:t>
            </a:r>
            <a:r>
              <a:rPr lang="en-GB" sz="1900" dirty="0">
                <a:solidFill>
                  <a:srgbClr val="1B2127"/>
                </a:solidFill>
                <a:latin typeface="Source Sans Pro" panose="020B0503030403020204" pitchFamily="34" charset="0"/>
                <a:ea typeface="Source Sans Pro" panose="020B0503030403020204" pitchFamily="34" charset="0"/>
              </a:rPr>
              <a:t> </a:t>
            </a:r>
            <a:r>
              <a:rPr lang="en-GB" sz="1900" dirty="0" err="1">
                <a:solidFill>
                  <a:srgbClr val="1B2127"/>
                </a:solidFill>
                <a:latin typeface="Source Sans Pro" panose="020B0503030403020204" pitchFamily="34" charset="0"/>
                <a:ea typeface="Source Sans Pro" panose="020B0503030403020204" pitchFamily="34" charset="0"/>
              </a:rPr>
              <a:t>pembuangan</a:t>
            </a:r>
            <a:endParaRPr kumimoji="0" lang="en-GB" sz="1900" i="0" u="none" strike="noStrike" kern="1200" cap="none" spc="0" normalizeH="0" baseline="0" noProof="0" dirty="0">
              <a:ln>
                <a:noFill/>
              </a:ln>
              <a:solidFill>
                <a:srgbClr val="212121"/>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2465696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D566CC66-E75D-6946-AFA0-09112BC02670}"/>
              </a:ext>
            </a:extLst>
          </p:cNvPr>
          <p:cNvSpPr txBox="1">
            <a:spLocks/>
          </p:cNvSpPr>
          <p:nvPr/>
        </p:nvSpPr>
        <p:spPr>
          <a:xfrm>
            <a:off x="327853" y="984346"/>
            <a:ext cx="8450311" cy="3630187"/>
          </a:xfrm>
          <a:prstGeom prst="rect">
            <a:avLst/>
          </a:prstGeom>
        </p:spPr>
        <p:txBody>
          <a:bodyPr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spcAft>
                <a:spcPts val="1200"/>
              </a:spcAft>
              <a:buNone/>
              <a:defRPr/>
            </a:pPr>
            <a:r>
              <a:rPr lang="en-GB" sz="1700" u="sng"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Alat </a:t>
            </a:r>
            <a:r>
              <a:rPr lang="en-GB" sz="1700" u="sng"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penilaian</a:t>
            </a:r>
            <a:r>
              <a:rPr lang="en-GB" sz="1700" u="sng"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dan </a:t>
            </a:r>
            <a:r>
              <a:rPr lang="en-GB" sz="1700" u="sng"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manajemen</a:t>
            </a:r>
            <a:r>
              <a:rPr lang="en-GB" sz="1700" u="sng"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u="sng"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risiko</a:t>
            </a:r>
            <a:r>
              <a:rPr lang="en-GB" sz="1700" u="sng"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a:t>
            </a:r>
          </a:p>
          <a:p>
            <a:pPr>
              <a:spcAft>
                <a:spcPts val="1200"/>
              </a:spcAft>
              <a:defRPr/>
            </a:pP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Memetakan</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dan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mendeskripsikan</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sistem</a:t>
            </a:r>
            <a:r>
              <a:rPr lang="en-GB"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sanitasi</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Mengidentifikasi</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orang yang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terkena</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dampak</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atau</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kelompok</a:t>
            </a:r>
            <a:r>
              <a:rPr lang="en-GB"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paparan</a:t>
            </a:r>
            <a:r>
              <a:rPr lang="en-GB"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pengguna</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pekerja</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komunitas</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petani</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konsumen</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Memahami</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jalur</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penularan</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infeksi</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terkait</a:t>
            </a:r>
            <a:r>
              <a:rPr lang="en-GB"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ekskresi</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mengidentifikasi</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apa</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yang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bisa</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salah (</a:t>
            </a:r>
            <a:r>
              <a:rPr lang="en-GB"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peristiwa</a:t>
            </a:r>
            <a:r>
              <a:rPr lang="en-GB"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berbahaya</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mengevaluasi</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risikonya</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Prioritaskan</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risiko</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kesehatan</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tertinggi</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Menerapkan</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dan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memantau</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langkah-langkah</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pengendalian</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untuk</a:t>
            </a:r>
            <a:r>
              <a:rPr lang="en-GB"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menghindari</a:t>
            </a:r>
            <a:r>
              <a:rPr lang="en-GB"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paparan</a:t>
            </a:r>
            <a:endParaRPr kumimoji="0" lang="en-GB" sz="1700" b="1" i="0" u="none" strike="noStrike" kern="1200" cap="none" spc="0" normalizeH="0" baseline="0" noProof="0" dirty="0">
              <a:ln>
                <a:noFill/>
              </a:ln>
              <a:solidFill>
                <a:srgbClr val="1B2127"/>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10" name="Text Box 9">
            <a:extLst>
              <a:ext uri="{FF2B5EF4-FFF2-40B4-BE49-F238E27FC236}">
                <a16:creationId xmlns:a16="http://schemas.microsoft.com/office/drawing/2014/main" id="{C9D091AF-E5DF-2140-89EE-1932F016BB3A}"/>
              </a:ext>
            </a:extLst>
          </p:cNvPr>
          <p:cNvSpPr txBox="1">
            <a:spLocks noChangeArrowheads="1"/>
          </p:cNvSpPr>
          <p:nvPr/>
        </p:nvSpPr>
        <p:spPr bwMode="auto">
          <a:xfrm rot="16200000">
            <a:off x="-399182" y="4126178"/>
            <a:ext cx="1295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de-DE" sz="6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Photos: L. Barreto Dillon</a:t>
            </a:r>
          </a:p>
        </p:txBody>
      </p:sp>
      <p:sp>
        <p:nvSpPr>
          <p:cNvPr id="17" name="Text Box 9">
            <a:extLst>
              <a:ext uri="{FF2B5EF4-FFF2-40B4-BE49-F238E27FC236}">
                <a16:creationId xmlns:a16="http://schemas.microsoft.com/office/drawing/2014/main" id="{57DCF4E0-0344-1A4D-A2BA-3F0C3AEFE6DF}"/>
              </a:ext>
            </a:extLst>
          </p:cNvPr>
          <p:cNvSpPr txBox="1">
            <a:spLocks noChangeArrowheads="1"/>
          </p:cNvSpPr>
          <p:nvPr/>
        </p:nvSpPr>
        <p:spPr bwMode="auto">
          <a:xfrm rot="16200000">
            <a:off x="1837232" y="4169049"/>
            <a:ext cx="1295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de-DE" sz="6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Photos: L. Barreto Dillon</a:t>
            </a:r>
          </a:p>
        </p:txBody>
      </p:sp>
      <p:sp>
        <p:nvSpPr>
          <p:cNvPr id="18" name="Text Box 9">
            <a:extLst>
              <a:ext uri="{FF2B5EF4-FFF2-40B4-BE49-F238E27FC236}">
                <a16:creationId xmlns:a16="http://schemas.microsoft.com/office/drawing/2014/main" id="{13E6CD50-38AB-4C4F-AED9-9CAD56632BB8}"/>
              </a:ext>
            </a:extLst>
          </p:cNvPr>
          <p:cNvSpPr txBox="1">
            <a:spLocks noChangeArrowheads="1"/>
          </p:cNvSpPr>
          <p:nvPr/>
        </p:nvSpPr>
        <p:spPr bwMode="auto">
          <a:xfrm rot="16200000">
            <a:off x="4072433" y="4126179"/>
            <a:ext cx="1295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de-DE" sz="6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Photos: L. Barreto Dillon</a:t>
            </a:r>
          </a:p>
        </p:txBody>
      </p:sp>
      <p:pic>
        <p:nvPicPr>
          <p:cNvPr id="7" name="Picture 6" descr="Diagram&#10;&#10;Description automatically generated">
            <a:extLst>
              <a:ext uri="{FF2B5EF4-FFF2-40B4-BE49-F238E27FC236}">
                <a16:creationId xmlns:a16="http://schemas.microsoft.com/office/drawing/2014/main" id="{E65A299E-C180-8042-8454-59C86B31596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290"/>
          <a:stretch/>
        </p:blipFill>
        <p:spPr>
          <a:xfrm>
            <a:off x="219967" y="4417400"/>
            <a:ext cx="2639174" cy="2114699"/>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35AE8430-483C-B449-9DA9-B6B187FF369A}"/>
              </a:ext>
            </a:extLst>
          </p:cNvPr>
          <p:cNvPicPr>
            <a:picLocks noChangeAspect="1"/>
          </p:cNvPicPr>
          <p:nvPr/>
        </p:nvPicPr>
        <p:blipFill rotWithShape="1">
          <a:blip r:embed="rId4">
            <a:extLst>
              <a:ext uri="{28A0092B-C50C-407E-A947-70E740481C1C}">
                <a14:useLocalDpi xmlns:a14="http://schemas.microsoft.com/office/drawing/2010/main" val="0"/>
              </a:ext>
            </a:extLst>
          </a:blip>
          <a:srcRect l="3689"/>
          <a:stretch/>
        </p:blipFill>
        <p:spPr>
          <a:xfrm>
            <a:off x="2855679" y="4788744"/>
            <a:ext cx="2788793" cy="1509942"/>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3DAED3AE-8167-A64A-8298-AB7B232F060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990" y="4599600"/>
            <a:ext cx="3749591" cy="1750298"/>
          </a:xfrm>
          <a:prstGeom prst="rect">
            <a:avLst/>
          </a:prstGeom>
        </p:spPr>
      </p:pic>
      <p:pic>
        <p:nvPicPr>
          <p:cNvPr id="20" name="Graphic 19" descr="High voltage with solid fill">
            <a:extLst>
              <a:ext uri="{FF2B5EF4-FFF2-40B4-BE49-F238E27FC236}">
                <a16:creationId xmlns:a16="http://schemas.microsoft.com/office/drawing/2014/main" id="{2EE35672-C3C3-AE47-83F9-9CFB26488E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7863" y="4998822"/>
            <a:ext cx="391484" cy="391484"/>
          </a:xfrm>
          <a:prstGeom prst="rect">
            <a:avLst/>
          </a:prstGeom>
        </p:spPr>
      </p:pic>
      <p:pic>
        <p:nvPicPr>
          <p:cNvPr id="21" name="Graphic 20" descr="High voltage with solid fill">
            <a:extLst>
              <a:ext uri="{FF2B5EF4-FFF2-40B4-BE49-F238E27FC236}">
                <a16:creationId xmlns:a16="http://schemas.microsoft.com/office/drawing/2014/main" id="{B787915C-4A74-5444-B1C4-40F6FB5D82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8078" y="5355657"/>
            <a:ext cx="391484" cy="391484"/>
          </a:xfrm>
          <a:prstGeom prst="rect">
            <a:avLst/>
          </a:prstGeom>
        </p:spPr>
      </p:pic>
      <p:pic>
        <p:nvPicPr>
          <p:cNvPr id="22" name="Graphic 21" descr="High voltage with solid fill">
            <a:extLst>
              <a:ext uri="{FF2B5EF4-FFF2-40B4-BE49-F238E27FC236}">
                <a16:creationId xmlns:a16="http://schemas.microsoft.com/office/drawing/2014/main" id="{1141B723-C4C1-C34C-AEB4-44F22E7D84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77624" y="5535389"/>
            <a:ext cx="391484" cy="391484"/>
          </a:xfrm>
          <a:prstGeom prst="rect">
            <a:avLst/>
          </a:prstGeom>
        </p:spPr>
      </p:pic>
      <p:pic>
        <p:nvPicPr>
          <p:cNvPr id="23" name="Graphic 22" descr="High voltage with solid fill">
            <a:extLst>
              <a:ext uri="{FF2B5EF4-FFF2-40B4-BE49-F238E27FC236}">
                <a16:creationId xmlns:a16="http://schemas.microsoft.com/office/drawing/2014/main" id="{2770DFB3-EBA0-7642-8B0F-EB7433ACB3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52253" y="5355657"/>
            <a:ext cx="391484" cy="391484"/>
          </a:xfrm>
          <a:prstGeom prst="rect">
            <a:avLst/>
          </a:prstGeom>
        </p:spPr>
      </p:pic>
      <p:pic>
        <p:nvPicPr>
          <p:cNvPr id="24" name="Graphic 23" descr="High voltage with solid fill">
            <a:extLst>
              <a:ext uri="{FF2B5EF4-FFF2-40B4-BE49-F238E27FC236}">
                <a16:creationId xmlns:a16="http://schemas.microsoft.com/office/drawing/2014/main" id="{FF144792-AA65-0C4B-B419-EA73C0AF67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49753" y="5209418"/>
            <a:ext cx="391484" cy="391484"/>
          </a:xfrm>
          <a:prstGeom prst="rect">
            <a:avLst/>
          </a:prstGeom>
        </p:spPr>
      </p:pic>
      <p:pic>
        <p:nvPicPr>
          <p:cNvPr id="25" name="Graphic 24" descr="High voltage with solid fill">
            <a:extLst>
              <a:ext uri="{FF2B5EF4-FFF2-40B4-BE49-F238E27FC236}">
                <a16:creationId xmlns:a16="http://schemas.microsoft.com/office/drawing/2014/main" id="{E9E970CA-6494-EE44-A9F9-771900E5E5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68667" y="5551399"/>
            <a:ext cx="391484" cy="391484"/>
          </a:xfrm>
          <a:prstGeom prst="rect">
            <a:avLst/>
          </a:prstGeom>
        </p:spPr>
      </p:pic>
      <p:pic>
        <p:nvPicPr>
          <p:cNvPr id="26" name="Graphic 25" descr="High voltage with solid fill">
            <a:extLst>
              <a:ext uri="{FF2B5EF4-FFF2-40B4-BE49-F238E27FC236}">
                <a16:creationId xmlns:a16="http://schemas.microsoft.com/office/drawing/2014/main" id="{FBD03C83-4859-3043-9D7C-689A506571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53066" y="5021548"/>
            <a:ext cx="391484" cy="391484"/>
          </a:xfrm>
          <a:prstGeom prst="rect">
            <a:avLst/>
          </a:prstGeom>
        </p:spPr>
      </p:pic>
      <p:sp>
        <p:nvSpPr>
          <p:cNvPr id="2" name="Text Placeholder 19">
            <a:extLst>
              <a:ext uri="{FF2B5EF4-FFF2-40B4-BE49-F238E27FC236}">
                <a16:creationId xmlns:a16="http://schemas.microsoft.com/office/drawing/2014/main" id="{EFD78DBE-F983-D56B-4B83-0BD5431569B8}"/>
              </a:ext>
            </a:extLst>
          </p:cNvPr>
          <p:cNvSpPr txBox="1">
            <a:spLocks/>
          </p:cNvSpPr>
          <p:nvPr/>
        </p:nvSpPr>
        <p:spPr>
          <a:xfrm>
            <a:off x="224901" y="283385"/>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dirty="0" err="1">
                <a:solidFill>
                  <a:srgbClr val="379175"/>
                </a:solidFill>
              </a:rPr>
              <a:t>Bagaimana</a:t>
            </a:r>
            <a:r>
              <a:rPr lang="en-GB" dirty="0">
                <a:solidFill>
                  <a:srgbClr val="379175"/>
                </a:solidFill>
              </a:rPr>
              <a:t> </a:t>
            </a:r>
            <a:r>
              <a:rPr lang="en-GB" dirty="0" err="1">
                <a:solidFill>
                  <a:srgbClr val="379175"/>
                </a:solidFill>
              </a:rPr>
              <a:t>cara</a:t>
            </a:r>
            <a:r>
              <a:rPr lang="en-GB" dirty="0">
                <a:solidFill>
                  <a:srgbClr val="379175"/>
                </a:solidFill>
              </a:rPr>
              <a:t> </a:t>
            </a:r>
            <a:r>
              <a:rPr lang="en-GB" dirty="0" err="1">
                <a:solidFill>
                  <a:srgbClr val="379175"/>
                </a:solidFill>
              </a:rPr>
              <a:t>kerja</a:t>
            </a:r>
            <a:r>
              <a:rPr lang="en-GB" dirty="0">
                <a:solidFill>
                  <a:srgbClr val="379175"/>
                </a:solidFill>
              </a:rPr>
              <a:t> SSP?</a:t>
            </a:r>
            <a:endParaRPr kumimoji="0" lang="en-GB" sz="3600" b="1" i="0" u="none" strike="noStrike" kern="1200" cap="none" spc="300" normalizeH="0" baseline="0" noProof="0" dirty="0">
              <a:ln>
                <a:noFill/>
              </a:ln>
              <a:solidFill>
                <a:srgbClr val="379175"/>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endParaRPr>
          </a:p>
        </p:txBody>
      </p:sp>
    </p:spTree>
    <p:extLst>
      <p:ext uri="{BB962C8B-B14F-4D97-AF65-F5344CB8AC3E}">
        <p14:creationId xmlns:p14="http://schemas.microsoft.com/office/powerpoint/2010/main" val="4150330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14F28-D02F-6AC9-2879-EA112ECDD907}"/>
            </a:ext>
          </a:extLst>
        </p:cNvPr>
        <p:cNvGrpSpPr/>
        <p:nvPr/>
      </p:nvGrpSpPr>
      <p:grpSpPr>
        <a:xfrm>
          <a:off x="0" y="0"/>
          <a:ext cx="0" cy="0"/>
          <a:chOff x="0" y="0"/>
          <a:chExt cx="0" cy="0"/>
        </a:xfrm>
      </p:grpSpPr>
      <p:sp>
        <p:nvSpPr>
          <p:cNvPr id="10" name="Text Box 9">
            <a:extLst>
              <a:ext uri="{FF2B5EF4-FFF2-40B4-BE49-F238E27FC236}">
                <a16:creationId xmlns:a16="http://schemas.microsoft.com/office/drawing/2014/main" id="{7ABA4EA3-132B-2619-6B55-D467071039B6}"/>
              </a:ext>
            </a:extLst>
          </p:cNvPr>
          <p:cNvSpPr txBox="1">
            <a:spLocks noChangeArrowheads="1"/>
          </p:cNvSpPr>
          <p:nvPr/>
        </p:nvSpPr>
        <p:spPr bwMode="auto">
          <a:xfrm rot="16200000">
            <a:off x="-399182" y="4126178"/>
            <a:ext cx="1295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de-DE" sz="6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Photos: L. Barreto Dillon</a:t>
            </a:r>
          </a:p>
        </p:txBody>
      </p:sp>
      <p:sp>
        <p:nvSpPr>
          <p:cNvPr id="17" name="Text Box 9">
            <a:extLst>
              <a:ext uri="{FF2B5EF4-FFF2-40B4-BE49-F238E27FC236}">
                <a16:creationId xmlns:a16="http://schemas.microsoft.com/office/drawing/2014/main" id="{677F0132-0C1C-E0C1-5D7E-244C6B5E7421}"/>
              </a:ext>
            </a:extLst>
          </p:cNvPr>
          <p:cNvSpPr txBox="1">
            <a:spLocks noChangeArrowheads="1"/>
          </p:cNvSpPr>
          <p:nvPr/>
        </p:nvSpPr>
        <p:spPr bwMode="auto">
          <a:xfrm rot="16200000">
            <a:off x="1837232" y="4169049"/>
            <a:ext cx="1295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de-DE" sz="6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Photos: L. Barreto Dillon</a:t>
            </a:r>
          </a:p>
        </p:txBody>
      </p:sp>
      <p:sp>
        <p:nvSpPr>
          <p:cNvPr id="18" name="Text Box 9">
            <a:extLst>
              <a:ext uri="{FF2B5EF4-FFF2-40B4-BE49-F238E27FC236}">
                <a16:creationId xmlns:a16="http://schemas.microsoft.com/office/drawing/2014/main" id="{94F9FE90-9DB2-A0BD-07FA-2A321073C9C0}"/>
              </a:ext>
            </a:extLst>
          </p:cNvPr>
          <p:cNvSpPr txBox="1">
            <a:spLocks noChangeArrowheads="1"/>
          </p:cNvSpPr>
          <p:nvPr/>
        </p:nvSpPr>
        <p:spPr bwMode="auto">
          <a:xfrm rot="16200000">
            <a:off x="4072433" y="4126179"/>
            <a:ext cx="1295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de-DE" sz="6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Photos: L. Barreto Dillon</a:t>
            </a:r>
          </a:p>
        </p:txBody>
      </p:sp>
      <p:sp>
        <p:nvSpPr>
          <p:cNvPr id="2" name="Text Placeholder 19">
            <a:extLst>
              <a:ext uri="{FF2B5EF4-FFF2-40B4-BE49-F238E27FC236}">
                <a16:creationId xmlns:a16="http://schemas.microsoft.com/office/drawing/2014/main" id="{D8A00423-D34D-A95F-B027-53B124269357}"/>
              </a:ext>
            </a:extLst>
          </p:cNvPr>
          <p:cNvSpPr txBox="1">
            <a:spLocks/>
          </p:cNvSpPr>
          <p:nvPr/>
        </p:nvSpPr>
        <p:spPr>
          <a:xfrm>
            <a:off x="224901" y="283385"/>
            <a:ext cx="6620742" cy="1088215"/>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dirty="0" err="1">
                <a:solidFill>
                  <a:srgbClr val="379175"/>
                </a:solidFill>
              </a:rPr>
              <a:t>Pikirkan</a:t>
            </a:r>
            <a:r>
              <a:rPr lang="en-GB" dirty="0">
                <a:solidFill>
                  <a:srgbClr val="379175"/>
                </a:solidFill>
              </a:rPr>
              <a:t>: </a:t>
            </a:r>
            <a:r>
              <a:rPr lang="en-GB" dirty="0" err="1">
                <a:solidFill>
                  <a:srgbClr val="379175"/>
                </a:solidFill>
              </a:rPr>
              <a:t>dalam</a:t>
            </a:r>
            <a:r>
              <a:rPr lang="en-GB" dirty="0">
                <a:solidFill>
                  <a:srgbClr val="379175"/>
                </a:solidFill>
              </a:rPr>
              <a:t> </a:t>
            </a:r>
            <a:r>
              <a:rPr lang="en-GB" dirty="0" err="1">
                <a:solidFill>
                  <a:srgbClr val="379175"/>
                </a:solidFill>
              </a:rPr>
              <a:t>kerangka</a:t>
            </a:r>
            <a:r>
              <a:rPr lang="en-GB" dirty="0">
                <a:solidFill>
                  <a:srgbClr val="379175"/>
                </a:solidFill>
              </a:rPr>
              <a:t> </a:t>
            </a:r>
            <a:r>
              <a:rPr lang="en-GB" dirty="0" err="1">
                <a:solidFill>
                  <a:srgbClr val="379175"/>
                </a:solidFill>
              </a:rPr>
              <a:t>pekerjaan</a:t>
            </a:r>
            <a:r>
              <a:rPr lang="en-GB" dirty="0">
                <a:solidFill>
                  <a:srgbClr val="379175"/>
                </a:solidFill>
              </a:rPr>
              <a:t> </a:t>
            </a:r>
            <a:r>
              <a:rPr lang="en-GB" dirty="0" err="1">
                <a:solidFill>
                  <a:srgbClr val="379175"/>
                </a:solidFill>
              </a:rPr>
              <a:t>sehari-hari</a:t>
            </a:r>
            <a:r>
              <a:rPr lang="en-GB" dirty="0">
                <a:solidFill>
                  <a:srgbClr val="379175"/>
                </a:solidFill>
              </a:rPr>
              <a:t> Anda</a:t>
            </a:r>
            <a:endParaRPr kumimoji="0" lang="en-GB" sz="3600" b="1" i="0" u="none" strike="noStrike" kern="1200" cap="none" spc="300" normalizeH="0" baseline="0" noProof="0" dirty="0">
              <a:ln>
                <a:noFill/>
              </a:ln>
              <a:solidFill>
                <a:srgbClr val="379175"/>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endParaRPr>
          </a:p>
        </p:txBody>
      </p:sp>
      <p:pic>
        <p:nvPicPr>
          <p:cNvPr id="6" name="Picture 5" descr="A black and white outline of a person&#10;&#10;Description automatically generated">
            <a:extLst>
              <a:ext uri="{FF2B5EF4-FFF2-40B4-BE49-F238E27FC236}">
                <a16:creationId xmlns:a16="http://schemas.microsoft.com/office/drawing/2014/main" id="{D5F62D71-53CC-B51E-D18F-5F0C28298809}"/>
              </a:ext>
            </a:extLst>
          </p:cNvPr>
          <p:cNvPicPr>
            <a:picLocks noChangeAspect="1"/>
          </p:cNvPicPr>
          <p:nvPr/>
        </p:nvPicPr>
        <p:blipFill>
          <a:blip r:embed="rId3"/>
          <a:stretch>
            <a:fillRect/>
          </a:stretch>
        </p:blipFill>
        <p:spPr>
          <a:xfrm>
            <a:off x="6115909" y="283385"/>
            <a:ext cx="2501733" cy="6052580"/>
          </a:xfrm>
          <a:prstGeom prst="rect">
            <a:avLst/>
          </a:prstGeom>
        </p:spPr>
      </p:pic>
      <p:sp>
        <p:nvSpPr>
          <p:cNvPr id="8" name="Text Placeholder 19">
            <a:extLst>
              <a:ext uri="{FF2B5EF4-FFF2-40B4-BE49-F238E27FC236}">
                <a16:creationId xmlns:a16="http://schemas.microsoft.com/office/drawing/2014/main" id="{1AC86819-6B47-BB80-E4EF-80EAA2B9CD6D}"/>
              </a:ext>
            </a:extLst>
          </p:cNvPr>
          <p:cNvSpPr txBox="1">
            <a:spLocks/>
          </p:cNvSpPr>
          <p:nvPr/>
        </p:nvSpPr>
        <p:spPr>
          <a:xfrm>
            <a:off x="521784" y="3026703"/>
            <a:ext cx="4876407" cy="168122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dirty="0" err="1">
                <a:solidFill>
                  <a:srgbClr val="379175"/>
                </a:solidFill>
              </a:rPr>
              <a:t>Dalam</a:t>
            </a:r>
            <a:r>
              <a:rPr lang="en-GB" dirty="0">
                <a:solidFill>
                  <a:srgbClr val="379175"/>
                </a:solidFill>
              </a:rPr>
              <a:t> </a:t>
            </a:r>
            <a:r>
              <a:rPr lang="en-GB" dirty="0" err="1">
                <a:solidFill>
                  <a:srgbClr val="379175"/>
                </a:solidFill>
              </a:rPr>
              <a:t>situasi</a:t>
            </a:r>
            <a:r>
              <a:rPr lang="en-GB" dirty="0">
                <a:solidFill>
                  <a:srgbClr val="379175"/>
                </a:solidFill>
              </a:rPr>
              <a:t> </a:t>
            </a:r>
            <a:r>
              <a:rPr lang="en-GB" dirty="0" err="1">
                <a:solidFill>
                  <a:srgbClr val="379175"/>
                </a:solidFill>
              </a:rPr>
              <a:t>apa</a:t>
            </a:r>
            <a:r>
              <a:rPr lang="en-GB" dirty="0">
                <a:solidFill>
                  <a:srgbClr val="379175"/>
                </a:solidFill>
              </a:rPr>
              <a:t> SSP </a:t>
            </a:r>
            <a:r>
              <a:rPr lang="en-GB" dirty="0" err="1">
                <a:solidFill>
                  <a:srgbClr val="379175"/>
                </a:solidFill>
              </a:rPr>
              <a:t>dapat</a:t>
            </a:r>
            <a:r>
              <a:rPr lang="en-GB" dirty="0">
                <a:solidFill>
                  <a:srgbClr val="379175"/>
                </a:solidFill>
              </a:rPr>
              <a:t> </a:t>
            </a:r>
            <a:r>
              <a:rPr lang="en-GB" dirty="0" err="1">
                <a:solidFill>
                  <a:srgbClr val="379175"/>
                </a:solidFill>
              </a:rPr>
              <a:t>diterapkan</a:t>
            </a:r>
            <a:r>
              <a:rPr lang="en-GB" dirty="0">
                <a:solidFill>
                  <a:srgbClr val="379175"/>
                </a:solidFill>
              </a:rPr>
              <a:t>?</a:t>
            </a:r>
            <a:endParaRPr kumimoji="0" lang="en-GB" sz="3600" b="1" i="0" u="none" strike="noStrike" kern="1200" cap="none" spc="300" normalizeH="0" baseline="0" noProof="0" dirty="0">
              <a:ln>
                <a:noFill/>
              </a:ln>
              <a:solidFill>
                <a:srgbClr val="379175"/>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endParaRPr>
          </a:p>
        </p:txBody>
      </p:sp>
    </p:spTree>
    <p:extLst>
      <p:ext uri="{BB962C8B-B14F-4D97-AF65-F5344CB8AC3E}">
        <p14:creationId xmlns:p14="http://schemas.microsoft.com/office/powerpoint/2010/main" val="1636589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74431-2E6D-A69E-7333-6F2525004945}"/>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DA2DFF34-D1A9-C4D9-62C2-47BCE7C3D5E8}"/>
              </a:ext>
            </a:extLst>
          </p:cNvPr>
          <p:cNvSpPr txBox="1">
            <a:spLocks/>
          </p:cNvSpPr>
          <p:nvPr/>
        </p:nvSpPr>
        <p:spPr>
          <a:xfrm>
            <a:off x="3061882" y="1122538"/>
            <a:ext cx="5676618" cy="4896545"/>
          </a:xfrm>
          <a:prstGeom prst="rect">
            <a:avLst/>
          </a:prstGeom>
        </p:spPr>
        <p:txBody>
          <a:bodyPr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spcAft>
                <a:spcPts val="1200"/>
              </a:spcAft>
              <a:defRPr/>
            </a:pP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Dalam</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proyek</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baru</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sanitasi</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dan yang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sudah</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ada</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untuk</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mengidentifikasi</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kebutuhan</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investasi</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Di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kotamadya</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yang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memiliki</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persentase</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besar</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orang yang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tidak</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terhubung</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ke</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saluran</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pembuangan</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Di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daerah</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perkotaan</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di mana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nasib</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pengelolaan</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lumpur</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feses</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tidak</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diketahui</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Dalam</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sistem</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sanitasi</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terpusat</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di mana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penggunaan</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kembali</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limbah</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yang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diolah</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oleh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petani</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tidak</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dipantau</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Di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daerah</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di mana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penyakit</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enterik</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diketahui</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Di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daerah</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padat</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penduduk</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menggunakan</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sanitasi</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di </a:t>
            </a:r>
            <a:r>
              <a:rPr lang="en-GB" sz="20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tempat</a:t>
            </a:r>
            <a:r>
              <a:rPr lang="en-GB" sz="20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a:t>
            </a:r>
            <a:endParaRPr kumimoji="0" lang="en-GB" sz="2000" b="0" i="0" u="none" strike="noStrike" kern="1200" cap="none" spc="0" normalizeH="0" baseline="0" noProof="0" dirty="0">
              <a:ln>
                <a:noFill/>
              </a:ln>
              <a:solidFill>
                <a:srgbClr val="1B2127"/>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10" name="Text Box 9">
            <a:extLst>
              <a:ext uri="{FF2B5EF4-FFF2-40B4-BE49-F238E27FC236}">
                <a16:creationId xmlns:a16="http://schemas.microsoft.com/office/drawing/2014/main" id="{32AA04B1-CCDD-EE38-5D22-D8BB050CA528}"/>
              </a:ext>
            </a:extLst>
          </p:cNvPr>
          <p:cNvSpPr txBox="1">
            <a:spLocks noChangeArrowheads="1"/>
          </p:cNvSpPr>
          <p:nvPr/>
        </p:nvSpPr>
        <p:spPr bwMode="auto">
          <a:xfrm rot="16200000">
            <a:off x="-399182" y="4126178"/>
            <a:ext cx="1295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de-DE" sz="6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Photos: L. Barreto Dillon</a:t>
            </a:r>
          </a:p>
        </p:txBody>
      </p:sp>
      <p:sp>
        <p:nvSpPr>
          <p:cNvPr id="17" name="Text Box 9">
            <a:extLst>
              <a:ext uri="{FF2B5EF4-FFF2-40B4-BE49-F238E27FC236}">
                <a16:creationId xmlns:a16="http://schemas.microsoft.com/office/drawing/2014/main" id="{2A601CF9-598D-538A-714F-62FAFF30EFDC}"/>
              </a:ext>
            </a:extLst>
          </p:cNvPr>
          <p:cNvSpPr txBox="1">
            <a:spLocks noChangeArrowheads="1"/>
          </p:cNvSpPr>
          <p:nvPr/>
        </p:nvSpPr>
        <p:spPr bwMode="auto">
          <a:xfrm rot="16200000">
            <a:off x="1837232" y="4169049"/>
            <a:ext cx="1295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de-DE" sz="6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Photos: L. Barreto Dillon</a:t>
            </a:r>
          </a:p>
        </p:txBody>
      </p:sp>
      <p:sp>
        <p:nvSpPr>
          <p:cNvPr id="18" name="Text Box 9">
            <a:extLst>
              <a:ext uri="{FF2B5EF4-FFF2-40B4-BE49-F238E27FC236}">
                <a16:creationId xmlns:a16="http://schemas.microsoft.com/office/drawing/2014/main" id="{8ABBF534-70C3-7D2B-D470-180188A3F7D3}"/>
              </a:ext>
            </a:extLst>
          </p:cNvPr>
          <p:cNvSpPr txBox="1">
            <a:spLocks noChangeArrowheads="1"/>
          </p:cNvSpPr>
          <p:nvPr/>
        </p:nvSpPr>
        <p:spPr bwMode="auto">
          <a:xfrm rot="16200000">
            <a:off x="4072433" y="4126179"/>
            <a:ext cx="1295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de-DE" sz="6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Photos: L. Barreto Dillon</a:t>
            </a:r>
          </a:p>
        </p:txBody>
      </p:sp>
      <p:sp>
        <p:nvSpPr>
          <p:cNvPr id="2" name="Text Placeholder 19">
            <a:extLst>
              <a:ext uri="{FF2B5EF4-FFF2-40B4-BE49-F238E27FC236}">
                <a16:creationId xmlns:a16="http://schemas.microsoft.com/office/drawing/2014/main" id="{5BE3A86E-488A-86FD-A47F-FC47B9F16088}"/>
              </a:ext>
            </a:extLst>
          </p:cNvPr>
          <p:cNvSpPr txBox="1">
            <a:spLocks/>
          </p:cNvSpPr>
          <p:nvPr/>
        </p:nvSpPr>
        <p:spPr>
          <a:xfrm>
            <a:off x="2953265" y="283385"/>
            <a:ext cx="5893852" cy="507447"/>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dirty="0">
                <a:solidFill>
                  <a:srgbClr val="379175"/>
                </a:solidFill>
              </a:rPr>
              <a:t>Ide!</a:t>
            </a:r>
            <a:endParaRPr kumimoji="0" lang="en-GB" sz="3600" b="1" i="0" u="none" strike="noStrike" kern="1200" cap="none" spc="300" normalizeH="0" baseline="0" noProof="0" dirty="0">
              <a:ln>
                <a:noFill/>
              </a:ln>
              <a:solidFill>
                <a:srgbClr val="379175"/>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5C4C447D-B5E2-55ED-D865-35CAEEA781F8}"/>
              </a:ext>
            </a:extLst>
          </p:cNvPr>
          <p:cNvPicPr>
            <a:picLocks noChangeAspect="1"/>
          </p:cNvPicPr>
          <p:nvPr/>
        </p:nvPicPr>
        <p:blipFill>
          <a:blip r:embed="rId3"/>
          <a:stretch>
            <a:fillRect/>
          </a:stretch>
        </p:blipFill>
        <p:spPr>
          <a:xfrm>
            <a:off x="473930" y="390044"/>
            <a:ext cx="2288001" cy="5794289"/>
          </a:xfrm>
          <a:prstGeom prst="rect">
            <a:avLst/>
          </a:prstGeom>
        </p:spPr>
      </p:pic>
    </p:spTree>
    <p:extLst>
      <p:ext uri="{BB962C8B-B14F-4D97-AF65-F5344CB8AC3E}">
        <p14:creationId xmlns:p14="http://schemas.microsoft.com/office/powerpoint/2010/main" val="1421003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F15EC-312C-A5E3-0775-0AF116A58CFF}"/>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C6F45220-CAB7-1FB7-6DC3-6A7DC905B91E}"/>
              </a:ext>
            </a:extLst>
          </p:cNvPr>
          <p:cNvSpPr txBox="1">
            <a:spLocks/>
          </p:cNvSpPr>
          <p:nvPr/>
        </p:nvSpPr>
        <p:spPr>
          <a:xfrm>
            <a:off x="441961" y="1895511"/>
            <a:ext cx="8407487" cy="635154"/>
          </a:xfrm>
          <a:prstGeom prst="rect">
            <a:avLst/>
          </a:prstGeom>
        </p:spPr>
        <p:txBody>
          <a:bodyPr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spcAft>
                <a:spcPts val="1200"/>
              </a:spcAft>
              <a:defRPr/>
            </a:pPr>
            <a:r>
              <a:rPr lang="en-GB" sz="18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Bertukar</a:t>
            </a:r>
            <a:r>
              <a:rPr lang="en-GB" sz="18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8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pikiran</a:t>
            </a:r>
            <a:r>
              <a:rPr lang="en-GB" sz="18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8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dalam</a:t>
            </a:r>
            <a:r>
              <a:rPr lang="en-GB" sz="18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8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kelompok</a:t>
            </a:r>
            <a:r>
              <a:rPr lang="en-GB" sz="18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Anda: di </a:t>
            </a:r>
            <a:r>
              <a:rPr lang="en-GB" sz="18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proyek</a:t>
            </a:r>
            <a:r>
              <a:rPr lang="en-GB" sz="18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8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lokasi</a:t>
            </a:r>
            <a:r>
              <a:rPr lang="en-GB" sz="18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area, </a:t>
            </a:r>
            <a:r>
              <a:rPr lang="en-GB" sz="18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topik</a:t>
            </a:r>
            <a:r>
              <a:rPr lang="en-GB" sz="18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mana, kami </a:t>
            </a:r>
            <a:r>
              <a:rPr lang="en-GB" sz="18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dapat</a:t>
            </a:r>
            <a:r>
              <a:rPr lang="en-GB" sz="18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GB" sz="18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menerapkan</a:t>
            </a:r>
            <a:r>
              <a:rPr lang="en-GB" sz="18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SSP?</a:t>
            </a:r>
            <a:endParaRPr kumimoji="0" lang="en-GB" sz="1800" b="0" i="0" u="none" strike="noStrike" kern="1200" cap="none" spc="0" normalizeH="0" baseline="0" noProof="0" dirty="0">
              <a:ln>
                <a:noFill/>
              </a:ln>
              <a:solidFill>
                <a:srgbClr val="1B2127"/>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10" name="Text Box 9">
            <a:extLst>
              <a:ext uri="{FF2B5EF4-FFF2-40B4-BE49-F238E27FC236}">
                <a16:creationId xmlns:a16="http://schemas.microsoft.com/office/drawing/2014/main" id="{121264AE-DB6E-3C77-F21D-5497ACFC5291}"/>
              </a:ext>
            </a:extLst>
          </p:cNvPr>
          <p:cNvSpPr txBox="1">
            <a:spLocks noChangeArrowheads="1"/>
          </p:cNvSpPr>
          <p:nvPr/>
        </p:nvSpPr>
        <p:spPr bwMode="auto">
          <a:xfrm rot="16200000">
            <a:off x="-399182" y="4126178"/>
            <a:ext cx="1295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de-DE" sz="6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rPr>
              <a:t>Photos: L. Barreto Dillon</a:t>
            </a:r>
          </a:p>
        </p:txBody>
      </p:sp>
      <p:sp>
        <p:nvSpPr>
          <p:cNvPr id="17" name="Text Box 9">
            <a:extLst>
              <a:ext uri="{FF2B5EF4-FFF2-40B4-BE49-F238E27FC236}">
                <a16:creationId xmlns:a16="http://schemas.microsoft.com/office/drawing/2014/main" id="{0291C734-D828-629F-0E3A-34236981151A}"/>
              </a:ext>
            </a:extLst>
          </p:cNvPr>
          <p:cNvSpPr txBox="1">
            <a:spLocks noChangeArrowheads="1"/>
          </p:cNvSpPr>
          <p:nvPr/>
        </p:nvSpPr>
        <p:spPr bwMode="auto">
          <a:xfrm rot="16200000">
            <a:off x="1837232" y="4169049"/>
            <a:ext cx="1295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de-DE" sz="6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rPr>
              <a:t>Photos: L. Barreto Dillon</a:t>
            </a:r>
          </a:p>
        </p:txBody>
      </p:sp>
      <p:sp>
        <p:nvSpPr>
          <p:cNvPr id="18" name="Text Box 9">
            <a:extLst>
              <a:ext uri="{FF2B5EF4-FFF2-40B4-BE49-F238E27FC236}">
                <a16:creationId xmlns:a16="http://schemas.microsoft.com/office/drawing/2014/main" id="{B5F22785-DEF4-617D-C243-873A19471DA0}"/>
              </a:ext>
            </a:extLst>
          </p:cNvPr>
          <p:cNvSpPr txBox="1">
            <a:spLocks noChangeArrowheads="1"/>
          </p:cNvSpPr>
          <p:nvPr/>
        </p:nvSpPr>
        <p:spPr bwMode="auto">
          <a:xfrm rot="16200000">
            <a:off x="4072433" y="4126179"/>
            <a:ext cx="1295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de-DE" sz="6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rPr>
              <a:t>Photos: L. Barreto Dillon</a:t>
            </a:r>
          </a:p>
        </p:txBody>
      </p:sp>
      <p:sp>
        <p:nvSpPr>
          <p:cNvPr id="2" name="Text Placeholder 19">
            <a:extLst>
              <a:ext uri="{FF2B5EF4-FFF2-40B4-BE49-F238E27FC236}">
                <a16:creationId xmlns:a16="http://schemas.microsoft.com/office/drawing/2014/main" id="{B74614C0-1520-36D7-09E2-BA2ADE2AE703}"/>
              </a:ext>
            </a:extLst>
          </p:cNvPr>
          <p:cNvSpPr txBox="1">
            <a:spLocks/>
          </p:cNvSpPr>
          <p:nvPr/>
        </p:nvSpPr>
        <p:spPr>
          <a:xfrm>
            <a:off x="340850" y="281669"/>
            <a:ext cx="8508597" cy="507447"/>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dirty="0" err="1">
                <a:solidFill>
                  <a:srgbClr val="379175"/>
                </a:solidFill>
              </a:rPr>
              <a:t>Kerja</a:t>
            </a:r>
            <a:r>
              <a:rPr lang="en-GB" dirty="0">
                <a:solidFill>
                  <a:srgbClr val="379175"/>
                </a:solidFill>
              </a:rPr>
              <a:t> </a:t>
            </a:r>
            <a:r>
              <a:rPr lang="en-GB" dirty="0" err="1">
                <a:solidFill>
                  <a:srgbClr val="379175"/>
                </a:solidFill>
              </a:rPr>
              <a:t>kelompok</a:t>
            </a:r>
            <a:r>
              <a:rPr lang="en-GB" dirty="0">
                <a:solidFill>
                  <a:srgbClr val="379175"/>
                </a:solidFill>
              </a:rPr>
              <a:t> </a:t>
            </a:r>
            <a:r>
              <a:rPr lang="en-GB" dirty="0" err="1">
                <a:solidFill>
                  <a:srgbClr val="379175"/>
                </a:solidFill>
              </a:rPr>
              <a:t>terakhir</a:t>
            </a:r>
            <a:r>
              <a:rPr lang="en-GB" dirty="0">
                <a:solidFill>
                  <a:srgbClr val="379175"/>
                </a:solidFill>
              </a:rPr>
              <a:t> Anda</a:t>
            </a:r>
            <a:endParaRPr kumimoji="0" lang="en-GB" sz="3600" b="1" i="0" u="none" strike="noStrike" kern="1200" cap="none" spc="300" normalizeH="0" baseline="0" noProof="0" dirty="0">
              <a:ln>
                <a:noFill/>
              </a:ln>
              <a:solidFill>
                <a:srgbClr val="379175"/>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id="{205DEBF2-88FF-1E0B-9D10-B3D80AB96CB7}"/>
              </a:ext>
            </a:extLst>
          </p:cNvPr>
          <p:cNvSpPr/>
          <p:nvPr/>
        </p:nvSpPr>
        <p:spPr>
          <a:xfrm>
            <a:off x="1636204" y="933052"/>
            <a:ext cx="902230" cy="877325"/>
          </a:xfrm>
          <a:prstGeom prst="roundRect">
            <a:avLst/>
          </a:prstGeom>
          <a:solidFill>
            <a:srgbClr val="1D98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Source Sans Pro" panose="020B0503030403020204" pitchFamily="34" charset="0"/>
                <a:ea typeface="Source Sans Pro" panose="020B0503030403020204" pitchFamily="34" charset="0"/>
              </a:rPr>
              <a:t>1</a:t>
            </a:r>
          </a:p>
        </p:txBody>
      </p:sp>
      <p:sp>
        <p:nvSpPr>
          <p:cNvPr id="8" name="Title 1">
            <a:extLst>
              <a:ext uri="{FF2B5EF4-FFF2-40B4-BE49-F238E27FC236}">
                <a16:creationId xmlns:a16="http://schemas.microsoft.com/office/drawing/2014/main" id="{C0EEC9BC-A058-5C6B-AA1E-97BEF7A39295}"/>
              </a:ext>
            </a:extLst>
          </p:cNvPr>
          <p:cNvSpPr txBox="1">
            <a:spLocks/>
          </p:cNvSpPr>
          <p:nvPr/>
        </p:nvSpPr>
        <p:spPr>
          <a:xfrm>
            <a:off x="2577265" y="883415"/>
            <a:ext cx="5240789" cy="92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err="1">
                <a:solidFill>
                  <a:srgbClr val="1D9879"/>
                </a:solidFill>
                <a:latin typeface="Source Sans Pro" panose="020B0503030403020204" pitchFamily="34" charset="0"/>
                <a:ea typeface="Source Sans Pro" panose="020B0503030403020204" pitchFamily="34" charset="0"/>
              </a:rPr>
              <a:t>Mengidentifikasi</a:t>
            </a:r>
            <a:r>
              <a:rPr lang="en-US" sz="2600" b="1" dirty="0">
                <a:solidFill>
                  <a:srgbClr val="1D9879"/>
                </a:solidFill>
                <a:latin typeface="Source Sans Pro" panose="020B0503030403020204" pitchFamily="34" charset="0"/>
                <a:ea typeface="Source Sans Pro" panose="020B0503030403020204" pitchFamily="34" charset="0"/>
              </a:rPr>
              <a:t> ide </a:t>
            </a:r>
            <a:r>
              <a:rPr lang="en-US" sz="2600" b="1" dirty="0" err="1">
                <a:solidFill>
                  <a:srgbClr val="1D9879"/>
                </a:solidFill>
                <a:latin typeface="Source Sans Pro" panose="020B0503030403020204" pitchFamily="34" charset="0"/>
                <a:ea typeface="Source Sans Pro" panose="020B0503030403020204" pitchFamily="34" charset="0"/>
              </a:rPr>
              <a:t>proyek</a:t>
            </a:r>
            <a:r>
              <a:rPr lang="en-US" sz="2600" b="1" dirty="0">
                <a:solidFill>
                  <a:srgbClr val="1D9879"/>
                </a:solidFill>
                <a:latin typeface="Source Sans Pro" panose="020B0503030403020204" pitchFamily="34" charset="0"/>
                <a:ea typeface="Source Sans Pro" panose="020B0503030403020204" pitchFamily="34" charset="0"/>
              </a:rPr>
              <a:t> SSP</a:t>
            </a:r>
            <a:endParaRPr lang="en-US" sz="2600" dirty="0">
              <a:solidFill>
                <a:srgbClr val="1D9879"/>
              </a:solidFill>
              <a:latin typeface="Source Sans Pro" panose="020B0503030403020204" pitchFamily="34" charset="0"/>
              <a:ea typeface="Source Sans Pro" panose="020B0503030403020204" pitchFamily="34" charset="0"/>
            </a:endParaRPr>
          </a:p>
        </p:txBody>
      </p:sp>
      <p:sp>
        <p:nvSpPr>
          <p:cNvPr id="9" name="TextBox 8">
            <a:extLst>
              <a:ext uri="{FF2B5EF4-FFF2-40B4-BE49-F238E27FC236}">
                <a16:creationId xmlns:a16="http://schemas.microsoft.com/office/drawing/2014/main" id="{EB1EF03D-8464-602B-4D1E-0FA1164F7F4B}"/>
              </a:ext>
            </a:extLst>
          </p:cNvPr>
          <p:cNvSpPr txBox="1"/>
          <p:nvPr/>
        </p:nvSpPr>
        <p:spPr>
          <a:xfrm>
            <a:off x="156185" y="2646967"/>
            <a:ext cx="2519054" cy="400110"/>
          </a:xfrm>
          <a:prstGeom prst="rect">
            <a:avLst/>
          </a:prstGeom>
          <a:noFill/>
        </p:spPr>
        <p:txBody>
          <a:bodyPr wrap="square" rtlCol="0">
            <a:spAutoFit/>
          </a:bodyPr>
          <a:lstStyle/>
          <a:p>
            <a:pPr algn="ctr"/>
            <a:r>
              <a:rPr lang="en-GB" sz="2000" b="1" dirty="0" err="1">
                <a:solidFill>
                  <a:srgbClr val="339966"/>
                </a:solidFill>
                <a:latin typeface="Source Sans Pro" panose="020B0503030403020204" pitchFamily="34" charset="0"/>
                <a:ea typeface="Source Sans Pro" panose="020B0503030403020204" pitchFamily="34" charset="0"/>
              </a:rPr>
              <a:t>Kelompok</a:t>
            </a:r>
            <a:r>
              <a:rPr lang="en-GB" sz="2000" b="1" dirty="0">
                <a:solidFill>
                  <a:srgbClr val="339966"/>
                </a:solidFill>
                <a:latin typeface="Source Sans Pro" panose="020B0503030403020204" pitchFamily="34" charset="0"/>
                <a:ea typeface="Source Sans Pro" panose="020B0503030403020204" pitchFamily="34" charset="0"/>
              </a:rPr>
              <a:t> 1: </a:t>
            </a:r>
            <a:r>
              <a:rPr lang="en-GB" sz="2000" b="1" dirty="0">
                <a:solidFill>
                  <a:schemeClr val="tx2"/>
                </a:solidFill>
                <a:latin typeface="Source Sans Pro" panose="020B0503030403020204" pitchFamily="34" charset="0"/>
                <a:ea typeface="Source Sans Pro" panose="020B0503030403020204" pitchFamily="34" charset="0"/>
              </a:rPr>
              <a:t>Jakarta</a:t>
            </a:r>
          </a:p>
        </p:txBody>
      </p:sp>
      <p:sp>
        <p:nvSpPr>
          <p:cNvPr id="11" name="TextBox 10">
            <a:extLst>
              <a:ext uri="{FF2B5EF4-FFF2-40B4-BE49-F238E27FC236}">
                <a16:creationId xmlns:a16="http://schemas.microsoft.com/office/drawing/2014/main" id="{73251E2E-3E45-92FE-9E6B-8AB20B47251E}"/>
              </a:ext>
            </a:extLst>
          </p:cNvPr>
          <p:cNvSpPr txBox="1"/>
          <p:nvPr/>
        </p:nvSpPr>
        <p:spPr>
          <a:xfrm>
            <a:off x="3093680" y="2631383"/>
            <a:ext cx="3070230" cy="400110"/>
          </a:xfrm>
          <a:prstGeom prst="rect">
            <a:avLst/>
          </a:prstGeom>
          <a:noFill/>
        </p:spPr>
        <p:txBody>
          <a:bodyPr wrap="square" rtlCol="0">
            <a:spAutoFit/>
          </a:bodyPr>
          <a:lstStyle/>
          <a:p>
            <a:pPr algn="ctr"/>
            <a:r>
              <a:rPr lang="en-GB" sz="2000" b="1" dirty="0" err="1">
                <a:solidFill>
                  <a:srgbClr val="369175"/>
                </a:solidFill>
                <a:latin typeface="Source Sans Pro" panose="020B0503030403020204" pitchFamily="34" charset="0"/>
                <a:ea typeface="Source Sans Pro" panose="020B0503030403020204" pitchFamily="34" charset="0"/>
              </a:rPr>
              <a:t>Kelompok</a:t>
            </a:r>
            <a:r>
              <a:rPr lang="en-GB" sz="2000" b="1" dirty="0">
                <a:solidFill>
                  <a:srgbClr val="369175"/>
                </a:solidFill>
                <a:latin typeface="Source Sans Pro" panose="020B0503030403020204" pitchFamily="34" charset="0"/>
                <a:ea typeface="Source Sans Pro" panose="020B0503030403020204" pitchFamily="34" charset="0"/>
              </a:rPr>
              <a:t> 2: </a:t>
            </a:r>
            <a:r>
              <a:rPr lang="en-GB" sz="2000" b="1" dirty="0">
                <a:solidFill>
                  <a:schemeClr val="tx2"/>
                </a:solidFill>
                <a:latin typeface="Source Sans Pro" panose="020B0503030403020204" pitchFamily="34" charset="0"/>
                <a:ea typeface="Source Sans Pro" panose="020B0503030403020204" pitchFamily="34" charset="0"/>
              </a:rPr>
              <a:t>Yogyakarta</a:t>
            </a:r>
          </a:p>
        </p:txBody>
      </p:sp>
      <p:sp>
        <p:nvSpPr>
          <p:cNvPr id="12" name="TextBox 11">
            <a:extLst>
              <a:ext uri="{FF2B5EF4-FFF2-40B4-BE49-F238E27FC236}">
                <a16:creationId xmlns:a16="http://schemas.microsoft.com/office/drawing/2014/main" id="{2E7278D6-853E-04BC-1D24-5EB52E20387D}"/>
              </a:ext>
            </a:extLst>
          </p:cNvPr>
          <p:cNvSpPr txBox="1"/>
          <p:nvPr/>
        </p:nvSpPr>
        <p:spPr>
          <a:xfrm>
            <a:off x="6193406" y="2615799"/>
            <a:ext cx="3070230" cy="400110"/>
          </a:xfrm>
          <a:prstGeom prst="rect">
            <a:avLst/>
          </a:prstGeom>
          <a:noFill/>
        </p:spPr>
        <p:txBody>
          <a:bodyPr wrap="square" rtlCol="0">
            <a:spAutoFit/>
          </a:bodyPr>
          <a:lstStyle/>
          <a:p>
            <a:pPr algn="ctr"/>
            <a:r>
              <a:rPr lang="en-GB" sz="2000" b="1" dirty="0" err="1">
                <a:solidFill>
                  <a:srgbClr val="369175"/>
                </a:solidFill>
                <a:latin typeface="Source Sans Pro" panose="020B0503030403020204" pitchFamily="34" charset="0"/>
                <a:ea typeface="Source Sans Pro" panose="020B0503030403020204" pitchFamily="34" charset="0"/>
              </a:rPr>
              <a:t>Kelompok</a:t>
            </a:r>
            <a:r>
              <a:rPr lang="en-GB" sz="2000" b="1" dirty="0">
                <a:solidFill>
                  <a:srgbClr val="369175"/>
                </a:solidFill>
                <a:latin typeface="Source Sans Pro" panose="020B0503030403020204" pitchFamily="34" charset="0"/>
                <a:ea typeface="Source Sans Pro" panose="020B0503030403020204" pitchFamily="34" charset="0"/>
              </a:rPr>
              <a:t> 3: </a:t>
            </a:r>
            <a:r>
              <a:rPr lang="en-GB" sz="2000" b="1" dirty="0">
                <a:solidFill>
                  <a:schemeClr val="tx2"/>
                </a:solidFill>
                <a:latin typeface="Source Sans Pro" panose="020B0503030403020204" pitchFamily="34" charset="0"/>
                <a:ea typeface="Source Sans Pro" panose="020B0503030403020204" pitchFamily="34" charset="0"/>
              </a:rPr>
              <a:t>Surakarta</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13" name="TextBox 12">
            <a:extLst>
              <a:ext uri="{FF2B5EF4-FFF2-40B4-BE49-F238E27FC236}">
                <a16:creationId xmlns:a16="http://schemas.microsoft.com/office/drawing/2014/main" id="{46F4B9E2-FCD6-24D7-52F4-4552B062C9CC}"/>
              </a:ext>
            </a:extLst>
          </p:cNvPr>
          <p:cNvSpPr txBox="1"/>
          <p:nvPr/>
        </p:nvSpPr>
        <p:spPr>
          <a:xfrm>
            <a:off x="1862745" y="3743059"/>
            <a:ext cx="2519054" cy="400110"/>
          </a:xfrm>
          <a:prstGeom prst="rect">
            <a:avLst/>
          </a:prstGeom>
          <a:noFill/>
        </p:spPr>
        <p:txBody>
          <a:bodyPr wrap="square" rtlCol="0">
            <a:spAutoFit/>
          </a:bodyPr>
          <a:lstStyle/>
          <a:p>
            <a:pPr algn="ctr"/>
            <a:r>
              <a:rPr lang="en-GB" sz="2000" b="1" dirty="0" err="1">
                <a:solidFill>
                  <a:srgbClr val="369175"/>
                </a:solidFill>
                <a:latin typeface="Source Sans Pro" panose="020B0503030403020204" pitchFamily="34" charset="0"/>
                <a:ea typeface="Source Sans Pro" panose="020B0503030403020204" pitchFamily="34" charset="0"/>
              </a:rPr>
              <a:t>Kelompok</a:t>
            </a:r>
            <a:r>
              <a:rPr lang="en-GB" sz="2000" b="1" dirty="0">
                <a:solidFill>
                  <a:srgbClr val="369175"/>
                </a:solidFill>
                <a:latin typeface="Source Sans Pro" panose="020B0503030403020204" pitchFamily="34" charset="0"/>
                <a:ea typeface="Source Sans Pro" panose="020B0503030403020204" pitchFamily="34" charset="0"/>
              </a:rPr>
              <a:t> 4: </a:t>
            </a:r>
            <a:r>
              <a:rPr lang="en-GB" sz="2000" b="1" dirty="0">
                <a:solidFill>
                  <a:schemeClr val="tx2"/>
                </a:solidFill>
                <a:latin typeface="Source Sans Pro" panose="020B0503030403020204" pitchFamily="34" charset="0"/>
                <a:ea typeface="Source Sans Pro" panose="020B0503030403020204" pitchFamily="34" charset="0"/>
              </a:rPr>
              <a:t>Bekasi</a:t>
            </a:r>
          </a:p>
        </p:txBody>
      </p:sp>
      <p:sp>
        <p:nvSpPr>
          <p:cNvPr id="14" name="TextBox 13">
            <a:extLst>
              <a:ext uri="{FF2B5EF4-FFF2-40B4-BE49-F238E27FC236}">
                <a16:creationId xmlns:a16="http://schemas.microsoft.com/office/drawing/2014/main" id="{96F9D7B1-8223-27D8-1F4D-D2108577533B}"/>
              </a:ext>
            </a:extLst>
          </p:cNvPr>
          <p:cNvSpPr txBox="1"/>
          <p:nvPr/>
        </p:nvSpPr>
        <p:spPr>
          <a:xfrm>
            <a:off x="4766009" y="3535736"/>
            <a:ext cx="3070230" cy="707886"/>
          </a:xfrm>
          <a:prstGeom prst="rect">
            <a:avLst/>
          </a:prstGeom>
          <a:noFill/>
        </p:spPr>
        <p:txBody>
          <a:bodyPr wrap="square" rtlCol="0">
            <a:spAutoFit/>
          </a:bodyPr>
          <a:lstStyle/>
          <a:p>
            <a:pPr algn="ctr"/>
            <a:r>
              <a:rPr lang="en-GB" sz="2000" b="1" dirty="0" err="1">
                <a:solidFill>
                  <a:srgbClr val="369175"/>
                </a:solidFill>
                <a:latin typeface="Source Sans Pro" panose="020B0503030403020204" pitchFamily="34" charset="0"/>
                <a:ea typeface="Source Sans Pro" panose="020B0503030403020204" pitchFamily="34" charset="0"/>
              </a:rPr>
              <a:t>Kelompok</a:t>
            </a:r>
            <a:r>
              <a:rPr lang="en-GB" sz="2000" b="1" dirty="0">
                <a:solidFill>
                  <a:srgbClr val="369175"/>
                </a:solidFill>
                <a:latin typeface="Source Sans Pro" panose="020B0503030403020204" pitchFamily="34" charset="0"/>
                <a:ea typeface="Source Sans Pro" panose="020B0503030403020204" pitchFamily="34" charset="0"/>
              </a:rPr>
              <a:t> 5: </a:t>
            </a:r>
            <a:r>
              <a:rPr lang="en-GB" sz="2000" b="1" dirty="0">
                <a:solidFill>
                  <a:schemeClr val="tx2"/>
                </a:solidFill>
                <a:latin typeface="Source Sans Pro" panose="020B0503030403020204" pitchFamily="34" charset="0"/>
                <a:ea typeface="Source Sans Pro" panose="020B0503030403020204" pitchFamily="34" charset="0"/>
              </a:rPr>
              <a:t>National level</a:t>
            </a:r>
            <a:endParaRPr lang="en-GB" sz="2000" dirty="0">
              <a:solidFill>
                <a:schemeClr val="tx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990484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12333C4-9670-B647-B901-C69616818894}"/>
              </a:ext>
            </a:extLst>
          </p:cNvPr>
          <p:cNvGrpSpPr/>
          <p:nvPr/>
        </p:nvGrpSpPr>
        <p:grpSpPr>
          <a:xfrm>
            <a:off x="755648" y="1412020"/>
            <a:ext cx="1682369" cy="1569393"/>
            <a:chOff x="2037167" y="2322077"/>
            <a:chExt cx="4228530" cy="4121456"/>
          </a:xfrm>
        </p:grpSpPr>
        <p:sp>
          <p:nvSpPr>
            <p:cNvPr id="14" name="Oval 13">
              <a:extLst>
                <a:ext uri="{FF2B5EF4-FFF2-40B4-BE49-F238E27FC236}">
                  <a16:creationId xmlns:a16="http://schemas.microsoft.com/office/drawing/2014/main" id="{1829A6F7-08C5-3549-B33B-946FD9A1730E}"/>
                </a:ext>
              </a:extLst>
            </p:cNvPr>
            <p:cNvSpPr/>
            <p:nvPr/>
          </p:nvSpPr>
          <p:spPr>
            <a:xfrm>
              <a:off x="2316337" y="2569136"/>
              <a:ext cx="3600000" cy="3600000"/>
            </a:xfrm>
            <a:prstGeom prst="ellipse">
              <a:avLst/>
            </a:prstGeom>
            <a:noFill/>
            <a:ln w="571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Oval 14">
              <a:extLst>
                <a:ext uri="{FF2B5EF4-FFF2-40B4-BE49-F238E27FC236}">
                  <a16:creationId xmlns:a16="http://schemas.microsoft.com/office/drawing/2014/main" id="{B9D06824-9A9F-9D46-A24A-24CA49771D0A}"/>
                </a:ext>
              </a:extLst>
            </p:cNvPr>
            <p:cNvSpPr/>
            <p:nvPr/>
          </p:nvSpPr>
          <p:spPr>
            <a:xfrm>
              <a:off x="2665697" y="2937991"/>
              <a:ext cx="2880000" cy="2880000"/>
            </a:xfrm>
            <a:prstGeom prst="ellipse">
              <a:avLst/>
            </a:prstGeom>
            <a:noFill/>
            <a:ln w="571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16" name="Straight Connector 15">
              <a:extLst>
                <a:ext uri="{FF2B5EF4-FFF2-40B4-BE49-F238E27FC236}">
                  <a16:creationId xmlns:a16="http://schemas.microsoft.com/office/drawing/2014/main" id="{32C91F15-7890-F342-8705-9C7C06F31288}"/>
                </a:ext>
              </a:extLst>
            </p:cNvPr>
            <p:cNvCxnSpPr>
              <a:cxnSpLocks/>
            </p:cNvCxnSpPr>
            <p:nvPr/>
          </p:nvCxnSpPr>
          <p:spPr>
            <a:xfrm flipH="1">
              <a:off x="4830803" y="4366524"/>
              <a:ext cx="1434894" cy="11467"/>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765FF-C504-694B-9323-90269D71BCC0}"/>
                </a:ext>
              </a:extLst>
            </p:cNvPr>
            <p:cNvCxnSpPr>
              <a:cxnSpLocks/>
            </p:cNvCxnSpPr>
            <p:nvPr/>
          </p:nvCxnSpPr>
          <p:spPr>
            <a:xfrm flipH="1">
              <a:off x="2037167" y="4380766"/>
              <a:ext cx="1434894" cy="11467"/>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A6DE840-BC41-654D-B9FC-28C3CACFB6CF}"/>
                </a:ext>
              </a:extLst>
            </p:cNvPr>
            <p:cNvCxnSpPr>
              <a:cxnSpLocks/>
            </p:cNvCxnSpPr>
            <p:nvPr/>
          </p:nvCxnSpPr>
          <p:spPr>
            <a:xfrm flipV="1">
              <a:off x="4144206" y="2322077"/>
              <a:ext cx="0" cy="1424852"/>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B63A277-6BAB-A442-BDFF-4FC239263AB5}"/>
                </a:ext>
              </a:extLst>
            </p:cNvPr>
            <p:cNvCxnSpPr>
              <a:cxnSpLocks/>
            </p:cNvCxnSpPr>
            <p:nvPr/>
          </p:nvCxnSpPr>
          <p:spPr>
            <a:xfrm flipV="1">
              <a:off x="4116337" y="5018681"/>
              <a:ext cx="0" cy="1424852"/>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grpSp>
      <p:sp>
        <p:nvSpPr>
          <p:cNvPr id="21" name="Oval 20">
            <a:extLst>
              <a:ext uri="{FF2B5EF4-FFF2-40B4-BE49-F238E27FC236}">
                <a16:creationId xmlns:a16="http://schemas.microsoft.com/office/drawing/2014/main" id="{44C62B22-7942-4945-A405-B925F936FC28}"/>
              </a:ext>
            </a:extLst>
          </p:cNvPr>
          <p:cNvSpPr/>
          <p:nvPr/>
        </p:nvSpPr>
        <p:spPr>
          <a:xfrm>
            <a:off x="1253158" y="1886557"/>
            <a:ext cx="610964" cy="596997"/>
          </a:xfrm>
          <a:prstGeom prst="ellipse">
            <a:avLst/>
          </a:prstGeom>
          <a:solidFill>
            <a:srgbClr val="7B7C7C"/>
          </a:solidFill>
          <a:ln w="12700" cap="flat" cmpd="sng" algn="ctr">
            <a:noFill/>
            <a:prstDash val="solid"/>
            <a:miter lim="800000"/>
          </a:ln>
          <a:effectLst/>
        </p:spPr>
        <p:txBody>
          <a:bodyPr rtlCol="0" anchor="ctr"/>
          <a:lstStyle/>
          <a:p>
            <a:pPr algn="ctr" defTabSz="171450">
              <a:defRPr/>
            </a:pPr>
            <a:endParaRPr lang="en-US" sz="1351" kern="0" dirty="0">
              <a:solidFill>
                <a:prstClr val="white"/>
              </a:solidFill>
              <a:latin typeface="Calibri"/>
            </a:endParaRPr>
          </a:p>
        </p:txBody>
      </p:sp>
      <p:pic>
        <p:nvPicPr>
          <p:cNvPr id="22" name="Graphic 21" descr="Users">
            <a:extLst>
              <a:ext uri="{FF2B5EF4-FFF2-40B4-BE49-F238E27FC236}">
                <a16:creationId xmlns:a16="http://schemas.microsoft.com/office/drawing/2014/main" id="{2B3D3B55-329B-F144-B063-8399BF4A2C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7574" y="1955133"/>
            <a:ext cx="483170" cy="483170"/>
          </a:xfrm>
          <a:prstGeom prst="rect">
            <a:avLst/>
          </a:prstGeom>
        </p:spPr>
      </p:pic>
      <p:sp>
        <p:nvSpPr>
          <p:cNvPr id="23" name="TextBox 22">
            <a:extLst>
              <a:ext uri="{FF2B5EF4-FFF2-40B4-BE49-F238E27FC236}">
                <a16:creationId xmlns:a16="http://schemas.microsoft.com/office/drawing/2014/main" id="{F7C0EDF9-0495-C249-AEDE-609C13EAD966}"/>
              </a:ext>
            </a:extLst>
          </p:cNvPr>
          <p:cNvSpPr txBox="1"/>
          <p:nvPr/>
        </p:nvSpPr>
        <p:spPr>
          <a:xfrm>
            <a:off x="685010" y="2496218"/>
            <a:ext cx="1702710" cy="346249"/>
          </a:xfrm>
          <a:prstGeom prst="rect">
            <a:avLst/>
          </a:prstGeom>
          <a:solidFill>
            <a:schemeClr val="bg1"/>
          </a:solidFill>
        </p:spPr>
        <p:txBody>
          <a:bodyPr wrap="none" rtlCol="0" anchor="t">
            <a:spAutoFit/>
          </a:bodyPr>
          <a:lstStyle/>
          <a:p>
            <a:r>
              <a:rPr lang="en-US" sz="165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Otoritas</a:t>
            </a:r>
            <a:r>
              <a:rPr lang="en-US" sz="165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nasional</a:t>
            </a:r>
            <a:endParaRPr lang="en-US" sz="165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endParaRPr>
          </a:p>
        </p:txBody>
      </p:sp>
      <p:grpSp>
        <p:nvGrpSpPr>
          <p:cNvPr id="42" name="Group 41">
            <a:extLst>
              <a:ext uri="{FF2B5EF4-FFF2-40B4-BE49-F238E27FC236}">
                <a16:creationId xmlns:a16="http://schemas.microsoft.com/office/drawing/2014/main" id="{6162156A-15E0-BA45-A6A2-A8351138F198}"/>
              </a:ext>
            </a:extLst>
          </p:cNvPr>
          <p:cNvGrpSpPr/>
          <p:nvPr/>
        </p:nvGrpSpPr>
        <p:grpSpPr>
          <a:xfrm>
            <a:off x="175133" y="3201528"/>
            <a:ext cx="1682369" cy="1569393"/>
            <a:chOff x="2037167" y="2322077"/>
            <a:chExt cx="4228530" cy="4121456"/>
          </a:xfrm>
        </p:grpSpPr>
        <p:sp>
          <p:nvSpPr>
            <p:cNvPr id="43" name="Oval 42">
              <a:extLst>
                <a:ext uri="{FF2B5EF4-FFF2-40B4-BE49-F238E27FC236}">
                  <a16:creationId xmlns:a16="http://schemas.microsoft.com/office/drawing/2014/main" id="{2C09B7A6-6BA5-A246-9385-3163EC45E666}"/>
                </a:ext>
              </a:extLst>
            </p:cNvPr>
            <p:cNvSpPr/>
            <p:nvPr/>
          </p:nvSpPr>
          <p:spPr>
            <a:xfrm>
              <a:off x="2316337" y="2569136"/>
              <a:ext cx="3600000" cy="3600000"/>
            </a:xfrm>
            <a:prstGeom prst="ellipse">
              <a:avLst/>
            </a:prstGeom>
            <a:noFill/>
            <a:ln w="571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4" name="Oval 43">
              <a:extLst>
                <a:ext uri="{FF2B5EF4-FFF2-40B4-BE49-F238E27FC236}">
                  <a16:creationId xmlns:a16="http://schemas.microsoft.com/office/drawing/2014/main" id="{0383FFE5-BA7F-E345-BC91-E3856152CFDA}"/>
                </a:ext>
              </a:extLst>
            </p:cNvPr>
            <p:cNvSpPr/>
            <p:nvPr/>
          </p:nvSpPr>
          <p:spPr>
            <a:xfrm>
              <a:off x="2665697" y="2937991"/>
              <a:ext cx="2880000" cy="2880000"/>
            </a:xfrm>
            <a:prstGeom prst="ellipse">
              <a:avLst/>
            </a:prstGeom>
            <a:noFill/>
            <a:ln w="571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45" name="Straight Connector 44">
              <a:extLst>
                <a:ext uri="{FF2B5EF4-FFF2-40B4-BE49-F238E27FC236}">
                  <a16:creationId xmlns:a16="http://schemas.microsoft.com/office/drawing/2014/main" id="{4A7FBC9B-D82F-1E4D-8002-E553ED291C8F}"/>
                </a:ext>
              </a:extLst>
            </p:cNvPr>
            <p:cNvCxnSpPr>
              <a:cxnSpLocks/>
            </p:cNvCxnSpPr>
            <p:nvPr/>
          </p:nvCxnSpPr>
          <p:spPr>
            <a:xfrm flipH="1">
              <a:off x="4830803" y="4366524"/>
              <a:ext cx="1434894" cy="11467"/>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5A59283-7AAC-5444-9E0F-DDDBCFF6753A}"/>
                </a:ext>
              </a:extLst>
            </p:cNvPr>
            <p:cNvCxnSpPr>
              <a:cxnSpLocks/>
            </p:cNvCxnSpPr>
            <p:nvPr/>
          </p:nvCxnSpPr>
          <p:spPr>
            <a:xfrm flipH="1">
              <a:off x="2037167" y="4380766"/>
              <a:ext cx="1434894" cy="11467"/>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2FAA43A-C9FD-CC4F-AFD2-D8A11CB58F86}"/>
                </a:ext>
              </a:extLst>
            </p:cNvPr>
            <p:cNvCxnSpPr>
              <a:cxnSpLocks/>
            </p:cNvCxnSpPr>
            <p:nvPr/>
          </p:nvCxnSpPr>
          <p:spPr>
            <a:xfrm flipV="1">
              <a:off x="4144206" y="2322077"/>
              <a:ext cx="0" cy="1424852"/>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8559FB4-7BC3-2C44-9A23-2D96D66DD1AD}"/>
                </a:ext>
              </a:extLst>
            </p:cNvPr>
            <p:cNvCxnSpPr>
              <a:cxnSpLocks/>
            </p:cNvCxnSpPr>
            <p:nvPr/>
          </p:nvCxnSpPr>
          <p:spPr>
            <a:xfrm flipV="1">
              <a:off x="4116337" y="5018681"/>
              <a:ext cx="0" cy="1424852"/>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grpSp>
      <p:sp>
        <p:nvSpPr>
          <p:cNvPr id="49" name="Oval 48">
            <a:extLst>
              <a:ext uri="{FF2B5EF4-FFF2-40B4-BE49-F238E27FC236}">
                <a16:creationId xmlns:a16="http://schemas.microsoft.com/office/drawing/2014/main" id="{B5A1665A-9D62-6646-8E8C-351747C9B5ED}"/>
              </a:ext>
            </a:extLst>
          </p:cNvPr>
          <p:cNvSpPr/>
          <p:nvPr/>
        </p:nvSpPr>
        <p:spPr>
          <a:xfrm>
            <a:off x="672644" y="3676065"/>
            <a:ext cx="610964" cy="596997"/>
          </a:xfrm>
          <a:prstGeom prst="ellipse">
            <a:avLst/>
          </a:prstGeom>
          <a:solidFill>
            <a:srgbClr val="7B7C7C"/>
          </a:solidFill>
          <a:ln w="12700" cap="flat" cmpd="sng" algn="ctr">
            <a:noFill/>
            <a:prstDash val="solid"/>
            <a:miter lim="800000"/>
          </a:ln>
          <a:effectLst/>
        </p:spPr>
        <p:txBody>
          <a:bodyPr rtlCol="0" anchor="ctr"/>
          <a:lstStyle/>
          <a:p>
            <a:pPr algn="ctr" defTabSz="171450">
              <a:defRPr/>
            </a:pPr>
            <a:endParaRPr lang="en-US" sz="1351" kern="0" dirty="0">
              <a:solidFill>
                <a:prstClr val="white"/>
              </a:solidFill>
              <a:latin typeface="Calibri"/>
            </a:endParaRPr>
          </a:p>
        </p:txBody>
      </p:sp>
      <p:pic>
        <p:nvPicPr>
          <p:cNvPr id="50" name="Graphic 49" descr="Users">
            <a:extLst>
              <a:ext uri="{FF2B5EF4-FFF2-40B4-BE49-F238E27FC236}">
                <a16:creationId xmlns:a16="http://schemas.microsoft.com/office/drawing/2014/main" id="{4D4AC875-C403-484F-A449-0ACCD03352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059" y="3744640"/>
            <a:ext cx="483170" cy="483170"/>
          </a:xfrm>
          <a:prstGeom prst="rect">
            <a:avLst/>
          </a:prstGeom>
        </p:spPr>
      </p:pic>
      <p:sp>
        <p:nvSpPr>
          <p:cNvPr id="51" name="TextBox 50">
            <a:extLst>
              <a:ext uri="{FF2B5EF4-FFF2-40B4-BE49-F238E27FC236}">
                <a16:creationId xmlns:a16="http://schemas.microsoft.com/office/drawing/2014/main" id="{4C1ED32F-5D57-9E44-8EE9-CB64C8D68061}"/>
              </a:ext>
            </a:extLst>
          </p:cNvPr>
          <p:cNvSpPr txBox="1"/>
          <p:nvPr/>
        </p:nvSpPr>
        <p:spPr>
          <a:xfrm>
            <a:off x="255287" y="4284774"/>
            <a:ext cx="1635384" cy="346249"/>
          </a:xfrm>
          <a:prstGeom prst="rect">
            <a:avLst/>
          </a:prstGeom>
          <a:solidFill>
            <a:schemeClr val="bg1"/>
          </a:solidFill>
        </p:spPr>
        <p:txBody>
          <a:bodyPr wrap="none" rtlCol="0" anchor="t">
            <a:spAutoFit/>
          </a:bodyPr>
          <a:lstStyle/>
          <a:p>
            <a:r>
              <a:rPr lang="en-US" sz="165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Otoritas</a:t>
            </a:r>
            <a:r>
              <a:rPr lang="en-US" sz="165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wilayah</a:t>
            </a:r>
          </a:p>
        </p:txBody>
      </p:sp>
      <p:grpSp>
        <p:nvGrpSpPr>
          <p:cNvPr id="52" name="Group 51">
            <a:extLst>
              <a:ext uri="{FF2B5EF4-FFF2-40B4-BE49-F238E27FC236}">
                <a16:creationId xmlns:a16="http://schemas.microsoft.com/office/drawing/2014/main" id="{DF1D4AB8-F6F9-2841-87B0-644B0054CAC9}"/>
              </a:ext>
            </a:extLst>
          </p:cNvPr>
          <p:cNvGrpSpPr/>
          <p:nvPr/>
        </p:nvGrpSpPr>
        <p:grpSpPr>
          <a:xfrm>
            <a:off x="2032744" y="4077110"/>
            <a:ext cx="1682369" cy="1569393"/>
            <a:chOff x="2037167" y="2322077"/>
            <a:chExt cx="4228530" cy="4121456"/>
          </a:xfrm>
        </p:grpSpPr>
        <p:sp>
          <p:nvSpPr>
            <p:cNvPr id="53" name="Oval 52">
              <a:extLst>
                <a:ext uri="{FF2B5EF4-FFF2-40B4-BE49-F238E27FC236}">
                  <a16:creationId xmlns:a16="http://schemas.microsoft.com/office/drawing/2014/main" id="{4EE61B08-D9B0-D845-B658-9E367DC66B53}"/>
                </a:ext>
              </a:extLst>
            </p:cNvPr>
            <p:cNvSpPr/>
            <p:nvPr/>
          </p:nvSpPr>
          <p:spPr>
            <a:xfrm>
              <a:off x="2316337" y="2569136"/>
              <a:ext cx="3600000" cy="3600000"/>
            </a:xfrm>
            <a:prstGeom prst="ellipse">
              <a:avLst/>
            </a:prstGeom>
            <a:noFill/>
            <a:ln w="571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4" name="Oval 53">
              <a:extLst>
                <a:ext uri="{FF2B5EF4-FFF2-40B4-BE49-F238E27FC236}">
                  <a16:creationId xmlns:a16="http://schemas.microsoft.com/office/drawing/2014/main" id="{FA7646D1-9A0A-3248-B7C1-A0AEB521A866}"/>
                </a:ext>
              </a:extLst>
            </p:cNvPr>
            <p:cNvSpPr/>
            <p:nvPr/>
          </p:nvSpPr>
          <p:spPr>
            <a:xfrm>
              <a:off x="2665697" y="2937991"/>
              <a:ext cx="2880000" cy="2880000"/>
            </a:xfrm>
            <a:prstGeom prst="ellipse">
              <a:avLst/>
            </a:prstGeom>
            <a:noFill/>
            <a:ln w="571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55" name="Straight Connector 54">
              <a:extLst>
                <a:ext uri="{FF2B5EF4-FFF2-40B4-BE49-F238E27FC236}">
                  <a16:creationId xmlns:a16="http://schemas.microsoft.com/office/drawing/2014/main" id="{8B45BE04-95A5-F54F-AA55-0D17983199B4}"/>
                </a:ext>
              </a:extLst>
            </p:cNvPr>
            <p:cNvCxnSpPr>
              <a:cxnSpLocks/>
            </p:cNvCxnSpPr>
            <p:nvPr/>
          </p:nvCxnSpPr>
          <p:spPr>
            <a:xfrm flipH="1">
              <a:off x="4830803" y="4366524"/>
              <a:ext cx="1434894" cy="11467"/>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C23F165-592D-2440-ABA4-79127C77874C}"/>
                </a:ext>
              </a:extLst>
            </p:cNvPr>
            <p:cNvCxnSpPr>
              <a:cxnSpLocks/>
            </p:cNvCxnSpPr>
            <p:nvPr/>
          </p:nvCxnSpPr>
          <p:spPr>
            <a:xfrm flipH="1">
              <a:off x="2037167" y="4380766"/>
              <a:ext cx="1434894" cy="11467"/>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D49B203-F49B-CC46-A549-E2B03917C963}"/>
                </a:ext>
              </a:extLst>
            </p:cNvPr>
            <p:cNvCxnSpPr>
              <a:cxnSpLocks/>
            </p:cNvCxnSpPr>
            <p:nvPr/>
          </p:nvCxnSpPr>
          <p:spPr>
            <a:xfrm flipV="1">
              <a:off x="4144206" y="2322077"/>
              <a:ext cx="0" cy="1424852"/>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961ECB5-5204-CC40-8C2E-BE08CF224AE4}"/>
                </a:ext>
              </a:extLst>
            </p:cNvPr>
            <p:cNvCxnSpPr>
              <a:cxnSpLocks/>
            </p:cNvCxnSpPr>
            <p:nvPr/>
          </p:nvCxnSpPr>
          <p:spPr>
            <a:xfrm flipV="1">
              <a:off x="4116337" y="5018681"/>
              <a:ext cx="0" cy="1424852"/>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grpSp>
      <p:sp>
        <p:nvSpPr>
          <p:cNvPr id="59" name="Oval 58">
            <a:extLst>
              <a:ext uri="{FF2B5EF4-FFF2-40B4-BE49-F238E27FC236}">
                <a16:creationId xmlns:a16="http://schemas.microsoft.com/office/drawing/2014/main" id="{D288400F-0BD2-2A41-9D65-55BA7C4F9A68}"/>
              </a:ext>
            </a:extLst>
          </p:cNvPr>
          <p:cNvSpPr/>
          <p:nvPr/>
        </p:nvSpPr>
        <p:spPr>
          <a:xfrm>
            <a:off x="2530255" y="4551647"/>
            <a:ext cx="610964" cy="596997"/>
          </a:xfrm>
          <a:prstGeom prst="ellipse">
            <a:avLst/>
          </a:prstGeom>
          <a:solidFill>
            <a:srgbClr val="7B7C7C"/>
          </a:solidFill>
          <a:ln w="12700" cap="flat" cmpd="sng" algn="ctr">
            <a:noFill/>
            <a:prstDash val="solid"/>
            <a:miter lim="800000"/>
          </a:ln>
          <a:effectLst/>
        </p:spPr>
        <p:txBody>
          <a:bodyPr rtlCol="0" anchor="ctr"/>
          <a:lstStyle/>
          <a:p>
            <a:pPr algn="ctr" defTabSz="171450">
              <a:defRPr/>
            </a:pPr>
            <a:endParaRPr lang="en-US" sz="1351" kern="0" dirty="0">
              <a:solidFill>
                <a:prstClr val="white"/>
              </a:solidFill>
              <a:latin typeface="Calibri"/>
            </a:endParaRPr>
          </a:p>
        </p:txBody>
      </p:sp>
      <p:pic>
        <p:nvPicPr>
          <p:cNvPr id="60" name="Graphic 59" descr="Users">
            <a:extLst>
              <a:ext uri="{FF2B5EF4-FFF2-40B4-BE49-F238E27FC236}">
                <a16:creationId xmlns:a16="http://schemas.microsoft.com/office/drawing/2014/main" id="{2543C63E-7DBB-F943-8B6F-1DB9DE7C01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4670" y="4620222"/>
            <a:ext cx="483170" cy="483170"/>
          </a:xfrm>
          <a:prstGeom prst="rect">
            <a:avLst/>
          </a:prstGeom>
        </p:spPr>
      </p:pic>
      <p:sp>
        <p:nvSpPr>
          <p:cNvPr id="61" name="TextBox 60">
            <a:extLst>
              <a:ext uri="{FF2B5EF4-FFF2-40B4-BE49-F238E27FC236}">
                <a16:creationId xmlns:a16="http://schemas.microsoft.com/office/drawing/2014/main" id="{414EB1DB-B0D7-1440-A8A6-FF64A0E9B318}"/>
              </a:ext>
            </a:extLst>
          </p:cNvPr>
          <p:cNvSpPr txBox="1"/>
          <p:nvPr/>
        </p:nvSpPr>
        <p:spPr>
          <a:xfrm>
            <a:off x="2112897" y="5160356"/>
            <a:ext cx="1375698" cy="346249"/>
          </a:xfrm>
          <a:prstGeom prst="rect">
            <a:avLst/>
          </a:prstGeom>
          <a:solidFill>
            <a:schemeClr val="bg1"/>
          </a:solidFill>
        </p:spPr>
        <p:txBody>
          <a:bodyPr wrap="none" rtlCol="0" anchor="t">
            <a:spAutoFit/>
          </a:bodyPr>
          <a:lstStyle/>
          <a:p>
            <a:r>
              <a:rPr lang="en-US" sz="165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Lembaga lain</a:t>
            </a:r>
          </a:p>
        </p:txBody>
      </p:sp>
      <p:grpSp>
        <p:nvGrpSpPr>
          <p:cNvPr id="62" name="Group 61">
            <a:extLst>
              <a:ext uri="{FF2B5EF4-FFF2-40B4-BE49-F238E27FC236}">
                <a16:creationId xmlns:a16="http://schemas.microsoft.com/office/drawing/2014/main" id="{D1C542FE-237F-9F49-8C23-099C45C1BD27}"/>
              </a:ext>
            </a:extLst>
          </p:cNvPr>
          <p:cNvGrpSpPr/>
          <p:nvPr/>
        </p:nvGrpSpPr>
        <p:grpSpPr>
          <a:xfrm>
            <a:off x="7153529" y="4136899"/>
            <a:ext cx="1682369" cy="1569393"/>
            <a:chOff x="2037167" y="2322077"/>
            <a:chExt cx="4228530" cy="4121456"/>
          </a:xfrm>
        </p:grpSpPr>
        <p:sp>
          <p:nvSpPr>
            <p:cNvPr id="63" name="Oval 62">
              <a:extLst>
                <a:ext uri="{FF2B5EF4-FFF2-40B4-BE49-F238E27FC236}">
                  <a16:creationId xmlns:a16="http://schemas.microsoft.com/office/drawing/2014/main" id="{E58F288A-8DBF-2D4E-8C3D-4FFB1A2F322D}"/>
                </a:ext>
              </a:extLst>
            </p:cNvPr>
            <p:cNvSpPr/>
            <p:nvPr/>
          </p:nvSpPr>
          <p:spPr>
            <a:xfrm>
              <a:off x="2316337" y="2569136"/>
              <a:ext cx="3600000" cy="3600000"/>
            </a:xfrm>
            <a:prstGeom prst="ellipse">
              <a:avLst/>
            </a:prstGeom>
            <a:noFill/>
            <a:ln w="571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4" name="Oval 63">
              <a:extLst>
                <a:ext uri="{FF2B5EF4-FFF2-40B4-BE49-F238E27FC236}">
                  <a16:creationId xmlns:a16="http://schemas.microsoft.com/office/drawing/2014/main" id="{3307CC19-37E9-9242-A523-63C73FF8B13B}"/>
                </a:ext>
              </a:extLst>
            </p:cNvPr>
            <p:cNvSpPr/>
            <p:nvPr/>
          </p:nvSpPr>
          <p:spPr>
            <a:xfrm>
              <a:off x="2665697" y="2937991"/>
              <a:ext cx="2880000" cy="2880000"/>
            </a:xfrm>
            <a:prstGeom prst="ellipse">
              <a:avLst/>
            </a:prstGeom>
            <a:noFill/>
            <a:ln w="571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65" name="Straight Connector 64">
              <a:extLst>
                <a:ext uri="{FF2B5EF4-FFF2-40B4-BE49-F238E27FC236}">
                  <a16:creationId xmlns:a16="http://schemas.microsoft.com/office/drawing/2014/main" id="{647E1BB0-E999-6149-8D54-905B45B04986}"/>
                </a:ext>
              </a:extLst>
            </p:cNvPr>
            <p:cNvCxnSpPr>
              <a:cxnSpLocks/>
            </p:cNvCxnSpPr>
            <p:nvPr/>
          </p:nvCxnSpPr>
          <p:spPr>
            <a:xfrm flipH="1">
              <a:off x="4830803" y="4366524"/>
              <a:ext cx="1434894" cy="11467"/>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76B098A-8F76-A347-B758-173DC5843DF1}"/>
                </a:ext>
              </a:extLst>
            </p:cNvPr>
            <p:cNvCxnSpPr>
              <a:cxnSpLocks/>
            </p:cNvCxnSpPr>
            <p:nvPr/>
          </p:nvCxnSpPr>
          <p:spPr>
            <a:xfrm flipH="1">
              <a:off x="2037167" y="4380766"/>
              <a:ext cx="1434894" cy="11467"/>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7ADE630-5986-AE44-A919-1826BF48B530}"/>
                </a:ext>
              </a:extLst>
            </p:cNvPr>
            <p:cNvCxnSpPr>
              <a:cxnSpLocks/>
            </p:cNvCxnSpPr>
            <p:nvPr/>
          </p:nvCxnSpPr>
          <p:spPr>
            <a:xfrm flipV="1">
              <a:off x="4144206" y="2322077"/>
              <a:ext cx="0" cy="1424852"/>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372FF22-9438-174A-9F7D-22870F982C99}"/>
                </a:ext>
              </a:extLst>
            </p:cNvPr>
            <p:cNvCxnSpPr>
              <a:cxnSpLocks/>
            </p:cNvCxnSpPr>
            <p:nvPr/>
          </p:nvCxnSpPr>
          <p:spPr>
            <a:xfrm flipV="1">
              <a:off x="4116337" y="5018681"/>
              <a:ext cx="0" cy="1424852"/>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grpSp>
      <p:sp>
        <p:nvSpPr>
          <p:cNvPr id="69" name="Oval 68">
            <a:extLst>
              <a:ext uri="{FF2B5EF4-FFF2-40B4-BE49-F238E27FC236}">
                <a16:creationId xmlns:a16="http://schemas.microsoft.com/office/drawing/2014/main" id="{B43AF5BF-58BB-994B-8079-34403547AC92}"/>
              </a:ext>
            </a:extLst>
          </p:cNvPr>
          <p:cNvSpPr/>
          <p:nvPr/>
        </p:nvSpPr>
        <p:spPr>
          <a:xfrm>
            <a:off x="7651039" y="4611436"/>
            <a:ext cx="610964" cy="596997"/>
          </a:xfrm>
          <a:prstGeom prst="ellipse">
            <a:avLst/>
          </a:prstGeom>
          <a:solidFill>
            <a:srgbClr val="7B7C7C"/>
          </a:solidFill>
          <a:ln w="12700" cap="flat" cmpd="sng" algn="ctr">
            <a:noFill/>
            <a:prstDash val="solid"/>
            <a:miter lim="800000"/>
          </a:ln>
          <a:effectLst/>
        </p:spPr>
        <p:txBody>
          <a:bodyPr rtlCol="0" anchor="ctr"/>
          <a:lstStyle/>
          <a:p>
            <a:pPr algn="ctr" defTabSz="171450">
              <a:defRPr/>
            </a:pPr>
            <a:endParaRPr lang="en-US" sz="1351" kern="0" dirty="0">
              <a:solidFill>
                <a:prstClr val="white"/>
              </a:solidFill>
              <a:latin typeface="Calibri"/>
            </a:endParaRPr>
          </a:p>
        </p:txBody>
      </p:sp>
      <p:pic>
        <p:nvPicPr>
          <p:cNvPr id="70" name="Graphic 69" descr="Users">
            <a:extLst>
              <a:ext uri="{FF2B5EF4-FFF2-40B4-BE49-F238E27FC236}">
                <a16:creationId xmlns:a16="http://schemas.microsoft.com/office/drawing/2014/main" id="{BA76AB15-517A-B448-8F8A-155C8C52F7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5454" y="4680012"/>
            <a:ext cx="483170" cy="483170"/>
          </a:xfrm>
          <a:prstGeom prst="rect">
            <a:avLst/>
          </a:prstGeom>
        </p:spPr>
      </p:pic>
      <p:sp>
        <p:nvSpPr>
          <p:cNvPr id="71" name="TextBox 70">
            <a:extLst>
              <a:ext uri="{FF2B5EF4-FFF2-40B4-BE49-F238E27FC236}">
                <a16:creationId xmlns:a16="http://schemas.microsoft.com/office/drawing/2014/main" id="{270FF28F-D997-6542-9220-C8D5C2E7AE0C}"/>
              </a:ext>
            </a:extLst>
          </p:cNvPr>
          <p:cNvSpPr txBox="1"/>
          <p:nvPr/>
        </p:nvSpPr>
        <p:spPr>
          <a:xfrm>
            <a:off x="7759101" y="5262299"/>
            <a:ext cx="817853" cy="346249"/>
          </a:xfrm>
          <a:prstGeom prst="rect">
            <a:avLst/>
          </a:prstGeom>
          <a:solidFill>
            <a:schemeClr val="bg1"/>
          </a:solidFill>
        </p:spPr>
        <p:txBody>
          <a:bodyPr wrap="none" rtlCol="0" anchor="t">
            <a:spAutoFit/>
          </a:bodyPr>
          <a:lstStyle/>
          <a:p>
            <a:r>
              <a:rPr lang="en-US" sz="165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Utilitas</a:t>
            </a:r>
            <a:endParaRPr lang="en-US" sz="165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endParaRPr>
          </a:p>
        </p:txBody>
      </p:sp>
      <p:grpSp>
        <p:nvGrpSpPr>
          <p:cNvPr id="72" name="Group 71">
            <a:extLst>
              <a:ext uri="{FF2B5EF4-FFF2-40B4-BE49-F238E27FC236}">
                <a16:creationId xmlns:a16="http://schemas.microsoft.com/office/drawing/2014/main" id="{FC45D78D-39E9-7340-A68F-CAE3D2048717}"/>
              </a:ext>
            </a:extLst>
          </p:cNvPr>
          <p:cNvGrpSpPr/>
          <p:nvPr/>
        </p:nvGrpSpPr>
        <p:grpSpPr>
          <a:xfrm>
            <a:off x="3560357" y="2567506"/>
            <a:ext cx="1682369" cy="1569393"/>
            <a:chOff x="2037167" y="2322077"/>
            <a:chExt cx="4228530" cy="4121456"/>
          </a:xfrm>
        </p:grpSpPr>
        <p:sp>
          <p:nvSpPr>
            <p:cNvPr id="73" name="Oval 72">
              <a:extLst>
                <a:ext uri="{FF2B5EF4-FFF2-40B4-BE49-F238E27FC236}">
                  <a16:creationId xmlns:a16="http://schemas.microsoft.com/office/drawing/2014/main" id="{9D5B7824-AD62-E04F-9A83-0C714FDF9B1D}"/>
                </a:ext>
              </a:extLst>
            </p:cNvPr>
            <p:cNvSpPr/>
            <p:nvPr/>
          </p:nvSpPr>
          <p:spPr>
            <a:xfrm>
              <a:off x="2316337" y="2569136"/>
              <a:ext cx="3600000" cy="3600000"/>
            </a:xfrm>
            <a:prstGeom prst="ellipse">
              <a:avLst/>
            </a:prstGeom>
            <a:noFill/>
            <a:ln w="571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4" name="Oval 73">
              <a:extLst>
                <a:ext uri="{FF2B5EF4-FFF2-40B4-BE49-F238E27FC236}">
                  <a16:creationId xmlns:a16="http://schemas.microsoft.com/office/drawing/2014/main" id="{2A796BD9-3E8A-C746-8603-2091E067AA90}"/>
                </a:ext>
              </a:extLst>
            </p:cNvPr>
            <p:cNvSpPr/>
            <p:nvPr/>
          </p:nvSpPr>
          <p:spPr>
            <a:xfrm>
              <a:off x="2665697" y="2937991"/>
              <a:ext cx="2880000" cy="2880000"/>
            </a:xfrm>
            <a:prstGeom prst="ellipse">
              <a:avLst/>
            </a:prstGeom>
            <a:noFill/>
            <a:ln w="571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75" name="Straight Connector 74">
              <a:extLst>
                <a:ext uri="{FF2B5EF4-FFF2-40B4-BE49-F238E27FC236}">
                  <a16:creationId xmlns:a16="http://schemas.microsoft.com/office/drawing/2014/main" id="{4C3E3DC5-5833-6F4A-A701-6F56B1C6B68C}"/>
                </a:ext>
              </a:extLst>
            </p:cNvPr>
            <p:cNvCxnSpPr>
              <a:cxnSpLocks/>
            </p:cNvCxnSpPr>
            <p:nvPr/>
          </p:nvCxnSpPr>
          <p:spPr>
            <a:xfrm flipH="1">
              <a:off x="4830803" y="4366524"/>
              <a:ext cx="1434894" cy="11467"/>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678E203-5590-F447-8EF6-DE9863494B8A}"/>
                </a:ext>
              </a:extLst>
            </p:cNvPr>
            <p:cNvCxnSpPr>
              <a:cxnSpLocks/>
            </p:cNvCxnSpPr>
            <p:nvPr/>
          </p:nvCxnSpPr>
          <p:spPr>
            <a:xfrm flipH="1">
              <a:off x="2037167" y="4380766"/>
              <a:ext cx="1434894" cy="11467"/>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BA76BB2-BFF1-BD45-BFB6-32B52DED4BBE}"/>
                </a:ext>
              </a:extLst>
            </p:cNvPr>
            <p:cNvCxnSpPr>
              <a:cxnSpLocks/>
            </p:cNvCxnSpPr>
            <p:nvPr/>
          </p:nvCxnSpPr>
          <p:spPr>
            <a:xfrm flipV="1">
              <a:off x="4144206" y="2322077"/>
              <a:ext cx="0" cy="1424852"/>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5894C96-B427-F14D-9D66-62396205CB53}"/>
                </a:ext>
              </a:extLst>
            </p:cNvPr>
            <p:cNvCxnSpPr>
              <a:cxnSpLocks/>
            </p:cNvCxnSpPr>
            <p:nvPr/>
          </p:nvCxnSpPr>
          <p:spPr>
            <a:xfrm flipV="1">
              <a:off x="4116337" y="5018681"/>
              <a:ext cx="0" cy="1424852"/>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grpSp>
      <p:sp>
        <p:nvSpPr>
          <p:cNvPr id="79" name="Oval 78">
            <a:extLst>
              <a:ext uri="{FF2B5EF4-FFF2-40B4-BE49-F238E27FC236}">
                <a16:creationId xmlns:a16="http://schemas.microsoft.com/office/drawing/2014/main" id="{F72A8C01-4DCA-E346-B29B-726B23BB1453}"/>
              </a:ext>
            </a:extLst>
          </p:cNvPr>
          <p:cNvSpPr/>
          <p:nvPr/>
        </p:nvSpPr>
        <p:spPr>
          <a:xfrm>
            <a:off x="4057868" y="3042043"/>
            <a:ext cx="610964" cy="596997"/>
          </a:xfrm>
          <a:prstGeom prst="ellipse">
            <a:avLst/>
          </a:prstGeom>
          <a:solidFill>
            <a:srgbClr val="7B7C7C"/>
          </a:solidFill>
          <a:ln w="12700" cap="flat" cmpd="sng" algn="ctr">
            <a:noFill/>
            <a:prstDash val="solid"/>
            <a:miter lim="800000"/>
          </a:ln>
          <a:effectLst/>
        </p:spPr>
        <p:txBody>
          <a:bodyPr rtlCol="0" anchor="ctr"/>
          <a:lstStyle/>
          <a:p>
            <a:pPr algn="ctr" defTabSz="171450">
              <a:defRPr/>
            </a:pPr>
            <a:endParaRPr lang="en-US" sz="1351" kern="0" dirty="0">
              <a:solidFill>
                <a:prstClr val="white"/>
              </a:solidFill>
              <a:latin typeface="Calibri"/>
            </a:endParaRPr>
          </a:p>
        </p:txBody>
      </p:sp>
      <p:pic>
        <p:nvPicPr>
          <p:cNvPr id="80" name="Graphic 79" descr="Users">
            <a:extLst>
              <a:ext uri="{FF2B5EF4-FFF2-40B4-BE49-F238E27FC236}">
                <a16:creationId xmlns:a16="http://schemas.microsoft.com/office/drawing/2014/main" id="{9A9ABE12-E0AF-7643-A0BD-EB0BAE6738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22283" y="3110618"/>
            <a:ext cx="483170" cy="483170"/>
          </a:xfrm>
          <a:prstGeom prst="rect">
            <a:avLst/>
          </a:prstGeom>
        </p:spPr>
      </p:pic>
      <p:sp>
        <p:nvSpPr>
          <p:cNvPr id="81" name="TextBox 80">
            <a:extLst>
              <a:ext uri="{FF2B5EF4-FFF2-40B4-BE49-F238E27FC236}">
                <a16:creationId xmlns:a16="http://schemas.microsoft.com/office/drawing/2014/main" id="{AD9E9766-CB8B-E548-B491-8122FD8D1AE5}"/>
              </a:ext>
            </a:extLst>
          </p:cNvPr>
          <p:cNvSpPr txBox="1"/>
          <p:nvPr/>
        </p:nvSpPr>
        <p:spPr>
          <a:xfrm>
            <a:off x="3828588" y="3668794"/>
            <a:ext cx="1069524" cy="346249"/>
          </a:xfrm>
          <a:prstGeom prst="rect">
            <a:avLst/>
          </a:prstGeom>
          <a:solidFill>
            <a:schemeClr val="bg1"/>
          </a:solidFill>
        </p:spPr>
        <p:txBody>
          <a:bodyPr wrap="none" rtlCol="0" anchor="t">
            <a:spAutoFit/>
          </a:bodyPr>
          <a:lstStyle/>
          <a:p>
            <a:r>
              <a:rPr lang="en-US" sz="165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Regulator</a:t>
            </a:r>
          </a:p>
        </p:txBody>
      </p:sp>
      <p:grpSp>
        <p:nvGrpSpPr>
          <p:cNvPr id="82" name="Group 81">
            <a:extLst>
              <a:ext uri="{FF2B5EF4-FFF2-40B4-BE49-F238E27FC236}">
                <a16:creationId xmlns:a16="http://schemas.microsoft.com/office/drawing/2014/main" id="{4062EBEB-97F7-AE47-82FC-5ED6A94F9FFF}"/>
              </a:ext>
            </a:extLst>
          </p:cNvPr>
          <p:cNvGrpSpPr/>
          <p:nvPr/>
        </p:nvGrpSpPr>
        <p:grpSpPr>
          <a:xfrm>
            <a:off x="5317816" y="3654329"/>
            <a:ext cx="1682369" cy="1569393"/>
            <a:chOff x="2037167" y="2322077"/>
            <a:chExt cx="4228530" cy="4121456"/>
          </a:xfrm>
        </p:grpSpPr>
        <p:sp>
          <p:nvSpPr>
            <p:cNvPr id="83" name="Oval 82">
              <a:extLst>
                <a:ext uri="{FF2B5EF4-FFF2-40B4-BE49-F238E27FC236}">
                  <a16:creationId xmlns:a16="http://schemas.microsoft.com/office/drawing/2014/main" id="{C8A6CBB8-2A56-C746-B262-C488B417680F}"/>
                </a:ext>
              </a:extLst>
            </p:cNvPr>
            <p:cNvSpPr/>
            <p:nvPr/>
          </p:nvSpPr>
          <p:spPr>
            <a:xfrm>
              <a:off x="2316337" y="2569136"/>
              <a:ext cx="3600000" cy="3600000"/>
            </a:xfrm>
            <a:prstGeom prst="ellipse">
              <a:avLst/>
            </a:prstGeom>
            <a:noFill/>
            <a:ln w="571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4" name="Oval 83">
              <a:extLst>
                <a:ext uri="{FF2B5EF4-FFF2-40B4-BE49-F238E27FC236}">
                  <a16:creationId xmlns:a16="http://schemas.microsoft.com/office/drawing/2014/main" id="{12FD93DA-6D1B-7B4D-A277-C98BCDC3227B}"/>
                </a:ext>
              </a:extLst>
            </p:cNvPr>
            <p:cNvSpPr/>
            <p:nvPr/>
          </p:nvSpPr>
          <p:spPr>
            <a:xfrm>
              <a:off x="2665697" y="2937991"/>
              <a:ext cx="2880000" cy="2880000"/>
            </a:xfrm>
            <a:prstGeom prst="ellipse">
              <a:avLst/>
            </a:prstGeom>
            <a:noFill/>
            <a:ln w="571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85" name="Straight Connector 84">
              <a:extLst>
                <a:ext uri="{FF2B5EF4-FFF2-40B4-BE49-F238E27FC236}">
                  <a16:creationId xmlns:a16="http://schemas.microsoft.com/office/drawing/2014/main" id="{59811559-F201-AE4B-8B49-2E83015325CE}"/>
                </a:ext>
              </a:extLst>
            </p:cNvPr>
            <p:cNvCxnSpPr>
              <a:cxnSpLocks/>
            </p:cNvCxnSpPr>
            <p:nvPr/>
          </p:nvCxnSpPr>
          <p:spPr>
            <a:xfrm flipH="1">
              <a:off x="4830803" y="4366524"/>
              <a:ext cx="1434894" cy="11467"/>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211063D-46F1-1744-A0A8-7AEA5A07CF10}"/>
                </a:ext>
              </a:extLst>
            </p:cNvPr>
            <p:cNvCxnSpPr>
              <a:cxnSpLocks/>
            </p:cNvCxnSpPr>
            <p:nvPr/>
          </p:nvCxnSpPr>
          <p:spPr>
            <a:xfrm flipH="1">
              <a:off x="2037167" y="4380766"/>
              <a:ext cx="1434894" cy="11467"/>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6160675-71F2-1449-BE14-1CEC96675A41}"/>
                </a:ext>
              </a:extLst>
            </p:cNvPr>
            <p:cNvCxnSpPr>
              <a:cxnSpLocks/>
            </p:cNvCxnSpPr>
            <p:nvPr/>
          </p:nvCxnSpPr>
          <p:spPr>
            <a:xfrm flipV="1">
              <a:off x="4144206" y="2322077"/>
              <a:ext cx="0" cy="1424852"/>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0610011-2AF4-C04C-B396-20937CD67589}"/>
                </a:ext>
              </a:extLst>
            </p:cNvPr>
            <p:cNvCxnSpPr>
              <a:cxnSpLocks/>
            </p:cNvCxnSpPr>
            <p:nvPr/>
          </p:nvCxnSpPr>
          <p:spPr>
            <a:xfrm flipV="1">
              <a:off x="4116337" y="5018681"/>
              <a:ext cx="0" cy="1424852"/>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grpSp>
      <p:sp>
        <p:nvSpPr>
          <p:cNvPr id="89" name="Oval 88">
            <a:extLst>
              <a:ext uri="{FF2B5EF4-FFF2-40B4-BE49-F238E27FC236}">
                <a16:creationId xmlns:a16="http://schemas.microsoft.com/office/drawing/2014/main" id="{1948AC97-3B72-464F-9DAF-EF96590FD3C0}"/>
              </a:ext>
            </a:extLst>
          </p:cNvPr>
          <p:cNvSpPr/>
          <p:nvPr/>
        </p:nvSpPr>
        <p:spPr>
          <a:xfrm>
            <a:off x="5815326" y="4128866"/>
            <a:ext cx="610964" cy="596997"/>
          </a:xfrm>
          <a:prstGeom prst="ellipse">
            <a:avLst/>
          </a:prstGeom>
          <a:solidFill>
            <a:srgbClr val="7B7C7C"/>
          </a:solidFill>
          <a:ln w="12700" cap="flat" cmpd="sng" algn="ctr">
            <a:noFill/>
            <a:prstDash val="solid"/>
            <a:miter lim="800000"/>
          </a:ln>
          <a:effectLst/>
        </p:spPr>
        <p:txBody>
          <a:bodyPr rtlCol="0" anchor="ctr"/>
          <a:lstStyle/>
          <a:p>
            <a:pPr algn="ctr" defTabSz="171450">
              <a:defRPr/>
            </a:pPr>
            <a:endParaRPr lang="en-US" sz="1351" kern="0" dirty="0">
              <a:solidFill>
                <a:prstClr val="white"/>
              </a:solidFill>
              <a:latin typeface="Calibri"/>
            </a:endParaRPr>
          </a:p>
        </p:txBody>
      </p:sp>
      <p:pic>
        <p:nvPicPr>
          <p:cNvPr id="90" name="Graphic 89" descr="Users">
            <a:extLst>
              <a:ext uri="{FF2B5EF4-FFF2-40B4-BE49-F238E27FC236}">
                <a16:creationId xmlns:a16="http://schemas.microsoft.com/office/drawing/2014/main" id="{78E74D50-B76B-924D-8AA1-88EF2FFDAC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9741" y="4197441"/>
            <a:ext cx="483170" cy="483170"/>
          </a:xfrm>
          <a:prstGeom prst="rect">
            <a:avLst/>
          </a:prstGeom>
        </p:spPr>
      </p:pic>
      <p:sp>
        <p:nvSpPr>
          <p:cNvPr id="91" name="TextBox 90">
            <a:extLst>
              <a:ext uri="{FF2B5EF4-FFF2-40B4-BE49-F238E27FC236}">
                <a16:creationId xmlns:a16="http://schemas.microsoft.com/office/drawing/2014/main" id="{1599852D-1E44-234D-86D0-6D8D5FB032AB}"/>
              </a:ext>
            </a:extLst>
          </p:cNvPr>
          <p:cNvSpPr txBox="1"/>
          <p:nvPr/>
        </p:nvSpPr>
        <p:spPr>
          <a:xfrm>
            <a:off x="5295286" y="4737575"/>
            <a:ext cx="1383712" cy="346249"/>
          </a:xfrm>
          <a:prstGeom prst="rect">
            <a:avLst/>
          </a:prstGeom>
          <a:solidFill>
            <a:schemeClr val="bg1"/>
          </a:solidFill>
        </p:spPr>
        <p:txBody>
          <a:bodyPr wrap="none" rtlCol="0" anchor="t">
            <a:spAutoFit/>
          </a:bodyPr>
          <a:lstStyle/>
          <a:p>
            <a:r>
              <a:rPr lang="en-US" sz="165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Otoritas</a:t>
            </a:r>
            <a:r>
              <a:rPr lang="en-US" sz="165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lokal</a:t>
            </a:r>
            <a:endParaRPr lang="en-US" sz="165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2" name="Rounded Rectangle 1">
            <a:extLst>
              <a:ext uri="{FF2B5EF4-FFF2-40B4-BE49-F238E27FC236}">
                <a16:creationId xmlns:a16="http://schemas.microsoft.com/office/drawing/2014/main" id="{845C928E-4EDA-F336-4C97-26E515E25140}"/>
              </a:ext>
            </a:extLst>
          </p:cNvPr>
          <p:cNvSpPr/>
          <p:nvPr/>
        </p:nvSpPr>
        <p:spPr>
          <a:xfrm>
            <a:off x="1440403" y="367468"/>
            <a:ext cx="902230" cy="877325"/>
          </a:xfrm>
          <a:prstGeom prst="roundRect">
            <a:avLst/>
          </a:prstGeom>
          <a:solidFill>
            <a:srgbClr val="1D98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4" name="Title 1">
            <a:extLst>
              <a:ext uri="{FF2B5EF4-FFF2-40B4-BE49-F238E27FC236}">
                <a16:creationId xmlns:a16="http://schemas.microsoft.com/office/drawing/2014/main" id="{1BA8B419-63D5-CA5C-A946-0553E8288246}"/>
              </a:ext>
            </a:extLst>
          </p:cNvPr>
          <p:cNvSpPr txBox="1">
            <a:spLocks/>
          </p:cNvSpPr>
          <p:nvPr/>
        </p:nvSpPr>
        <p:spPr>
          <a:xfrm>
            <a:off x="2432252" y="367231"/>
            <a:ext cx="5342954" cy="92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err="1">
                <a:solidFill>
                  <a:srgbClr val="1D9879"/>
                </a:solidFill>
                <a:latin typeface="Source Sans Pro" panose="020B0503030403020204" pitchFamily="34" charset="0"/>
                <a:ea typeface="Source Sans Pro" panose="020B0503030403020204" pitchFamily="34" charset="0"/>
              </a:rPr>
              <a:t>Tentukan</a:t>
            </a:r>
            <a:r>
              <a:rPr lang="en-US" sz="2600" b="1" dirty="0">
                <a:solidFill>
                  <a:srgbClr val="1D9879"/>
                </a:solidFill>
                <a:latin typeface="Source Sans Pro" panose="020B0503030403020204" pitchFamily="34" charset="0"/>
                <a:ea typeface="Source Sans Pro" panose="020B0503030403020204" pitchFamily="34" charset="0"/>
              </a:rPr>
              <a:t> </a:t>
            </a:r>
            <a:r>
              <a:rPr lang="en-US" sz="2600" b="1" dirty="0" err="1">
                <a:solidFill>
                  <a:srgbClr val="1D9879"/>
                </a:solidFill>
                <a:latin typeface="Source Sans Pro" panose="020B0503030403020204" pitchFamily="34" charset="0"/>
                <a:ea typeface="Source Sans Pro" panose="020B0503030403020204" pitchFamily="34" charset="0"/>
              </a:rPr>
              <a:t>pemangku</a:t>
            </a:r>
            <a:r>
              <a:rPr lang="en-US" sz="2600" b="1" dirty="0">
                <a:solidFill>
                  <a:srgbClr val="1D9879"/>
                </a:solidFill>
                <a:latin typeface="Source Sans Pro" panose="020B0503030403020204" pitchFamily="34" charset="0"/>
                <a:ea typeface="Source Sans Pro" panose="020B0503030403020204" pitchFamily="34" charset="0"/>
              </a:rPr>
              <a:t> </a:t>
            </a:r>
            <a:r>
              <a:rPr lang="en-US" sz="2600" b="1" dirty="0" err="1">
                <a:solidFill>
                  <a:srgbClr val="1D9879"/>
                </a:solidFill>
                <a:latin typeface="Source Sans Pro" panose="020B0503030403020204" pitchFamily="34" charset="0"/>
                <a:ea typeface="Source Sans Pro" panose="020B0503030403020204" pitchFamily="34" charset="0"/>
              </a:rPr>
              <a:t>kepentingan</a:t>
            </a:r>
            <a:r>
              <a:rPr lang="en-US" sz="2600" b="1" dirty="0">
                <a:solidFill>
                  <a:srgbClr val="1D9879"/>
                </a:solidFill>
                <a:latin typeface="Source Sans Pro" panose="020B0503030403020204" pitchFamily="34" charset="0"/>
                <a:ea typeface="Source Sans Pro" panose="020B0503030403020204" pitchFamily="34" charset="0"/>
              </a:rPr>
              <a:t> </a:t>
            </a:r>
            <a:r>
              <a:rPr lang="en-US" sz="2600" b="1" dirty="0" err="1">
                <a:solidFill>
                  <a:srgbClr val="1D9879"/>
                </a:solidFill>
                <a:latin typeface="Source Sans Pro" panose="020B0503030403020204" pitchFamily="34" charset="0"/>
                <a:ea typeface="Source Sans Pro" panose="020B0503030403020204" pitchFamily="34" charset="0"/>
              </a:rPr>
              <a:t>utama</a:t>
            </a:r>
            <a:r>
              <a:rPr lang="en-US" sz="2600" b="1" dirty="0">
                <a:solidFill>
                  <a:srgbClr val="1D9879"/>
                </a:solidFill>
                <a:latin typeface="Source Sans Pro" panose="020B0503030403020204" pitchFamily="34" charset="0"/>
                <a:ea typeface="Source Sans Pro" panose="020B0503030403020204" pitchFamily="34" charset="0"/>
              </a:rPr>
              <a:t> Anda (</a:t>
            </a:r>
            <a:r>
              <a:rPr lang="en-US" sz="2600" b="1" dirty="0" err="1">
                <a:solidFill>
                  <a:srgbClr val="1D9879"/>
                </a:solidFill>
                <a:latin typeface="Source Sans Pro" panose="020B0503030403020204" pitchFamily="34" charset="0"/>
                <a:ea typeface="Source Sans Pro" panose="020B0503030403020204" pitchFamily="34" charset="0"/>
              </a:rPr>
              <a:t>audiens</a:t>
            </a:r>
            <a:r>
              <a:rPr lang="en-US" sz="2600" b="1" dirty="0">
                <a:solidFill>
                  <a:srgbClr val="1D9879"/>
                </a:solidFill>
                <a:latin typeface="Source Sans Pro" panose="020B0503030403020204" pitchFamily="34" charset="0"/>
                <a:ea typeface="Source Sans Pro" panose="020B0503030403020204" pitchFamily="34" charset="0"/>
              </a:rPr>
              <a:t> target)</a:t>
            </a:r>
            <a:endParaRPr lang="en-US" sz="2600" dirty="0">
              <a:solidFill>
                <a:srgbClr val="1D9879"/>
              </a:solidFill>
              <a:latin typeface="Source Sans Pro" panose="020B0503030403020204" pitchFamily="34" charset="0"/>
              <a:ea typeface="Source Sans Pro" panose="020B0503030403020204" pitchFamily="34" charset="0"/>
            </a:endParaRPr>
          </a:p>
        </p:txBody>
      </p:sp>
      <p:sp>
        <p:nvSpPr>
          <p:cNvPr id="5" name="Triangle 4">
            <a:extLst>
              <a:ext uri="{FF2B5EF4-FFF2-40B4-BE49-F238E27FC236}">
                <a16:creationId xmlns:a16="http://schemas.microsoft.com/office/drawing/2014/main" id="{ECA510AB-EA61-A1D4-AFFC-D231CC0B201F}"/>
              </a:ext>
            </a:extLst>
          </p:cNvPr>
          <p:cNvSpPr/>
          <p:nvPr/>
        </p:nvSpPr>
        <p:spPr>
          <a:xfrm>
            <a:off x="4605172" y="1429131"/>
            <a:ext cx="1038161" cy="926962"/>
          </a:xfrm>
          <a:prstGeom prst="triangle">
            <a:avLst/>
          </a:prstGeom>
          <a:solidFill>
            <a:srgbClr val="1D98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6" name="Graphic 5" descr="Exclamation mark with solid fill">
            <a:extLst>
              <a:ext uri="{FF2B5EF4-FFF2-40B4-BE49-F238E27FC236}">
                <a16:creationId xmlns:a16="http://schemas.microsoft.com/office/drawing/2014/main" id="{913E0D99-C66D-072F-68C4-236C128233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88802" y="1661311"/>
            <a:ext cx="643365" cy="643365"/>
          </a:xfrm>
          <a:prstGeom prst="rect">
            <a:avLst/>
          </a:prstGeom>
        </p:spPr>
      </p:pic>
      <p:sp>
        <p:nvSpPr>
          <p:cNvPr id="7" name="TextBox 6">
            <a:extLst>
              <a:ext uri="{FF2B5EF4-FFF2-40B4-BE49-F238E27FC236}">
                <a16:creationId xmlns:a16="http://schemas.microsoft.com/office/drawing/2014/main" id="{3CFB9C1F-04F5-E777-3D2F-197B8E20D9BA}"/>
              </a:ext>
            </a:extLst>
          </p:cNvPr>
          <p:cNvSpPr txBox="1"/>
          <p:nvPr/>
        </p:nvSpPr>
        <p:spPr>
          <a:xfrm>
            <a:off x="5242726" y="1640576"/>
            <a:ext cx="3824799" cy="646331"/>
          </a:xfrm>
          <a:prstGeom prst="rect">
            <a:avLst/>
          </a:prstGeom>
          <a:noFill/>
        </p:spPr>
        <p:txBody>
          <a:bodyPr wrap="square" rtlCol="0">
            <a:spAutoFit/>
          </a:bodyPr>
          <a:lstStyle/>
          <a:p>
            <a:pPr algn="ctr"/>
            <a:r>
              <a:rPr lang="en-US" dirty="0" err="1">
                <a:solidFill>
                  <a:schemeClr val="tx2"/>
                </a:solidFill>
              </a:rPr>
              <a:t>Berkomunikasi</a:t>
            </a:r>
            <a:r>
              <a:rPr lang="en-US" dirty="0">
                <a:solidFill>
                  <a:schemeClr val="tx2"/>
                </a:solidFill>
              </a:rPr>
              <a:t> </a:t>
            </a:r>
            <a:r>
              <a:rPr lang="en-US" dirty="0" err="1">
                <a:solidFill>
                  <a:schemeClr val="tx2"/>
                </a:solidFill>
              </a:rPr>
              <a:t>sama</a:t>
            </a:r>
            <a:r>
              <a:rPr lang="en-US" dirty="0">
                <a:solidFill>
                  <a:schemeClr val="tx2"/>
                </a:solidFill>
              </a:rPr>
              <a:t> </a:t>
            </a:r>
            <a:r>
              <a:rPr lang="en-US" dirty="0" err="1">
                <a:solidFill>
                  <a:schemeClr val="tx2"/>
                </a:solidFill>
              </a:rPr>
              <a:t>pentingnya</a:t>
            </a:r>
            <a:r>
              <a:rPr lang="en-US" dirty="0">
                <a:solidFill>
                  <a:schemeClr val="tx2"/>
                </a:solidFill>
              </a:rPr>
              <a:t> </a:t>
            </a:r>
            <a:r>
              <a:rPr lang="en-US" dirty="0" err="1">
                <a:solidFill>
                  <a:schemeClr val="tx2"/>
                </a:solidFill>
              </a:rPr>
              <a:t>dengan</a:t>
            </a:r>
            <a:r>
              <a:rPr lang="en-US" dirty="0">
                <a:solidFill>
                  <a:schemeClr val="tx2"/>
                </a:solidFill>
              </a:rPr>
              <a:t> ide </a:t>
            </a:r>
            <a:r>
              <a:rPr lang="en-US" dirty="0" err="1">
                <a:solidFill>
                  <a:schemeClr val="tx2"/>
                </a:solidFill>
              </a:rPr>
              <a:t>proyek</a:t>
            </a:r>
            <a:r>
              <a:rPr lang="en-US" dirty="0">
                <a:solidFill>
                  <a:schemeClr val="tx2"/>
                </a:solidFill>
              </a:rPr>
              <a:t>!</a:t>
            </a:r>
          </a:p>
        </p:txBody>
      </p:sp>
    </p:spTree>
    <p:extLst>
      <p:ext uri="{BB962C8B-B14F-4D97-AF65-F5344CB8AC3E}">
        <p14:creationId xmlns:p14="http://schemas.microsoft.com/office/powerpoint/2010/main" val="4289405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3F790E5B-BCE0-D74A-91D9-967C0E041A3A}"/>
              </a:ext>
            </a:extLst>
          </p:cNvPr>
          <p:cNvSpPr txBox="1">
            <a:spLocks/>
          </p:cNvSpPr>
          <p:nvPr/>
        </p:nvSpPr>
        <p:spPr>
          <a:xfrm>
            <a:off x="650631" y="642318"/>
            <a:ext cx="8018584" cy="814069"/>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200" b="1" dirty="0" err="1">
                <a:solidFill>
                  <a:srgbClr val="369175"/>
                </a:solidFill>
                <a:latin typeface="Quire Sans" panose="020B0502040400020003" pitchFamily="34" charset="0"/>
                <a:ea typeface="+mj-ea"/>
                <a:cs typeface="Quire Sans" panose="020B0502040400020003" pitchFamily="34" charset="0"/>
              </a:rPr>
              <a:t>Mulai</a:t>
            </a:r>
            <a:r>
              <a:rPr lang="en-GB" sz="2200" b="1" dirty="0">
                <a:solidFill>
                  <a:srgbClr val="369175"/>
                </a:solidFill>
                <a:latin typeface="Quire Sans" panose="020B0502040400020003" pitchFamily="34" charset="0"/>
                <a:ea typeface="+mj-ea"/>
                <a:cs typeface="Quire Sans" panose="020B0502040400020003" pitchFamily="34" charset="0"/>
              </a:rPr>
              <a:t> </a:t>
            </a:r>
            <a:r>
              <a:rPr lang="en-GB" sz="2200" b="1" dirty="0" err="1">
                <a:solidFill>
                  <a:srgbClr val="369175"/>
                </a:solidFill>
                <a:latin typeface="Quire Sans" panose="020B0502040400020003" pitchFamily="34" charset="0"/>
                <a:ea typeface="+mj-ea"/>
                <a:cs typeface="Quire Sans" panose="020B0502040400020003" pitchFamily="34" charset="0"/>
              </a:rPr>
              <a:t>dari</a:t>
            </a:r>
            <a:r>
              <a:rPr lang="en-GB" sz="2200" b="1" dirty="0">
                <a:solidFill>
                  <a:srgbClr val="369175"/>
                </a:solidFill>
                <a:latin typeface="Quire Sans" panose="020B0502040400020003" pitchFamily="34" charset="0"/>
                <a:ea typeface="+mj-ea"/>
                <a:cs typeface="Quire Sans" panose="020B0502040400020003" pitchFamily="34" charset="0"/>
              </a:rPr>
              <a:t> mana? 
</a:t>
            </a:r>
            <a:r>
              <a:rPr lang="en-GB" sz="2200" b="1" dirty="0" err="1">
                <a:solidFill>
                  <a:srgbClr val="369175"/>
                </a:solidFill>
                <a:latin typeface="Quire Sans" panose="020B0502040400020003" pitchFamily="34" charset="0"/>
                <a:ea typeface="+mj-ea"/>
                <a:cs typeface="Quire Sans" panose="020B0502040400020003" pitchFamily="34" charset="0"/>
              </a:rPr>
              <a:t>Pilih</a:t>
            </a:r>
            <a:r>
              <a:rPr lang="en-GB" sz="2200" b="1" dirty="0">
                <a:solidFill>
                  <a:srgbClr val="369175"/>
                </a:solidFill>
                <a:latin typeface="Quire Sans" panose="020B0502040400020003" pitchFamily="34" charset="0"/>
                <a:ea typeface="+mj-ea"/>
                <a:cs typeface="Quire Sans" panose="020B0502040400020003" pitchFamily="34" charset="0"/>
              </a:rPr>
              <a:t> </a:t>
            </a:r>
            <a:r>
              <a:rPr lang="en-GB" sz="2200" b="1" dirty="0" err="1">
                <a:solidFill>
                  <a:srgbClr val="369175"/>
                </a:solidFill>
                <a:latin typeface="Quire Sans" panose="020B0502040400020003" pitchFamily="34" charset="0"/>
                <a:ea typeface="+mj-ea"/>
                <a:cs typeface="Quire Sans" panose="020B0502040400020003" pitchFamily="34" charset="0"/>
              </a:rPr>
              <a:t>audiens</a:t>
            </a:r>
            <a:r>
              <a:rPr lang="en-GB" sz="2200" b="1" dirty="0">
                <a:solidFill>
                  <a:srgbClr val="369175"/>
                </a:solidFill>
                <a:latin typeface="Quire Sans" panose="020B0502040400020003" pitchFamily="34" charset="0"/>
                <a:ea typeface="+mj-ea"/>
                <a:cs typeface="Quire Sans" panose="020B0502040400020003" pitchFamily="34" charset="0"/>
              </a:rPr>
              <a:t> target Anda </a:t>
            </a:r>
            <a:r>
              <a:rPr lang="en-GB" sz="2200" b="1" dirty="0" err="1">
                <a:solidFill>
                  <a:srgbClr val="369175"/>
                </a:solidFill>
                <a:latin typeface="Quire Sans" panose="020B0502040400020003" pitchFamily="34" charset="0"/>
                <a:ea typeface="+mj-ea"/>
                <a:cs typeface="Quire Sans" panose="020B0502040400020003" pitchFamily="34" charset="0"/>
              </a:rPr>
              <a:t>untuk</a:t>
            </a:r>
            <a:r>
              <a:rPr lang="en-GB" sz="2200" b="1" dirty="0">
                <a:solidFill>
                  <a:srgbClr val="369175"/>
                </a:solidFill>
                <a:latin typeface="Quire Sans" panose="020B0502040400020003" pitchFamily="34" charset="0"/>
                <a:ea typeface="+mj-ea"/>
                <a:cs typeface="Quire Sans" panose="020B0502040400020003" pitchFamily="34" charset="0"/>
              </a:rPr>
              <a:t> </a:t>
            </a:r>
            <a:r>
              <a:rPr lang="en-GB" sz="2200" b="1" dirty="0" err="1">
                <a:solidFill>
                  <a:srgbClr val="369175"/>
                </a:solidFill>
                <a:latin typeface="Quire Sans" panose="020B0502040400020003" pitchFamily="34" charset="0"/>
                <a:ea typeface="+mj-ea"/>
                <a:cs typeface="Quire Sans" panose="020B0502040400020003" pitchFamily="34" charset="0"/>
              </a:rPr>
              <a:t>langkah</a:t>
            </a:r>
            <a:r>
              <a:rPr lang="en-GB" sz="2200" b="1" dirty="0">
                <a:solidFill>
                  <a:srgbClr val="369175"/>
                </a:solidFill>
                <a:latin typeface="Quire Sans" panose="020B0502040400020003" pitchFamily="34" charset="0"/>
                <a:ea typeface="+mj-ea"/>
                <a:cs typeface="Quire Sans" panose="020B0502040400020003" pitchFamily="34" charset="0"/>
              </a:rPr>
              <a:t> </a:t>
            </a:r>
            <a:r>
              <a:rPr lang="en-GB" sz="2200" b="1" dirty="0" err="1">
                <a:solidFill>
                  <a:srgbClr val="369175"/>
                </a:solidFill>
                <a:latin typeface="Quire Sans" panose="020B0502040400020003" pitchFamily="34" charset="0"/>
                <a:ea typeface="+mj-ea"/>
                <a:cs typeface="Quire Sans" panose="020B0502040400020003" pitchFamily="34" charset="0"/>
              </a:rPr>
              <a:t>selanjutnya</a:t>
            </a:r>
            <a:r>
              <a:rPr lang="en-GB" sz="2200" b="1" dirty="0">
                <a:solidFill>
                  <a:srgbClr val="369175"/>
                </a:solidFill>
                <a:latin typeface="Quire Sans" panose="020B0502040400020003" pitchFamily="34" charset="0"/>
                <a:ea typeface="+mj-ea"/>
                <a:cs typeface="Quire Sans" panose="020B0502040400020003" pitchFamily="34" charset="0"/>
              </a:rPr>
              <a:t>!</a:t>
            </a:r>
          </a:p>
        </p:txBody>
      </p:sp>
      <p:sp>
        <p:nvSpPr>
          <p:cNvPr id="42" name="Oval 41">
            <a:extLst>
              <a:ext uri="{FF2B5EF4-FFF2-40B4-BE49-F238E27FC236}">
                <a16:creationId xmlns:a16="http://schemas.microsoft.com/office/drawing/2014/main" id="{BB355299-158E-8743-ADB4-7A344D22295F}"/>
              </a:ext>
            </a:extLst>
          </p:cNvPr>
          <p:cNvSpPr/>
          <p:nvPr/>
        </p:nvSpPr>
        <p:spPr>
          <a:xfrm>
            <a:off x="6541317" y="2046996"/>
            <a:ext cx="610964" cy="596997"/>
          </a:xfrm>
          <a:prstGeom prst="ellipse">
            <a:avLst/>
          </a:prstGeom>
          <a:solidFill>
            <a:srgbClr val="359275"/>
          </a:solidFill>
          <a:ln w="12700" cap="flat" cmpd="sng" algn="ctr">
            <a:noFill/>
            <a:prstDash val="solid"/>
            <a:miter lim="800000"/>
          </a:ln>
          <a:effectLst/>
        </p:spPr>
        <p:txBody>
          <a:bodyPr rtlCol="0" anchor="ctr"/>
          <a:lstStyle/>
          <a:p>
            <a:pPr algn="ctr" defTabSz="171450">
              <a:defRPr/>
            </a:pPr>
            <a:endParaRPr lang="en-US" sz="1351" kern="0" dirty="0">
              <a:solidFill>
                <a:prstClr val="white"/>
              </a:solidFill>
              <a:latin typeface="Calibri"/>
            </a:endParaRPr>
          </a:p>
        </p:txBody>
      </p:sp>
      <p:pic>
        <p:nvPicPr>
          <p:cNvPr id="43" name="Graphic 42" descr="Users">
            <a:extLst>
              <a:ext uri="{FF2B5EF4-FFF2-40B4-BE49-F238E27FC236}">
                <a16:creationId xmlns:a16="http://schemas.microsoft.com/office/drawing/2014/main" id="{677AEBCE-2F9B-C143-8366-7E66301AB3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5732" y="2115571"/>
            <a:ext cx="483170" cy="483170"/>
          </a:xfrm>
          <a:prstGeom prst="rect">
            <a:avLst/>
          </a:prstGeom>
        </p:spPr>
      </p:pic>
      <p:sp>
        <p:nvSpPr>
          <p:cNvPr id="44" name="TextBox 43">
            <a:extLst>
              <a:ext uri="{FF2B5EF4-FFF2-40B4-BE49-F238E27FC236}">
                <a16:creationId xmlns:a16="http://schemas.microsoft.com/office/drawing/2014/main" id="{B1B6FB02-2582-1E4B-A8BE-54FEC5FB6491}"/>
              </a:ext>
            </a:extLst>
          </p:cNvPr>
          <p:cNvSpPr txBox="1"/>
          <p:nvPr/>
        </p:nvSpPr>
        <p:spPr>
          <a:xfrm>
            <a:off x="6574128" y="2729085"/>
            <a:ext cx="1919115" cy="400110"/>
          </a:xfrm>
          <a:prstGeom prst="rect">
            <a:avLst/>
          </a:prstGeom>
          <a:solidFill>
            <a:schemeClr val="bg1"/>
          </a:solidFill>
        </p:spPr>
        <p:txBody>
          <a:bodyPr wrap="none" rtlCol="0" anchor="t">
            <a:spAutoFit/>
          </a:bodyPr>
          <a:lstStyle/>
          <a:p>
            <a:r>
              <a:rPr lang="en-US"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Organisasi</a:t>
            </a:r>
            <a:r>
              <a:rPr lang="en-US"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Anda</a:t>
            </a:r>
          </a:p>
        </p:txBody>
      </p:sp>
      <p:grpSp>
        <p:nvGrpSpPr>
          <p:cNvPr id="45" name="Group 44">
            <a:extLst>
              <a:ext uri="{FF2B5EF4-FFF2-40B4-BE49-F238E27FC236}">
                <a16:creationId xmlns:a16="http://schemas.microsoft.com/office/drawing/2014/main" id="{B771DCCB-C9C7-374C-9509-5E1E54EE0189}"/>
              </a:ext>
            </a:extLst>
          </p:cNvPr>
          <p:cNvGrpSpPr/>
          <p:nvPr/>
        </p:nvGrpSpPr>
        <p:grpSpPr>
          <a:xfrm>
            <a:off x="863101" y="1789874"/>
            <a:ext cx="1682369" cy="1569393"/>
            <a:chOff x="2037167" y="2322077"/>
            <a:chExt cx="4228530" cy="4121456"/>
          </a:xfrm>
        </p:grpSpPr>
        <p:sp>
          <p:nvSpPr>
            <p:cNvPr id="46" name="Oval 45">
              <a:extLst>
                <a:ext uri="{FF2B5EF4-FFF2-40B4-BE49-F238E27FC236}">
                  <a16:creationId xmlns:a16="http://schemas.microsoft.com/office/drawing/2014/main" id="{F09EE0BB-6763-2942-B9CE-E2B1091CA72F}"/>
                </a:ext>
              </a:extLst>
            </p:cNvPr>
            <p:cNvSpPr/>
            <p:nvPr/>
          </p:nvSpPr>
          <p:spPr>
            <a:xfrm>
              <a:off x="2316337" y="2569136"/>
              <a:ext cx="3600000" cy="3600000"/>
            </a:xfrm>
            <a:prstGeom prst="ellipse">
              <a:avLst/>
            </a:prstGeom>
            <a:noFill/>
            <a:ln w="571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7" name="Oval 46">
              <a:extLst>
                <a:ext uri="{FF2B5EF4-FFF2-40B4-BE49-F238E27FC236}">
                  <a16:creationId xmlns:a16="http://schemas.microsoft.com/office/drawing/2014/main" id="{48AD3DE6-3A8E-E247-BE29-E0927B31B851}"/>
                </a:ext>
              </a:extLst>
            </p:cNvPr>
            <p:cNvSpPr/>
            <p:nvPr/>
          </p:nvSpPr>
          <p:spPr>
            <a:xfrm>
              <a:off x="2665697" y="2937991"/>
              <a:ext cx="2880000" cy="2880000"/>
            </a:xfrm>
            <a:prstGeom prst="ellipse">
              <a:avLst/>
            </a:prstGeom>
            <a:noFill/>
            <a:ln w="571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48" name="Straight Connector 47">
              <a:extLst>
                <a:ext uri="{FF2B5EF4-FFF2-40B4-BE49-F238E27FC236}">
                  <a16:creationId xmlns:a16="http://schemas.microsoft.com/office/drawing/2014/main" id="{D36CCF06-31F9-3548-BA1F-FEA71B4E98EC}"/>
                </a:ext>
              </a:extLst>
            </p:cNvPr>
            <p:cNvCxnSpPr>
              <a:cxnSpLocks/>
            </p:cNvCxnSpPr>
            <p:nvPr/>
          </p:nvCxnSpPr>
          <p:spPr>
            <a:xfrm flipH="1">
              <a:off x="4830803" y="4366524"/>
              <a:ext cx="1434894" cy="11467"/>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C41811B-FC12-CD49-8EF7-FD466AD0A43F}"/>
                </a:ext>
              </a:extLst>
            </p:cNvPr>
            <p:cNvCxnSpPr>
              <a:cxnSpLocks/>
            </p:cNvCxnSpPr>
            <p:nvPr/>
          </p:nvCxnSpPr>
          <p:spPr>
            <a:xfrm flipH="1">
              <a:off x="2037167" y="4380766"/>
              <a:ext cx="1434894" cy="11467"/>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454AB60-CBED-C94A-BC62-EB3AA32550D0}"/>
                </a:ext>
              </a:extLst>
            </p:cNvPr>
            <p:cNvCxnSpPr>
              <a:cxnSpLocks/>
            </p:cNvCxnSpPr>
            <p:nvPr/>
          </p:nvCxnSpPr>
          <p:spPr>
            <a:xfrm flipV="1">
              <a:off x="4144206" y="2322077"/>
              <a:ext cx="0" cy="1424852"/>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5A8593E-B7CB-D04F-9942-A9701C20DF4F}"/>
                </a:ext>
              </a:extLst>
            </p:cNvPr>
            <p:cNvCxnSpPr>
              <a:cxnSpLocks/>
            </p:cNvCxnSpPr>
            <p:nvPr/>
          </p:nvCxnSpPr>
          <p:spPr>
            <a:xfrm flipV="1">
              <a:off x="4116337" y="5018681"/>
              <a:ext cx="0" cy="1424852"/>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grpSp>
      <p:sp>
        <p:nvSpPr>
          <p:cNvPr id="52" name="Oval 51">
            <a:extLst>
              <a:ext uri="{FF2B5EF4-FFF2-40B4-BE49-F238E27FC236}">
                <a16:creationId xmlns:a16="http://schemas.microsoft.com/office/drawing/2014/main" id="{69EBD904-57F2-9640-8B9F-175C0A879C68}"/>
              </a:ext>
            </a:extLst>
          </p:cNvPr>
          <p:cNvSpPr/>
          <p:nvPr/>
        </p:nvSpPr>
        <p:spPr>
          <a:xfrm>
            <a:off x="1360611" y="2264411"/>
            <a:ext cx="610964" cy="596997"/>
          </a:xfrm>
          <a:prstGeom prst="ellipse">
            <a:avLst/>
          </a:prstGeom>
          <a:solidFill>
            <a:srgbClr val="7B7C7C"/>
          </a:solidFill>
          <a:ln w="12700" cap="flat" cmpd="sng" algn="ctr">
            <a:noFill/>
            <a:prstDash val="solid"/>
            <a:miter lim="800000"/>
          </a:ln>
          <a:effectLst/>
        </p:spPr>
        <p:txBody>
          <a:bodyPr rtlCol="0" anchor="ctr"/>
          <a:lstStyle/>
          <a:p>
            <a:pPr algn="ctr" defTabSz="171450">
              <a:defRPr/>
            </a:pPr>
            <a:endParaRPr lang="en-US" sz="1351" kern="0" dirty="0">
              <a:solidFill>
                <a:prstClr val="white"/>
              </a:solidFill>
              <a:latin typeface="Calibri"/>
            </a:endParaRPr>
          </a:p>
        </p:txBody>
      </p:sp>
      <p:pic>
        <p:nvPicPr>
          <p:cNvPr id="53" name="Graphic 52" descr="Users">
            <a:extLst>
              <a:ext uri="{FF2B5EF4-FFF2-40B4-BE49-F238E27FC236}">
                <a16:creationId xmlns:a16="http://schemas.microsoft.com/office/drawing/2014/main" id="{552ADA67-B506-CD43-9270-9DF6AC57E1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5026" y="2332986"/>
            <a:ext cx="483170" cy="483170"/>
          </a:xfrm>
          <a:prstGeom prst="rect">
            <a:avLst/>
          </a:prstGeom>
        </p:spPr>
      </p:pic>
      <p:sp>
        <p:nvSpPr>
          <p:cNvPr id="54" name="TextBox 53">
            <a:extLst>
              <a:ext uri="{FF2B5EF4-FFF2-40B4-BE49-F238E27FC236}">
                <a16:creationId xmlns:a16="http://schemas.microsoft.com/office/drawing/2014/main" id="{319D6ED0-8CA0-AF45-854C-1B74D3357356}"/>
              </a:ext>
            </a:extLst>
          </p:cNvPr>
          <p:cNvSpPr txBox="1"/>
          <p:nvPr/>
        </p:nvSpPr>
        <p:spPr>
          <a:xfrm>
            <a:off x="906600" y="2882111"/>
            <a:ext cx="1587294" cy="369332"/>
          </a:xfrm>
          <a:prstGeom prst="rect">
            <a:avLst/>
          </a:prstGeom>
          <a:solidFill>
            <a:schemeClr val="bg1"/>
          </a:solidFill>
        </p:spPr>
        <p:txBody>
          <a:bodyPr wrap="none" rtlCol="0" anchor="t">
            <a:spAutoFit/>
          </a:bodyPr>
          <a:lstStyle/>
          <a:p>
            <a:r>
              <a:rPr lang="en-US"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Audiens</a:t>
            </a:r>
            <a:r>
              <a:rPr lang="en-US"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target</a:t>
            </a:r>
          </a:p>
        </p:txBody>
      </p:sp>
      <p:sp>
        <p:nvSpPr>
          <p:cNvPr id="55" name="Text Placeholder 1">
            <a:extLst>
              <a:ext uri="{FF2B5EF4-FFF2-40B4-BE49-F238E27FC236}">
                <a16:creationId xmlns:a16="http://schemas.microsoft.com/office/drawing/2014/main" id="{2B96C470-1406-914E-9D92-D9F336B4BA84}"/>
              </a:ext>
            </a:extLst>
          </p:cNvPr>
          <p:cNvSpPr txBox="1">
            <a:spLocks/>
          </p:cNvSpPr>
          <p:nvPr/>
        </p:nvSpPr>
        <p:spPr>
          <a:xfrm>
            <a:off x="6212596" y="3421374"/>
            <a:ext cx="2931404" cy="1266674"/>
          </a:xfrm>
          <a:prstGeom prst="rect">
            <a:avLst/>
          </a:prstGeom>
        </p:spPr>
        <p:txBody>
          <a:bodyPr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Mandat Anda/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misi</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Anda
•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Sumber</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daya</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manusia</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Anda
•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Sumber</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daya</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keuangan</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Keterampilan</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dan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kapasitas</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Anda</a:t>
            </a:r>
          </a:p>
        </p:txBody>
      </p:sp>
      <p:sp>
        <p:nvSpPr>
          <p:cNvPr id="56" name="Text Placeholder 1">
            <a:extLst>
              <a:ext uri="{FF2B5EF4-FFF2-40B4-BE49-F238E27FC236}">
                <a16:creationId xmlns:a16="http://schemas.microsoft.com/office/drawing/2014/main" id="{F7CEBF65-B94F-0F48-AE38-C613C70FCD52}"/>
              </a:ext>
            </a:extLst>
          </p:cNvPr>
          <p:cNvSpPr txBox="1">
            <a:spLocks/>
          </p:cNvSpPr>
          <p:nvPr/>
        </p:nvSpPr>
        <p:spPr>
          <a:xfrm>
            <a:off x="211015" y="3583399"/>
            <a:ext cx="3223541" cy="1571266"/>
          </a:xfrm>
          <a:prstGeom prst="rect">
            <a:avLst/>
          </a:prstGeom>
        </p:spPr>
        <p:txBody>
          <a:bodyPr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Minat</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mereka</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Kapasitas</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mereka</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Pentingnya</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mereka</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Kesediaan</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untuk</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berkolaborasi</a:t>
            </a:r>
            <a:endPar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endParaRPr>
          </a:p>
          <a:p>
            <a:pPr marL="0" indent="0">
              <a:buNone/>
            </a:pPr>
            <a:endPar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endParaRPr>
          </a:p>
          <a:p>
            <a:pPr marL="0" indent="0">
              <a:buNone/>
            </a:pPr>
            <a:endPar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endParaRPr>
          </a:p>
        </p:txBody>
      </p:sp>
      <p:cxnSp>
        <p:nvCxnSpPr>
          <p:cNvPr id="7" name="Straight Arrow Connector 6">
            <a:extLst>
              <a:ext uri="{FF2B5EF4-FFF2-40B4-BE49-F238E27FC236}">
                <a16:creationId xmlns:a16="http://schemas.microsoft.com/office/drawing/2014/main" id="{27B71F4C-8235-8B41-90B8-CC504912E92E}"/>
              </a:ext>
            </a:extLst>
          </p:cNvPr>
          <p:cNvCxnSpPr/>
          <p:nvPr/>
        </p:nvCxnSpPr>
        <p:spPr>
          <a:xfrm flipH="1">
            <a:off x="3663950" y="3429000"/>
            <a:ext cx="1816100" cy="0"/>
          </a:xfrm>
          <a:prstGeom prst="straightConnector1">
            <a:avLst/>
          </a:prstGeom>
          <a:ln w="28575">
            <a:solidFill>
              <a:srgbClr val="359275"/>
            </a:solidFill>
            <a:tailEnd type="triangle"/>
          </a:ln>
        </p:spPr>
        <p:style>
          <a:lnRef idx="1">
            <a:schemeClr val="accent1"/>
          </a:lnRef>
          <a:fillRef idx="0">
            <a:schemeClr val="accent1"/>
          </a:fillRef>
          <a:effectRef idx="0">
            <a:schemeClr val="accent1"/>
          </a:effectRef>
          <a:fontRef idx="minor">
            <a:schemeClr val="tx1"/>
          </a:fontRef>
        </p:style>
      </p:cxnSp>
      <p:sp>
        <p:nvSpPr>
          <p:cNvPr id="57" name="Text Placeholder 1">
            <a:extLst>
              <a:ext uri="{FF2B5EF4-FFF2-40B4-BE49-F238E27FC236}">
                <a16:creationId xmlns:a16="http://schemas.microsoft.com/office/drawing/2014/main" id="{0F1D5EE2-BC5D-594F-B638-11970541D4D7}"/>
              </a:ext>
            </a:extLst>
          </p:cNvPr>
          <p:cNvSpPr txBox="1">
            <a:spLocks/>
          </p:cNvSpPr>
          <p:nvPr/>
        </p:nvSpPr>
        <p:spPr>
          <a:xfrm>
            <a:off x="3244835" y="2778273"/>
            <a:ext cx="2665772" cy="323166"/>
          </a:xfrm>
          <a:prstGeom prst="rect">
            <a:avLst/>
          </a:prstGeom>
        </p:spPr>
        <p:txBody>
          <a:bodyPr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Kapasitas</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Anda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untuk</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mempengaruhi</a:t>
            </a:r>
            <a:endPar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endParaRPr>
          </a:p>
          <a:p>
            <a:pPr marL="0" indent="0">
              <a:buNone/>
            </a:pPr>
            <a:endPar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endParaRPr>
          </a:p>
          <a:p>
            <a:pPr marL="0" indent="0">
              <a:buNone/>
            </a:pPr>
            <a:endPar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endParaRPr>
          </a:p>
        </p:txBody>
      </p:sp>
      <p:cxnSp>
        <p:nvCxnSpPr>
          <p:cNvPr id="58" name="Straight Arrow Connector 57">
            <a:extLst>
              <a:ext uri="{FF2B5EF4-FFF2-40B4-BE49-F238E27FC236}">
                <a16:creationId xmlns:a16="http://schemas.microsoft.com/office/drawing/2014/main" id="{501E1787-717F-3144-9730-17805F007BCD}"/>
              </a:ext>
            </a:extLst>
          </p:cNvPr>
          <p:cNvCxnSpPr/>
          <p:nvPr/>
        </p:nvCxnSpPr>
        <p:spPr>
          <a:xfrm flipH="1">
            <a:off x="3760645" y="4139868"/>
            <a:ext cx="1816100" cy="0"/>
          </a:xfrm>
          <a:prstGeom prst="straightConnector1">
            <a:avLst/>
          </a:prstGeom>
          <a:ln w="28575">
            <a:solidFill>
              <a:srgbClr val="359275"/>
            </a:solidFill>
            <a:tailEnd type="triangle"/>
          </a:ln>
        </p:spPr>
        <p:style>
          <a:lnRef idx="1">
            <a:schemeClr val="accent1"/>
          </a:lnRef>
          <a:fillRef idx="0">
            <a:schemeClr val="accent1"/>
          </a:fillRef>
          <a:effectRef idx="0">
            <a:schemeClr val="accent1"/>
          </a:effectRef>
          <a:fontRef idx="minor">
            <a:schemeClr val="tx1"/>
          </a:fontRef>
        </p:style>
      </p:cxnSp>
      <p:sp>
        <p:nvSpPr>
          <p:cNvPr id="59" name="Text Placeholder 1">
            <a:extLst>
              <a:ext uri="{FF2B5EF4-FFF2-40B4-BE49-F238E27FC236}">
                <a16:creationId xmlns:a16="http://schemas.microsoft.com/office/drawing/2014/main" id="{32F99B64-CA5F-B346-AC4E-64A7D76033A1}"/>
              </a:ext>
            </a:extLst>
          </p:cNvPr>
          <p:cNvSpPr txBox="1">
            <a:spLocks/>
          </p:cNvSpPr>
          <p:nvPr/>
        </p:nvSpPr>
        <p:spPr>
          <a:xfrm>
            <a:off x="3349324" y="4298292"/>
            <a:ext cx="2665772" cy="323166"/>
          </a:xfrm>
          <a:prstGeom prst="rect">
            <a:avLst/>
          </a:prstGeom>
        </p:spPr>
        <p:txBody>
          <a:bodyPr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Hubungan</a:t>
            </a:r>
            <a:r>
              <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Anda</a:t>
            </a:r>
          </a:p>
          <a:p>
            <a:pPr marL="0" indent="0">
              <a:buNone/>
            </a:pPr>
            <a:endPar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endParaRPr>
          </a:p>
        </p:txBody>
      </p:sp>
      <p:cxnSp>
        <p:nvCxnSpPr>
          <p:cNvPr id="60" name="Straight Arrow Connector 59">
            <a:extLst>
              <a:ext uri="{FF2B5EF4-FFF2-40B4-BE49-F238E27FC236}">
                <a16:creationId xmlns:a16="http://schemas.microsoft.com/office/drawing/2014/main" id="{265E5D0B-3E95-614D-A35D-4374F6D5FCB0}"/>
              </a:ext>
            </a:extLst>
          </p:cNvPr>
          <p:cNvCxnSpPr>
            <a:cxnSpLocks/>
          </p:cNvCxnSpPr>
          <p:nvPr/>
        </p:nvCxnSpPr>
        <p:spPr>
          <a:xfrm>
            <a:off x="3787675" y="4271486"/>
            <a:ext cx="1789070" cy="0"/>
          </a:xfrm>
          <a:prstGeom prst="straightConnector1">
            <a:avLst/>
          </a:prstGeom>
          <a:ln w="28575">
            <a:solidFill>
              <a:srgbClr val="359275"/>
            </a:solidFill>
            <a:tailEnd type="triangle"/>
          </a:ln>
        </p:spPr>
        <p:style>
          <a:lnRef idx="1">
            <a:schemeClr val="accent1"/>
          </a:lnRef>
          <a:fillRef idx="0">
            <a:schemeClr val="accent1"/>
          </a:fillRef>
          <a:effectRef idx="0">
            <a:schemeClr val="accent1"/>
          </a:effectRef>
          <a:fontRef idx="minor">
            <a:schemeClr val="tx1"/>
          </a:fontRef>
        </p:style>
      </p:cxnSp>
      <p:sp>
        <p:nvSpPr>
          <p:cNvPr id="61" name="Content Placeholder 2">
            <a:extLst>
              <a:ext uri="{FF2B5EF4-FFF2-40B4-BE49-F238E27FC236}">
                <a16:creationId xmlns:a16="http://schemas.microsoft.com/office/drawing/2014/main" id="{3097B609-6945-724A-ABB1-2AF259959F79}"/>
              </a:ext>
            </a:extLst>
          </p:cNvPr>
          <p:cNvSpPr txBox="1">
            <a:spLocks/>
          </p:cNvSpPr>
          <p:nvPr/>
        </p:nvSpPr>
        <p:spPr>
          <a:xfrm>
            <a:off x="1701411" y="5326886"/>
            <a:ext cx="6003994" cy="392415"/>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100" b="1" dirty="0" err="1">
                <a:solidFill>
                  <a:srgbClr val="369175"/>
                </a:solidFill>
                <a:latin typeface="Source Sans Pro" panose="020B0503030403020204" pitchFamily="34" charset="0"/>
                <a:ea typeface="Source Sans Pro" panose="020B0503030403020204" pitchFamily="34" charset="0"/>
                <a:cs typeface="Quire Sans" panose="020B0502040400020003" pitchFamily="34" charset="0"/>
              </a:rPr>
              <a:t>Pilih</a:t>
            </a:r>
            <a:r>
              <a:rPr lang="en-GB" sz="2100" b="1" dirty="0">
                <a:solidFill>
                  <a:srgbClr val="369175"/>
                </a:solidFill>
                <a:latin typeface="Source Sans Pro" panose="020B0503030403020204" pitchFamily="34" charset="0"/>
                <a:ea typeface="Source Sans Pro" panose="020B0503030403020204" pitchFamily="34" charset="0"/>
                <a:cs typeface="Quire Sans" panose="020B0502040400020003" pitchFamily="34" charset="0"/>
              </a:rPr>
              <a:t> </a:t>
            </a:r>
            <a:r>
              <a:rPr lang="en-GB" sz="2100" b="1" dirty="0" err="1">
                <a:solidFill>
                  <a:srgbClr val="369175"/>
                </a:solidFill>
                <a:latin typeface="Source Sans Pro" panose="020B0503030403020204" pitchFamily="34" charset="0"/>
                <a:ea typeface="Source Sans Pro" panose="020B0503030403020204" pitchFamily="34" charset="0"/>
                <a:cs typeface="Quire Sans" panose="020B0502040400020003" pitchFamily="34" charset="0"/>
              </a:rPr>
              <a:t>titik</a:t>
            </a:r>
            <a:r>
              <a:rPr lang="en-GB" sz="2100" b="1" dirty="0">
                <a:solidFill>
                  <a:srgbClr val="369175"/>
                </a:solidFill>
                <a:latin typeface="Source Sans Pro" panose="020B0503030403020204" pitchFamily="34" charset="0"/>
                <a:ea typeface="Source Sans Pro" panose="020B0503030403020204" pitchFamily="34" charset="0"/>
                <a:cs typeface="Quire Sans" panose="020B0502040400020003" pitchFamily="34" charset="0"/>
              </a:rPr>
              <a:t> </a:t>
            </a:r>
            <a:r>
              <a:rPr lang="en-GB" sz="2100" b="1" dirty="0" err="1">
                <a:solidFill>
                  <a:srgbClr val="369175"/>
                </a:solidFill>
                <a:latin typeface="Source Sans Pro" panose="020B0503030403020204" pitchFamily="34" charset="0"/>
                <a:ea typeface="Source Sans Pro" panose="020B0503030403020204" pitchFamily="34" charset="0"/>
                <a:cs typeface="Quire Sans" panose="020B0502040400020003" pitchFamily="34" charset="0"/>
              </a:rPr>
              <a:t>masuk</a:t>
            </a:r>
            <a:r>
              <a:rPr lang="en-GB" sz="2100" b="1" dirty="0">
                <a:solidFill>
                  <a:srgbClr val="369175"/>
                </a:solidFill>
                <a:latin typeface="Source Sans Pro" panose="020B0503030403020204" pitchFamily="34" charset="0"/>
                <a:ea typeface="Source Sans Pro" panose="020B0503030403020204" pitchFamily="34" charset="0"/>
                <a:cs typeface="Quire Sans" panose="020B0502040400020003" pitchFamily="34" charset="0"/>
              </a:rPr>
              <a:t>!</a:t>
            </a:r>
            <a:endParaRPr lang="en-GB" sz="2100" dirty="0">
              <a:solidFill>
                <a:srgbClr val="369175"/>
              </a:solidFill>
              <a:latin typeface="Source Sans Pro" panose="020B0503030403020204" pitchFamily="34" charset="0"/>
              <a:ea typeface="Source Sans Pro" panose="020B0503030403020204" pitchFamily="34" charset="0"/>
              <a:cs typeface="Quire Sans" panose="020B0502040400020003" pitchFamily="34" charset="0"/>
            </a:endParaRPr>
          </a:p>
        </p:txBody>
      </p:sp>
    </p:spTree>
    <p:extLst>
      <p:ext uri="{BB962C8B-B14F-4D97-AF65-F5344CB8AC3E}">
        <p14:creationId xmlns:p14="http://schemas.microsoft.com/office/powerpoint/2010/main" val="190302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52" grpId="0" animBg="1"/>
      <p:bldP spid="54" grpId="0" animBg="1"/>
      <p:bldP spid="55" grpId="0"/>
      <p:bldP spid="56" grpId="0"/>
      <p:bldP spid="57" grpId="0"/>
      <p:bldP spid="59" grpId="0"/>
      <p:bldP spid="61" grpId="0"/>
    </p:bldLst>
  </p:timing>
</p:sld>
</file>

<file path=ppt/theme/theme1.xml><?xml version="1.0" encoding="utf-8"?>
<a:theme xmlns:a="http://schemas.openxmlformats.org/drawingml/2006/main" name="Blank slid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come and Thank you slides (Beig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ule Slide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ules/Output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ast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solidFill>
              <a:srgbClr val="212121"/>
            </a:solidFill>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5171</TotalTime>
  <Words>2407</Words>
  <Application>Microsoft Office PowerPoint</Application>
  <PresentationFormat>Presentación en pantalla (4:3)</PresentationFormat>
  <Paragraphs>201</Paragraphs>
  <Slides>25</Slides>
  <Notes>14</Notes>
  <HiddenSlides>0</HiddenSlides>
  <MMClips>0</MMClips>
  <ScaleCrop>false</ScaleCrop>
  <HeadingPairs>
    <vt:vector size="6" baseType="variant">
      <vt:variant>
        <vt:lpstr>Fuentes usadas</vt:lpstr>
      </vt:variant>
      <vt:variant>
        <vt:i4>8</vt:i4>
      </vt:variant>
      <vt:variant>
        <vt:lpstr>Tema</vt:lpstr>
      </vt:variant>
      <vt:variant>
        <vt:i4>8</vt:i4>
      </vt:variant>
      <vt:variant>
        <vt:lpstr>Títulos de diapositiva</vt:lpstr>
      </vt:variant>
      <vt:variant>
        <vt:i4>25</vt:i4>
      </vt:variant>
    </vt:vector>
  </HeadingPairs>
  <TitlesOfParts>
    <vt:vector size="41" baseType="lpstr">
      <vt:lpstr>Aharoni</vt:lpstr>
      <vt:lpstr>Arial</vt:lpstr>
      <vt:lpstr>Book Antiqua</vt:lpstr>
      <vt:lpstr>Calibri</vt:lpstr>
      <vt:lpstr>Quire Sans</vt:lpstr>
      <vt:lpstr>Source Sans Pro</vt:lpstr>
      <vt:lpstr>Source Sans Pro Light</vt:lpstr>
      <vt:lpstr>Source Sans Pro Semibold</vt:lpstr>
      <vt:lpstr>Blank slide</vt:lpstr>
      <vt:lpstr>Welcome and Thank you slides (Beige)</vt:lpstr>
      <vt:lpstr>Module Slides</vt:lpstr>
      <vt:lpstr>Modules/Outputs</vt:lpstr>
      <vt:lpstr>Content Slides (Blank)</vt:lpstr>
      <vt:lpstr>Content Beige (Blank)</vt:lpstr>
      <vt:lpstr>Last Content Slides (blank)</vt:lpstr>
      <vt:lpstr>1_Content Slides (Blank)</vt:lpstr>
      <vt:lpstr>Kerja kelompok terakhir Anda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Imhof</dc:creator>
  <cp:lastModifiedBy>Luis Roberti Pérez</cp:lastModifiedBy>
  <cp:revision>186</cp:revision>
  <cp:lastPrinted>2025-02-19T20:42:17Z</cp:lastPrinted>
  <dcterms:created xsi:type="dcterms:W3CDTF">2020-03-15T11:08:24Z</dcterms:created>
  <dcterms:modified xsi:type="dcterms:W3CDTF">2025-06-19T08:39:12Z</dcterms:modified>
</cp:coreProperties>
</file>