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663" r:id="rId3"/>
    <p:sldMasterId id="2147483679" r:id="rId4"/>
    <p:sldMasterId id="2147483688" r:id="rId5"/>
    <p:sldMasterId id="2147483694" r:id="rId6"/>
    <p:sldMasterId id="2147483714" r:id="rId7"/>
  </p:sldMasterIdLst>
  <p:notesMasterIdLst>
    <p:notesMasterId r:id="rId11"/>
  </p:notesMasterIdLst>
  <p:sldIdLst>
    <p:sldId id="261" r:id="rId8"/>
    <p:sldId id="8336" r:id="rId9"/>
    <p:sldId id="54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175"/>
    <a:srgbClr val="212121"/>
    <a:srgbClr val="226676"/>
    <a:srgbClr val="543900"/>
    <a:srgbClr val="E0DCD5"/>
    <a:srgbClr val="C2B195"/>
    <a:srgbClr val="B1C936"/>
    <a:srgbClr val="F4F0EB"/>
    <a:srgbClr val="73B9E7"/>
    <a:srgbClr val="1E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4"/>
    <p:restoredTop sz="88099"/>
  </p:normalViewPr>
  <p:slideViewPr>
    <p:cSldViewPr snapToGrid="0" snapToObjects="1">
      <p:cViewPr varScale="1">
        <p:scale>
          <a:sx n="103" d="100"/>
          <a:sy n="103" d="100"/>
        </p:scale>
        <p:origin x="108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7E662-F5A5-FC4D-8DEF-96981D159266}" type="datetimeFigureOut">
              <a:rPr lang="en-GB" smtClean="0"/>
              <a:t>10/12/2025</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02930-5A6E-1949-AA2F-F98B988D608E}" type="slidenum">
              <a:rPr lang="en-GB" smtClean="0"/>
              <a:t>‹#›</a:t>
            </a:fld>
            <a:endParaRPr lang="en-GB"/>
          </a:p>
        </p:txBody>
      </p:sp>
    </p:spTree>
    <p:extLst>
      <p:ext uri="{BB962C8B-B14F-4D97-AF65-F5344CB8AC3E}">
        <p14:creationId xmlns:p14="http://schemas.microsoft.com/office/powerpoint/2010/main" val="270533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0402930-5A6E-1949-AA2F-F98B988D608E}" type="slidenum">
              <a:rPr lang="en-GB" smtClean="0"/>
              <a:t>1</a:t>
            </a:fld>
            <a:endParaRPr lang="en-GB"/>
          </a:p>
        </p:txBody>
      </p:sp>
    </p:spTree>
    <p:extLst>
      <p:ext uri="{BB962C8B-B14F-4D97-AF65-F5344CB8AC3E}">
        <p14:creationId xmlns:p14="http://schemas.microsoft.com/office/powerpoint/2010/main" val="381103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C94EC-D731-7D78-52A6-5E19F2451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3B20C-E692-0108-5AF4-D6EF4D51EC0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AA73F39-9789-0914-9E9F-DC250292C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FE4F01-1912-D682-125B-E202B69450E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AAF1E9-D4FF-4444-8C0A-34522B8B3A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7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AAF1E9-D4FF-4444-8C0A-34522B8B3A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6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1</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pic>
        <p:nvPicPr>
          <p:cNvPr id="11" name="Picture 2" descr="C:\Users\Darryl\Documents\Darryl's Docs\Work\WHO\WHO SSP 2015 -\SSP Trng Pckg\PPs\Graphics\SSP Icons PNGs\Module 1-icon trnspnt.png">
            <a:extLst>
              <a:ext uri="{FF2B5EF4-FFF2-40B4-BE49-F238E27FC236}">
                <a16:creationId xmlns:a16="http://schemas.microsoft.com/office/drawing/2014/main" id="{08F4DB52-B9EB-6548-953B-81BD72C876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1802" y="3015384"/>
            <a:ext cx="943905" cy="1015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0213" cy="307777"/>
          </a:xfrm>
          <a:prstGeom prst="rect">
            <a:avLst/>
          </a:prstGeom>
          <a:noFill/>
        </p:spPr>
        <p:txBody>
          <a:bodyPr wrap="none" rtlCol="0">
            <a:spAutoFit/>
          </a:bodyPr>
          <a:lstStyle/>
          <a:p>
            <a:r>
              <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32" name="Text Placeholder 30">
            <a:extLst>
              <a:ext uri="{FF2B5EF4-FFF2-40B4-BE49-F238E27FC236}">
                <a16:creationId xmlns:a16="http://schemas.microsoft.com/office/drawing/2014/main" id="{D2504807-F4B2-134E-A5FA-67F1C10F08D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34" name="Text Placeholder 33">
            <a:extLst>
              <a:ext uri="{FF2B5EF4-FFF2-40B4-BE49-F238E27FC236}">
                <a16:creationId xmlns:a16="http://schemas.microsoft.com/office/drawing/2014/main" id="{808AF518-ACD3-2B4E-A918-BABDE65A2785}"/>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260298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2</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20912DAB-24B6-C34B-919E-C3503E600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1958" y="3089145"/>
            <a:ext cx="950635" cy="901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86DC1670-E1C7-EB45-862B-2D2769316018}"/>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0" name="Text Placeholder 30">
            <a:extLst>
              <a:ext uri="{FF2B5EF4-FFF2-40B4-BE49-F238E27FC236}">
                <a16:creationId xmlns:a16="http://schemas.microsoft.com/office/drawing/2014/main" id="{99327D60-76CD-A746-B465-367090F41D1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2" name="Text Placeholder 33">
            <a:extLst>
              <a:ext uri="{FF2B5EF4-FFF2-40B4-BE49-F238E27FC236}">
                <a16:creationId xmlns:a16="http://schemas.microsoft.com/office/drawing/2014/main" id="{6F781DBA-9E1A-F94A-A425-551ECCBE059C}"/>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402341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3</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C3ECAB90-1298-484E-A67A-14F5023135FF}"/>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054214" y="2987607"/>
            <a:ext cx="966120" cy="1042872"/>
          </a:xfrm>
          <a:prstGeom prst="rect">
            <a:avLst/>
          </a:prstGeom>
          <a:noFill/>
          <a:ln w="9525">
            <a:noFill/>
            <a:miter lim="800000"/>
            <a:headEnd/>
            <a:tailEnd/>
          </a:ln>
        </p:spPr>
      </p:pic>
      <p:sp>
        <p:nvSpPr>
          <p:cNvPr id="9" name="Text Placeholder 30">
            <a:extLst>
              <a:ext uri="{FF2B5EF4-FFF2-40B4-BE49-F238E27FC236}">
                <a16:creationId xmlns:a16="http://schemas.microsoft.com/office/drawing/2014/main" id="{C30AFD9D-8708-8540-A3B6-3E8EEAD4AF2F}"/>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0" name="Text Placeholder 30">
            <a:extLst>
              <a:ext uri="{FF2B5EF4-FFF2-40B4-BE49-F238E27FC236}">
                <a16:creationId xmlns:a16="http://schemas.microsoft.com/office/drawing/2014/main" id="{C322E70F-0F25-0348-B25B-2B9AA3A443C0}"/>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2" name="Text Placeholder 33">
            <a:extLst>
              <a:ext uri="{FF2B5EF4-FFF2-40B4-BE49-F238E27FC236}">
                <a16:creationId xmlns:a16="http://schemas.microsoft.com/office/drawing/2014/main" id="{94BDB679-0B71-2A40-9B44-639B09C6B2C7}"/>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334253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4</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pic>
        <p:nvPicPr>
          <p:cNvPr id="8" name="Picture 2" descr="C:\Users\Darryl\Documents\Darryl's Docs\Work\WHO\WHO SSP 2015 -\SSP Trng Pckg\SSP icons\14118_SSP Manual-Module 4-Icon.jpg">
            <a:extLst>
              <a:ext uri="{FF2B5EF4-FFF2-40B4-BE49-F238E27FC236}">
                <a16:creationId xmlns:a16="http://schemas.microsoft.com/office/drawing/2014/main" id="{11C628DA-C6EE-9E49-8203-81CEF00329B9}"/>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022489" y="3140511"/>
            <a:ext cx="1099021" cy="787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0C0C7A31-E957-BB4C-9C55-401AA09D0FBA}"/>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0" name="Text Placeholder 30">
            <a:extLst>
              <a:ext uri="{FF2B5EF4-FFF2-40B4-BE49-F238E27FC236}">
                <a16:creationId xmlns:a16="http://schemas.microsoft.com/office/drawing/2014/main" id="{8A38FC19-F03A-7141-9E62-1371244CB609}"/>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2" name="Text Placeholder 33">
            <a:extLst>
              <a:ext uri="{FF2B5EF4-FFF2-40B4-BE49-F238E27FC236}">
                <a16:creationId xmlns:a16="http://schemas.microsoft.com/office/drawing/2014/main" id="{F820AF35-140F-A444-BCFD-8310E3DC3F76}"/>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294313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5</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pic>
        <p:nvPicPr>
          <p:cNvPr id="8" name="Picture 2" descr="C:\Users\Darryl\Documents\Darryl's Docs\Work\WHO\WHO SSP 2015 -\SSP Trng Pckg\PPs\Graphics\SSP Icons PNGs\Module 5-Icon Tnspt.png">
            <a:extLst>
              <a:ext uri="{FF2B5EF4-FFF2-40B4-BE49-F238E27FC236}">
                <a16:creationId xmlns:a16="http://schemas.microsoft.com/office/drawing/2014/main" id="{259498FF-A9C6-FC46-8E9F-00402DFBDD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3877" y="3068239"/>
            <a:ext cx="793095" cy="860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4F166354-0AB9-164E-941F-29A324F6941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0" name="Text Placeholder 30">
            <a:extLst>
              <a:ext uri="{FF2B5EF4-FFF2-40B4-BE49-F238E27FC236}">
                <a16:creationId xmlns:a16="http://schemas.microsoft.com/office/drawing/2014/main" id="{90B1967D-EE29-D443-A56F-B578FE438E7D}"/>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2" name="Text Placeholder 33">
            <a:extLst>
              <a:ext uri="{FF2B5EF4-FFF2-40B4-BE49-F238E27FC236}">
                <a16:creationId xmlns:a16="http://schemas.microsoft.com/office/drawing/2014/main" id="{BDA48568-C77A-FE48-B5FB-A575DE333F1E}"/>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320723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6</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pic>
        <p:nvPicPr>
          <p:cNvPr id="8" name="Picture 2" descr="C:\Users\Darryl\Documents\Darryl's Docs\Work\WHO\WHO SSP 2015 -\SSP Trng Pckg\PPs\Graphics\SSP Icons PNGs\Module 6-Icon Tnspt.png">
            <a:extLst>
              <a:ext uri="{FF2B5EF4-FFF2-40B4-BE49-F238E27FC236}">
                <a16:creationId xmlns:a16="http://schemas.microsoft.com/office/drawing/2014/main" id="{5C5435C2-1AAA-BC4D-B2CB-90F127FD3A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8298" y="3043277"/>
            <a:ext cx="1010555" cy="9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548389EF-FBAF-154E-A989-1CCE3335BBE9}"/>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0" name="Text Placeholder 30">
            <a:extLst>
              <a:ext uri="{FF2B5EF4-FFF2-40B4-BE49-F238E27FC236}">
                <a16:creationId xmlns:a16="http://schemas.microsoft.com/office/drawing/2014/main" id="{D6CCE340-B746-C244-88D0-0702D4135B4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
        <p:nvSpPr>
          <p:cNvPr id="12" name="Text Placeholder 33">
            <a:extLst>
              <a:ext uri="{FF2B5EF4-FFF2-40B4-BE49-F238E27FC236}">
                <a16:creationId xmlns:a16="http://schemas.microsoft.com/office/drawing/2014/main" id="{80945C9D-EC15-2340-86C4-E4B098200558}"/>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6365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Tree>
    <p:extLst>
      <p:ext uri="{BB962C8B-B14F-4D97-AF65-F5344CB8AC3E}">
        <p14:creationId xmlns:p14="http://schemas.microsoft.com/office/powerpoint/2010/main" val="76915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spTree>
    <p:extLst>
      <p:ext uri="{BB962C8B-B14F-4D97-AF65-F5344CB8AC3E}">
        <p14:creationId xmlns:p14="http://schemas.microsoft.com/office/powerpoint/2010/main" val="2238277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Tree>
    <p:extLst>
      <p:ext uri="{BB962C8B-B14F-4D97-AF65-F5344CB8AC3E}">
        <p14:creationId xmlns:p14="http://schemas.microsoft.com/office/powerpoint/2010/main" val="16605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ysClr val="windowText" lastClr="0000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spTree>
    <p:extLst>
      <p:ext uri="{BB962C8B-B14F-4D97-AF65-F5344CB8AC3E}">
        <p14:creationId xmlns:p14="http://schemas.microsoft.com/office/powerpoint/2010/main" val="12830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ysClr val="windowText" lastClr="0000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endParaRPr lang="en-CH"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4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ysClr val="windowText" lastClr="0000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endParaRPr lang="en-CH"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Chart Here</a:t>
            </a:r>
          </a:p>
        </p:txBody>
      </p:sp>
    </p:spTree>
    <p:extLst>
      <p:ext uri="{BB962C8B-B14F-4D97-AF65-F5344CB8AC3E}">
        <p14:creationId xmlns:p14="http://schemas.microsoft.com/office/powerpoint/2010/main" val="367740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Tree>
    <p:extLst>
      <p:ext uri="{BB962C8B-B14F-4D97-AF65-F5344CB8AC3E}">
        <p14:creationId xmlns:p14="http://schemas.microsoft.com/office/powerpoint/2010/main" val="1807842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Chart Here</a:t>
            </a:r>
          </a:p>
        </p:txBody>
      </p:sp>
    </p:spTree>
    <p:extLst>
      <p:ext uri="{BB962C8B-B14F-4D97-AF65-F5344CB8AC3E}">
        <p14:creationId xmlns:p14="http://schemas.microsoft.com/office/powerpoint/2010/main" val="176813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4C24015-359B-6944-ACE3-A07BB4F15A16}"/>
              </a:ext>
            </a:extLst>
          </p:cNvPr>
          <p:cNvSpPr>
            <a:spLocks noGrp="1"/>
          </p:cNvSpPr>
          <p:nvPr>
            <p:ph type="sldNum" sz="quarter" idx="12"/>
          </p:nvPr>
        </p:nvSpPr>
        <p:spPr>
          <a:xfrm>
            <a:off x="6808694" y="6514749"/>
            <a:ext cx="2133600" cy="365125"/>
          </a:xfrm>
        </p:spPr>
        <p:txBody>
          <a:bodyPr/>
          <a:lstStyle/>
          <a:p>
            <a:fld id="{7A072B5B-51CD-4CBC-A4DA-0985A2EA20D8}" type="slidenum">
              <a:rPr lang="en-US" smtClean="0"/>
              <a:t>‹#›</a:t>
            </a:fld>
            <a:endParaRPr lang="en-US"/>
          </a:p>
        </p:txBody>
      </p:sp>
    </p:spTree>
    <p:extLst>
      <p:ext uri="{BB962C8B-B14F-4D97-AF65-F5344CB8AC3E}">
        <p14:creationId xmlns:p14="http://schemas.microsoft.com/office/powerpoint/2010/main" val="92376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a:p>
            <a:pPr lvl="0"/>
            <a:endParaRPr lang="en-CH" dirty="0"/>
          </a:p>
        </p:txBody>
      </p:sp>
    </p:spTree>
    <p:extLst>
      <p:ext uri="{BB962C8B-B14F-4D97-AF65-F5344CB8AC3E}">
        <p14:creationId xmlns:p14="http://schemas.microsoft.com/office/powerpoint/2010/main" val="3276690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spTree>
    <p:extLst>
      <p:ext uri="{BB962C8B-B14F-4D97-AF65-F5344CB8AC3E}">
        <p14:creationId xmlns:p14="http://schemas.microsoft.com/office/powerpoint/2010/main" val="1392179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Tree>
    <p:extLst>
      <p:ext uri="{BB962C8B-B14F-4D97-AF65-F5344CB8AC3E}">
        <p14:creationId xmlns:p14="http://schemas.microsoft.com/office/powerpoint/2010/main" val="573606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spTree>
    <p:extLst>
      <p:ext uri="{BB962C8B-B14F-4D97-AF65-F5344CB8AC3E}">
        <p14:creationId xmlns:p14="http://schemas.microsoft.com/office/powerpoint/2010/main" val="202136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endParaRPr lang="en-CH"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3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44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endParaRPr lang="en-CH"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Chart Here</a:t>
            </a:r>
          </a:p>
        </p:txBody>
      </p:sp>
    </p:spTree>
    <p:extLst>
      <p:ext uri="{BB962C8B-B14F-4D97-AF65-F5344CB8AC3E}">
        <p14:creationId xmlns:p14="http://schemas.microsoft.com/office/powerpoint/2010/main" val="4052630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Tree>
    <p:extLst>
      <p:ext uri="{BB962C8B-B14F-4D97-AF65-F5344CB8AC3E}">
        <p14:creationId xmlns:p14="http://schemas.microsoft.com/office/powerpoint/2010/main" val="442560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Chart Here</a:t>
            </a:r>
          </a:p>
        </p:txBody>
      </p:sp>
    </p:spTree>
    <p:extLst>
      <p:ext uri="{BB962C8B-B14F-4D97-AF65-F5344CB8AC3E}">
        <p14:creationId xmlns:p14="http://schemas.microsoft.com/office/powerpoint/2010/main" val="2761923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2FB48-4AEF-F04C-9B4E-9DF052EF763A}"/>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356264" y="10991"/>
            <a:ext cx="5787735" cy="640044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3356263" y="1"/>
            <a:ext cx="5673013"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7587F-4B3C-2A49-B85D-19360E7EB9F6}"/>
              </a:ext>
            </a:extLst>
          </p:cNvPr>
          <p:cNvSpPr/>
          <p:nvPr userDrawn="1"/>
        </p:nvSpPr>
        <p:spPr>
          <a:xfrm>
            <a:off x="384464" y="1516285"/>
            <a:ext cx="6826827" cy="4494397"/>
          </a:xfrm>
          <a:prstGeom prst="rect">
            <a:avLst/>
          </a:prstGeom>
          <a:solidFill>
            <a:schemeClr val="bg1">
              <a:alpha val="2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40059" cy="4314604"/>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spTree>
    <p:extLst>
      <p:ext uri="{BB962C8B-B14F-4D97-AF65-F5344CB8AC3E}">
        <p14:creationId xmlns:p14="http://schemas.microsoft.com/office/powerpoint/2010/main" val="3213042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b="6512"/>
          <a:stretch/>
        </p:blipFill>
        <p:spPr>
          <a:xfrm>
            <a:off x="4565904" y="0"/>
            <a:ext cx="4578096" cy="641143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4565904" y="1"/>
            <a:ext cx="4463372"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28484" cy="4314604"/>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p>
          <a:p>
            <a:pPr lvl="0"/>
            <a:r>
              <a:rPr lang="en-GB" dirty="0"/>
              <a:t>Placeholder Text, insert content here.</a:t>
            </a:r>
            <a:endParaRPr lang="en-CH" dirty="0"/>
          </a:p>
          <a:p>
            <a:pPr lvl="0"/>
            <a:r>
              <a:rPr lang="en-GB" dirty="0"/>
              <a:t>Placeholder Text, insert content here.</a:t>
            </a:r>
          </a:p>
          <a:p>
            <a:pPr lvl="0"/>
            <a:r>
              <a:rPr lang="en-GB" dirty="0"/>
              <a:t>Placeholder Text, insert content here.</a:t>
            </a:r>
            <a:endParaRPr lang="en-CH" dirty="0"/>
          </a:p>
        </p:txBody>
      </p:sp>
    </p:spTree>
    <p:extLst>
      <p:ext uri="{BB962C8B-B14F-4D97-AF65-F5344CB8AC3E}">
        <p14:creationId xmlns:p14="http://schemas.microsoft.com/office/powerpoint/2010/main" val="719810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ED219E-1493-2247-B0B9-4357F28810F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7652" b="1255"/>
          <a:stretch/>
        </p:blipFill>
        <p:spPr>
          <a:xfrm>
            <a:off x="0" y="385762"/>
            <a:ext cx="9144000" cy="6026613"/>
          </a:xfrm>
          <a:prstGeom prst="rect">
            <a:avLst/>
          </a:prstGeom>
        </p:spPr>
      </p:pic>
      <p:sp>
        <p:nvSpPr>
          <p:cNvPr id="15" name="Rectangle 14">
            <a:extLst>
              <a:ext uri="{FF2B5EF4-FFF2-40B4-BE49-F238E27FC236}">
                <a16:creationId xmlns:a16="http://schemas.microsoft.com/office/drawing/2014/main" id="{F38C7339-3368-E74E-A628-41008B4B7AF2}"/>
              </a:ext>
            </a:extLst>
          </p:cNvPr>
          <p:cNvSpPr/>
          <p:nvPr userDrawn="1"/>
        </p:nvSpPr>
        <p:spPr>
          <a:xfrm rot="5400000">
            <a:off x="2503967" y="-2503968"/>
            <a:ext cx="4136065" cy="9144000"/>
          </a:xfrm>
          <a:prstGeom prst="rect">
            <a:avLst/>
          </a:prstGeom>
          <a:gradFill flip="none" rotWithShape="1">
            <a:gsLst>
              <a:gs pos="52000">
                <a:schemeClr val="bg1">
                  <a:alpha val="95000"/>
                </a:schemeClr>
              </a:gs>
              <a:gs pos="40000">
                <a:schemeClr val="bg1"/>
              </a:gs>
              <a:gs pos="77000">
                <a:schemeClr val="bg1">
                  <a:alpha val="35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it’s the closing slide of the closing session.</a:t>
            </a:r>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SAD!</a:t>
            </a:r>
          </a:p>
        </p:txBody>
      </p:sp>
    </p:spTree>
    <p:extLst>
      <p:ext uri="{BB962C8B-B14F-4D97-AF65-F5344CB8AC3E}">
        <p14:creationId xmlns:p14="http://schemas.microsoft.com/office/powerpoint/2010/main" val="418954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6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4E457A-30EB-3A4A-A80A-8238C1C2FF6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BCF7A4B3-7625-244C-90D4-8960AFFA2F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8983" y="1388942"/>
            <a:ext cx="1265296" cy="1199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id="{AF882C4A-89F7-CA48-A297-A85DBFF3DCAB}"/>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2:</a:t>
            </a:r>
          </a:p>
        </p:txBody>
      </p:sp>
      <p:sp>
        <p:nvSpPr>
          <p:cNvPr id="10" name="Text Placeholder 33">
            <a:extLst>
              <a:ext uri="{FF2B5EF4-FFF2-40B4-BE49-F238E27FC236}">
                <a16:creationId xmlns:a16="http://schemas.microsoft.com/office/drawing/2014/main" id="{E4BBF251-5DE9-AA4D-AD0E-A05A55F968B3}"/>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
        <p:nvSpPr>
          <p:cNvPr id="11" name="Text Placeholder 19">
            <a:extLst>
              <a:ext uri="{FF2B5EF4-FFF2-40B4-BE49-F238E27FC236}">
                <a16:creationId xmlns:a16="http://schemas.microsoft.com/office/drawing/2014/main" id="{D5B1BB6E-74F0-7A46-9199-27916EB5D777}"/>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316236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E005F4-5EA6-4B43-96FF-4DB49C29AB55}"/>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9E95E759-5B1F-7640-945D-95205D5A1AD4}"/>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447045" y="1280801"/>
            <a:ext cx="1169005" cy="1261875"/>
          </a:xfrm>
          <a:prstGeom prst="rect">
            <a:avLst/>
          </a:prstGeom>
          <a:noFill/>
          <a:ln w="9525">
            <a:noFill/>
            <a:miter lim="800000"/>
            <a:headEnd/>
            <a:tailEnd/>
          </a:ln>
        </p:spPr>
      </p:pic>
      <p:sp>
        <p:nvSpPr>
          <p:cNvPr id="9" name="TextBox 8">
            <a:extLst>
              <a:ext uri="{FF2B5EF4-FFF2-40B4-BE49-F238E27FC236}">
                <a16:creationId xmlns:a16="http://schemas.microsoft.com/office/drawing/2014/main" id="{9F8B0874-00CE-4548-BAD1-9C75B3074CBB}"/>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sp>
        <p:nvSpPr>
          <p:cNvPr id="10" name="Text Placeholder 33">
            <a:extLst>
              <a:ext uri="{FF2B5EF4-FFF2-40B4-BE49-F238E27FC236}">
                <a16:creationId xmlns:a16="http://schemas.microsoft.com/office/drawing/2014/main" id="{25D96256-81A1-1C4F-B487-3E2DA1312FDB}"/>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
        <p:nvSpPr>
          <p:cNvPr id="11" name="Text Placeholder 19">
            <a:extLst>
              <a:ext uri="{FF2B5EF4-FFF2-40B4-BE49-F238E27FC236}">
                <a16:creationId xmlns:a16="http://schemas.microsoft.com/office/drawing/2014/main" id="{E8FD6E68-A427-3B40-A7C7-B89E197FF6EF}"/>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401896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CEB50-E8E4-664C-ABC9-9AA7ABFD3EF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4</a:t>
            </a:r>
          </a:p>
        </p:txBody>
      </p:sp>
      <p:pic>
        <p:nvPicPr>
          <p:cNvPr id="9" name="Picture 2" descr="C:\Users\Darryl\Documents\Darryl's Docs\Work\WHO\WHO SSP 2015 -\SSP Trng Pckg\SSP icons\14118_SSP Manual-Module 4-Icon.jpg">
            <a:extLst>
              <a:ext uri="{FF2B5EF4-FFF2-40B4-BE49-F238E27FC236}">
                <a16:creationId xmlns:a16="http://schemas.microsoft.com/office/drawing/2014/main" id="{F29350B6-4A73-C842-8642-58D5867D93CD}"/>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67116" y="1470668"/>
            <a:ext cx="1462797" cy="1048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30E1BD7-5C20-3147-8DDF-3E0A4FFE5274}"/>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sp>
        <p:nvSpPr>
          <p:cNvPr id="11" name="Text Placeholder 33">
            <a:extLst>
              <a:ext uri="{FF2B5EF4-FFF2-40B4-BE49-F238E27FC236}">
                <a16:creationId xmlns:a16="http://schemas.microsoft.com/office/drawing/2014/main" id="{EB270731-95BE-FE40-8198-7F1394CE7C7F}"/>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
        <p:nvSpPr>
          <p:cNvPr id="12" name="Text Placeholder 19">
            <a:extLst>
              <a:ext uri="{FF2B5EF4-FFF2-40B4-BE49-F238E27FC236}">
                <a16:creationId xmlns:a16="http://schemas.microsoft.com/office/drawing/2014/main" id="{2D8C60BA-B809-CD4C-AA88-2556C6DF2B0E}"/>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259081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C57E04-BA3B-9B48-8DCB-6BD4F3D8A641}"/>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5</a:t>
            </a:r>
          </a:p>
        </p:txBody>
      </p:sp>
      <p:pic>
        <p:nvPicPr>
          <p:cNvPr id="11" name="Picture 2" descr="C:\Users\Darryl\Documents\Darryl's Docs\Work\WHO\WHO SSP 2015 -\SSP Trng Pckg\PPs\Graphics\SSP Icons PNGs\Module 5-Icon Tnspt.png">
            <a:extLst>
              <a:ext uri="{FF2B5EF4-FFF2-40B4-BE49-F238E27FC236}">
                <a16:creationId xmlns:a16="http://schemas.microsoft.com/office/drawing/2014/main" id="{3753BEA8-098C-894B-9E47-79BABD398F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501568"/>
            <a:ext cx="959644" cy="1041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2445F1E-60CE-EE42-8751-2C471634ACAD}"/>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sp>
        <p:nvSpPr>
          <p:cNvPr id="13" name="Text Placeholder 33">
            <a:extLst>
              <a:ext uri="{FF2B5EF4-FFF2-40B4-BE49-F238E27FC236}">
                <a16:creationId xmlns:a16="http://schemas.microsoft.com/office/drawing/2014/main" id="{5F973977-68E0-FF48-8563-034C56E7BBD3}"/>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
        <p:nvSpPr>
          <p:cNvPr id="14" name="Text Placeholder 19">
            <a:extLst>
              <a:ext uri="{FF2B5EF4-FFF2-40B4-BE49-F238E27FC236}">
                <a16:creationId xmlns:a16="http://schemas.microsoft.com/office/drawing/2014/main" id="{3AA4CE44-53D2-084A-9FBE-775616D5212D}"/>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10491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C3BCC1-B65C-9142-BE89-DDCF8BD6C933}"/>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6</a:t>
            </a:r>
          </a:p>
        </p:txBody>
      </p:sp>
      <p:pic>
        <p:nvPicPr>
          <p:cNvPr id="7" name="Picture 2" descr="C:\Users\Darryl\Documents\Darryl's Docs\Work\WHO\WHO SSP 2015 -\SSP Trng Pckg\PPs\Graphics\SSP Icons PNGs\Module 6-Icon Tnspt.png">
            <a:extLst>
              <a:ext uri="{FF2B5EF4-FFF2-40B4-BE49-F238E27FC236}">
                <a16:creationId xmlns:a16="http://schemas.microsoft.com/office/drawing/2014/main" id="{01D8B04F-31F7-A943-9C2C-2F538BCC7A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9932" y="1298937"/>
            <a:ext cx="1222772" cy="11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C686EBB-9077-A54E-B0B7-AEE9A0121A7F}"/>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
        <p:nvSpPr>
          <p:cNvPr id="9" name="Text Placeholder 33">
            <a:extLst>
              <a:ext uri="{FF2B5EF4-FFF2-40B4-BE49-F238E27FC236}">
                <a16:creationId xmlns:a16="http://schemas.microsoft.com/office/drawing/2014/main" id="{CCC43853-D46D-9B49-8915-AB338F0C3124}"/>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
        <p:nvSpPr>
          <p:cNvPr id="10" name="Text Placeholder 19">
            <a:extLst>
              <a:ext uri="{FF2B5EF4-FFF2-40B4-BE49-F238E27FC236}">
                <a16:creationId xmlns:a16="http://schemas.microsoft.com/office/drawing/2014/main" id="{B7012E07-D9C5-AB4C-8EC5-280F2A5B4ED9}"/>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en-CH" dirty="0"/>
          </a:p>
        </p:txBody>
      </p:sp>
    </p:spTree>
    <p:extLst>
      <p:ext uri="{BB962C8B-B14F-4D97-AF65-F5344CB8AC3E}">
        <p14:creationId xmlns:p14="http://schemas.microsoft.com/office/powerpoint/2010/main" val="41031626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3.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7883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88525F-CE1A-B148-BEFF-8659AEF7251E}"/>
              </a:ext>
            </a:extLst>
          </p:cNvPr>
          <p:cNvSpPr/>
          <p:nvPr userDrawn="1"/>
        </p:nvSpPr>
        <p:spPr>
          <a:xfrm>
            <a:off x="0" y="5741580"/>
            <a:ext cx="9144000" cy="1132368"/>
          </a:xfrm>
          <a:prstGeom prst="rect">
            <a:avLst/>
          </a:prstGeom>
          <a:gradFill>
            <a:gsLst>
              <a:gs pos="0">
                <a:schemeClr val="bg1">
                  <a:alpha val="88000"/>
                </a:schemeClr>
              </a:gs>
              <a:gs pos="69000">
                <a:schemeClr val="bg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H"/>
          </a:p>
        </p:txBody>
      </p:sp>
      <p:sp>
        <p:nvSpPr>
          <p:cNvPr id="12" name="Rectangle 11">
            <a:extLst>
              <a:ext uri="{FF2B5EF4-FFF2-40B4-BE49-F238E27FC236}">
                <a16:creationId xmlns:a16="http://schemas.microsoft.com/office/drawing/2014/main" id="{95087187-7DB8-6A4E-AB47-966BBB9F0ED1}"/>
              </a:ext>
            </a:extLst>
          </p:cNvPr>
          <p:cNvSpPr/>
          <p:nvPr userDrawn="1"/>
        </p:nvSpPr>
        <p:spPr>
          <a:xfrm>
            <a:off x="0" y="15043"/>
            <a:ext cx="9144000" cy="1035463"/>
          </a:xfrm>
          <a:prstGeom prst="rect">
            <a:avLst/>
          </a:prstGeom>
          <a:solidFill>
            <a:srgbClr val="379175"/>
          </a:solidFill>
          <a:ln>
            <a:solidFill>
              <a:srgbClr val="379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H"/>
          </a:p>
        </p:txBody>
      </p:sp>
      <p:pic>
        <p:nvPicPr>
          <p:cNvPr id="13" name="Picture 12" descr="A picture containing drawing&#10;&#10;Description automatically generated">
            <a:extLst>
              <a:ext uri="{FF2B5EF4-FFF2-40B4-BE49-F238E27FC236}">
                <a16:creationId xmlns:a16="http://schemas.microsoft.com/office/drawing/2014/main" id="{30B41ACD-35AC-8943-A422-82E1F4E77ED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96191" y="15043"/>
            <a:ext cx="2258745" cy="82086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40B14A4B-9C81-8343-99D1-A66654BA115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240" t="13733" r="2533" b="11376"/>
          <a:stretch/>
        </p:blipFill>
        <p:spPr>
          <a:xfrm>
            <a:off x="142505" y="6248387"/>
            <a:ext cx="2101931" cy="521085"/>
          </a:xfrm>
          <a:prstGeom prst="rect">
            <a:avLst/>
          </a:prstGeom>
          <a:ln>
            <a:noFill/>
          </a:ln>
        </p:spPr>
      </p:pic>
    </p:spTree>
    <p:extLst>
      <p:ext uri="{BB962C8B-B14F-4D97-AF65-F5344CB8AC3E}">
        <p14:creationId xmlns:p14="http://schemas.microsoft.com/office/powerpoint/2010/main" val="2850626881"/>
      </p:ext>
    </p:extLst>
  </p:cSld>
  <p:clrMap bg1="lt1" tx1="dk1" bg2="lt2" tx2="dk2" accent1="accent1" accent2="accent2" accent3="accent3" accent4="accent4" accent5="accent5" accent6="accent6" hlink="hlink" folHlink="folHlink"/>
  <p:sldLayoutIdLst>
    <p:sldLayoutId id="2147483704" r:id="rId1"/>
    <p:sldLayoutId id="21474837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C7C3C-1BA1-7145-9B81-ECAF5FFC5D56}"/>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1" name="Picture 10" descr="A picture containing drawing&#10;&#10;Description automatically generated">
            <a:extLst>
              <a:ext uri="{FF2B5EF4-FFF2-40B4-BE49-F238E27FC236}">
                <a16:creationId xmlns:a16="http://schemas.microsoft.com/office/drawing/2014/main" id="{2D788298-CD0F-3B4D-B5B6-134873A483C4}"/>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9439222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8CDAE-2C15-974B-939F-8E88430F646F}"/>
              </a:ext>
            </a:extLst>
          </p:cNvPr>
          <p:cNvGrpSpPr/>
          <p:nvPr userDrawn="1"/>
        </p:nvGrpSpPr>
        <p:grpSpPr>
          <a:xfrm>
            <a:off x="3577490" y="1190932"/>
            <a:ext cx="1989021" cy="4687992"/>
            <a:chOff x="3544909" y="1190932"/>
            <a:chExt cx="1989021" cy="4687992"/>
          </a:xfrm>
        </p:grpSpPr>
        <p:grpSp>
          <p:nvGrpSpPr>
            <p:cNvPr id="9" name="Group 8">
              <a:extLst>
                <a:ext uri="{FF2B5EF4-FFF2-40B4-BE49-F238E27FC236}">
                  <a16:creationId xmlns:a16="http://schemas.microsoft.com/office/drawing/2014/main" id="{36DAB557-3F36-964A-9ACD-E6607DA8720C}"/>
                </a:ext>
              </a:extLst>
            </p:cNvPr>
            <p:cNvGrpSpPr/>
            <p:nvPr/>
          </p:nvGrpSpPr>
          <p:grpSpPr>
            <a:xfrm rot="16200000">
              <a:off x="2187826" y="3416475"/>
              <a:ext cx="4687992" cy="236905"/>
              <a:chOff x="3748461" y="3161096"/>
              <a:chExt cx="4687992" cy="236905"/>
            </a:xfrm>
          </p:grpSpPr>
          <p:cxnSp>
            <p:nvCxnSpPr>
              <p:cNvPr id="14" name="Straight Connector 13">
                <a:extLst>
                  <a:ext uri="{FF2B5EF4-FFF2-40B4-BE49-F238E27FC236}">
                    <a16:creationId xmlns:a16="http://schemas.microsoft.com/office/drawing/2014/main" id="{4602C8BC-32A0-8042-A356-897189B7D9AF}"/>
                  </a:ext>
                </a:extLst>
              </p:cNvPr>
              <p:cNvCxnSpPr>
                <a:cxnSpLocks/>
              </p:cNvCxnSpPr>
              <p:nvPr/>
            </p:nvCxnSpPr>
            <p:spPr>
              <a:xfrm rot="5400000">
                <a:off x="6092457" y="912087"/>
                <a:ext cx="0" cy="4687992"/>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3F68EC76-93D6-F14B-B97E-FDD3AA35069C}"/>
                  </a:ext>
                </a:extLst>
              </p:cNvPr>
              <p:cNvSpPr/>
              <p:nvPr/>
            </p:nvSpPr>
            <p:spPr>
              <a:xfrm>
                <a:off x="404165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Down Arrow 15">
                <a:extLst>
                  <a:ext uri="{FF2B5EF4-FFF2-40B4-BE49-F238E27FC236}">
                    <a16:creationId xmlns:a16="http://schemas.microsoft.com/office/drawing/2014/main" id="{749547D3-B696-DD4C-A812-AAEF8A36F54E}"/>
                  </a:ext>
                </a:extLst>
              </p:cNvPr>
              <p:cNvSpPr/>
              <p:nvPr/>
            </p:nvSpPr>
            <p:spPr>
              <a:xfrm>
                <a:off x="4686701"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Down Arrow 16">
                <a:extLst>
                  <a:ext uri="{FF2B5EF4-FFF2-40B4-BE49-F238E27FC236}">
                    <a16:creationId xmlns:a16="http://schemas.microsoft.com/office/drawing/2014/main" id="{021851FB-C4B1-FA44-ADCA-5B13C1CDE123}"/>
                  </a:ext>
                </a:extLst>
              </p:cNvPr>
              <p:cNvSpPr/>
              <p:nvPr/>
            </p:nvSpPr>
            <p:spPr>
              <a:xfrm>
                <a:off x="5331743"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Down Arrow 17">
                <a:extLst>
                  <a:ext uri="{FF2B5EF4-FFF2-40B4-BE49-F238E27FC236}">
                    <a16:creationId xmlns:a16="http://schemas.microsoft.com/office/drawing/2014/main" id="{4EB5F96C-CC84-E34C-934E-4CC798BFB783}"/>
                  </a:ext>
                </a:extLst>
              </p:cNvPr>
              <p:cNvSpPr/>
              <p:nvPr/>
            </p:nvSpPr>
            <p:spPr>
              <a:xfrm>
                <a:off x="5976785"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Down Arrow 18">
                <a:extLst>
                  <a:ext uri="{FF2B5EF4-FFF2-40B4-BE49-F238E27FC236}">
                    <a16:creationId xmlns:a16="http://schemas.microsoft.com/office/drawing/2014/main" id="{0F1FB291-DAFF-6E48-9E07-A7C43FC23D3F}"/>
                  </a:ext>
                </a:extLst>
              </p:cNvPr>
              <p:cNvSpPr/>
              <p:nvPr/>
            </p:nvSpPr>
            <p:spPr>
              <a:xfrm>
                <a:off x="6621827"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Down Arrow 19">
                <a:extLst>
                  <a:ext uri="{FF2B5EF4-FFF2-40B4-BE49-F238E27FC236}">
                    <a16:creationId xmlns:a16="http://schemas.microsoft.com/office/drawing/2014/main" id="{3B618FE2-B28E-D048-872A-7085AD433CE2}"/>
                  </a:ext>
                </a:extLst>
              </p:cNvPr>
              <p:cNvSpPr/>
              <p:nvPr/>
            </p:nvSpPr>
            <p:spPr>
              <a:xfrm>
                <a:off x="726686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Down Arrow 20">
                <a:extLst>
                  <a:ext uri="{FF2B5EF4-FFF2-40B4-BE49-F238E27FC236}">
                    <a16:creationId xmlns:a16="http://schemas.microsoft.com/office/drawing/2014/main" id="{ABD25A1E-EF80-EB4E-9306-E58398063D4F}"/>
                  </a:ext>
                </a:extLst>
              </p:cNvPr>
              <p:cNvSpPr/>
              <p:nvPr/>
            </p:nvSpPr>
            <p:spPr>
              <a:xfrm>
                <a:off x="791190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10" name="Oval 9">
              <a:extLst>
                <a:ext uri="{FF2B5EF4-FFF2-40B4-BE49-F238E27FC236}">
                  <a16:creationId xmlns:a16="http://schemas.microsoft.com/office/drawing/2014/main" id="{021F8FE1-0888-0D44-A941-4E2668D5AE06}"/>
                </a:ext>
              </a:extLst>
            </p:cNvPr>
            <p:cNvSpPr/>
            <p:nvPr/>
          </p:nvSpPr>
          <p:spPr>
            <a:xfrm>
              <a:off x="3598804" y="2624252"/>
              <a:ext cx="1935126" cy="17756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Doughnut 11">
              <a:extLst>
                <a:ext uri="{FF2B5EF4-FFF2-40B4-BE49-F238E27FC236}">
                  <a16:creationId xmlns:a16="http://schemas.microsoft.com/office/drawing/2014/main" id="{DAA18B67-FBF3-D24E-BEA9-D9C7E67946D1}"/>
                </a:ext>
              </a:extLst>
            </p:cNvPr>
            <p:cNvSpPr/>
            <p:nvPr/>
          </p:nvSpPr>
          <p:spPr>
            <a:xfrm flipH="1">
              <a:off x="3544909" y="2547092"/>
              <a:ext cx="1952525" cy="1952525"/>
            </a:xfrm>
            <a:prstGeom prst="donut">
              <a:avLst>
                <a:gd name="adj" fmla="val 12611"/>
              </a:avLst>
            </a:prstGeom>
            <a:solidFill>
              <a:srgbClr val="B1C93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3" name="Freeform 12">
              <a:extLst>
                <a:ext uri="{FF2B5EF4-FFF2-40B4-BE49-F238E27FC236}">
                  <a16:creationId xmlns:a16="http://schemas.microsoft.com/office/drawing/2014/main" id="{AC56BD5F-60BF-564E-B1D1-43ED28D7F052}"/>
                </a:ext>
              </a:extLst>
            </p:cNvPr>
            <p:cNvSpPr/>
            <p:nvPr/>
          </p:nvSpPr>
          <p:spPr>
            <a:xfrm flipH="1">
              <a:off x="4535260" y="2547092"/>
              <a:ext cx="976263" cy="1952525"/>
            </a:xfrm>
            <a:custGeom>
              <a:avLst/>
              <a:gdLst>
                <a:gd name="connsiteX0" fmla="*/ 1073889 w 1073889"/>
                <a:gd name="connsiteY0" fmla="*/ 0 h 2147778"/>
                <a:gd name="connsiteX1" fmla="*/ 1073889 w 1073889"/>
                <a:gd name="connsiteY1" fmla="*/ 270857 h 2147778"/>
                <a:gd name="connsiteX2" fmla="*/ 1073888 w 1073889"/>
                <a:gd name="connsiteY2" fmla="*/ 270857 h 2147778"/>
                <a:gd name="connsiteX3" fmla="*/ 270856 w 1073889"/>
                <a:gd name="connsiteY3" fmla="*/ 1073889 h 2147778"/>
                <a:gd name="connsiteX4" fmla="*/ 1073888 w 1073889"/>
                <a:gd name="connsiteY4" fmla="*/ 1876921 h 2147778"/>
                <a:gd name="connsiteX5" fmla="*/ 1073889 w 1073889"/>
                <a:gd name="connsiteY5" fmla="*/ 1876921 h 2147778"/>
                <a:gd name="connsiteX6" fmla="*/ 1073889 w 1073889"/>
                <a:gd name="connsiteY6" fmla="*/ 2147778 h 2147778"/>
                <a:gd name="connsiteX7" fmla="*/ 0 w 1073889"/>
                <a:gd name="connsiteY7" fmla="*/ 1073889 h 2147778"/>
                <a:gd name="connsiteX8" fmla="*/ 1073889 w 1073889"/>
                <a:gd name="connsiteY8" fmla="*/ 0 h 21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 h="2147778">
                  <a:moveTo>
                    <a:pt x="1073889" y="0"/>
                  </a:moveTo>
                  <a:lnTo>
                    <a:pt x="1073889" y="270857"/>
                  </a:lnTo>
                  <a:lnTo>
                    <a:pt x="1073888" y="270857"/>
                  </a:lnTo>
                  <a:cubicBezTo>
                    <a:pt x="630386" y="270857"/>
                    <a:pt x="270856" y="630387"/>
                    <a:pt x="270856" y="1073889"/>
                  </a:cubicBezTo>
                  <a:cubicBezTo>
                    <a:pt x="270856" y="1517391"/>
                    <a:pt x="630386" y="1876921"/>
                    <a:pt x="1073888" y="1876921"/>
                  </a:cubicBezTo>
                  <a:lnTo>
                    <a:pt x="1073889" y="1876921"/>
                  </a:lnTo>
                  <a:lnTo>
                    <a:pt x="1073889" y="2147778"/>
                  </a:lnTo>
                  <a:cubicBezTo>
                    <a:pt x="480796" y="2147778"/>
                    <a:pt x="0" y="1666982"/>
                    <a:pt x="0" y="1073889"/>
                  </a:cubicBezTo>
                  <a:cubicBezTo>
                    <a:pt x="0" y="480796"/>
                    <a:pt x="480796" y="0"/>
                    <a:pt x="1073889" y="0"/>
                  </a:cubicBezTo>
                  <a:close/>
                </a:path>
              </a:pathLst>
            </a:custGeom>
            <a:solidFill>
              <a:srgbClr val="73B9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
        <p:nvSpPr>
          <p:cNvPr id="22" name="TextBox 21">
            <a:extLst>
              <a:ext uri="{FF2B5EF4-FFF2-40B4-BE49-F238E27FC236}">
                <a16:creationId xmlns:a16="http://schemas.microsoft.com/office/drawing/2014/main" id="{9095E5B5-9351-AB4B-B47F-F43A5332209E}"/>
              </a:ext>
            </a:extLst>
          </p:cNvPr>
          <p:cNvSpPr txBox="1"/>
          <p:nvPr userDrawn="1"/>
        </p:nvSpPr>
        <p:spPr>
          <a:xfrm>
            <a:off x="418000" y="1815758"/>
            <a:ext cx="2841556" cy="523220"/>
          </a:xfrm>
          <a:prstGeom prst="rect">
            <a:avLst/>
          </a:prstGeom>
          <a:noFill/>
        </p:spPr>
        <p:txBody>
          <a:bodyPr wrap="square" rtlCol="0">
            <a:spAutoFit/>
          </a:bodyPr>
          <a:lstStyle/>
          <a:p>
            <a:pPr algn="ctr"/>
            <a:r>
              <a:rPr lang="en-GB" sz="2800" b="1" spc="300" dirty="0">
                <a:solidFill>
                  <a:srgbClr val="B1C936"/>
                </a:solidFill>
                <a:latin typeface="Source Sans Pro Semibold" panose="020B0503030403020204" pitchFamily="34" charset="0"/>
                <a:ea typeface="Source Sans Pro Semibold" panose="020B0503030403020204" pitchFamily="34" charset="0"/>
                <a:cs typeface="Arial" panose="020B0604020202020204" pitchFamily="34" charset="0"/>
              </a:rPr>
              <a:t>MODULES</a:t>
            </a:r>
          </a:p>
        </p:txBody>
      </p:sp>
      <p:sp>
        <p:nvSpPr>
          <p:cNvPr id="23" name="TextBox 22">
            <a:extLst>
              <a:ext uri="{FF2B5EF4-FFF2-40B4-BE49-F238E27FC236}">
                <a16:creationId xmlns:a16="http://schemas.microsoft.com/office/drawing/2014/main" id="{C1FEFBA1-76C9-9A4B-B892-B9CA7AF31596}"/>
              </a:ext>
            </a:extLst>
          </p:cNvPr>
          <p:cNvSpPr txBox="1"/>
          <p:nvPr userDrawn="1"/>
        </p:nvSpPr>
        <p:spPr>
          <a:xfrm>
            <a:off x="5833954" y="1820647"/>
            <a:ext cx="2841556" cy="523220"/>
          </a:xfrm>
          <a:prstGeom prst="rect">
            <a:avLst/>
          </a:prstGeom>
          <a:noFill/>
        </p:spPr>
        <p:txBody>
          <a:bodyPr wrap="square" rtlCol="0">
            <a:spAutoFit/>
          </a:bodyPr>
          <a:lstStyle/>
          <a:p>
            <a:pPr algn="ctr"/>
            <a:r>
              <a:rPr lang="en-GB" sz="2800" b="1" spc="300" dirty="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OUTPUTS</a:t>
            </a:r>
          </a:p>
        </p:txBody>
      </p:sp>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C2B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33956974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34767447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9" r:id="rId4"/>
    <p:sldLayoutId id="2147483705" r:id="rId5"/>
    <p:sldLayoutId id="2147483706" r:id="rId6"/>
    <p:sldLayoutId id="2147483709" r:id="rId7"/>
    <p:sldLayoutId id="2147483710"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697228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7" r:id="rId5"/>
    <p:sldLayoutId id="2147483708" r:id="rId6"/>
    <p:sldLayoutId id="2147483711" r:id="rId7"/>
    <p:sldLayoutId id="214748371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FCA4E0-8181-A64C-9B0C-389DAEAB4C09}"/>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8" name="Picture 7" descr="A picture containing drawing&#10;&#10;Description automatically generated">
            <a:extLst>
              <a:ext uri="{FF2B5EF4-FFF2-40B4-BE49-F238E27FC236}">
                <a16:creationId xmlns:a16="http://schemas.microsoft.com/office/drawing/2014/main" id="{061177B0-6583-6845-8AA1-8C9FE488360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41072407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54819-F27C-454F-AE88-96EF11BC5333}"/>
              </a:ext>
            </a:extLst>
          </p:cNvPr>
          <p:cNvSpPr txBox="1"/>
          <p:nvPr/>
        </p:nvSpPr>
        <p:spPr>
          <a:xfrm>
            <a:off x="519193" y="1305342"/>
            <a:ext cx="8105614" cy="2000548"/>
          </a:xfrm>
          <a:prstGeom prst="rect">
            <a:avLst/>
          </a:prstGeom>
          <a:noFill/>
        </p:spPr>
        <p:txBody>
          <a:bodyPr wrap="square" rtlCol="0">
            <a:spAutoFit/>
          </a:bodyPr>
          <a:lstStyle/>
          <a:p>
            <a:pPr algn="ctr"/>
            <a:r>
              <a:rPr lang="en-GB" sz="3200" spc="300" dirty="0">
                <a:solidFill>
                  <a:srgbClr val="379175"/>
                </a:solidFill>
                <a:latin typeface="Source Sans Pro" panose="020B0503030403020204" pitchFamily="34" charset="0"/>
                <a:ea typeface="Source Sans Pro" panose="020B0503030403020204" pitchFamily="34" charset="0"/>
                <a:cs typeface="Arial" panose="020B0604020202020204" pitchFamily="34" charset="0"/>
              </a:rPr>
              <a:t>Training on Climate Resilient Sanitation Safety Planning</a:t>
            </a:r>
            <a:endPar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endParaRPr>
          </a:p>
          <a:p>
            <a:pPr algn="ctr"/>
            <a:r>
              <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Dehiwala-Mount Lavinia, Sri Lanka </a:t>
            </a:r>
          </a:p>
          <a:p>
            <a:pPr algn="ctr"/>
            <a:r>
              <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December 8</a:t>
            </a:r>
            <a:r>
              <a:rPr lang="en-GB" sz="2000" spc="300" baseline="300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th</a:t>
            </a:r>
            <a:r>
              <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 -12</a:t>
            </a:r>
            <a:r>
              <a:rPr lang="en-GB" sz="2000" spc="300" baseline="300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th</a:t>
            </a:r>
            <a:r>
              <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 2025</a:t>
            </a:r>
          </a:p>
          <a:p>
            <a:pPr algn="ctr"/>
            <a:endPar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71CF4E8-8100-16B5-B267-3F9113B52DD2}"/>
              </a:ext>
            </a:extLst>
          </p:cNvPr>
          <p:cNvSpPr txBox="1"/>
          <p:nvPr/>
        </p:nvSpPr>
        <p:spPr>
          <a:xfrm>
            <a:off x="414262" y="4490083"/>
            <a:ext cx="8105614" cy="400110"/>
          </a:xfrm>
          <a:prstGeom prst="rect">
            <a:avLst/>
          </a:prstGeom>
          <a:noFill/>
        </p:spPr>
        <p:txBody>
          <a:bodyPr wrap="square" rtlCol="0">
            <a:spAutoFit/>
          </a:bodyPr>
          <a:lstStyle/>
          <a:p>
            <a:pPr algn="ctr"/>
            <a:r>
              <a:rPr lang="en-GB" sz="2000"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rPr>
              <a:t>Individual work by:</a:t>
            </a:r>
          </a:p>
        </p:txBody>
      </p:sp>
      <p:pic>
        <p:nvPicPr>
          <p:cNvPr id="5" name="Picture 4" descr="A close up of a sign&#10;&#10;Description automatically generated">
            <a:extLst>
              <a:ext uri="{FF2B5EF4-FFF2-40B4-BE49-F238E27FC236}">
                <a16:creationId xmlns:a16="http://schemas.microsoft.com/office/drawing/2014/main" id="{C163C39C-B8AE-8850-BA14-11F2DBA9F0BA}"/>
              </a:ext>
            </a:extLst>
          </p:cNvPr>
          <p:cNvPicPr>
            <a:picLocks noChangeAspect="1"/>
          </p:cNvPicPr>
          <p:nvPr/>
        </p:nvPicPr>
        <p:blipFill>
          <a:blip r:embed="rId3"/>
          <a:stretch>
            <a:fillRect/>
          </a:stretch>
        </p:blipFill>
        <p:spPr>
          <a:xfrm>
            <a:off x="236877" y="218607"/>
            <a:ext cx="2797697" cy="545892"/>
          </a:xfrm>
          <a:prstGeom prst="rect">
            <a:avLst/>
          </a:prstGeom>
        </p:spPr>
      </p:pic>
      <p:sp>
        <p:nvSpPr>
          <p:cNvPr id="6" name="TextBox 5">
            <a:extLst>
              <a:ext uri="{FF2B5EF4-FFF2-40B4-BE49-F238E27FC236}">
                <a16:creationId xmlns:a16="http://schemas.microsoft.com/office/drawing/2014/main" id="{34D8DA67-9750-B88A-05B2-AD72FFD6EE92}"/>
              </a:ext>
            </a:extLst>
          </p:cNvPr>
          <p:cNvSpPr txBox="1"/>
          <p:nvPr/>
        </p:nvSpPr>
        <p:spPr>
          <a:xfrm>
            <a:off x="519193" y="3399709"/>
            <a:ext cx="8105614" cy="584775"/>
          </a:xfrm>
          <a:prstGeom prst="rect">
            <a:avLst/>
          </a:prstGeom>
          <a:noFill/>
        </p:spPr>
        <p:txBody>
          <a:bodyPr wrap="square" rtlCol="0">
            <a:spAutoFit/>
          </a:bodyPr>
          <a:lstStyle/>
          <a:p>
            <a:pPr algn="ctr"/>
            <a:r>
              <a:rPr lang="en-GB" sz="3200" b="1" spc="300" dirty="0">
                <a:solidFill>
                  <a:srgbClr val="379175"/>
                </a:solidFill>
                <a:latin typeface="Source Sans Pro" panose="020B0503030403020204" pitchFamily="34" charset="0"/>
                <a:ea typeface="Source Sans Pro" panose="020B0503030403020204" pitchFamily="34" charset="0"/>
                <a:cs typeface="Arial" panose="020B0604020202020204" pitchFamily="34" charset="0"/>
              </a:rPr>
              <a:t>My checklist for future audits</a:t>
            </a:r>
            <a:endParaRPr lang="en-GB" sz="2000" b="1" spc="300" dirty="0">
              <a:solidFill>
                <a:schemeClr val="tx2"/>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66772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ED4FA-C730-8D63-1E71-08DC8AD450D1}"/>
            </a:ext>
          </a:extLst>
        </p:cNvPr>
        <p:cNvGrpSpPr/>
        <p:nvPr/>
      </p:nvGrpSpPr>
      <p:grpSpPr>
        <a:xfrm>
          <a:off x="0" y="0"/>
          <a:ext cx="0" cy="0"/>
          <a:chOff x="0" y="0"/>
          <a:chExt cx="0" cy="0"/>
        </a:xfrm>
      </p:grpSpPr>
      <p:sp>
        <p:nvSpPr>
          <p:cNvPr id="2" name="Text Placeholder 19">
            <a:extLst>
              <a:ext uri="{FF2B5EF4-FFF2-40B4-BE49-F238E27FC236}">
                <a16:creationId xmlns:a16="http://schemas.microsoft.com/office/drawing/2014/main" id="{80835448-9EF3-E972-1AF5-797C2607BDE2}"/>
              </a:ext>
            </a:extLst>
          </p:cNvPr>
          <p:cNvSpPr txBox="1">
            <a:spLocks/>
          </p:cNvSpPr>
          <p:nvPr/>
        </p:nvSpPr>
        <p:spPr>
          <a:xfrm>
            <a:off x="132100" y="304257"/>
            <a:ext cx="9113971" cy="1090106"/>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300" normalizeH="0" baseline="0" noProof="0" dirty="0">
                <a:ln>
                  <a:noFill/>
                </a:ln>
                <a:solidFill>
                  <a:srgbClr val="379175"/>
                </a:solidFill>
                <a:effectLst/>
                <a:uLnTx/>
                <a:uFillTx/>
                <a:latin typeface="Source Sans Pro Semibold" panose="020B0503030403020204" pitchFamily="34" charset="0"/>
                <a:ea typeface="Source Sans Pro Semibold" panose="020B0503030403020204" pitchFamily="34" charset="0"/>
                <a:cs typeface="Arial" panose="020B0604020202020204" pitchFamily="34" charset="0"/>
              </a:rPr>
              <a:t>My self-assessment about how I conduct SSP audits</a:t>
            </a:r>
          </a:p>
        </p:txBody>
      </p:sp>
      <p:sp>
        <p:nvSpPr>
          <p:cNvPr id="14" name="Text Placeholder 33">
            <a:extLst>
              <a:ext uri="{FF2B5EF4-FFF2-40B4-BE49-F238E27FC236}">
                <a16:creationId xmlns:a16="http://schemas.microsoft.com/office/drawing/2014/main" id="{4C93CBBF-2B51-86E1-908E-E3042A1ACEF2}"/>
              </a:ext>
            </a:extLst>
          </p:cNvPr>
          <p:cNvSpPr txBox="1">
            <a:spLocks/>
          </p:cNvSpPr>
          <p:nvPr/>
        </p:nvSpPr>
        <p:spPr>
          <a:xfrm>
            <a:off x="132100" y="6455808"/>
            <a:ext cx="3042920"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en-CH"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My own SSP checklist</a:t>
            </a:r>
          </a:p>
        </p:txBody>
      </p:sp>
      <p:sp>
        <p:nvSpPr>
          <p:cNvPr id="15" name="Text Placeholder 1">
            <a:extLst>
              <a:ext uri="{FF2B5EF4-FFF2-40B4-BE49-F238E27FC236}">
                <a16:creationId xmlns:a16="http://schemas.microsoft.com/office/drawing/2014/main" id="{CB51E2B5-6008-E613-18C4-B71465DEF3F4}"/>
              </a:ext>
            </a:extLst>
          </p:cNvPr>
          <p:cNvSpPr txBox="1">
            <a:spLocks/>
          </p:cNvSpPr>
          <p:nvPr/>
        </p:nvSpPr>
        <p:spPr>
          <a:xfrm>
            <a:off x="509868" y="2183394"/>
            <a:ext cx="4179217" cy="4760133"/>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kumimoji="0" lang="en-GB" sz="2000" b="0" i="0" u="none" strike="noStrike" kern="1200" cap="none" spc="0" normalizeH="0" baseline="0" noProof="0" dirty="0">
                <a:ln>
                  <a:noFill/>
                </a:ln>
                <a:solidFill>
                  <a:srgbClr val="1B2127"/>
                </a:solidFill>
                <a:effectLst/>
                <a:uLnTx/>
                <a:uFillTx/>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endParaRPr kumimoji="0" lang="en-GB" sz="2000" b="0" i="0" u="none" strike="noStrike" kern="1200" cap="none" spc="0" normalizeH="0" baseline="0" noProof="0" dirty="0">
              <a:ln>
                <a:noFill/>
              </a:ln>
              <a:solidFill>
                <a:srgbClr val="1B2127"/>
              </a:solidFill>
              <a:effectLst/>
              <a:uLnTx/>
              <a:uFillTx/>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7" name="Content Placeholder 2">
            <a:extLst>
              <a:ext uri="{FF2B5EF4-FFF2-40B4-BE49-F238E27FC236}">
                <a16:creationId xmlns:a16="http://schemas.microsoft.com/office/drawing/2014/main" id="{DC4B6678-BAF8-E613-178F-A79A67BF5488}"/>
              </a:ext>
            </a:extLst>
          </p:cNvPr>
          <p:cNvSpPr txBox="1">
            <a:spLocks/>
          </p:cNvSpPr>
          <p:nvPr/>
        </p:nvSpPr>
        <p:spPr>
          <a:xfrm>
            <a:off x="528989" y="1646473"/>
            <a:ext cx="2521553"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339966"/>
                </a:solidFill>
                <a:effectLst/>
                <a:uLnTx/>
                <a:uFillTx/>
                <a:latin typeface="Source Sans Pro" panose="020B0503030403020204" pitchFamily="34" charset="0"/>
                <a:ea typeface="Source Sans Pro" panose="020B0503030403020204" pitchFamily="34" charset="0"/>
                <a:cs typeface="Quire Sans" panose="020B0502040400020003" pitchFamily="34" charset="0"/>
              </a:rPr>
              <a:t>Strengths</a:t>
            </a:r>
            <a:endParaRPr kumimoji="0" lang="en-GB" sz="2400" b="0" i="0" u="none" strike="noStrike" kern="1200" cap="none" spc="0" normalizeH="0" baseline="0" noProof="0" dirty="0">
              <a:ln>
                <a:noFill/>
              </a:ln>
              <a:solidFill>
                <a:srgbClr val="553900"/>
              </a:solidFill>
              <a:effectLst/>
              <a:uLnTx/>
              <a:uFillTx/>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8" name="Text Placeholder 1">
            <a:extLst>
              <a:ext uri="{FF2B5EF4-FFF2-40B4-BE49-F238E27FC236}">
                <a16:creationId xmlns:a16="http://schemas.microsoft.com/office/drawing/2014/main" id="{3E6B7495-51DD-11F5-3D10-5BEA801F9C8D}"/>
              </a:ext>
            </a:extLst>
          </p:cNvPr>
          <p:cNvSpPr txBox="1">
            <a:spLocks/>
          </p:cNvSpPr>
          <p:nvPr/>
        </p:nvSpPr>
        <p:spPr>
          <a:xfrm>
            <a:off x="4968889" y="2166522"/>
            <a:ext cx="4179217" cy="4660761"/>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kumimoji="0" lang="en-GB" sz="2000" b="0" i="0" u="none" strike="noStrike" kern="1200" cap="none" spc="0" normalizeH="0" baseline="0" noProof="0" dirty="0">
                <a:ln>
                  <a:noFill/>
                </a:ln>
                <a:solidFill>
                  <a:srgbClr val="1B2127"/>
                </a:solidFill>
                <a:effectLst/>
                <a:uLnTx/>
                <a:uFillTx/>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endParaRPr kumimoji="0" lang="en-GB" sz="2000" b="0" i="0" u="none" strike="noStrike" kern="1200" cap="none" spc="0" normalizeH="0" baseline="0" noProof="0" dirty="0">
              <a:ln>
                <a:noFill/>
              </a:ln>
              <a:solidFill>
                <a:srgbClr val="1B2127"/>
              </a:solidFill>
              <a:effectLst/>
              <a:uLnTx/>
              <a:uFillTx/>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9" name="Content Placeholder 2">
            <a:extLst>
              <a:ext uri="{FF2B5EF4-FFF2-40B4-BE49-F238E27FC236}">
                <a16:creationId xmlns:a16="http://schemas.microsoft.com/office/drawing/2014/main" id="{CA1D2747-8772-463D-89A9-FE30FC701989}"/>
              </a:ext>
            </a:extLst>
          </p:cNvPr>
          <p:cNvSpPr txBox="1">
            <a:spLocks/>
          </p:cNvSpPr>
          <p:nvPr/>
        </p:nvSpPr>
        <p:spPr>
          <a:xfrm>
            <a:off x="4968889" y="1701558"/>
            <a:ext cx="2521553"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339966"/>
                </a:solidFill>
                <a:effectLst/>
                <a:uLnTx/>
                <a:uFillTx/>
                <a:latin typeface="Source Sans Pro" panose="020B0503030403020204" pitchFamily="34" charset="0"/>
                <a:ea typeface="Source Sans Pro" panose="020B0503030403020204" pitchFamily="34" charset="0"/>
                <a:cs typeface="Quire Sans" panose="020B0502040400020003" pitchFamily="34" charset="0"/>
              </a:rPr>
              <a:t>Weaknesses</a:t>
            </a:r>
            <a:endParaRPr kumimoji="0" lang="en-GB" sz="2400" b="0" i="0" u="none" strike="noStrike" kern="1200" cap="none" spc="0" normalizeH="0" baseline="0" noProof="0" dirty="0">
              <a:ln>
                <a:noFill/>
              </a:ln>
              <a:solidFill>
                <a:srgbClr val="553900"/>
              </a:solidFill>
              <a:effectLst/>
              <a:uLnTx/>
              <a:uFillTx/>
              <a:latin typeface="Source Sans Pro" panose="020B0503030403020204" pitchFamily="34" charset="0"/>
              <a:ea typeface="Source Sans Pro" panose="020B0503030403020204" pitchFamily="34" charset="0"/>
              <a:cs typeface="Quire Sans" panose="020B0502040400020003" pitchFamily="34" charset="0"/>
            </a:endParaRPr>
          </a:p>
        </p:txBody>
      </p:sp>
      <p:pic>
        <p:nvPicPr>
          <p:cNvPr id="20" name="Picture 19" descr="A close up of a sign&#10;&#10;Description automatically generated">
            <a:extLst>
              <a:ext uri="{FF2B5EF4-FFF2-40B4-BE49-F238E27FC236}">
                <a16:creationId xmlns:a16="http://schemas.microsoft.com/office/drawing/2014/main" id="{62368C0C-E6BE-1DBF-42C5-1C55C8B2B2BE}"/>
              </a:ext>
            </a:extLst>
          </p:cNvPr>
          <p:cNvPicPr>
            <a:picLocks noChangeAspect="1"/>
          </p:cNvPicPr>
          <p:nvPr/>
        </p:nvPicPr>
        <p:blipFill>
          <a:blip r:embed="rId3"/>
          <a:stretch>
            <a:fillRect/>
          </a:stretch>
        </p:blipFill>
        <p:spPr>
          <a:xfrm>
            <a:off x="6772589" y="6532866"/>
            <a:ext cx="1113955" cy="217357"/>
          </a:xfrm>
          <a:prstGeom prst="rect">
            <a:avLst/>
          </a:prstGeom>
        </p:spPr>
      </p:pic>
    </p:spTree>
    <p:extLst>
      <p:ext uri="{BB962C8B-B14F-4D97-AF65-F5344CB8AC3E}">
        <p14:creationId xmlns:p14="http://schemas.microsoft.com/office/powerpoint/2010/main" val="6642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566CC66-E75D-6946-AFA0-09112BC02670}"/>
              </a:ext>
            </a:extLst>
          </p:cNvPr>
          <p:cNvSpPr txBox="1">
            <a:spLocks/>
          </p:cNvSpPr>
          <p:nvPr/>
        </p:nvSpPr>
        <p:spPr>
          <a:xfrm>
            <a:off x="371331" y="1193638"/>
            <a:ext cx="8253412" cy="4990186"/>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kumimoji="0" lang="en-GB" sz="2000" b="0" i="0" u="none" strike="noStrike" kern="1200" cap="none" spc="0" normalizeH="0" baseline="0" noProof="0" dirty="0">
                <a:ln>
                  <a:noFill/>
                </a:ln>
                <a:solidFill>
                  <a:srgbClr val="1B2127"/>
                </a:solidFill>
                <a:effectLst/>
                <a:uLnTx/>
                <a:uFillTx/>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r>
              <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rPr>
              <a:t>X</a:t>
            </a:r>
          </a:p>
          <a:p>
            <a:pPr>
              <a:defRPr/>
            </a:pPr>
            <a:endParaRPr lang="en-GB" sz="2000" dirty="0">
              <a:solidFill>
                <a:srgbClr val="1B2127"/>
              </a:solidFill>
              <a:latin typeface="Source Sans Pro" panose="020B0503030403020204" pitchFamily="34" charset="0"/>
              <a:ea typeface="Source Sans Pro" panose="020B0503030403020204" pitchFamily="34" charset="0"/>
              <a:cs typeface="Quire Sans" panose="020B0502040400020003" pitchFamily="34" charset="0"/>
            </a:endParaRPr>
          </a:p>
          <a:p>
            <a:pPr>
              <a:defRPr/>
            </a:pPr>
            <a:endParaRPr kumimoji="0" lang="en-GB" sz="2000" b="0" i="0" u="none" strike="noStrike" kern="1200" cap="none" spc="0" normalizeH="0" baseline="0" noProof="0" dirty="0">
              <a:ln>
                <a:noFill/>
              </a:ln>
              <a:solidFill>
                <a:srgbClr val="1B2127"/>
              </a:solidFill>
              <a:effectLst/>
              <a:uLnTx/>
              <a:uFillTx/>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0" name="Text Box 9">
            <a:extLst>
              <a:ext uri="{FF2B5EF4-FFF2-40B4-BE49-F238E27FC236}">
                <a16:creationId xmlns:a16="http://schemas.microsoft.com/office/drawing/2014/main" id="{C9D091AF-E5DF-2140-89EE-1932F016BB3A}"/>
              </a:ext>
            </a:extLst>
          </p:cNvPr>
          <p:cNvSpPr txBox="1">
            <a:spLocks noChangeArrowheads="1"/>
          </p:cNvSpPr>
          <p:nvPr/>
        </p:nvSpPr>
        <p:spPr bwMode="auto">
          <a:xfrm rot="16200000">
            <a:off x="-368702" y="3732390"/>
            <a:ext cx="1295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anose="020B0703020202090204" pitchFamily="34" charset="0"/>
                <a:ea typeface="ＭＳ Ｐゴシック" panose="020B0600070205080204" pitchFamily="34" charset="-128"/>
              </a:defRPr>
            </a:lvl1pPr>
            <a:lvl2pPr marL="742950" indent="-285750" eaLnBrk="0" hangingPunct="0">
              <a:defRPr sz="2400">
                <a:solidFill>
                  <a:schemeClr val="tx1"/>
                </a:solidFill>
                <a:latin typeface="Trebuchet MS" panose="020B0703020202090204" pitchFamily="34" charset="0"/>
                <a:ea typeface="ＭＳ Ｐゴシック" panose="020B0600070205080204" pitchFamily="34" charset="-128"/>
              </a:defRPr>
            </a:lvl2pPr>
            <a:lvl3pPr marL="1143000" indent="-228600" eaLnBrk="0" hangingPunct="0">
              <a:defRPr sz="2400">
                <a:solidFill>
                  <a:schemeClr val="tx1"/>
                </a:solidFill>
                <a:latin typeface="Trebuchet MS" panose="020B0703020202090204" pitchFamily="34" charset="0"/>
                <a:ea typeface="ＭＳ Ｐゴシック" panose="020B0600070205080204" pitchFamily="34" charset="-128"/>
              </a:defRPr>
            </a:lvl3pPr>
            <a:lvl4pPr marL="1600200" indent="-228600" eaLnBrk="0" hangingPunct="0">
              <a:defRPr sz="2400">
                <a:solidFill>
                  <a:schemeClr val="tx1"/>
                </a:solidFill>
                <a:latin typeface="Trebuchet MS" panose="020B0703020202090204" pitchFamily="34" charset="0"/>
                <a:ea typeface="ＭＳ Ｐゴシック" panose="020B0600070205080204" pitchFamily="34" charset="-128"/>
              </a:defRPr>
            </a:lvl4pPr>
            <a:lvl5pPr marL="2057400" indent="-228600" eaLnBrk="0" hangingPunct="0">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altLang="de-DE" sz="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Photos: L. Barreto Dillon</a:t>
            </a:r>
          </a:p>
        </p:txBody>
      </p:sp>
      <p:sp>
        <p:nvSpPr>
          <p:cNvPr id="5" name="Text Placeholder 19">
            <a:extLst>
              <a:ext uri="{FF2B5EF4-FFF2-40B4-BE49-F238E27FC236}">
                <a16:creationId xmlns:a16="http://schemas.microsoft.com/office/drawing/2014/main" id="{C0D19907-611D-603E-48C5-809C333BCFFD}"/>
              </a:ext>
            </a:extLst>
          </p:cNvPr>
          <p:cNvSpPr txBox="1">
            <a:spLocks/>
          </p:cNvSpPr>
          <p:nvPr/>
        </p:nvSpPr>
        <p:spPr>
          <a:xfrm>
            <a:off x="371331" y="291637"/>
            <a:ext cx="8467869" cy="949098"/>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300" normalizeH="0" baseline="0" noProof="0" dirty="0">
                <a:ln>
                  <a:noFill/>
                </a:ln>
                <a:solidFill>
                  <a:srgbClr val="379175"/>
                </a:solidFill>
                <a:effectLst/>
                <a:uLnTx/>
                <a:uFillTx/>
                <a:latin typeface="Source Sans Pro Semibold" panose="020B0503030403020204" pitchFamily="34" charset="0"/>
                <a:ea typeface="Source Sans Pro Semibold" panose="020B0503030403020204" pitchFamily="34" charset="0"/>
                <a:cs typeface="Arial" panose="020B0604020202020204" pitchFamily="34" charset="0"/>
              </a:rPr>
              <a:t>My checklist</a:t>
            </a:r>
          </a:p>
        </p:txBody>
      </p:sp>
      <p:pic>
        <p:nvPicPr>
          <p:cNvPr id="9" name="Picture 8" descr="A close up of a sign&#10;&#10;Description automatically generated">
            <a:extLst>
              <a:ext uri="{FF2B5EF4-FFF2-40B4-BE49-F238E27FC236}">
                <a16:creationId xmlns:a16="http://schemas.microsoft.com/office/drawing/2014/main" id="{EF9CE72D-13A2-C28D-1A4B-F05510D5608B}"/>
              </a:ext>
            </a:extLst>
          </p:cNvPr>
          <p:cNvPicPr>
            <a:picLocks noChangeAspect="1"/>
          </p:cNvPicPr>
          <p:nvPr/>
        </p:nvPicPr>
        <p:blipFill>
          <a:blip r:embed="rId3"/>
          <a:stretch>
            <a:fillRect/>
          </a:stretch>
        </p:blipFill>
        <p:spPr>
          <a:xfrm>
            <a:off x="6772589" y="6532866"/>
            <a:ext cx="1113955" cy="217357"/>
          </a:xfrm>
          <a:prstGeom prst="rect">
            <a:avLst/>
          </a:prstGeom>
        </p:spPr>
      </p:pic>
      <p:sp>
        <p:nvSpPr>
          <p:cNvPr id="2" name="Text Placeholder 33">
            <a:extLst>
              <a:ext uri="{FF2B5EF4-FFF2-40B4-BE49-F238E27FC236}">
                <a16:creationId xmlns:a16="http://schemas.microsoft.com/office/drawing/2014/main" id="{1A7F0AE6-47BE-22C9-4B5D-855977FEDCA8}"/>
              </a:ext>
            </a:extLst>
          </p:cNvPr>
          <p:cNvSpPr txBox="1">
            <a:spLocks/>
          </p:cNvSpPr>
          <p:nvPr/>
        </p:nvSpPr>
        <p:spPr>
          <a:xfrm>
            <a:off x="132100" y="6455808"/>
            <a:ext cx="3042920"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en-CH"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My own SSP checklist</a:t>
            </a:r>
          </a:p>
        </p:txBody>
      </p:sp>
    </p:spTree>
    <p:extLst>
      <p:ext uri="{BB962C8B-B14F-4D97-AF65-F5344CB8AC3E}">
        <p14:creationId xmlns:p14="http://schemas.microsoft.com/office/powerpoint/2010/main" val="238378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lank slid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come and Thank you slides (Beig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Slide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s/Output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solidFill>
              <a:srgbClr val="212121"/>
            </a:solidFill>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st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9983</TotalTime>
  <Words>75</Words>
  <Application>Microsoft Macintosh PowerPoint</Application>
  <PresentationFormat>On-screen Show (4:3)</PresentationFormat>
  <Paragraphs>35</Paragraphs>
  <Slides>3</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vt:i4>
      </vt:variant>
    </vt:vector>
  </HeadingPairs>
  <TitlesOfParts>
    <vt:vector size="15" baseType="lpstr">
      <vt:lpstr>Arial</vt:lpstr>
      <vt:lpstr>Calibri</vt:lpstr>
      <vt:lpstr>Source Sans Pro</vt:lpstr>
      <vt:lpstr>Source Sans Pro Light</vt:lpstr>
      <vt:lpstr>Source Sans Pro Semibold</vt:lpstr>
      <vt:lpstr>Blank slide</vt:lpstr>
      <vt:lpstr>Welcome and Thank you slides (Beige)</vt:lpstr>
      <vt:lpstr>Module Slides</vt:lpstr>
      <vt:lpstr>Modules/Outputs</vt:lpstr>
      <vt:lpstr>Content Slides (Blank)</vt:lpstr>
      <vt:lpstr>Content Beige (Blank)</vt:lpstr>
      <vt:lpstr>Last Content Slides (blank)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Imhof</dc:creator>
  <cp:lastModifiedBy>Leonellha Barreto-Dillon</cp:lastModifiedBy>
  <cp:revision>212</cp:revision>
  <cp:lastPrinted>2022-08-28T10:57:14Z</cp:lastPrinted>
  <dcterms:created xsi:type="dcterms:W3CDTF">2020-03-15T11:08:24Z</dcterms:created>
  <dcterms:modified xsi:type="dcterms:W3CDTF">2025-12-10T18:37:39Z</dcterms:modified>
</cp:coreProperties>
</file>