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5.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6.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7.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 id="2147483703" r:id="rId2"/>
    <p:sldMasterId id="2147483663" r:id="rId3"/>
    <p:sldMasterId id="2147483679" r:id="rId4"/>
    <p:sldMasterId id="2147483688" r:id="rId5"/>
    <p:sldMasterId id="2147483694" r:id="rId6"/>
    <p:sldMasterId id="2147483714" r:id="rId7"/>
    <p:sldMasterId id="2147483724" r:id="rId8"/>
  </p:sldMasterIdLst>
  <p:notesMasterIdLst>
    <p:notesMasterId r:id="rId14"/>
  </p:notesMasterIdLst>
  <p:sldIdLst>
    <p:sldId id="261" r:id="rId9"/>
    <p:sldId id="8354" r:id="rId10"/>
    <p:sldId id="8359" r:id="rId11"/>
    <p:sldId id="8360" r:id="rId12"/>
    <p:sldId id="281"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9175"/>
    <a:srgbClr val="339966"/>
    <a:srgbClr val="000000"/>
    <a:srgbClr val="379175"/>
    <a:srgbClr val="543900"/>
    <a:srgbClr val="E0DCD5"/>
    <a:srgbClr val="C2B195"/>
    <a:srgbClr val="B1C936"/>
    <a:srgbClr val="F4F0EB"/>
    <a:srgbClr val="73B9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2DE63D5-997A-4646-A377-4702673A728D}" styleName="Helle Formatvorlage 2 - Akz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27"/>
    <p:restoredTop sz="75708"/>
  </p:normalViewPr>
  <p:slideViewPr>
    <p:cSldViewPr snapToGrid="0" snapToObjects="1">
      <p:cViewPr varScale="1">
        <p:scale>
          <a:sx n="87" d="100"/>
          <a:sy n="87" d="100"/>
        </p:scale>
        <p:origin x="1160" y="184"/>
      </p:cViewPr>
      <p:guideLst/>
    </p:cSldViewPr>
  </p:slideViewPr>
  <p:notesTextViewPr>
    <p:cViewPr>
      <p:scale>
        <a:sx n="1" d="1"/>
        <a:sy n="1" d="1"/>
      </p:scale>
      <p:origin x="0" y="0"/>
    </p:cViewPr>
  </p:notesTextViewPr>
  <p:sorterViewPr>
    <p:cViewPr>
      <p:scale>
        <a:sx n="137" d="100"/>
        <a:sy n="137"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5" Type="http://schemas.openxmlformats.org/officeDocument/2006/relationships/slideMaster" Target="slideMasters/slideMaster5.xml"/><Relationship Id="rId15" Type="http://schemas.openxmlformats.org/officeDocument/2006/relationships/presProps" Target="presProps.xml"/><Relationship Id="rId10" Type="http://schemas.openxmlformats.org/officeDocument/2006/relationships/slide" Target="slides/slide2.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54EF79-1156-644A-BFB3-2AA0C5A32D42}" type="datetimeFigureOut">
              <a:rPr lang="en-GB" smtClean="0"/>
              <a:t>12/02/2025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1F4A63-D1DA-7E41-BCE7-F809F4EFE725}" type="slidenum">
              <a:rPr lang="en-GB" smtClean="0"/>
              <a:t>‹#›</a:t>
            </a:fld>
            <a:endParaRPr lang="en-GB"/>
          </a:p>
        </p:txBody>
      </p:sp>
    </p:spTree>
    <p:extLst>
      <p:ext uri="{BB962C8B-B14F-4D97-AF65-F5344CB8AC3E}">
        <p14:creationId xmlns:p14="http://schemas.microsoft.com/office/powerpoint/2010/main" val="259942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79507-C64A-C23D-5702-B98A4AFB99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6A11AC-7A1C-8AD1-5B94-25E572FF9C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4CFE0F-B75F-482F-FC64-02C12C8FBD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FE4560-1824-6122-76E3-82CCC2253B21}"/>
              </a:ext>
            </a:extLst>
          </p:cNvPr>
          <p:cNvSpPr>
            <a:spLocks noGrp="1"/>
          </p:cNvSpPr>
          <p:nvPr>
            <p:ph type="sldNum" sz="quarter" idx="5"/>
          </p:nvPr>
        </p:nvSpPr>
        <p:spPr/>
        <p:txBody>
          <a:bodyPr/>
          <a:lstStyle/>
          <a:p>
            <a:fld id="{9FAAF1E9-D4FF-4444-8C0A-34522B8B3AE1}" type="slidenum">
              <a:rPr lang="en-US" smtClean="0"/>
              <a:t>2</a:t>
            </a:fld>
            <a:endParaRPr lang="en-US"/>
          </a:p>
        </p:txBody>
      </p:sp>
    </p:spTree>
    <p:extLst>
      <p:ext uri="{BB962C8B-B14F-4D97-AF65-F5344CB8AC3E}">
        <p14:creationId xmlns:p14="http://schemas.microsoft.com/office/powerpoint/2010/main" val="376567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4482E-1813-71A8-3F41-669896E128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922C16-3E5B-BDD3-96E9-821B6F6289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196590-597B-19DA-3B1A-02670343F5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9D72EC-0A5B-E6DC-73AC-EE95F8301DC6}"/>
              </a:ext>
            </a:extLst>
          </p:cNvPr>
          <p:cNvSpPr>
            <a:spLocks noGrp="1"/>
          </p:cNvSpPr>
          <p:nvPr>
            <p:ph type="sldNum" sz="quarter" idx="5"/>
          </p:nvPr>
        </p:nvSpPr>
        <p:spPr/>
        <p:txBody>
          <a:bodyPr/>
          <a:lstStyle/>
          <a:p>
            <a:fld id="{9FAAF1E9-D4FF-4444-8C0A-34522B8B3AE1}" type="slidenum">
              <a:rPr lang="en-US" smtClean="0"/>
              <a:t>3</a:t>
            </a:fld>
            <a:endParaRPr lang="en-US"/>
          </a:p>
        </p:txBody>
      </p:sp>
    </p:spTree>
    <p:extLst>
      <p:ext uri="{BB962C8B-B14F-4D97-AF65-F5344CB8AC3E}">
        <p14:creationId xmlns:p14="http://schemas.microsoft.com/office/powerpoint/2010/main" val="2507401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0C132-0FE6-2423-F33D-B331F6F062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B8F1D1-37EF-9803-BFA1-44B9AA4D72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34FF91-A92F-7998-66DA-92C9B8785F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9EB6AA-50ED-C7E2-0DDD-7898A1E1E134}"/>
              </a:ext>
            </a:extLst>
          </p:cNvPr>
          <p:cNvSpPr>
            <a:spLocks noGrp="1"/>
          </p:cNvSpPr>
          <p:nvPr>
            <p:ph type="sldNum" sz="quarter" idx="5"/>
          </p:nvPr>
        </p:nvSpPr>
        <p:spPr/>
        <p:txBody>
          <a:bodyPr/>
          <a:lstStyle/>
          <a:p>
            <a:fld id="{9FAAF1E9-D4FF-4444-8C0A-34522B8B3AE1}" type="slidenum">
              <a:rPr lang="en-US" smtClean="0"/>
              <a:t>4</a:t>
            </a:fld>
            <a:endParaRPr lang="en-US"/>
          </a:p>
        </p:txBody>
      </p:sp>
    </p:spTree>
    <p:extLst>
      <p:ext uri="{BB962C8B-B14F-4D97-AF65-F5344CB8AC3E}">
        <p14:creationId xmlns:p14="http://schemas.microsoft.com/office/powerpoint/2010/main" val="675457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9095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elcome">
    <p:spTree>
      <p:nvGrpSpPr>
        <p:cNvPr id="1" name=""/>
        <p:cNvGrpSpPr/>
        <p:nvPr/>
      </p:nvGrpSpPr>
      <p:grpSpPr>
        <a:xfrm>
          <a:off x="0" y="0"/>
          <a:ext cx="0" cy="0"/>
          <a:chOff x="0" y="0"/>
          <a:chExt cx="0" cy="0"/>
        </a:xfrm>
      </p:grpSpPr>
    </p:spTree>
    <p:extLst>
      <p:ext uri="{BB962C8B-B14F-4D97-AF65-F5344CB8AC3E}">
        <p14:creationId xmlns:p14="http://schemas.microsoft.com/office/powerpoint/2010/main" val="84040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6144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odule 1">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7FAEF3A2-0FDE-1145-8F06-81C470C3F5CA}"/>
              </a:ext>
            </a:extLst>
          </p:cNvPr>
          <p:cNvSpPr txBox="1"/>
          <p:nvPr userDrawn="1"/>
        </p:nvSpPr>
        <p:spPr>
          <a:xfrm>
            <a:off x="2498651" y="2542676"/>
            <a:ext cx="4146698" cy="830997"/>
          </a:xfrm>
          <a:prstGeom prst="rect">
            <a:avLst/>
          </a:prstGeom>
          <a:noFill/>
        </p:spPr>
        <p:txBody>
          <a:bodyPr wrap="square" rtlCol="0">
            <a:spAutoFit/>
          </a:bodyPr>
          <a:lstStyle/>
          <a:p>
            <a:r>
              <a:rPr lang="en-GB" sz="4800" b="1" spc="300" dirty="0">
                <a:solidFill>
                  <a:srgbClr val="543900"/>
                </a:solidFill>
                <a:latin typeface="Source Sans Pro Light" panose="020B0403030403020204" pitchFamily="34" charset="0"/>
                <a:ea typeface="Source Sans Pro Light" panose="020B0403030403020204" pitchFamily="34" charset="0"/>
                <a:cs typeface="Arial" panose="020B0604020202020204" pitchFamily="34" charset="0"/>
              </a:rPr>
              <a:t>MODULE 1</a:t>
            </a:r>
          </a:p>
        </p:txBody>
      </p:sp>
      <p:pic>
        <p:nvPicPr>
          <p:cNvPr id="17" name="Picture 2" descr="C:\Users\Darryl\Documents\Darryl's Docs\Work\WHO\WHO SSP 2015 -\SSP Trng Pckg\PPs\Graphics\SSP Icons PNGs\Module 1-icon trnspnt.png">
            <a:extLst>
              <a:ext uri="{FF2B5EF4-FFF2-40B4-BE49-F238E27FC236}">
                <a16:creationId xmlns:a16="http://schemas.microsoft.com/office/drawing/2014/main" id="{5CC44E76-3C74-3641-BDD7-C3FE3222665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50257" y="1242082"/>
            <a:ext cx="1142123" cy="1229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 name="Text Placeholder 19">
            <a:extLst>
              <a:ext uri="{FF2B5EF4-FFF2-40B4-BE49-F238E27FC236}">
                <a16:creationId xmlns:a16="http://schemas.microsoft.com/office/drawing/2014/main" id="{7A246C21-336C-7B49-938F-46381323CEB8}"/>
              </a:ext>
            </a:extLst>
          </p:cNvPr>
          <p:cNvSpPr>
            <a:spLocks noGrp="1"/>
          </p:cNvSpPr>
          <p:nvPr>
            <p:ph type="body" sz="quarter" idx="13" hasCustomPrompt="1"/>
          </p:nvPr>
        </p:nvSpPr>
        <p:spPr>
          <a:xfrm>
            <a:off x="2527107" y="3205826"/>
            <a:ext cx="3517900" cy="1227138"/>
          </a:xfrm>
          <a:prstGeom prst="rect">
            <a:avLst/>
          </a:prstGeom>
        </p:spPr>
        <p:txBody>
          <a:bodyPr/>
          <a:lstStyle>
            <a:lvl1pPr marL="0" indent="0">
              <a:buNone/>
              <a:defRPr sz="3200" b="0" i="0">
                <a:solidFill>
                  <a:srgbClr val="C2B195"/>
                </a:solidFill>
                <a:latin typeface="Source Sans Pro Light" panose="020B0403030403020204" pitchFamily="34" charset="0"/>
                <a:ea typeface="Source Sans Pro Light" panose="020B0403030403020204" pitchFamily="34" charset="0"/>
              </a:defRPr>
            </a:lvl1pPr>
          </a:lstStyle>
          <a:p>
            <a:pPr lvl="0"/>
            <a:r>
              <a:rPr lang="en-GB" dirty="0"/>
              <a:t>Insert Subtitle here</a:t>
            </a:r>
            <a:endParaRPr lang="en-CH" dirty="0"/>
          </a:p>
        </p:txBody>
      </p:sp>
    </p:spTree>
    <p:extLst>
      <p:ext uri="{BB962C8B-B14F-4D97-AF65-F5344CB8AC3E}">
        <p14:creationId xmlns:p14="http://schemas.microsoft.com/office/powerpoint/2010/main" val="3673261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odule 2">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74E457A-30EB-3A4A-A80A-8238C1C2FF6E}"/>
              </a:ext>
            </a:extLst>
          </p:cNvPr>
          <p:cNvSpPr txBox="1"/>
          <p:nvPr userDrawn="1"/>
        </p:nvSpPr>
        <p:spPr>
          <a:xfrm>
            <a:off x="2498651" y="2542676"/>
            <a:ext cx="4146698" cy="830997"/>
          </a:xfrm>
          <a:prstGeom prst="rect">
            <a:avLst/>
          </a:prstGeom>
          <a:noFill/>
        </p:spPr>
        <p:txBody>
          <a:bodyPr wrap="square" rtlCol="0">
            <a:spAutoFit/>
          </a:bodyPr>
          <a:lstStyle/>
          <a:p>
            <a:r>
              <a:rPr lang="en-GB" sz="4800" b="1" spc="300" dirty="0">
                <a:solidFill>
                  <a:srgbClr val="543900"/>
                </a:solidFill>
                <a:latin typeface="Source Sans Pro Light" panose="020B0403030403020204" pitchFamily="34" charset="0"/>
                <a:ea typeface="Source Sans Pro Light" panose="020B0403030403020204" pitchFamily="34" charset="0"/>
                <a:cs typeface="Arial" panose="020B0604020202020204" pitchFamily="34" charset="0"/>
              </a:rPr>
              <a:t>MODULE 2</a:t>
            </a:r>
          </a:p>
        </p:txBody>
      </p:sp>
      <p:pic>
        <p:nvPicPr>
          <p:cNvPr id="8" name="Picture 2" descr="C:\Users\Darryl\Documents\Darryl's Docs\Work\WHO\WHO SSP 2015 -\SSP Trng Pckg\PPs\Graphics\SSP Icons PNGs\Module 2 Icon Transp.png">
            <a:extLst>
              <a:ext uri="{FF2B5EF4-FFF2-40B4-BE49-F238E27FC236}">
                <a16:creationId xmlns:a16="http://schemas.microsoft.com/office/drawing/2014/main" id="{BCF7A4B3-7625-244C-90D4-8960AFFA2F0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418983" y="1388942"/>
            <a:ext cx="1265296" cy="11998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AF882C4A-89F7-CA48-A297-A85DBFF3DCAB}"/>
              </a:ext>
            </a:extLst>
          </p:cNvPr>
          <p:cNvSpPr txBox="1"/>
          <p:nvPr userDrawn="1"/>
        </p:nvSpPr>
        <p:spPr>
          <a:xfrm>
            <a:off x="114724" y="6496216"/>
            <a:ext cx="1013419" cy="276999"/>
          </a:xfrm>
          <a:prstGeom prst="rect">
            <a:avLst/>
          </a:prstGeom>
          <a:noFill/>
        </p:spPr>
        <p:txBody>
          <a:bodyPr wrap="none" rtlCol="0">
            <a:spAutoFit/>
          </a:bodyPr>
          <a:lstStyle>
            <a:defPPr>
              <a:defRPr lang="en-US"/>
            </a:defPPr>
            <a:lvl1pPr>
              <a:defRPr sz="1400">
                <a:solidFill>
                  <a:schemeClr val="bg1"/>
                </a:solidFill>
                <a:latin typeface="Source Sans Pro" panose="020B0503030403020204" pitchFamily="34" charset="0"/>
                <a:ea typeface="Source Sans Pro" panose="020B0503030403020204" pitchFamily="34" charset="0"/>
                <a:cs typeface="Arial" panose="020B0604020202020204" pitchFamily="34" charset="0"/>
              </a:defRPr>
            </a:lvl1pPr>
          </a:lstStyle>
          <a:p>
            <a:pPr lvl="0"/>
            <a:r>
              <a:rPr lang="en-GB" dirty="0"/>
              <a:t>MODULE 2:</a:t>
            </a:r>
          </a:p>
        </p:txBody>
      </p:sp>
      <p:sp>
        <p:nvSpPr>
          <p:cNvPr id="10" name="Text Placeholder 33">
            <a:extLst>
              <a:ext uri="{FF2B5EF4-FFF2-40B4-BE49-F238E27FC236}">
                <a16:creationId xmlns:a16="http://schemas.microsoft.com/office/drawing/2014/main" id="{E4BBF251-5DE9-AA4D-AD0E-A05A55F968B3}"/>
              </a:ext>
            </a:extLst>
          </p:cNvPr>
          <p:cNvSpPr>
            <a:spLocks noGrp="1"/>
          </p:cNvSpPr>
          <p:nvPr>
            <p:ph type="body" sz="quarter" idx="12" hasCustomPrompt="1"/>
          </p:nvPr>
        </p:nvSpPr>
        <p:spPr>
          <a:xfrm>
            <a:off x="1024540" y="6448977"/>
            <a:ext cx="5295900" cy="371475"/>
          </a:xfrm>
          <a:prstGeom prst="rect">
            <a:avLst/>
          </a:prstGeom>
        </p:spPr>
        <p:txBody>
          <a:bodyPr anchor="ctr"/>
          <a:lstStyle>
            <a:lvl1pPr marL="0" indent="0">
              <a:buNone/>
              <a:defRPr sz="1400" b="0" i="0">
                <a:solidFill>
                  <a:schemeClr val="bg1"/>
                </a:solidFill>
                <a:latin typeface="Source Sans Pro Light" panose="020B0403030403020204" pitchFamily="34" charset="0"/>
                <a:ea typeface="Source Sans Pro Light" panose="020B0403030403020204" pitchFamily="34" charset="0"/>
              </a:defRPr>
            </a:lvl1pPr>
          </a:lstStyle>
          <a:p>
            <a:pPr lvl="0"/>
            <a:r>
              <a:rPr lang="en-GB" dirty="0"/>
              <a:t>Insert sub-title here.</a:t>
            </a:r>
            <a:endParaRPr lang="en-CH" dirty="0"/>
          </a:p>
        </p:txBody>
      </p:sp>
      <p:sp>
        <p:nvSpPr>
          <p:cNvPr id="11" name="Text Placeholder 19">
            <a:extLst>
              <a:ext uri="{FF2B5EF4-FFF2-40B4-BE49-F238E27FC236}">
                <a16:creationId xmlns:a16="http://schemas.microsoft.com/office/drawing/2014/main" id="{D5B1BB6E-74F0-7A46-9199-27916EB5D777}"/>
              </a:ext>
            </a:extLst>
          </p:cNvPr>
          <p:cNvSpPr>
            <a:spLocks noGrp="1"/>
          </p:cNvSpPr>
          <p:nvPr>
            <p:ph type="body" sz="quarter" idx="13" hasCustomPrompt="1"/>
          </p:nvPr>
        </p:nvSpPr>
        <p:spPr>
          <a:xfrm>
            <a:off x="2527107" y="3205826"/>
            <a:ext cx="3517900" cy="1227138"/>
          </a:xfrm>
          <a:prstGeom prst="rect">
            <a:avLst/>
          </a:prstGeom>
        </p:spPr>
        <p:txBody>
          <a:bodyPr/>
          <a:lstStyle>
            <a:lvl1pPr marL="0" indent="0">
              <a:buNone/>
              <a:defRPr sz="3200" b="0" i="0">
                <a:solidFill>
                  <a:srgbClr val="C2B195"/>
                </a:solidFill>
                <a:latin typeface="Source Sans Pro Light" panose="020B0403030403020204" pitchFamily="34" charset="0"/>
                <a:ea typeface="Source Sans Pro Light" panose="020B0403030403020204" pitchFamily="34" charset="0"/>
              </a:defRPr>
            </a:lvl1pPr>
          </a:lstStyle>
          <a:p>
            <a:pPr lvl="0"/>
            <a:r>
              <a:rPr lang="en-GB" dirty="0"/>
              <a:t>Insert Subtitle here</a:t>
            </a:r>
            <a:endParaRPr lang="en-CH" dirty="0"/>
          </a:p>
        </p:txBody>
      </p:sp>
    </p:spTree>
    <p:extLst>
      <p:ext uri="{BB962C8B-B14F-4D97-AF65-F5344CB8AC3E}">
        <p14:creationId xmlns:p14="http://schemas.microsoft.com/office/powerpoint/2010/main" val="3162367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odule 3">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1E005F4-5EA6-4B43-96FF-4DB49C29AB55}"/>
              </a:ext>
            </a:extLst>
          </p:cNvPr>
          <p:cNvSpPr txBox="1"/>
          <p:nvPr userDrawn="1"/>
        </p:nvSpPr>
        <p:spPr>
          <a:xfrm>
            <a:off x="2498651" y="2542676"/>
            <a:ext cx="4146698" cy="830997"/>
          </a:xfrm>
          <a:prstGeom prst="rect">
            <a:avLst/>
          </a:prstGeom>
          <a:noFill/>
        </p:spPr>
        <p:txBody>
          <a:bodyPr wrap="square" rtlCol="0">
            <a:spAutoFit/>
          </a:bodyPr>
          <a:lstStyle/>
          <a:p>
            <a:r>
              <a:rPr lang="en-GB" sz="4800" b="1" spc="300" dirty="0">
                <a:solidFill>
                  <a:srgbClr val="543900"/>
                </a:solidFill>
                <a:latin typeface="Source Sans Pro Light" panose="020B0403030403020204" pitchFamily="34" charset="0"/>
                <a:ea typeface="Source Sans Pro Light" panose="020B0403030403020204" pitchFamily="34" charset="0"/>
                <a:cs typeface="Arial" panose="020B0604020202020204" pitchFamily="34" charset="0"/>
              </a:rPr>
              <a:t>MODULE 3</a:t>
            </a:r>
          </a:p>
        </p:txBody>
      </p:sp>
      <p:pic>
        <p:nvPicPr>
          <p:cNvPr id="8" name="Picture 1" descr="C:\Users\Darryl\Documents\Darryl's Docs\Work\WHO\WHO SSP 2015 -\SSP Trng Pckg\SSP icons\14118_SSP Manual-Module 3-ICON transparent.tif">
            <a:extLst>
              <a:ext uri="{FF2B5EF4-FFF2-40B4-BE49-F238E27FC236}">
                <a16:creationId xmlns:a16="http://schemas.microsoft.com/office/drawing/2014/main" id="{9E95E759-5B1F-7640-945D-95205D5A1AD4}"/>
              </a:ext>
            </a:extLst>
          </p:cNvPr>
          <p:cNvPicPr>
            <a:picLocks noChangeAspect="1" noChangeArrowheads="1"/>
          </p:cNvPicPr>
          <p:nvPr userDrawn="1"/>
        </p:nvPicPr>
        <p:blipFill>
          <a:blip r:embed="rId2">
            <a:clrChange>
              <a:clrFrom>
                <a:srgbClr val="FFFFFF"/>
              </a:clrFrom>
              <a:clrTo>
                <a:srgbClr val="FFFFFF">
                  <a:alpha val="0"/>
                </a:srgbClr>
              </a:clrTo>
            </a:clrChange>
          </a:blip>
          <a:srcRect/>
          <a:stretch>
            <a:fillRect/>
          </a:stretch>
        </p:blipFill>
        <p:spPr bwMode="auto">
          <a:xfrm>
            <a:off x="2447045" y="1280801"/>
            <a:ext cx="1169005" cy="1261875"/>
          </a:xfrm>
          <a:prstGeom prst="rect">
            <a:avLst/>
          </a:prstGeom>
          <a:noFill/>
          <a:ln w="9525">
            <a:noFill/>
            <a:miter lim="800000"/>
            <a:headEnd/>
            <a:tailEnd/>
          </a:ln>
        </p:spPr>
      </p:pic>
      <p:sp>
        <p:nvSpPr>
          <p:cNvPr id="9" name="TextBox 8">
            <a:extLst>
              <a:ext uri="{FF2B5EF4-FFF2-40B4-BE49-F238E27FC236}">
                <a16:creationId xmlns:a16="http://schemas.microsoft.com/office/drawing/2014/main" id="{9F8B0874-00CE-4548-BAD1-9C75B3074CBB}"/>
              </a:ext>
            </a:extLst>
          </p:cNvPr>
          <p:cNvSpPr txBox="1"/>
          <p:nvPr userDrawn="1"/>
        </p:nvSpPr>
        <p:spPr>
          <a:xfrm>
            <a:off x="114724" y="6496216"/>
            <a:ext cx="1013419" cy="276999"/>
          </a:xfrm>
          <a:prstGeom prst="rect">
            <a:avLst/>
          </a:prstGeom>
          <a:noFill/>
        </p:spPr>
        <p:txBody>
          <a:bodyPr wrap="none" rtlCol="0">
            <a:spAutoFit/>
          </a:bodyPr>
          <a:lstStyle>
            <a:defPPr>
              <a:defRPr lang="en-US"/>
            </a:defPPr>
            <a:lvl1pPr>
              <a:defRPr sz="1400">
                <a:solidFill>
                  <a:schemeClr val="bg1"/>
                </a:solidFill>
                <a:latin typeface="Source Sans Pro" panose="020B0503030403020204" pitchFamily="34" charset="0"/>
                <a:ea typeface="Source Sans Pro" panose="020B0503030403020204" pitchFamily="34" charset="0"/>
                <a:cs typeface="Arial" panose="020B0604020202020204" pitchFamily="34" charset="0"/>
              </a:defRPr>
            </a:lvl1pPr>
          </a:lstStyle>
          <a:p>
            <a:pPr lvl="0"/>
            <a:r>
              <a:rPr lang="en-GB" dirty="0"/>
              <a:t>MODULE 3:</a:t>
            </a:r>
          </a:p>
        </p:txBody>
      </p:sp>
      <p:sp>
        <p:nvSpPr>
          <p:cNvPr id="10" name="Text Placeholder 33">
            <a:extLst>
              <a:ext uri="{FF2B5EF4-FFF2-40B4-BE49-F238E27FC236}">
                <a16:creationId xmlns:a16="http://schemas.microsoft.com/office/drawing/2014/main" id="{25D96256-81A1-1C4F-B487-3E2DA1312FDB}"/>
              </a:ext>
            </a:extLst>
          </p:cNvPr>
          <p:cNvSpPr>
            <a:spLocks noGrp="1"/>
          </p:cNvSpPr>
          <p:nvPr>
            <p:ph type="body" sz="quarter" idx="12" hasCustomPrompt="1"/>
          </p:nvPr>
        </p:nvSpPr>
        <p:spPr>
          <a:xfrm>
            <a:off x="1024540" y="6448977"/>
            <a:ext cx="5295900" cy="371475"/>
          </a:xfrm>
          <a:prstGeom prst="rect">
            <a:avLst/>
          </a:prstGeom>
        </p:spPr>
        <p:txBody>
          <a:bodyPr anchor="ctr"/>
          <a:lstStyle>
            <a:lvl1pPr marL="0" indent="0">
              <a:buNone/>
              <a:defRPr sz="1400" b="0" i="0">
                <a:solidFill>
                  <a:schemeClr val="bg1"/>
                </a:solidFill>
                <a:latin typeface="Source Sans Pro Light" panose="020B0403030403020204" pitchFamily="34" charset="0"/>
                <a:ea typeface="Source Sans Pro Light" panose="020B0403030403020204" pitchFamily="34" charset="0"/>
              </a:defRPr>
            </a:lvl1pPr>
          </a:lstStyle>
          <a:p>
            <a:pPr lvl="0"/>
            <a:r>
              <a:rPr lang="en-GB" dirty="0"/>
              <a:t>Insert sub-title here.</a:t>
            </a:r>
            <a:endParaRPr lang="en-CH" dirty="0"/>
          </a:p>
        </p:txBody>
      </p:sp>
      <p:sp>
        <p:nvSpPr>
          <p:cNvPr id="11" name="Text Placeholder 19">
            <a:extLst>
              <a:ext uri="{FF2B5EF4-FFF2-40B4-BE49-F238E27FC236}">
                <a16:creationId xmlns:a16="http://schemas.microsoft.com/office/drawing/2014/main" id="{E8FD6E68-A427-3B40-A7C7-B89E197FF6EF}"/>
              </a:ext>
            </a:extLst>
          </p:cNvPr>
          <p:cNvSpPr>
            <a:spLocks noGrp="1"/>
          </p:cNvSpPr>
          <p:nvPr>
            <p:ph type="body" sz="quarter" idx="13" hasCustomPrompt="1"/>
          </p:nvPr>
        </p:nvSpPr>
        <p:spPr>
          <a:xfrm>
            <a:off x="2527107" y="3205826"/>
            <a:ext cx="3517900" cy="1227138"/>
          </a:xfrm>
          <a:prstGeom prst="rect">
            <a:avLst/>
          </a:prstGeom>
        </p:spPr>
        <p:txBody>
          <a:bodyPr/>
          <a:lstStyle>
            <a:lvl1pPr marL="0" indent="0">
              <a:buNone/>
              <a:defRPr sz="3200" b="0" i="0">
                <a:solidFill>
                  <a:srgbClr val="C2B195"/>
                </a:solidFill>
                <a:latin typeface="Source Sans Pro Light" panose="020B0403030403020204" pitchFamily="34" charset="0"/>
                <a:ea typeface="Source Sans Pro Light" panose="020B0403030403020204" pitchFamily="34" charset="0"/>
              </a:defRPr>
            </a:lvl1pPr>
          </a:lstStyle>
          <a:p>
            <a:pPr lvl="0"/>
            <a:r>
              <a:rPr lang="en-GB" dirty="0"/>
              <a:t>Insert Subtitle here</a:t>
            </a:r>
            <a:endParaRPr lang="en-CH" dirty="0"/>
          </a:p>
        </p:txBody>
      </p:sp>
    </p:spTree>
    <p:extLst>
      <p:ext uri="{BB962C8B-B14F-4D97-AF65-F5344CB8AC3E}">
        <p14:creationId xmlns:p14="http://schemas.microsoft.com/office/powerpoint/2010/main" val="4018961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odule 4">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62CEB50-E8E4-664C-ABC9-9AA7ABFD3EFE}"/>
              </a:ext>
            </a:extLst>
          </p:cNvPr>
          <p:cNvSpPr txBox="1"/>
          <p:nvPr userDrawn="1"/>
        </p:nvSpPr>
        <p:spPr>
          <a:xfrm>
            <a:off x="2498651" y="2542676"/>
            <a:ext cx="4146698" cy="830997"/>
          </a:xfrm>
          <a:prstGeom prst="rect">
            <a:avLst/>
          </a:prstGeom>
          <a:noFill/>
        </p:spPr>
        <p:txBody>
          <a:bodyPr wrap="square" rtlCol="0">
            <a:spAutoFit/>
          </a:bodyPr>
          <a:lstStyle/>
          <a:p>
            <a:r>
              <a:rPr lang="en-GB" sz="4800" b="1" spc="300" dirty="0">
                <a:solidFill>
                  <a:srgbClr val="543900"/>
                </a:solidFill>
                <a:latin typeface="Source Sans Pro Light" panose="020B0403030403020204" pitchFamily="34" charset="0"/>
                <a:ea typeface="Source Sans Pro Light" panose="020B0403030403020204" pitchFamily="34" charset="0"/>
                <a:cs typeface="Arial" panose="020B0604020202020204" pitchFamily="34" charset="0"/>
              </a:rPr>
              <a:t>MODULE 4</a:t>
            </a:r>
          </a:p>
        </p:txBody>
      </p:sp>
      <p:pic>
        <p:nvPicPr>
          <p:cNvPr id="9" name="Picture 2" descr="C:\Users\Darryl\Documents\Darryl's Docs\Work\WHO\WHO SSP 2015 -\SSP Trng Pckg\SSP icons\14118_SSP Manual-Module 4-Icon.jpg">
            <a:extLst>
              <a:ext uri="{FF2B5EF4-FFF2-40B4-BE49-F238E27FC236}">
                <a16:creationId xmlns:a16="http://schemas.microsoft.com/office/drawing/2014/main" id="{F29350B6-4A73-C842-8642-58D5867D93CD}"/>
              </a:ext>
            </a:extLst>
          </p:cNvPr>
          <p:cNvPicPr>
            <a:picLocks noChangeAspect="1" noChangeArrowheads="1"/>
          </p:cNvPicPr>
          <p:nvPr userDrawn="1"/>
        </p:nvPicPr>
        <p:blipFill>
          <a:blip r:embed="rId2">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2467116" y="1470668"/>
            <a:ext cx="1462797" cy="10487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TextBox 9">
            <a:extLst>
              <a:ext uri="{FF2B5EF4-FFF2-40B4-BE49-F238E27FC236}">
                <a16:creationId xmlns:a16="http://schemas.microsoft.com/office/drawing/2014/main" id="{630E1BD7-5C20-3147-8DDF-3E0A4FFE5274}"/>
              </a:ext>
            </a:extLst>
          </p:cNvPr>
          <p:cNvSpPr txBox="1"/>
          <p:nvPr userDrawn="1"/>
        </p:nvSpPr>
        <p:spPr>
          <a:xfrm>
            <a:off x="114724" y="6496216"/>
            <a:ext cx="1013419" cy="276999"/>
          </a:xfrm>
          <a:prstGeom prst="rect">
            <a:avLst/>
          </a:prstGeom>
          <a:noFill/>
        </p:spPr>
        <p:txBody>
          <a:bodyPr wrap="none" rtlCol="0">
            <a:spAutoFit/>
          </a:bodyPr>
          <a:lstStyle>
            <a:defPPr>
              <a:defRPr lang="en-US"/>
            </a:defPPr>
            <a:lvl1pPr>
              <a:defRPr sz="1400">
                <a:solidFill>
                  <a:schemeClr val="bg1"/>
                </a:solidFill>
                <a:latin typeface="Source Sans Pro" panose="020B0503030403020204" pitchFamily="34" charset="0"/>
                <a:ea typeface="Source Sans Pro" panose="020B0503030403020204" pitchFamily="34" charset="0"/>
                <a:cs typeface="Arial" panose="020B0604020202020204" pitchFamily="34" charset="0"/>
              </a:defRPr>
            </a:lvl1pPr>
          </a:lstStyle>
          <a:p>
            <a:pPr lvl="0"/>
            <a:r>
              <a:rPr lang="en-GB" dirty="0"/>
              <a:t>MODULE 4:</a:t>
            </a:r>
          </a:p>
        </p:txBody>
      </p:sp>
      <p:sp>
        <p:nvSpPr>
          <p:cNvPr id="11" name="Text Placeholder 33">
            <a:extLst>
              <a:ext uri="{FF2B5EF4-FFF2-40B4-BE49-F238E27FC236}">
                <a16:creationId xmlns:a16="http://schemas.microsoft.com/office/drawing/2014/main" id="{EB270731-95BE-FE40-8198-7F1394CE7C7F}"/>
              </a:ext>
            </a:extLst>
          </p:cNvPr>
          <p:cNvSpPr>
            <a:spLocks noGrp="1"/>
          </p:cNvSpPr>
          <p:nvPr>
            <p:ph type="body" sz="quarter" idx="12" hasCustomPrompt="1"/>
          </p:nvPr>
        </p:nvSpPr>
        <p:spPr>
          <a:xfrm>
            <a:off x="1024540" y="6448977"/>
            <a:ext cx="5295900" cy="371475"/>
          </a:xfrm>
          <a:prstGeom prst="rect">
            <a:avLst/>
          </a:prstGeom>
        </p:spPr>
        <p:txBody>
          <a:bodyPr anchor="ctr"/>
          <a:lstStyle>
            <a:lvl1pPr marL="0" indent="0">
              <a:buNone/>
              <a:defRPr sz="1400" b="0" i="0">
                <a:solidFill>
                  <a:schemeClr val="bg1"/>
                </a:solidFill>
                <a:latin typeface="Source Sans Pro Light" panose="020B0403030403020204" pitchFamily="34" charset="0"/>
                <a:ea typeface="Source Sans Pro Light" panose="020B0403030403020204" pitchFamily="34" charset="0"/>
              </a:defRPr>
            </a:lvl1pPr>
          </a:lstStyle>
          <a:p>
            <a:pPr lvl="0"/>
            <a:r>
              <a:rPr lang="en-GB" dirty="0"/>
              <a:t>Insert sub-title here.</a:t>
            </a:r>
            <a:endParaRPr lang="en-CH" dirty="0"/>
          </a:p>
        </p:txBody>
      </p:sp>
      <p:sp>
        <p:nvSpPr>
          <p:cNvPr id="12" name="Text Placeholder 19">
            <a:extLst>
              <a:ext uri="{FF2B5EF4-FFF2-40B4-BE49-F238E27FC236}">
                <a16:creationId xmlns:a16="http://schemas.microsoft.com/office/drawing/2014/main" id="{2D8C60BA-B809-CD4C-AA88-2556C6DF2B0E}"/>
              </a:ext>
            </a:extLst>
          </p:cNvPr>
          <p:cNvSpPr>
            <a:spLocks noGrp="1"/>
          </p:cNvSpPr>
          <p:nvPr>
            <p:ph type="body" sz="quarter" idx="13" hasCustomPrompt="1"/>
          </p:nvPr>
        </p:nvSpPr>
        <p:spPr>
          <a:xfrm>
            <a:off x="2527107" y="3205826"/>
            <a:ext cx="3517900" cy="1227138"/>
          </a:xfrm>
          <a:prstGeom prst="rect">
            <a:avLst/>
          </a:prstGeom>
        </p:spPr>
        <p:txBody>
          <a:bodyPr/>
          <a:lstStyle>
            <a:lvl1pPr marL="0" indent="0">
              <a:buNone/>
              <a:defRPr sz="3200" b="0" i="0">
                <a:solidFill>
                  <a:srgbClr val="C2B195"/>
                </a:solidFill>
                <a:latin typeface="Source Sans Pro Light" panose="020B0403030403020204" pitchFamily="34" charset="0"/>
                <a:ea typeface="Source Sans Pro Light" panose="020B0403030403020204" pitchFamily="34" charset="0"/>
              </a:defRPr>
            </a:lvl1pPr>
          </a:lstStyle>
          <a:p>
            <a:pPr lvl="0"/>
            <a:r>
              <a:rPr lang="en-GB" dirty="0"/>
              <a:t>Insert Subtitle here</a:t>
            </a:r>
            <a:endParaRPr lang="en-CH" dirty="0"/>
          </a:p>
        </p:txBody>
      </p:sp>
    </p:spTree>
    <p:extLst>
      <p:ext uri="{BB962C8B-B14F-4D97-AF65-F5344CB8AC3E}">
        <p14:creationId xmlns:p14="http://schemas.microsoft.com/office/powerpoint/2010/main" val="2590815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odule 5">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4C57E04-BA3B-9B48-8DCB-6BD4F3D8A641}"/>
              </a:ext>
            </a:extLst>
          </p:cNvPr>
          <p:cNvSpPr txBox="1"/>
          <p:nvPr userDrawn="1"/>
        </p:nvSpPr>
        <p:spPr>
          <a:xfrm>
            <a:off x="2498651" y="2542676"/>
            <a:ext cx="4146698" cy="830997"/>
          </a:xfrm>
          <a:prstGeom prst="rect">
            <a:avLst/>
          </a:prstGeom>
          <a:noFill/>
        </p:spPr>
        <p:txBody>
          <a:bodyPr wrap="square" rtlCol="0">
            <a:spAutoFit/>
          </a:bodyPr>
          <a:lstStyle/>
          <a:p>
            <a:r>
              <a:rPr lang="en-GB" sz="4800" b="1" spc="300" dirty="0">
                <a:solidFill>
                  <a:srgbClr val="543900"/>
                </a:solidFill>
                <a:latin typeface="Source Sans Pro Light" panose="020B0403030403020204" pitchFamily="34" charset="0"/>
                <a:ea typeface="Source Sans Pro Light" panose="020B0403030403020204" pitchFamily="34" charset="0"/>
                <a:cs typeface="Arial" panose="020B0604020202020204" pitchFamily="34" charset="0"/>
              </a:rPr>
              <a:t>MODULE 5</a:t>
            </a:r>
          </a:p>
        </p:txBody>
      </p:sp>
      <p:pic>
        <p:nvPicPr>
          <p:cNvPr id="11" name="Picture 2" descr="C:\Users\Darryl\Documents\Darryl's Docs\Work\WHO\WHO SSP 2015 -\SSP Trng Pckg\PPs\Graphics\SSP Icons PNGs\Module 5-Icon Tnspt.png">
            <a:extLst>
              <a:ext uri="{FF2B5EF4-FFF2-40B4-BE49-F238E27FC236}">
                <a16:creationId xmlns:a16="http://schemas.microsoft.com/office/drawing/2014/main" id="{3753BEA8-098C-894B-9E47-79BABD398F3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50257" y="1501568"/>
            <a:ext cx="959644" cy="1041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extBox 11">
            <a:extLst>
              <a:ext uri="{FF2B5EF4-FFF2-40B4-BE49-F238E27FC236}">
                <a16:creationId xmlns:a16="http://schemas.microsoft.com/office/drawing/2014/main" id="{A2445F1E-60CE-EE42-8751-2C471634ACAD}"/>
              </a:ext>
            </a:extLst>
          </p:cNvPr>
          <p:cNvSpPr txBox="1"/>
          <p:nvPr userDrawn="1"/>
        </p:nvSpPr>
        <p:spPr>
          <a:xfrm>
            <a:off x="114724" y="6496216"/>
            <a:ext cx="1013419" cy="276999"/>
          </a:xfrm>
          <a:prstGeom prst="rect">
            <a:avLst/>
          </a:prstGeom>
          <a:noFill/>
        </p:spPr>
        <p:txBody>
          <a:bodyPr wrap="none" rtlCol="0">
            <a:spAutoFit/>
          </a:bodyPr>
          <a:lstStyle>
            <a:defPPr>
              <a:defRPr lang="en-US"/>
            </a:defPPr>
            <a:lvl1pPr>
              <a:defRPr sz="1400">
                <a:solidFill>
                  <a:schemeClr val="bg1"/>
                </a:solidFill>
                <a:latin typeface="Source Sans Pro" panose="020B0503030403020204" pitchFamily="34" charset="0"/>
                <a:ea typeface="Source Sans Pro" panose="020B0503030403020204" pitchFamily="34" charset="0"/>
                <a:cs typeface="Arial" panose="020B0604020202020204" pitchFamily="34" charset="0"/>
              </a:defRPr>
            </a:lvl1pPr>
          </a:lstStyle>
          <a:p>
            <a:pPr lvl="0"/>
            <a:r>
              <a:rPr lang="en-GB" dirty="0"/>
              <a:t>MODULE 5:</a:t>
            </a:r>
          </a:p>
        </p:txBody>
      </p:sp>
      <p:sp>
        <p:nvSpPr>
          <p:cNvPr id="13" name="Text Placeholder 33">
            <a:extLst>
              <a:ext uri="{FF2B5EF4-FFF2-40B4-BE49-F238E27FC236}">
                <a16:creationId xmlns:a16="http://schemas.microsoft.com/office/drawing/2014/main" id="{5F973977-68E0-FF48-8563-034C56E7BBD3}"/>
              </a:ext>
            </a:extLst>
          </p:cNvPr>
          <p:cNvSpPr>
            <a:spLocks noGrp="1"/>
          </p:cNvSpPr>
          <p:nvPr>
            <p:ph type="body" sz="quarter" idx="12" hasCustomPrompt="1"/>
          </p:nvPr>
        </p:nvSpPr>
        <p:spPr>
          <a:xfrm>
            <a:off x="1024540" y="6448977"/>
            <a:ext cx="5295900" cy="371475"/>
          </a:xfrm>
          <a:prstGeom prst="rect">
            <a:avLst/>
          </a:prstGeom>
        </p:spPr>
        <p:txBody>
          <a:bodyPr anchor="ctr"/>
          <a:lstStyle>
            <a:lvl1pPr marL="0" indent="0">
              <a:buNone/>
              <a:defRPr sz="1400" b="0" i="0">
                <a:solidFill>
                  <a:schemeClr val="bg1"/>
                </a:solidFill>
                <a:latin typeface="Source Sans Pro Light" panose="020B0403030403020204" pitchFamily="34" charset="0"/>
                <a:ea typeface="Source Sans Pro Light" panose="020B0403030403020204" pitchFamily="34" charset="0"/>
              </a:defRPr>
            </a:lvl1pPr>
          </a:lstStyle>
          <a:p>
            <a:pPr lvl="0"/>
            <a:r>
              <a:rPr lang="en-GB" dirty="0"/>
              <a:t>Insert sub-title here.</a:t>
            </a:r>
            <a:endParaRPr lang="en-CH" dirty="0"/>
          </a:p>
        </p:txBody>
      </p:sp>
      <p:sp>
        <p:nvSpPr>
          <p:cNvPr id="14" name="Text Placeholder 19">
            <a:extLst>
              <a:ext uri="{FF2B5EF4-FFF2-40B4-BE49-F238E27FC236}">
                <a16:creationId xmlns:a16="http://schemas.microsoft.com/office/drawing/2014/main" id="{3AA4CE44-53D2-084A-9FBE-775616D5212D}"/>
              </a:ext>
            </a:extLst>
          </p:cNvPr>
          <p:cNvSpPr>
            <a:spLocks noGrp="1"/>
          </p:cNvSpPr>
          <p:nvPr>
            <p:ph type="body" sz="quarter" idx="13" hasCustomPrompt="1"/>
          </p:nvPr>
        </p:nvSpPr>
        <p:spPr>
          <a:xfrm>
            <a:off x="2527107" y="3205826"/>
            <a:ext cx="3517900" cy="1227138"/>
          </a:xfrm>
          <a:prstGeom prst="rect">
            <a:avLst/>
          </a:prstGeom>
        </p:spPr>
        <p:txBody>
          <a:bodyPr/>
          <a:lstStyle>
            <a:lvl1pPr marL="0" indent="0">
              <a:buNone/>
              <a:defRPr sz="3200" b="0" i="0">
                <a:solidFill>
                  <a:srgbClr val="C2B195"/>
                </a:solidFill>
                <a:latin typeface="Source Sans Pro Light" panose="020B0403030403020204" pitchFamily="34" charset="0"/>
                <a:ea typeface="Source Sans Pro Light" panose="020B0403030403020204" pitchFamily="34" charset="0"/>
              </a:defRPr>
            </a:lvl1pPr>
          </a:lstStyle>
          <a:p>
            <a:pPr lvl="0"/>
            <a:r>
              <a:rPr lang="en-GB" dirty="0"/>
              <a:t>Insert Subtitle here</a:t>
            </a:r>
            <a:endParaRPr lang="en-CH" dirty="0"/>
          </a:p>
        </p:txBody>
      </p:sp>
    </p:spTree>
    <p:extLst>
      <p:ext uri="{BB962C8B-B14F-4D97-AF65-F5344CB8AC3E}">
        <p14:creationId xmlns:p14="http://schemas.microsoft.com/office/powerpoint/2010/main" val="104910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odule 6">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0C3BCC1-B65C-9142-BE89-DDCF8BD6C933}"/>
              </a:ext>
            </a:extLst>
          </p:cNvPr>
          <p:cNvSpPr txBox="1"/>
          <p:nvPr userDrawn="1"/>
        </p:nvSpPr>
        <p:spPr>
          <a:xfrm>
            <a:off x="2498651" y="2542676"/>
            <a:ext cx="4146698" cy="830997"/>
          </a:xfrm>
          <a:prstGeom prst="rect">
            <a:avLst/>
          </a:prstGeom>
          <a:noFill/>
        </p:spPr>
        <p:txBody>
          <a:bodyPr wrap="square" rtlCol="0">
            <a:spAutoFit/>
          </a:bodyPr>
          <a:lstStyle/>
          <a:p>
            <a:r>
              <a:rPr lang="en-GB" sz="4800" b="1" spc="300" dirty="0">
                <a:solidFill>
                  <a:srgbClr val="543900"/>
                </a:solidFill>
                <a:latin typeface="Source Sans Pro Light" panose="020B0403030403020204" pitchFamily="34" charset="0"/>
                <a:ea typeface="Source Sans Pro Light" panose="020B0403030403020204" pitchFamily="34" charset="0"/>
                <a:cs typeface="Arial" panose="020B0604020202020204" pitchFamily="34" charset="0"/>
              </a:rPr>
              <a:t>MODULE 6</a:t>
            </a:r>
          </a:p>
        </p:txBody>
      </p:sp>
      <p:pic>
        <p:nvPicPr>
          <p:cNvPr id="7" name="Picture 2" descr="C:\Users\Darryl\Documents\Darryl's Docs\Work\WHO\WHO SSP 2015 -\SSP Trng Pckg\PPs\Graphics\SSP Icons PNGs\Module 6-Icon Tnspt.png">
            <a:extLst>
              <a:ext uri="{FF2B5EF4-FFF2-40B4-BE49-F238E27FC236}">
                <a16:creationId xmlns:a16="http://schemas.microsoft.com/office/drawing/2014/main" id="{01D8B04F-31F7-A943-9C2C-2F538BCC7AA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09932" y="1298937"/>
            <a:ext cx="1222772" cy="1160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AC686EBB-9077-A54E-B0B7-AEE9A0121A7F}"/>
              </a:ext>
            </a:extLst>
          </p:cNvPr>
          <p:cNvSpPr txBox="1"/>
          <p:nvPr userDrawn="1"/>
        </p:nvSpPr>
        <p:spPr>
          <a:xfrm>
            <a:off x="114724" y="6496216"/>
            <a:ext cx="1013419" cy="276999"/>
          </a:xfrm>
          <a:prstGeom prst="rect">
            <a:avLst/>
          </a:prstGeom>
          <a:noFill/>
        </p:spPr>
        <p:txBody>
          <a:bodyPr wrap="none" rtlCol="0">
            <a:spAutoFit/>
          </a:bodyPr>
          <a:lstStyle>
            <a:defPPr>
              <a:defRPr lang="en-US"/>
            </a:defPPr>
            <a:lvl1pPr>
              <a:defRPr sz="1400">
                <a:solidFill>
                  <a:schemeClr val="bg1"/>
                </a:solidFill>
                <a:latin typeface="Source Sans Pro" panose="020B0503030403020204" pitchFamily="34" charset="0"/>
                <a:ea typeface="Source Sans Pro" panose="020B0503030403020204" pitchFamily="34" charset="0"/>
                <a:cs typeface="Arial" panose="020B0604020202020204" pitchFamily="34" charset="0"/>
              </a:defRPr>
            </a:lvl1pPr>
          </a:lstStyle>
          <a:p>
            <a:pPr lvl="0"/>
            <a:r>
              <a:rPr lang="en-GB" dirty="0"/>
              <a:t>MODULE 6:</a:t>
            </a:r>
          </a:p>
        </p:txBody>
      </p:sp>
      <p:sp>
        <p:nvSpPr>
          <p:cNvPr id="9" name="Text Placeholder 33">
            <a:extLst>
              <a:ext uri="{FF2B5EF4-FFF2-40B4-BE49-F238E27FC236}">
                <a16:creationId xmlns:a16="http://schemas.microsoft.com/office/drawing/2014/main" id="{CCC43853-D46D-9B49-8915-AB338F0C3124}"/>
              </a:ext>
            </a:extLst>
          </p:cNvPr>
          <p:cNvSpPr>
            <a:spLocks noGrp="1"/>
          </p:cNvSpPr>
          <p:nvPr>
            <p:ph type="body" sz="quarter" idx="12" hasCustomPrompt="1"/>
          </p:nvPr>
        </p:nvSpPr>
        <p:spPr>
          <a:xfrm>
            <a:off x="1024540" y="6448977"/>
            <a:ext cx="5295900" cy="371475"/>
          </a:xfrm>
          <a:prstGeom prst="rect">
            <a:avLst/>
          </a:prstGeom>
        </p:spPr>
        <p:txBody>
          <a:bodyPr anchor="ctr"/>
          <a:lstStyle>
            <a:lvl1pPr marL="0" indent="0">
              <a:buNone/>
              <a:defRPr sz="1400" b="0" i="0">
                <a:solidFill>
                  <a:schemeClr val="bg1"/>
                </a:solidFill>
                <a:latin typeface="Source Sans Pro Light" panose="020B0403030403020204" pitchFamily="34" charset="0"/>
                <a:ea typeface="Source Sans Pro Light" panose="020B0403030403020204" pitchFamily="34" charset="0"/>
              </a:defRPr>
            </a:lvl1pPr>
          </a:lstStyle>
          <a:p>
            <a:pPr lvl="0"/>
            <a:r>
              <a:rPr lang="en-GB" dirty="0"/>
              <a:t>Insert sub-title here.</a:t>
            </a:r>
            <a:endParaRPr lang="en-CH" dirty="0"/>
          </a:p>
        </p:txBody>
      </p:sp>
      <p:sp>
        <p:nvSpPr>
          <p:cNvPr id="10" name="Text Placeholder 19">
            <a:extLst>
              <a:ext uri="{FF2B5EF4-FFF2-40B4-BE49-F238E27FC236}">
                <a16:creationId xmlns:a16="http://schemas.microsoft.com/office/drawing/2014/main" id="{B7012E07-D9C5-AB4C-8EC5-280F2A5B4ED9}"/>
              </a:ext>
            </a:extLst>
          </p:cNvPr>
          <p:cNvSpPr>
            <a:spLocks noGrp="1"/>
          </p:cNvSpPr>
          <p:nvPr>
            <p:ph type="body" sz="quarter" idx="13" hasCustomPrompt="1"/>
          </p:nvPr>
        </p:nvSpPr>
        <p:spPr>
          <a:xfrm>
            <a:off x="2527107" y="3205826"/>
            <a:ext cx="3517900" cy="1227138"/>
          </a:xfrm>
          <a:prstGeom prst="rect">
            <a:avLst/>
          </a:prstGeom>
        </p:spPr>
        <p:txBody>
          <a:bodyPr/>
          <a:lstStyle>
            <a:lvl1pPr marL="0" indent="0">
              <a:buNone/>
              <a:defRPr sz="3200" b="0" i="0">
                <a:solidFill>
                  <a:srgbClr val="C2B195"/>
                </a:solidFill>
                <a:latin typeface="Source Sans Pro Light" panose="020B0403030403020204" pitchFamily="34" charset="0"/>
                <a:ea typeface="Source Sans Pro Light" panose="020B0403030403020204" pitchFamily="34" charset="0"/>
              </a:defRPr>
            </a:lvl1pPr>
          </a:lstStyle>
          <a:p>
            <a:pPr lvl="0"/>
            <a:r>
              <a:rPr lang="en-GB" dirty="0"/>
              <a:t>Insert Subtitle here</a:t>
            </a:r>
            <a:endParaRPr lang="en-CH" dirty="0"/>
          </a:p>
        </p:txBody>
      </p:sp>
    </p:spTree>
    <p:extLst>
      <p:ext uri="{BB962C8B-B14F-4D97-AF65-F5344CB8AC3E}">
        <p14:creationId xmlns:p14="http://schemas.microsoft.com/office/powerpoint/2010/main" val="4103162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odule 1">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B4A4E17-846D-E146-82DD-42B7155C1045}"/>
              </a:ext>
            </a:extLst>
          </p:cNvPr>
          <p:cNvSpPr txBox="1"/>
          <p:nvPr userDrawn="1"/>
        </p:nvSpPr>
        <p:spPr>
          <a:xfrm>
            <a:off x="223284" y="222186"/>
            <a:ext cx="4146698" cy="954107"/>
          </a:xfrm>
          <a:prstGeom prst="rect">
            <a:avLst/>
          </a:prstGeom>
          <a:noFill/>
        </p:spPr>
        <p:txBody>
          <a:bodyPr wrap="square" rtlCol="0">
            <a:spAutoFit/>
          </a:bodyPr>
          <a:lstStyle/>
          <a:p>
            <a:r>
              <a:rPr lang="en-GB" sz="3600" b="1"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rPr>
              <a:t>MODULE</a:t>
            </a:r>
            <a:r>
              <a:rPr lang="en-GB" b="1"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rPr>
              <a:t> </a:t>
            </a:r>
            <a:r>
              <a:rPr lang="en-GB" sz="3600" b="1"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rPr>
              <a:t>1</a:t>
            </a:r>
          </a:p>
          <a:p>
            <a:r>
              <a:rPr lang="en-GB" spc="300" dirty="0">
                <a:solidFill>
                  <a:srgbClr val="C2B195"/>
                </a:solidFill>
                <a:latin typeface="Source Sans Pro Light" panose="020B0403030403020204" pitchFamily="34" charset="0"/>
                <a:ea typeface="Source Sans Pro Light" panose="020B0403030403020204" pitchFamily="34" charset="0"/>
                <a:cs typeface="Arial" panose="020B0604020202020204" pitchFamily="34" charset="0"/>
              </a:rPr>
              <a:t>Overview</a:t>
            </a:r>
          </a:p>
        </p:txBody>
      </p:sp>
      <p:pic>
        <p:nvPicPr>
          <p:cNvPr id="11" name="Picture 2" descr="C:\Users\Darryl\Documents\Darryl's Docs\Work\WHO\WHO SSP 2015 -\SSP Trng Pckg\PPs\Graphics\SSP Icons PNGs\Module 1-icon trnspnt.png">
            <a:extLst>
              <a:ext uri="{FF2B5EF4-FFF2-40B4-BE49-F238E27FC236}">
                <a16:creationId xmlns:a16="http://schemas.microsoft.com/office/drawing/2014/main" id="{08F4DB52-B9EB-6548-953B-81BD72C8761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081802" y="3015384"/>
            <a:ext cx="943905" cy="10159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 name="TextBox 26">
            <a:extLst>
              <a:ext uri="{FF2B5EF4-FFF2-40B4-BE49-F238E27FC236}">
                <a16:creationId xmlns:a16="http://schemas.microsoft.com/office/drawing/2014/main" id="{C7C4E17E-72AB-E043-AF29-132CE0D6F5C9}"/>
              </a:ext>
            </a:extLst>
          </p:cNvPr>
          <p:cNvSpPr txBox="1"/>
          <p:nvPr userDrawn="1"/>
        </p:nvSpPr>
        <p:spPr>
          <a:xfrm>
            <a:off x="114724" y="6496216"/>
            <a:ext cx="1010213" cy="307777"/>
          </a:xfrm>
          <a:prstGeom prst="rect">
            <a:avLst/>
          </a:prstGeom>
          <a:noFill/>
        </p:spPr>
        <p:txBody>
          <a:bodyPr wrap="none" rtlCol="0">
            <a:spAutoFit/>
          </a:bodyPr>
          <a:lstStyle/>
          <a:p>
            <a:r>
              <a:rPr lang="en-GB" sz="1400" dirty="0">
                <a:solidFill>
                  <a:schemeClr val="bg1"/>
                </a:solidFill>
                <a:latin typeface="Source Sans Pro" panose="020B0503030403020204" pitchFamily="34" charset="0"/>
                <a:ea typeface="Source Sans Pro" panose="020B0503030403020204" pitchFamily="34" charset="0"/>
                <a:cs typeface="Arial" panose="020B0604020202020204" pitchFamily="34" charset="0"/>
              </a:rPr>
              <a:t>MODULE 1:</a:t>
            </a:r>
          </a:p>
        </p:txBody>
      </p:sp>
      <p:sp>
        <p:nvSpPr>
          <p:cNvPr id="31" name="Text Placeholder 30">
            <a:extLst>
              <a:ext uri="{FF2B5EF4-FFF2-40B4-BE49-F238E27FC236}">
                <a16:creationId xmlns:a16="http://schemas.microsoft.com/office/drawing/2014/main" id="{B346876D-45AF-EC48-8B66-0F2DEBAE0DC5}"/>
              </a:ext>
            </a:extLst>
          </p:cNvPr>
          <p:cNvSpPr>
            <a:spLocks noGrp="1"/>
          </p:cNvSpPr>
          <p:nvPr>
            <p:ph type="body" sz="quarter" idx="10" hasCustomPrompt="1"/>
          </p:nvPr>
        </p:nvSpPr>
        <p:spPr>
          <a:xfrm>
            <a:off x="485775" y="2441575"/>
            <a:ext cx="2905125" cy="3357563"/>
          </a:xfrm>
          <a:prstGeom prst="rect">
            <a:avLst/>
          </a:prstGeom>
        </p:spPr>
        <p:txBody>
          <a:bodyPr/>
          <a:lstStyle>
            <a:lvl1pPr>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a:p>
            <a:pPr lvl="0"/>
            <a:endParaRPr lang="en-CH" dirty="0"/>
          </a:p>
        </p:txBody>
      </p:sp>
      <p:sp>
        <p:nvSpPr>
          <p:cNvPr id="32" name="Text Placeholder 30">
            <a:extLst>
              <a:ext uri="{FF2B5EF4-FFF2-40B4-BE49-F238E27FC236}">
                <a16:creationId xmlns:a16="http://schemas.microsoft.com/office/drawing/2014/main" id="{D2504807-F4B2-134E-A5FA-67F1C10F08DE}"/>
              </a:ext>
            </a:extLst>
          </p:cNvPr>
          <p:cNvSpPr>
            <a:spLocks noGrp="1"/>
          </p:cNvSpPr>
          <p:nvPr>
            <p:ph type="body" sz="quarter" idx="11" hasCustomPrompt="1"/>
          </p:nvPr>
        </p:nvSpPr>
        <p:spPr>
          <a:xfrm>
            <a:off x="5937451" y="2441575"/>
            <a:ext cx="2905125" cy="3357563"/>
          </a:xfrm>
          <a:prstGeom prst="rect">
            <a:avLst/>
          </a:prstGeom>
        </p:spPr>
        <p:txBody>
          <a:bodyPr/>
          <a:lstStyle>
            <a:lvl1pPr>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a:p>
            <a:pPr lvl="0"/>
            <a:endParaRPr lang="en-CH" dirty="0"/>
          </a:p>
        </p:txBody>
      </p:sp>
      <p:sp>
        <p:nvSpPr>
          <p:cNvPr id="34" name="Text Placeholder 33">
            <a:extLst>
              <a:ext uri="{FF2B5EF4-FFF2-40B4-BE49-F238E27FC236}">
                <a16:creationId xmlns:a16="http://schemas.microsoft.com/office/drawing/2014/main" id="{808AF518-ACD3-2B4E-A918-BABDE65A2785}"/>
              </a:ext>
            </a:extLst>
          </p:cNvPr>
          <p:cNvSpPr>
            <a:spLocks noGrp="1"/>
          </p:cNvSpPr>
          <p:nvPr>
            <p:ph type="body" sz="quarter" idx="12" hasCustomPrompt="1"/>
          </p:nvPr>
        </p:nvSpPr>
        <p:spPr>
          <a:xfrm>
            <a:off x="1024540" y="6448977"/>
            <a:ext cx="5295900" cy="371475"/>
          </a:xfrm>
          <a:prstGeom prst="rect">
            <a:avLst/>
          </a:prstGeom>
        </p:spPr>
        <p:txBody>
          <a:bodyPr anchor="ctr"/>
          <a:lstStyle>
            <a:lvl1pPr marL="0" indent="0">
              <a:buNone/>
              <a:defRPr sz="1400" b="0" i="0">
                <a:solidFill>
                  <a:schemeClr val="bg1"/>
                </a:solidFill>
                <a:latin typeface="Source Sans Pro Light" panose="020B0403030403020204" pitchFamily="34" charset="0"/>
                <a:ea typeface="Source Sans Pro Light" panose="020B0403030403020204" pitchFamily="34" charset="0"/>
              </a:defRPr>
            </a:lvl1pPr>
          </a:lstStyle>
          <a:p>
            <a:pPr lvl="0"/>
            <a:r>
              <a:rPr lang="en-GB" dirty="0"/>
              <a:t>Insert sub-title here.</a:t>
            </a:r>
            <a:endParaRPr lang="en-CH" dirty="0"/>
          </a:p>
        </p:txBody>
      </p:sp>
    </p:spTree>
    <p:extLst>
      <p:ext uri="{BB962C8B-B14F-4D97-AF65-F5344CB8AC3E}">
        <p14:creationId xmlns:p14="http://schemas.microsoft.com/office/powerpoint/2010/main" val="2602988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odule 2">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B4A4E17-846D-E146-82DD-42B7155C1045}"/>
              </a:ext>
            </a:extLst>
          </p:cNvPr>
          <p:cNvSpPr txBox="1"/>
          <p:nvPr userDrawn="1"/>
        </p:nvSpPr>
        <p:spPr>
          <a:xfrm>
            <a:off x="223284" y="222186"/>
            <a:ext cx="4146698" cy="954107"/>
          </a:xfrm>
          <a:prstGeom prst="rect">
            <a:avLst/>
          </a:prstGeom>
          <a:noFill/>
        </p:spPr>
        <p:txBody>
          <a:bodyPr wrap="square" rtlCol="0">
            <a:spAutoFit/>
          </a:bodyPr>
          <a:lstStyle/>
          <a:p>
            <a:r>
              <a:rPr lang="en-GB" sz="3600" b="1"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rPr>
              <a:t>MODULE</a:t>
            </a:r>
            <a:r>
              <a:rPr lang="en-GB" b="1"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rPr>
              <a:t> </a:t>
            </a:r>
            <a:r>
              <a:rPr lang="en-GB" sz="3600" b="1"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rPr>
              <a:t>2</a:t>
            </a:r>
          </a:p>
          <a:p>
            <a:r>
              <a:rPr lang="en-GB" spc="300" dirty="0">
                <a:solidFill>
                  <a:srgbClr val="C2B195"/>
                </a:solidFill>
                <a:latin typeface="Source Sans Pro Light" panose="020B0403030403020204" pitchFamily="34" charset="0"/>
                <a:ea typeface="Source Sans Pro Light" panose="020B0403030403020204" pitchFamily="34" charset="0"/>
                <a:cs typeface="Arial" panose="020B0604020202020204" pitchFamily="34" charset="0"/>
              </a:rPr>
              <a:t>Overview</a:t>
            </a:r>
          </a:p>
        </p:txBody>
      </p:sp>
      <p:sp>
        <p:nvSpPr>
          <p:cNvPr id="27" name="TextBox 26">
            <a:extLst>
              <a:ext uri="{FF2B5EF4-FFF2-40B4-BE49-F238E27FC236}">
                <a16:creationId xmlns:a16="http://schemas.microsoft.com/office/drawing/2014/main" id="{C7C4E17E-72AB-E043-AF29-132CE0D6F5C9}"/>
              </a:ext>
            </a:extLst>
          </p:cNvPr>
          <p:cNvSpPr txBox="1"/>
          <p:nvPr userDrawn="1"/>
        </p:nvSpPr>
        <p:spPr>
          <a:xfrm>
            <a:off x="114724" y="6496216"/>
            <a:ext cx="1013419" cy="276999"/>
          </a:xfrm>
          <a:prstGeom prst="rect">
            <a:avLst/>
          </a:prstGeom>
          <a:noFill/>
        </p:spPr>
        <p:txBody>
          <a:bodyPr wrap="none" rtlCol="0">
            <a:spAutoFit/>
          </a:bodyPr>
          <a:lstStyle>
            <a:defPPr>
              <a:defRPr lang="en-US"/>
            </a:defPPr>
            <a:lvl1pPr>
              <a:defRPr sz="1400">
                <a:solidFill>
                  <a:schemeClr val="bg1"/>
                </a:solidFill>
                <a:latin typeface="Source Sans Pro" panose="020B0503030403020204" pitchFamily="34" charset="0"/>
                <a:ea typeface="Source Sans Pro" panose="020B0503030403020204" pitchFamily="34" charset="0"/>
                <a:cs typeface="Arial" panose="020B0604020202020204" pitchFamily="34" charset="0"/>
              </a:defRPr>
            </a:lvl1pPr>
          </a:lstStyle>
          <a:p>
            <a:pPr lvl="0"/>
            <a:r>
              <a:rPr lang="en-GB" dirty="0"/>
              <a:t>MODULE 2:</a:t>
            </a:r>
          </a:p>
        </p:txBody>
      </p:sp>
      <p:pic>
        <p:nvPicPr>
          <p:cNvPr id="8" name="Picture 2" descr="C:\Users\Darryl\Documents\Darryl's Docs\Work\WHO\WHO SSP 2015 -\SSP Trng Pckg\PPs\Graphics\SSP Icons PNGs\Module 2 Icon Transp.png">
            <a:extLst>
              <a:ext uri="{FF2B5EF4-FFF2-40B4-BE49-F238E27FC236}">
                <a16:creationId xmlns:a16="http://schemas.microsoft.com/office/drawing/2014/main" id="{20912DAB-24B6-C34B-919E-C3503E60089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61958" y="3089145"/>
            <a:ext cx="950635" cy="9014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ext Placeholder 30">
            <a:extLst>
              <a:ext uri="{FF2B5EF4-FFF2-40B4-BE49-F238E27FC236}">
                <a16:creationId xmlns:a16="http://schemas.microsoft.com/office/drawing/2014/main" id="{86DC1670-E1C7-EB45-862B-2D2769316018}"/>
              </a:ext>
            </a:extLst>
          </p:cNvPr>
          <p:cNvSpPr>
            <a:spLocks noGrp="1"/>
          </p:cNvSpPr>
          <p:nvPr>
            <p:ph type="body" sz="quarter" idx="10" hasCustomPrompt="1"/>
          </p:nvPr>
        </p:nvSpPr>
        <p:spPr>
          <a:xfrm>
            <a:off x="485775" y="2441575"/>
            <a:ext cx="2905125" cy="3357563"/>
          </a:xfrm>
          <a:prstGeom prst="rect">
            <a:avLst/>
          </a:prstGeom>
        </p:spPr>
        <p:txBody>
          <a:bodyPr/>
          <a:lstStyle>
            <a:lvl1pPr>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a:p>
            <a:pPr lvl="0"/>
            <a:endParaRPr lang="en-CH" dirty="0"/>
          </a:p>
        </p:txBody>
      </p:sp>
      <p:sp>
        <p:nvSpPr>
          <p:cNvPr id="10" name="Text Placeholder 30">
            <a:extLst>
              <a:ext uri="{FF2B5EF4-FFF2-40B4-BE49-F238E27FC236}">
                <a16:creationId xmlns:a16="http://schemas.microsoft.com/office/drawing/2014/main" id="{99327D60-76CD-A746-B465-367090F41D1E}"/>
              </a:ext>
            </a:extLst>
          </p:cNvPr>
          <p:cNvSpPr>
            <a:spLocks noGrp="1"/>
          </p:cNvSpPr>
          <p:nvPr>
            <p:ph type="body" sz="quarter" idx="11" hasCustomPrompt="1"/>
          </p:nvPr>
        </p:nvSpPr>
        <p:spPr>
          <a:xfrm>
            <a:off x="5937451" y="2441575"/>
            <a:ext cx="2905125" cy="3357563"/>
          </a:xfrm>
          <a:prstGeom prst="rect">
            <a:avLst/>
          </a:prstGeom>
        </p:spPr>
        <p:txBody>
          <a:bodyPr/>
          <a:lstStyle>
            <a:lvl1pPr>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a:p>
            <a:pPr lvl="0"/>
            <a:endParaRPr lang="en-CH" dirty="0"/>
          </a:p>
        </p:txBody>
      </p:sp>
      <p:sp>
        <p:nvSpPr>
          <p:cNvPr id="12" name="Text Placeholder 33">
            <a:extLst>
              <a:ext uri="{FF2B5EF4-FFF2-40B4-BE49-F238E27FC236}">
                <a16:creationId xmlns:a16="http://schemas.microsoft.com/office/drawing/2014/main" id="{6F781DBA-9E1A-F94A-A425-551ECCBE059C}"/>
              </a:ext>
            </a:extLst>
          </p:cNvPr>
          <p:cNvSpPr>
            <a:spLocks noGrp="1"/>
          </p:cNvSpPr>
          <p:nvPr>
            <p:ph type="body" sz="quarter" idx="12" hasCustomPrompt="1"/>
          </p:nvPr>
        </p:nvSpPr>
        <p:spPr>
          <a:xfrm>
            <a:off x="1024540" y="6448977"/>
            <a:ext cx="5295900" cy="371475"/>
          </a:xfrm>
          <a:prstGeom prst="rect">
            <a:avLst/>
          </a:prstGeom>
        </p:spPr>
        <p:txBody>
          <a:bodyPr anchor="ctr"/>
          <a:lstStyle>
            <a:lvl1pPr marL="0" indent="0">
              <a:buNone/>
              <a:defRPr sz="1400" b="0" i="0">
                <a:solidFill>
                  <a:schemeClr val="bg1"/>
                </a:solidFill>
                <a:latin typeface="Source Sans Pro Light" panose="020B0403030403020204" pitchFamily="34" charset="0"/>
                <a:ea typeface="Source Sans Pro Light" panose="020B0403030403020204" pitchFamily="34" charset="0"/>
              </a:defRPr>
            </a:lvl1pPr>
          </a:lstStyle>
          <a:p>
            <a:pPr lvl="0"/>
            <a:r>
              <a:rPr lang="en-GB" dirty="0"/>
              <a:t>Insert sub-title here.</a:t>
            </a:r>
            <a:endParaRPr lang="en-CH" dirty="0"/>
          </a:p>
        </p:txBody>
      </p:sp>
    </p:spTree>
    <p:extLst>
      <p:ext uri="{BB962C8B-B14F-4D97-AF65-F5344CB8AC3E}">
        <p14:creationId xmlns:p14="http://schemas.microsoft.com/office/powerpoint/2010/main" val="40234133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odule 3">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B4A4E17-846D-E146-82DD-42B7155C1045}"/>
              </a:ext>
            </a:extLst>
          </p:cNvPr>
          <p:cNvSpPr txBox="1"/>
          <p:nvPr userDrawn="1"/>
        </p:nvSpPr>
        <p:spPr>
          <a:xfrm>
            <a:off x="223284" y="222186"/>
            <a:ext cx="4146698" cy="954107"/>
          </a:xfrm>
          <a:prstGeom prst="rect">
            <a:avLst/>
          </a:prstGeom>
          <a:noFill/>
        </p:spPr>
        <p:txBody>
          <a:bodyPr wrap="square" rtlCol="0">
            <a:spAutoFit/>
          </a:bodyPr>
          <a:lstStyle/>
          <a:p>
            <a:r>
              <a:rPr lang="en-GB" sz="3600" b="1"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rPr>
              <a:t>MODULE</a:t>
            </a:r>
            <a:r>
              <a:rPr lang="en-GB" b="1"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rPr>
              <a:t> </a:t>
            </a:r>
            <a:r>
              <a:rPr lang="en-GB" sz="3600" b="1"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rPr>
              <a:t>3</a:t>
            </a:r>
          </a:p>
          <a:p>
            <a:r>
              <a:rPr lang="en-GB" spc="300" dirty="0">
                <a:solidFill>
                  <a:srgbClr val="C2B195"/>
                </a:solidFill>
                <a:latin typeface="Source Sans Pro Light" panose="020B0403030403020204" pitchFamily="34" charset="0"/>
                <a:ea typeface="Source Sans Pro Light" panose="020B0403030403020204" pitchFamily="34" charset="0"/>
                <a:cs typeface="Arial" panose="020B0604020202020204" pitchFamily="34" charset="0"/>
              </a:rPr>
              <a:t>Overview</a:t>
            </a:r>
          </a:p>
        </p:txBody>
      </p:sp>
      <p:sp>
        <p:nvSpPr>
          <p:cNvPr id="27" name="TextBox 26">
            <a:extLst>
              <a:ext uri="{FF2B5EF4-FFF2-40B4-BE49-F238E27FC236}">
                <a16:creationId xmlns:a16="http://schemas.microsoft.com/office/drawing/2014/main" id="{C7C4E17E-72AB-E043-AF29-132CE0D6F5C9}"/>
              </a:ext>
            </a:extLst>
          </p:cNvPr>
          <p:cNvSpPr txBox="1"/>
          <p:nvPr userDrawn="1"/>
        </p:nvSpPr>
        <p:spPr>
          <a:xfrm>
            <a:off x="114724" y="6496216"/>
            <a:ext cx="1013419" cy="276999"/>
          </a:xfrm>
          <a:prstGeom prst="rect">
            <a:avLst/>
          </a:prstGeom>
          <a:noFill/>
        </p:spPr>
        <p:txBody>
          <a:bodyPr wrap="none" rtlCol="0">
            <a:spAutoFit/>
          </a:bodyPr>
          <a:lstStyle>
            <a:defPPr>
              <a:defRPr lang="en-US"/>
            </a:defPPr>
            <a:lvl1pPr>
              <a:defRPr sz="1400">
                <a:solidFill>
                  <a:schemeClr val="bg1"/>
                </a:solidFill>
                <a:latin typeface="Source Sans Pro" panose="020B0503030403020204" pitchFamily="34" charset="0"/>
                <a:ea typeface="Source Sans Pro" panose="020B0503030403020204" pitchFamily="34" charset="0"/>
                <a:cs typeface="Arial" panose="020B0604020202020204" pitchFamily="34" charset="0"/>
              </a:defRPr>
            </a:lvl1pPr>
          </a:lstStyle>
          <a:p>
            <a:pPr lvl="0"/>
            <a:r>
              <a:rPr lang="en-GB" dirty="0"/>
              <a:t>MODULE 3:</a:t>
            </a:r>
          </a:p>
        </p:txBody>
      </p:sp>
      <p:pic>
        <p:nvPicPr>
          <p:cNvPr id="8" name="Picture 1" descr="C:\Users\Darryl\Documents\Darryl's Docs\Work\WHO\WHO SSP 2015 -\SSP Trng Pckg\SSP icons\14118_SSP Manual-Module 3-ICON transparent.tif">
            <a:extLst>
              <a:ext uri="{FF2B5EF4-FFF2-40B4-BE49-F238E27FC236}">
                <a16:creationId xmlns:a16="http://schemas.microsoft.com/office/drawing/2014/main" id="{C3ECAB90-1298-484E-A67A-14F5023135FF}"/>
              </a:ext>
            </a:extLst>
          </p:cNvPr>
          <p:cNvPicPr>
            <a:picLocks noChangeAspect="1" noChangeArrowheads="1"/>
          </p:cNvPicPr>
          <p:nvPr userDrawn="1"/>
        </p:nvPicPr>
        <p:blipFill>
          <a:blip r:embed="rId2">
            <a:clrChange>
              <a:clrFrom>
                <a:srgbClr val="FFFFFF"/>
              </a:clrFrom>
              <a:clrTo>
                <a:srgbClr val="FFFFFF">
                  <a:alpha val="0"/>
                </a:srgbClr>
              </a:clrTo>
            </a:clrChange>
          </a:blip>
          <a:srcRect/>
          <a:stretch>
            <a:fillRect/>
          </a:stretch>
        </p:blipFill>
        <p:spPr bwMode="auto">
          <a:xfrm>
            <a:off x="4054214" y="2987607"/>
            <a:ext cx="966120" cy="1042872"/>
          </a:xfrm>
          <a:prstGeom prst="rect">
            <a:avLst/>
          </a:prstGeom>
          <a:noFill/>
          <a:ln w="9525">
            <a:noFill/>
            <a:miter lim="800000"/>
            <a:headEnd/>
            <a:tailEnd/>
          </a:ln>
        </p:spPr>
      </p:pic>
      <p:sp>
        <p:nvSpPr>
          <p:cNvPr id="9" name="Text Placeholder 30">
            <a:extLst>
              <a:ext uri="{FF2B5EF4-FFF2-40B4-BE49-F238E27FC236}">
                <a16:creationId xmlns:a16="http://schemas.microsoft.com/office/drawing/2014/main" id="{C30AFD9D-8708-8540-A3B6-3E8EEAD4AF2F}"/>
              </a:ext>
            </a:extLst>
          </p:cNvPr>
          <p:cNvSpPr>
            <a:spLocks noGrp="1"/>
          </p:cNvSpPr>
          <p:nvPr>
            <p:ph type="body" sz="quarter" idx="10" hasCustomPrompt="1"/>
          </p:nvPr>
        </p:nvSpPr>
        <p:spPr>
          <a:xfrm>
            <a:off x="485775" y="2441575"/>
            <a:ext cx="2905125" cy="3357563"/>
          </a:xfrm>
          <a:prstGeom prst="rect">
            <a:avLst/>
          </a:prstGeom>
        </p:spPr>
        <p:txBody>
          <a:bodyPr/>
          <a:lstStyle>
            <a:lvl1pPr>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a:p>
            <a:pPr lvl="0"/>
            <a:endParaRPr lang="en-CH" dirty="0"/>
          </a:p>
        </p:txBody>
      </p:sp>
      <p:sp>
        <p:nvSpPr>
          <p:cNvPr id="10" name="Text Placeholder 30">
            <a:extLst>
              <a:ext uri="{FF2B5EF4-FFF2-40B4-BE49-F238E27FC236}">
                <a16:creationId xmlns:a16="http://schemas.microsoft.com/office/drawing/2014/main" id="{C322E70F-0F25-0348-B25B-2B9AA3A443C0}"/>
              </a:ext>
            </a:extLst>
          </p:cNvPr>
          <p:cNvSpPr>
            <a:spLocks noGrp="1"/>
          </p:cNvSpPr>
          <p:nvPr>
            <p:ph type="body" sz="quarter" idx="11" hasCustomPrompt="1"/>
          </p:nvPr>
        </p:nvSpPr>
        <p:spPr>
          <a:xfrm>
            <a:off x="5937451" y="2441575"/>
            <a:ext cx="2905125" cy="3357563"/>
          </a:xfrm>
          <a:prstGeom prst="rect">
            <a:avLst/>
          </a:prstGeom>
        </p:spPr>
        <p:txBody>
          <a:bodyPr/>
          <a:lstStyle>
            <a:lvl1pPr>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a:p>
            <a:pPr lvl="0"/>
            <a:endParaRPr lang="en-CH" dirty="0"/>
          </a:p>
        </p:txBody>
      </p:sp>
      <p:sp>
        <p:nvSpPr>
          <p:cNvPr id="12" name="Text Placeholder 33">
            <a:extLst>
              <a:ext uri="{FF2B5EF4-FFF2-40B4-BE49-F238E27FC236}">
                <a16:creationId xmlns:a16="http://schemas.microsoft.com/office/drawing/2014/main" id="{94BDB679-0B71-2A40-9B44-639B09C6B2C7}"/>
              </a:ext>
            </a:extLst>
          </p:cNvPr>
          <p:cNvSpPr>
            <a:spLocks noGrp="1"/>
          </p:cNvSpPr>
          <p:nvPr>
            <p:ph type="body" sz="quarter" idx="12" hasCustomPrompt="1"/>
          </p:nvPr>
        </p:nvSpPr>
        <p:spPr>
          <a:xfrm>
            <a:off x="1024540" y="6448977"/>
            <a:ext cx="5295900" cy="371475"/>
          </a:xfrm>
          <a:prstGeom prst="rect">
            <a:avLst/>
          </a:prstGeom>
        </p:spPr>
        <p:txBody>
          <a:bodyPr anchor="ctr"/>
          <a:lstStyle>
            <a:lvl1pPr marL="0" indent="0">
              <a:buNone/>
              <a:defRPr sz="1400" b="0" i="0">
                <a:solidFill>
                  <a:schemeClr val="bg1"/>
                </a:solidFill>
                <a:latin typeface="Source Sans Pro Light" panose="020B0403030403020204" pitchFamily="34" charset="0"/>
                <a:ea typeface="Source Sans Pro Light" panose="020B0403030403020204" pitchFamily="34" charset="0"/>
              </a:defRPr>
            </a:lvl1pPr>
          </a:lstStyle>
          <a:p>
            <a:pPr lvl="0"/>
            <a:r>
              <a:rPr lang="en-GB" dirty="0"/>
              <a:t>Insert sub-title here.</a:t>
            </a:r>
            <a:endParaRPr lang="en-CH" dirty="0"/>
          </a:p>
        </p:txBody>
      </p:sp>
    </p:spTree>
    <p:extLst>
      <p:ext uri="{BB962C8B-B14F-4D97-AF65-F5344CB8AC3E}">
        <p14:creationId xmlns:p14="http://schemas.microsoft.com/office/powerpoint/2010/main" val="33425334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odule 4">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B4A4E17-846D-E146-82DD-42B7155C1045}"/>
              </a:ext>
            </a:extLst>
          </p:cNvPr>
          <p:cNvSpPr txBox="1"/>
          <p:nvPr userDrawn="1"/>
        </p:nvSpPr>
        <p:spPr>
          <a:xfrm>
            <a:off x="223284" y="222186"/>
            <a:ext cx="4146698" cy="954107"/>
          </a:xfrm>
          <a:prstGeom prst="rect">
            <a:avLst/>
          </a:prstGeom>
          <a:noFill/>
        </p:spPr>
        <p:txBody>
          <a:bodyPr wrap="square" rtlCol="0">
            <a:spAutoFit/>
          </a:bodyPr>
          <a:lstStyle/>
          <a:p>
            <a:r>
              <a:rPr lang="en-GB" sz="3600" b="1"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rPr>
              <a:t>MODULE</a:t>
            </a:r>
            <a:r>
              <a:rPr lang="en-GB" b="1"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rPr>
              <a:t> </a:t>
            </a:r>
            <a:r>
              <a:rPr lang="en-GB" sz="3600" b="1"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rPr>
              <a:t>4</a:t>
            </a:r>
          </a:p>
          <a:p>
            <a:r>
              <a:rPr lang="en-GB" spc="300" dirty="0">
                <a:solidFill>
                  <a:srgbClr val="C2B195"/>
                </a:solidFill>
                <a:latin typeface="Source Sans Pro Light" panose="020B0403030403020204" pitchFamily="34" charset="0"/>
                <a:ea typeface="Source Sans Pro Light" panose="020B0403030403020204" pitchFamily="34" charset="0"/>
                <a:cs typeface="Arial" panose="020B0604020202020204" pitchFamily="34" charset="0"/>
              </a:rPr>
              <a:t>Overview</a:t>
            </a:r>
          </a:p>
        </p:txBody>
      </p:sp>
      <p:sp>
        <p:nvSpPr>
          <p:cNvPr id="27" name="TextBox 26">
            <a:extLst>
              <a:ext uri="{FF2B5EF4-FFF2-40B4-BE49-F238E27FC236}">
                <a16:creationId xmlns:a16="http://schemas.microsoft.com/office/drawing/2014/main" id="{C7C4E17E-72AB-E043-AF29-132CE0D6F5C9}"/>
              </a:ext>
            </a:extLst>
          </p:cNvPr>
          <p:cNvSpPr txBox="1"/>
          <p:nvPr userDrawn="1"/>
        </p:nvSpPr>
        <p:spPr>
          <a:xfrm>
            <a:off x="114724" y="6496216"/>
            <a:ext cx="1013419" cy="276999"/>
          </a:xfrm>
          <a:prstGeom prst="rect">
            <a:avLst/>
          </a:prstGeom>
          <a:noFill/>
        </p:spPr>
        <p:txBody>
          <a:bodyPr wrap="none" rtlCol="0">
            <a:spAutoFit/>
          </a:bodyPr>
          <a:lstStyle>
            <a:defPPr>
              <a:defRPr lang="en-US"/>
            </a:defPPr>
            <a:lvl1pPr>
              <a:defRPr sz="1400">
                <a:solidFill>
                  <a:schemeClr val="bg1"/>
                </a:solidFill>
                <a:latin typeface="Source Sans Pro" panose="020B0503030403020204" pitchFamily="34" charset="0"/>
                <a:ea typeface="Source Sans Pro" panose="020B0503030403020204" pitchFamily="34" charset="0"/>
                <a:cs typeface="Arial" panose="020B0604020202020204" pitchFamily="34" charset="0"/>
              </a:defRPr>
            </a:lvl1pPr>
          </a:lstStyle>
          <a:p>
            <a:pPr lvl="0"/>
            <a:r>
              <a:rPr lang="en-GB" dirty="0"/>
              <a:t>MODULE 4:</a:t>
            </a:r>
          </a:p>
        </p:txBody>
      </p:sp>
      <p:pic>
        <p:nvPicPr>
          <p:cNvPr id="8" name="Picture 2" descr="C:\Users\Darryl\Documents\Darryl's Docs\Work\WHO\WHO SSP 2015 -\SSP Trng Pckg\SSP icons\14118_SSP Manual-Module 4-Icon.jpg">
            <a:extLst>
              <a:ext uri="{FF2B5EF4-FFF2-40B4-BE49-F238E27FC236}">
                <a16:creationId xmlns:a16="http://schemas.microsoft.com/office/drawing/2014/main" id="{11C628DA-C6EE-9E49-8203-81CEF00329B9}"/>
              </a:ext>
            </a:extLst>
          </p:cNvPr>
          <p:cNvPicPr>
            <a:picLocks noChangeAspect="1" noChangeArrowheads="1"/>
          </p:cNvPicPr>
          <p:nvPr userDrawn="1"/>
        </p:nvPicPr>
        <p:blipFill>
          <a:blip r:embed="rId2">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4022489" y="3140511"/>
            <a:ext cx="1099021" cy="7879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 Placeholder 30">
            <a:extLst>
              <a:ext uri="{FF2B5EF4-FFF2-40B4-BE49-F238E27FC236}">
                <a16:creationId xmlns:a16="http://schemas.microsoft.com/office/drawing/2014/main" id="{0C0C7A31-E957-BB4C-9C55-401AA09D0FBA}"/>
              </a:ext>
            </a:extLst>
          </p:cNvPr>
          <p:cNvSpPr>
            <a:spLocks noGrp="1"/>
          </p:cNvSpPr>
          <p:nvPr>
            <p:ph type="body" sz="quarter" idx="10" hasCustomPrompt="1"/>
          </p:nvPr>
        </p:nvSpPr>
        <p:spPr>
          <a:xfrm>
            <a:off x="485775" y="2441575"/>
            <a:ext cx="2905125" cy="3357563"/>
          </a:xfrm>
          <a:prstGeom prst="rect">
            <a:avLst/>
          </a:prstGeom>
        </p:spPr>
        <p:txBody>
          <a:bodyPr/>
          <a:lstStyle>
            <a:lvl1pPr>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a:p>
            <a:pPr lvl="0"/>
            <a:endParaRPr lang="en-CH" dirty="0"/>
          </a:p>
        </p:txBody>
      </p:sp>
      <p:sp>
        <p:nvSpPr>
          <p:cNvPr id="10" name="Text Placeholder 30">
            <a:extLst>
              <a:ext uri="{FF2B5EF4-FFF2-40B4-BE49-F238E27FC236}">
                <a16:creationId xmlns:a16="http://schemas.microsoft.com/office/drawing/2014/main" id="{8A38FC19-F03A-7141-9E62-1371244CB609}"/>
              </a:ext>
            </a:extLst>
          </p:cNvPr>
          <p:cNvSpPr>
            <a:spLocks noGrp="1"/>
          </p:cNvSpPr>
          <p:nvPr>
            <p:ph type="body" sz="quarter" idx="11" hasCustomPrompt="1"/>
          </p:nvPr>
        </p:nvSpPr>
        <p:spPr>
          <a:xfrm>
            <a:off x="5937451" y="2441575"/>
            <a:ext cx="2905125" cy="3357563"/>
          </a:xfrm>
          <a:prstGeom prst="rect">
            <a:avLst/>
          </a:prstGeom>
        </p:spPr>
        <p:txBody>
          <a:bodyPr/>
          <a:lstStyle>
            <a:lvl1pPr>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a:p>
            <a:pPr lvl="0"/>
            <a:endParaRPr lang="en-CH" dirty="0"/>
          </a:p>
        </p:txBody>
      </p:sp>
      <p:sp>
        <p:nvSpPr>
          <p:cNvPr id="12" name="Text Placeholder 33">
            <a:extLst>
              <a:ext uri="{FF2B5EF4-FFF2-40B4-BE49-F238E27FC236}">
                <a16:creationId xmlns:a16="http://schemas.microsoft.com/office/drawing/2014/main" id="{F820AF35-140F-A444-BCFD-8310E3DC3F76}"/>
              </a:ext>
            </a:extLst>
          </p:cNvPr>
          <p:cNvSpPr>
            <a:spLocks noGrp="1"/>
          </p:cNvSpPr>
          <p:nvPr>
            <p:ph type="body" sz="quarter" idx="12" hasCustomPrompt="1"/>
          </p:nvPr>
        </p:nvSpPr>
        <p:spPr>
          <a:xfrm>
            <a:off x="1024540" y="6448977"/>
            <a:ext cx="5295900" cy="371475"/>
          </a:xfrm>
          <a:prstGeom prst="rect">
            <a:avLst/>
          </a:prstGeom>
        </p:spPr>
        <p:txBody>
          <a:bodyPr anchor="ctr"/>
          <a:lstStyle>
            <a:lvl1pPr marL="0" indent="0">
              <a:buNone/>
              <a:defRPr sz="1400" b="0" i="0">
                <a:solidFill>
                  <a:schemeClr val="bg1"/>
                </a:solidFill>
                <a:latin typeface="Source Sans Pro Light" panose="020B0403030403020204" pitchFamily="34" charset="0"/>
                <a:ea typeface="Source Sans Pro Light" panose="020B0403030403020204" pitchFamily="34" charset="0"/>
              </a:defRPr>
            </a:lvl1pPr>
          </a:lstStyle>
          <a:p>
            <a:pPr lvl="0"/>
            <a:r>
              <a:rPr lang="en-GB" dirty="0"/>
              <a:t>Insert sub-title here.</a:t>
            </a:r>
            <a:endParaRPr lang="en-CH" dirty="0"/>
          </a:p>
        </p:txBody>
      </p:sp>
    </p:spTree>
    <p:extLst>
      <p:ext uri="{BB962C8B-B14F-4D97-AF65-F5344CB8AC3E}">
        <p14:creationId xmlns:p14="http://schemas.microsoft.com/office/powerpoint/2010/main" val="2943137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odule 5">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B4A4E17-846D-E146-82DD-42B7155C1045}"/>
              </a:ext>
            </a:extLst>
          </p:cNvPr>
          <p:cNvSpPr txBox="1"/>
          <p:nvPr userDrawn="1"/>
        </p:nvSpPr>
        <p:spPr>
          <a:xfrm>
            <a:off x="223284" y="222186"/>
            <a:ext cx="4146698" cy="954107"/>
          </a:xfrm>
          <a:prstGeom prst="rect">
            <a:avLst/>
          </a:prstGeom>
          <a:noFill/>
        </p:spPr>
        <p:txBody>
          <a:bodyPr wrap="square" rtlCol="0">
            <a:spAutoFit/>
          </a:bodyPr>
          <a:lstStyle/>
          <a:p>
            <a:r>
              <a:rPr lang="en-GB" sz="3600" b="1"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rPr>
              <a:t>MODULE</a:t>
            </a:r>
            <a:r>
              <a:rPr lang="en-GB" b="1"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rPr>
              <a:t> </a:t>
            </a:r>
            <a:r>
              <a:rPr lang="en-GB" sz="3600" b="1"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rPr>
              <a:t>5</a:t>
            </a:r>
          </a:p>
          <a:p>
            <a:r>
              <a:rPr lang="en-GB" spc="300" dirty="0">
                <a:solidFill>
                  <a:srgbClr val="C2B195"/>
                </a:solidFill>
                <a:latin typeface="Source Sans Pro Light" panose="020B0403030403020204" pitchFamily="34" charset="0"/>
                <a:ea typeface="Source Sans Pro Light" panose="020B0403030403020204" pitchFamily="34" charset="0"/>
                <a:cs typeface="Arial" panose="020B0604020202020204" pitchFamily="34" charset="0"/>
              </a:rPr>
              <a:t>Overview</a:t>
            </a:r>
          </a:p>
        </p:txBody>
      </p:sp>
      <p:sp>
        <p:nvSpPr>
          <p:cNvPr id="27" name="TextBox 26">
            <a:extLst>
              <a:ext uri="{FF2B5EF4-FFF2-40B4-BE49-F238E27FC236}">
                <a16:creationId xmlns:a16="http://schemas.microsoft.com/office/drawing/2014/main" id="{C7C4E17E-72AB-E043-AF29-132CE0D6F5C9}"/>
              </a:ext>
            </a:extLst>
          </p:cNvPr>
          <p:cNvSpPr txBox="1"/>
          <p:nvPr userDrawn="1"/>
        </p:nvSpPr>
        <p:spPr>
          <a:xfrm>
            <a:off x="114724" y="6496216"/>
            <a:ext cx="1013419" cy="276999"/>
          </a:xfrm>
          <a:prstGeom prst="rect">
            <a:avLst/>
          </a:prstGeom>
          <a:noFill/>
        </p:spPr>
        <p:txBody>
          <a:bodyPr wrap="none" rtlCol="0">
            <a:spAutoFit/>
          </a:bodyPr>
          <a:lstStyle>
            <a:defPPr>
              <a:defRPr lang="en-US"/>
            </a:defPPr>
            <a:lvl1pPr>
              <a:defRPr sz="1400">
                <a:solidFill>
                  <a:schemeClr val="bg1"/>
                </a:solidFill>
                <a:latin typeface="Source Sans Pro" panose="020B0503030403020204" pitchFamily="34" charset="0"/>
                <a:ea typeface="Source Sans Pro" panose="020B0503030403020204" pitchFamily="34" charset="0"/>
                <a:cs typeface="Arial" panose="020B0604020202020204" pitchFamily="34" charset="0"/>
              </a:defRPr>
            </a:lvl1pPr>
          </a:lstStyle>
          <a:p>
            <a:pPr lvl="0"/>
            <a:r>
              <a:rPr lang="en-GB" dirty="0"/>
              <a:t>MODULE 5:</a:t>
            </a:r>
          </a:p>
        </p:txBody>
      </p:sp>
      <p:pic>
        <p:nvPicPr>
          <p:cNvPr id="8" name="Picture 2" descr="C:\Users\Darryl\Documents\Darryl's Docs\Work\WHO\WHO SSP 2015 -\SSP Trng Pckg\PPs\Graphics\SSP Icons PNGs\Module 5-Icon Tnspt.png">
            <a:extLst>
              <a:ext uri="{FF2B5EF4-FFF2-40B4-BE49-F238E27FC236}">
                <a16:creationId xmlns:a16="http://schemas.microsoft.com/office/drawing/2014/main" id="{259498FF-A9C6-FC46-8E9F-00402DFBDDA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63877" y="3068239"/>
            <a:ext cx="793095" cy="8604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 Placeholder 30">
            <a:extLst>
              <a:ext uri="{FF2B5EF4-FFF2-40B4-BE49-F238E27FC236}">
                <a16:creationId xmlns:a16="http://schemas.microsoft.com/office/drawing/2014/main" id="{4F166354-0AB9-164E-941F-29A324F69415}"/>
              </a:ext>
            </a:extLst>
          </p:cNvPr>
          <p:cNvSpPr>
            <a:spLocks noGrp="1"/>
          </p:cNvSpPr>
          <p:nvPr>
            <p:ph type="body" sz="quarter" idx="10" hasCustomPrompt="1"/>
          </p:nvPr>
        </p:nvSpPr>
        <p:spPr>
          <a:xfrm>
            <a:off x="485775" y="2441575"/>
            <a:ext cx="2905125" cy="3357563"/>
          </a:xfrm>
          <a:prstGeom prst="rect">
            <a:avLst/>
          </a:prstGeom>
        </p:spPr>
        <p:txBody>
          <a:bodyPr/>
          <a:lstStyle>
            <a:lvl1pPr>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a:p>
            <a:pPr lvl="0"/>
            <a:endParaRPr lang="en-CH" dirty="0"/>
          </a:p>
        </p:txBody>
      </p:sp>
      <p:sp>
        <p:nvSpPr>
          <p:cNvPr id="10" name="Text Placeholder 30">
            <a:extLst>
              <a:ext uri="{FF2B5EF4-FFF2-40B4-BE49-F238E27FC236}">
                <a16:creationId xmlns:a16="http://schemas.microsoft.com/office/drawing/2014/main" id="{90B1967D-EE29-D443-A56F-B578FE438E7D}"/>
              </a:ext>
            </a:extLst>
          </p:cNvPr>
          <p:cNvSpPr>
            <a:spLocks noGrp="1"/>
          </p:cNvSpPr>
          <p:nvPr>
            <p:ph type="body" sz="quarter" idx="11" hasCustomPrompt="1"/>
          </p:nvPr>
        </p:nvSpPr>
        <p:spPr>
          <a:xfrm>
            <a:off x="5937451" y="2441575"/>
            <a:ext cx="2905125" cy="3357563"/>
          </a:xfrm>
          <a:prstGeom prst="rect">
            <a:avLst/>
          </a:prstGeom>
        </p:spPr>
        <p:txBody>
          <a:bodyPr/>
          <a:lstStyle>
            <a:lvl1pPr>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a:p>
            <a:pPr lvl="0"/>
            <a:endParaRPr lang="en-CH" dirty="0"/>
          </a:p>
        </p:txBody>
      </p:sp>
      <p:sp>
        <p:nvSpPr>
          <p:cNvPr id="12" name="Text Placeholder 33">
            <a:extLst>
              <a:ext uri="{FF2B5EF4-FFF2-40B4-BE49-F238E27FC236}">
                <a16:creationId xmlns:a16="http://schemas.microsoft.com/office/drawing/2014/main" id="{BDA48568-C77A-FE48-B5FB-A575DE333F1E}"/>
              </a:ext>
            </a:extLst>
          </p:cNvPr>
          <p:cNvSpPr>
            <a:spLocks noGrp="1"/>
          </p:cNvSpPr>
          <p:nvPr>
            <p:ph type="body" sz="quarter" idx="12" hasCustomPrompt="1"/>
          </p:nvPr>
        </p:nvSpPr>
        <p:spPr>
          <a:xfrm>
            <a:off x="1024540" y="6448977"/>
            <a:ext cx="5295900" cy="371475"/>
          </a:xfrm>
          <a:prstGeom prst="rect">
            <a:avLst/>
          </a:prstGeom>
        </p:spPr>
        <p:txBody>
          <a:bodyPr anchor="ctr"/>
          <a:lstStyle>
            <a:lvl1pPr marL="0" indent="0">
              <a:buNone/>
              <a:defRPr sz="1400" b="0" i="0">
                <a:solidFill>
                  <a:schemeClr val="bg1"/>
                </a:solidFill>
                <a:latin typeface="Source Sans Pro Light" panose="020B0403030403020204" pitchFamily="34" charset="0"/>
                <a:ea typeface="Source Sans Pro Light" panose="020B0403030403020204" pitchFamily="34" charset="0"/>
              </a:defRPr>
            </a:lvl1pPr>
          </a:lstStyle>
          <a:p>
            <a:pPr lvl="0"/>
            <a:r>
              <a:rPr lang="en-GB" dirty="0"/>
              <a:t>Insert sub-title here.</a:t>
            </a:r>
            <a:endParaRPr lang="en-CH" dirty="0"/>
          </a:p>
        </p:txBody>
      </p:sp>
    </p:spTree>
    <p:extLst>
      <p:ext uri="{BB962C8B-B14F-4D97-AF65-F5344CB8AC3E}">
        <p14:creationId xmlns:p14="http://schemas.microsoft.com/office/powerpoint/2010/main" val="32072374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odule 6">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B4A4E17-846D-E146-82DD-42B7155C1045}"/>
              </a:ext>
            </a:extLst>
          </p:cNvPr>
          <p:cNvSpPr txBox="1"/>
          <p:nvPr userDrawn="1"/>
        </p:nvSpPr>
        <p:spPr>
          <a:xfrm>
            <a:off x="223284" y="222186"/>
            <a:ext cx="4146698" cy="954107"/>
          </a:xfrm>
          <a:prstGeom prst="rect">
            <a:avLst/>
          </a:prstGeom>
          <a:noFill/>
        </p:spPr>
        <p:txBody>
          <a:bodyPr wrap="square" rtlCol="0">
            <a:spAutoFit/>
          </a:bodyPr>
          <a:lstStyle/>
          <a:p>
            <a:r>
              <a:rPr lang="en-GB" sz="3600" b="1"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rPr>
              <a:t>MODULE</a:t>
            </a:r>
            <a:r>
              <a:rPr lang="en-GB" b="1"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rPr>
              <a:t> </a:t>
            </a:r>
            <a:r>
              <a:rPr lang="en-GB" sz="3600" b="1"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rPr>
              <a:t>6</a:t>
            </a:r>
          </a:p>
          <a:p>
            <a:r>
              <a:rPr lang="en-GB" spc="300" dirty="0">
                <a:solidFill>
                  <a:srgbClr val="C2B195"/>
                </a:solidFill>
                <a:latin typeface="Source Sans Pro Light" panose="020B0403030403020204" pitchFamily="34" charset="0"/>
                <a:ea typeface="Source Sans Pro Light" panose="020B0403030403020204" pitchFamily="34" charset="0"/>
                <a:cs typeface="Arial" panose="020B0604020202020204" pitchFamily="34" charset="0"/>
              </a:rPr>
              <a:t>Overview</a:t>
            </a:r>
          </a:p>
        </p:txBody>
      </p:sp>
      <p:sp>
        <p:nvSpPr>
          <p:cNvPr id="27" name="TextBox 26">
            <a:extLst>
              <a:ext uri="{FF2B5EF4-FFF2-40B4-BE49-F238E27FC236}">
                <a16:creationId xmlns:a16="http://schemas.microsoft.com/office/drawing/2014/main" id="{C7C4E17E-72AB-E043-AF29-132CE0D6F5C9}"/>
              </a:ext>
            </a:extLst>
          </p:cNvPr>
          <p:cNvSpPr txBox="1"/>
          <p:nvPr userDrawn="1"/>
        </p:nvSpPr>
        <p:spPr>
          <a:xfrm>
            <a:off x="114724" y="6496216"/>
            <a:ext cx="1013419" cy="276999"/>
          </a:xfrm>
          <a:prstGeom prst="rect">
            <a:avLst/>
          </a:prstGeom>
          <a:noFill/>
        </p:spPr>
        <p:txBody>
          <a:bodyPr wrap="none" rtlCol="0">
            <a:spAutoFit/>
          </a:bodyPr>
          <a:lstStyle>
            <a:defPPr>
              <a:defRPr lang="en-US"/>
            </a:defPPr>
            <a:lvl1pPr>
              <a:defRPr sz="1400">
                <a:solidFill>
                  <a:schemeClr val="bg1"/>
                </a:solidFill>
                <a:latin typeface="Source Sans Pro" panose="020B0503030403020204" pitchFamily="34" charset="0"/>
                <a:ea typeface="Source Sans Pro" panose="020B0503030403020204" pitchFamily="34" charset="0"/>
                <a:cs typeface="Arial" panose="020B0604020202020204" pitchFamily="34" charset="0"/>
              </a:defRPr>
            </a:lvl1pPr>
          </a:lstStyle>
          <a:p>
            <a:pPr lvl="0"/>
            <a:r>
              <a:rPr lang="en-GB" dirty="0"/>
              <a:t>MODULE 6:</a:t>
            </a:r>
          </a:p>
        </p:txBody>
      </p:sp>
      <p:pic>
        <p:nvPicPr>
          <p:cNvPr id="8" name="Picture 2" descr="C:\Users\Darryl\Documents\Darryl's Docs\Work\WHO\WHO SSP 2015 -\SSP Trng Pckg\PPs\Graphics\SSP Icons PNGs\Module 6-Icon Tnspt.png">
            <a:extLst>
              <a:ext uri="{FF2B5EF4-FFF2-40B4-BE49-F238E27FC236}">
                <a16:creationId xmlns:a16="http://schemas.microsoft.com/office/drawing/2014/main" id="{5C5435C2-1AAA-BC4D-B2CB-90F127FD3AD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78298" y="3043277"/>
            <a:ext cx="1010555" cy="95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30">
            <a:extLst>
              <a:ext uri="{FF2B5EF4-FFF2-40B4-BE49-F238E27FC236}">
                <a16:creationId xmlns:a16="http://schemas.microsoft.com/office/drawing/2014/main" id="{548389EF-FBAF-154E-A989-1CCE3335BBE9}"/>
              </a:ext>
            </a:extLst>
          </p:cNvPr>
          <p:cNvSpPr>
            <a:spLocks noGrp="1"/>
          </p:cNvSpPr>
          <p:nvPr>
            <p:ph type="body" sz="quarter" idx="10" hasCustomPrompt="1"/>
          </p:nvPr>
        </p:nvSpPr>
        <p:spPr>
          <a:xfrm>
            <a:off x="485775" y="2441575"/>
            <a:ext cx="2905125" cy="3357563"/>
          </a:xfrm>
          <a:prstGeom prst="rect">
            <a:avLst/>
          </a:prstGeom>
        </p:spPr>
        <p:txBody>
          <a:bodyPr/>
          <a:lstStyle>
            <a:lvl1pPr>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a:p>
            <a:pPr lvl="0"/>
            <a:endParaRPr lang="en-CH" dirty="0"/>
          </a:p>
        </p:txBody>
      </p:sp>
      <p:sp>
        <p:nvSpPr>
          <p:cNvPr id="10" name="Text Placeholder 30">
            <a:extLst>
              <a:ext uri="{FF2B5EF4-FFF2-40B4-BE49-F238E27FC236}">
                <a16:creationId xmlns:a16="http://schemas.microsoft.com/office/drawing/2014/main" id="{D6CCE340-B746-C244-88D0-0702D4135B4E}"/>
              </a:ext>
            </a:extLst>
          </p:cNvPr>
          <p:cNvSpPr>
            <a:spLocks noGrp="1"/>
          </p:cNvSpPr>
          <p:nvPr>
            <p:ph type="body" sz="quarter" idx="11" hasCustomPrompt="1"/>
          </p:nvPr>
        </p:nvSpPr>
        <p:spPr>
          <a:xfrm>
            <a:off x="5937451" y="2441575"/>
            <a:ext cx="2905125" cy="3357563"/>
          </a:xfrm>
          <a:prstGeom prst="rect">
            <a:avLst/>
          </a:prstGeom>
        </p:spPr>
        <p:txBody>
          <a:bodyPr/>
          <a:lstStyle>
            <a:lvl1pPr>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a:p>
            <a:pPr lvl="0"/>
            <a:endParaRPr lang="en-CH" dirty="0"/>
          </a:p>
        </p:txBody>
      </p:sp>
      <p:sp>
        <p:nvSpPr>
          <p:cNvPr id="12" name="Text Placeholder 33">
            <a:extLst>
              <a:ext uri="{FF2B5EF4-FFF2-40B4-BE49-F238E27FC236}">
                <a16:creationId xmlns:a16="http://schemas.microsoft.com/office/drawing/2014/main" id="{80945C9D-EC15-2340-86C4-E4B098200558}"/>
              </a:ext>
            </a:extLst>
          </p:cNvPr>
          <p:cNvSpPr>
            <a:spLocks noGrp="1"/>
          </p:cNvSpPr>
          <p:nvPr>
            <p:ph type="body" sz="quarter" idx="12" hasCustomPrompt="1"/>
          </p:nvPr>
        </p:nvSpPr>
        <p:spPr>
          <a:xfrm>
            <a:off x="1024540" y="6448977"/>
            <a:ext cx="5295900" cy="371475"/>
          </a:xfrm>
          <a:prstGeom prst="rect">
            <a:avLst/>
          </a:prstGeom>
        </p:spPr>
        <p:txBody>
          <a:bodyPr anchor="ctr"/>
          <a:lstStyle>
            <a:lvl1pPr marL="0" indent="0">
              <a:buNone/>
              <a:defRPr sz="1400" b="0" i="0">
                <a:solidFill>
                  <a:schemeClr val="bg1"/>
                </a:solidFill>
                <a:latin typeface="Source Sans Pro Light" panose="020B0403030403020204" pitchFamily="34" charset="0"/>
                <a:ea typeface="Source Sans Pro Light" panose="020B0403030403020204" pitchFamily="34" charset="0"/>
              </a:defRPr>
            </a:lvl1pPr>
          </a:lstStyle>
          <a:p>
            <a:pPr lvl="0"/>
            <a:r>
              <a:rPr lang="en-GB" dirty="0"/>
              <a:t>Insert sub-title here.</a:t>
            </a:r>
            <a:endParaRPr lang="en-CH" dirty="0"/>
          </a:p>
        </p:txBody>
      </p:sp>
    </p:spTree>
    <p:extLst>
      <p:ext uri="{BB962C8B-B14F-4D97-AF65-F5344CB8AC3E}">
        <p14:creationId xmlns:p14="http://schemas.microsoft.com/office/powerpoint/2010/main" val="636588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bjective">
    <p:spTree>
      <p:nvGrpSpPr>
        <p:cNvPr id="1" name=""/>
        <p:cNvGrpSpPr/>
        <p:nvPr/>
      </p:nvGrpSpPr>
      <p:grpSpPr>
        <a:xfrm>
          <a:off x="0" y="0"/>
          <a:ext cx="0" cy="0"/>
          <a:chOff x="0" y="0"/>
          <a:chExt cx="0" cy="0"/>
        </a:xfrm>
      </p:grpSpPr>
      <p:sp>
        <p:nvSpPr>
          <p:cNvPr id="31" name="Text Placeholder 30">
            <a:extLst>
              <a:ext uri="{FF2B5EF4-FFF2-40B4-BE49-F238E27FC236}">
                <a16:creationId xmlns:a16="http://schemas.microsoft.com/office/drawing/2014/main" id="{B346876D-45AF-EC48-8B66-0F2DEBAE0DC5}"/>
              </a:ext>
            </a:extLst>
          </p:cNvPr>
          <p:cNvSpPr>
            <a:spLocks noGrp="1"/>
          </p:cNvSpPr>
          <p:nvPr>
            <p:ph type="body" sz="quarter" idx="10" hasCustomPrompt="1"/>
          </p:nvPr>
        </p:nvSpPr>
        <p:spPr>
          <a:xfrm>
            <a:off x="2296633" y="2108801"/>
            <a:ext cx="6239116" cy="1239174"/>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0" i="0">
                <a:solidFill>
                  <a:srgbClr val="543900"/>
                </a:solidFill>
                <a:latin typeface="Source Sans Pro Light" panose="020B0403030403020204" pitchFamily="34" charset="0"/>
                <a:ea typeface="Source Sans Pro Light" panose="020B0403030403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Placeholder Text, insert content here. Placeholder Text, insert content here. Placeholder Text, insert content here. Placeholder Text, insert content here. Placeholder Text, insert content here. Placeholder Text, insert content here. Placeholder Text, insert content here. Placeholder Text, insert content here. Placeholder Text, insert content here.</a:t>
            </a:r>
          </a:p>
          <a:p>
            <a:pPr lvl="0"/>
            <a:endParaRPr lang="en-GB" dirty="0"/>
          </a:p>
        </p:txBody>
      </p:sp>
      <p:sp>
        <p:nvSpPr>
          <p:cNvPr id="12" name="TextBox 11">
            <a:extLst>
              <a:ext uri="{FF2B5EF4-FFF2-40B4-BE49-F238E27FC236}">
                <a16:creationId xmlns:a16="http://schemas.microsoft.com/office/drawing/2014/main" id="{0539C4FC-454F-2449-95FD-33397D3A8934}"/>
              </a:ext>
            </a:extLst>
          </p:cNvPr>
          <p:cNvSpPr txBox="1"/>
          <p:nvPr userDrawn="1"/>
        </p:nvSpPr>
        <p:spPr>
          <a:xfrm>
            <a:off x="2296633" y="1461518"/>
            <a:ext cx="4146698" cy="584775"/>
          </a:xfrm>
          <a:prstGeom prst="rect">
            <a:avLst/>
          </a:prstGeom>
          <a:noFill/>
        </p:spPr>
        <p:txBody>
          <a:bodyPr wrap="square" rtlCol="0">
            <a:spAutoFit/>
          </a:bodyPr>
          <a:lstStyle/>
          <a:p>
            <a:r>
              <a:rPr lang="en-GB" sz="3200" b="1" spc="300" dirty="0">
                <a:solidFill>
                  <a:srgbClr val="73B9E7"/>
                </a:solidFill>
                <a:latin typeface="Source Sans Pro Semibold" panose="020B0503030403020204" pitchFamily="34" charset="0"/>
                <a:ea typeface="Source Sans Pro Semibold" panose="020B0503030403020204" pitchFamily="34" charset="0"/>
                <a:cs typeface="Arial" panose="020B0604020202020204" pitchFamily="34" charset="0"/>
              </a:rPr>
              <a:t>OBJECTIVE</a:t>
            </a:r>
          </a:p>
        </p:txBody>
      </p:sp>
      <p:pic>
        <p:nvPicPr>
          <p:cNvPr id="13" name="Picture 12">
            <a:extLst>
              <a:ext uri="{FF2B5EF4-FFF2-40B4-BE49-F238E27FC236}">
                <a16:creationId xmlns:a16="http://schemas.microsoft.com/office/drawing/2014/main" id="{574A3279-8BF1-7A40-8DE6-00D98F87BEBB}"/>
              </a:ext>
            </a:extLst>
          </p:cNvPr>
          <p:cNvPicPr>
            <a:picLocks noChangeAspect="1"/>
          </p:cNvPicPr>
          <p:nvPr userDrawn="1"/>
        </p:nvPicPr>
        <p:blipFill rotWithShape="1">
          <a:blip r:embed="rId2" cstate="screen">
            <a:duotone>
              <a:schemeClr val="accent5">
                <a:shade val="45000"/>
                <a:satMod val="135000"/>
              </a:schemeClr>
              <a:prstClr val="white"/>
            </a:duotone>
            <a:extLst>
              <a:ext uri="{28A0092B-C50C-407E-A947-70E740481C1C}">
                <a14:useLocalDpi xmlns:a14="http://schemas.microsoft.com/office/drawing/2010/main"/>
              </a:ext>
            </a:extLst>
          </a:blip>
          <a:srcRect/>
          <a:stretch/>
        </p:blipFill>
        <p:spPr>
          <a:xfrm>
            <a:off x="806984" y="1935902"/>
            <a:ext cx="1091955" cy="1082032"/>
          </a:xfrm>
          <a:prstGeom prst="rect">
            <a:avLst/>
          </a:prstGeom>
        </p:spPr>
      </p:pic>
      <p:cxnSp>
        <p:nvCxnSpPr>
          <p:cNvPr id="14" name="Straight Connector 13">
            <a:extLst>
              <a:ext uri="{FF2B5EF4-FFF2-40B4-BE49-F238E27FC236}">
                <a16:creationId xmlns:a16="http://schemas.microsoft.com/office/drawing/2014/main" id="{8A1DAEE7-A29F-194B-91BA-487E3E5E2375}"/>
              </a:ext>
            </a:extLst>
          </p:cNvPr>
          <p:cNvCxnSpPr>
            <a:cxnSpLocks/>
          </p:cNvCxnSpPr>
          <p:nvPr userDrawn="1"/>
        </p:nvCxnSpPr>
        <p:spPr>
          <a:xfrm rot="5400000">
            <a:off x="4589381" y="-526762"/>
            <a:ext cx="0" cy="8305064"/>
          </a:xfrm>
          <a:prstGeom prst="line">
            <a:avLst/>
          </a:prstGeom>
          <a:ln>
            <a:solidFill>
              <a:srgbClr val="E0DCD5"/>
            </a:solidFill>
          </a:ln>
        </p:spPr>
        <p:style>
          <a:lnRef idx="1">
            <a:schemeClr val="accent1"/>
          </a:lnRef>
          <a:fillRef idx="0">
            <a:schemeClr val="accent1"/>
          </a:fillRef>
          <a:effectRef idx="0">
            <a:schemeClr val="accent1"/>
          </a:effectRef>
          <a:fontRef idx="minor">
            <a:schemeClr val="tx1"/>
          </a:fontRef>
        </p:style>
      </p:cxnSp>
      <p:sp>
        <p:nvSpPr>
          <p:cNvPr id="15" name="Text Placeholder 30">
            <a:extLst>
              <a:ext uri="{FF2B5EF4-FFF2-40B4-BE49-F238E27FC236}">
                <a16:creationId xmlns:a16="http://schemas.microsoft.com/office/drawing/2014/main" id="{12A346DA-2B3C-6E43-A8E1-372E55A947BF}"/>
              </a:ext>
            </a:extLst>
          </p:cNvPr>
          <p:cNvSpPr>
            <a:spLocks noGrp="1"/>
          </p:cNvSpPr>
          <p:nvPr>
            <p:ph type="body" sz="quarter" idx="14" hasCustomPrompt="1"/>
          </p:nvPr>
        </p:nvSpPr>
        <p:spPr>
          <a:xfrm>
            <a:off x="485775" y="3921086"/>
            <a:ext cx="8049974" cy="2120914"/>
          </a:xfrm>
          <a:prstGeom prst="rect">
            <a:avLst/>
          </a:prstGeom>
        </p:spPr>
        <p:txBody>
          <a:bodyPr/>
          <a:lstStyle>
            <a:lvl1pPr>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a:p>
            <a:pPr lvl="0"/>
            <a:endParaRPr lang="en-CH" dirty="0"/>
          </a:p>
        </p:txBody>
      </p:sp>
    </p:spTree>
    <p:extLst>
      <p:ext uri="{BB962C8B-B14F-4D97-AF65-F5344CB8AC3E}">
        <p14:creationId xmlns:p14="http://schemas.microsoft.com/office/powerpoint/2010/main" val="7691573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15" name="Text Placeholder 30">
            <a:extLst>
              <a:ext uri="{FF2B5EF4-FFF2-40B4-BE49-F238E27FC236}">
                <a16:creationId xmlns:a16="http://schemas.microsoft.com/office/drawing/2014/main" id="{12A346DA-2B3C-6E43-A8E1-372E55A947BF}"/>
              </a:ext>
            </a:extLst>
          </p:cNvPr>
          <p:cNvSpPr>
            <a:spLocks noGrp="1"/>
          </p:cNvSpPr>
          <p:nvPr>
            <p:ph type="body" sz="quarter" idx="14" hasCustomPrompt="1"/>
          </p:nvPr>
        </p:nvSpPr>
        <p:spPr>
          <a:xfrm>
            <a:off x="485775" y="1714698"/>
            <a:ext cx="3738980" cy="4185638"/>
          </a:xfrm>
          <a:prstGeom prst="rect">
            <a:avLst/>
          </a:prstGeom>
        </p:spPr>
        <p:txBody>
          <a:bodyPr anchor="ctr"/>
          <a:lstStyle>
            <a:lvl1pPr>
              <a:lnSpc>
                <a:spcPct val="150000"/>
              </a:lnSpc>
              <a:defRPr sz="1600" b="0" i="0">
                <a:solidFill>
                  <a:srgbClr val="0000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p:txBody>
      </p:sp>
      <p:cxnSp>
        <p:nvCxnSpPr>
          <p:cNvPr id="18" name="Straight Connector 17">
            <a:extLst>
              <a:ext uri="{FF2B5EF4-FFF2-40B4-BE49-F238E27FC236}">
                <a16:creationId xmlns:a16="http://schemas.microsoft.com/office/drawing/2014/main" id="{A00399C6-04E7-1546-A3B8-FED465D8C877}"/>
              </a:ext>
            </a:extLst>
          </p:cNvPr>
          <p:cNvCxnSpPr>
            <a:cxnSpLocks/>
          </p:cNvCxnSpPr>
          <p:nvPr userDrawn="1"/>
        </p:nvCxnSpPr>
        <p:spPr>
          <a:xfrm rot="10800000">
            <a:off x="4589381" y="1734486"/>
            <a:ext cx="0" cy="4261811"/>
          </a:xfrm>
          <a:prstGeom prst="line">
            <a:avLst/>
          </a:prstGeom>
          <a:ln>
            <a:solidFill>
              <a:srgbClr val="379175"/>
            </a:solidFill>
          </a:ln>
        </p:spPr>
        <p:style>
          <a:lnRef idx="1">
            <a:schemeClr val="accent1"/>
          </a:lnRef>
          <a:fillRef idx="0">
            <a:schemeClr val="accent1"/>
          </a:fillRef>
          <a:effectRef idx="0">
            <a:schemeClr val="accent1"/>
          </a:effectRef>
          <a:fontRef idx="minor">
            <a:schemeClr val="tx1"/>
          </a:fontRef>
        </p:style>
      </p:cxnSp>
      <p:sp>
        <p:nvSpPr>
          <p:cNvPr id="19" name="Text Placeholder 30">
            <a:extLst>
              <a:ext uri="{FF2B5EF4-FFF2-40B4-BE49-F238E27FC236}">
                <a16:creationId xmlns:a16="http://schemas.microsoft.com/office/drawing/2014/main" id="{77424490-54C3-7A4C-8636-3E53A3A6C39C}"/>
              </a:ext>
            </a:extLst>
          </p:cNvPr>
          <p:cNvSpPr>
            <a:spLocks noGrp="1"/>
          </p:cNvSpPr>
          <p:nvPr>
            <p:ph type="body" sz="quarter" idx="17" hasCustomPrompt="1"/>
          </p:nvPr>
        </p:nvSpPr>
        <p:spPr>
          <a:xfrm>
            <a:off x="4976752" y="1714698"/>
            <a:ext cx="3738980" cy="4185638"/>
          </a:xfrm>
          <a:prstGeom prst="rect">
            <a:avLst/>
          </a:prstGeom>
        </p:spPr>
        <p:txBody>
          <a:bodyPr anchor="ctr"/>
          <a:lstStyle>
            <a:lvl1pPr>
              <a:lnSpc>
                <a:spcPct val="150000"/>
              </a:lnSpc>
              <a:defRPr sz="1600" b="0" i="0">
                <a:solidFill>
                  <a:srgbClr val="0000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p:txBody>
      </p:sp>
    </p:spTree>
    <p:extLst>
      <p:ext uri="{BB962C8B-B14F-4D97-AF65-F5344CB8AC3E}">
        <p14:creationId xmlns:p14="http://schemas.microsoft.com/office/powerpoint/2010/main" val="22382779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s + Text">
    <p:spTree>
      <p:nvGrpSpPr>
        <p:cNvPr id="1" name=""/>
        <p:cNvGrpSpPr/>
        <p:nvPr/>
      </p:nvGrpSpPr>
      <p:grpSpPr>
        <a:xfrm>
          <a:off x="0" y="0"/>
          <a:ext cx="0" cy="0"/>
          <a:chOff x="0" y="0"/>
          <a:chExt cx="0" cy="0"/>
        </a:xfrm>
      </p:grpSpPr>
      <p:sp>
        <p:nvSpPr>
          <p:cNvPr id="15" name="Text Placeholder 30">
            <a:extLst>
              <a:ext uri="{FF2B5EF4-FFF2-40B4-BE49-F238E27FC236}">
                <a16:creationId xmlns:a16="http://schemas.microsoft.com/office/drawing/2014/main" id="{12A346DA-2B3C-6E43-A8E1-372E55A947BF}"/>
              </a:ext>
            </a:extLst>
          </p:cNvPr>
          <p:cNvSpPr>
            <a:spLocks noGrp="1"/>
          </p:cNvSpPr>
          <p:nvPr>
            <p:ph type="body" sz="quarter" idx="14" hasCustomPrompt="1"/>
          </p:nvPr>
        </p:nvSpPr>
        <p:spPr>
          <a:xfrm>
            <a:off x="370028" y="2945755"/>
            <a:ext cx="4062829" cy="752355"/>
          </a:xfrm>
          <a:prstGeom prst="rect">
            <a:avLst/>
          </a:prstGeom>
        </p:spPr>
        <p:txBody>
          <a:bodyPr anchor="ctr"/>
          <a:lstStyle>
            <a:lvl1pPr marL="0" indent="0">
              <a:lnSpc>
                <a:spcPct val="150000"/>
              </a:lnSpc>
              <a:buNone/>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 Placeholder Text, insert content here. </a:t>
            </a:r>
          </a:p>
        </p:txBody>
      </p:sp>
      <p:sp>
        <p:nvSpPr>
          <p:cNvPr id="3" name="Picture Placeholder 2">
            <a:extLst>
              <a:ext uri="{FF2B5EF4-FFF2-40B4-BE49-F238E27FC236}">
                <a16:creationId xmlns:a16="http://schemas.microsoft.com/office/drawing/2014/main" id="{DFEBF346-4833-7C4E-B76E-41CCCC38CFB0}"/>
              </a:ext>
            </a:extLst>
          </p:cNvPr>
          <p:cNvSpPr>
            <a:spLocks noGrp="1"/>
          </p:cNvSpPr>
          <p:nvPr>
            <p:ph type="pic" sz="quarter" idx="15" hasCustomPrompt="1"/>
          </p:nvPr>
        </p:nvSpPr>
        <p:spPr>
          <a:xfrm>
            <a:off x="369888" y="1515600"/>
            <a:ext cx="4063215" cy="984250"/>
          </a:xfrm>
          <a:prstGeom prst="rect">
            <a:avLst/>
          </a:prstGeom>
        </p:spPr>
        <p:txBody>
          <a:bodyPr anchor="ctr"/>
          <a:lstStyle>
            <a:lvl1pPr marL="0" indent="0" algn="ctr">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Picture Here</a:t>
            </a:r>
          </a:p>
        </p:txBody>
      </p:sp>
      <p:sp>
        <p:nvSpPr>
          <p:cNvPr id="8" name="Text Placeholder 30">
            <a:extLst>
              <a:ext uri="{FF2B5EF4-FFF2-40B4-BE49-F238E27FC236}">
                <a16:creationId xmlns:a16="http://schemas.microsoft.com/office/drawing/2014/main" id="{72B8C849-C19F-8042-BCC6-E4CA34C9433A}"/>
              </a:ext>
            </a:extLst>
          </p:cNvPr>
          <p:cNvSpPr>
            <a:spLocks noGrp="1"/>
          </p:cNvSpPr>
          <p:nvPr>
            <p:ph type="body" sz="quarter" idx="16" hasCustomPrompt="1"/>
          </p:nvPr>
        </p:nvSpPr>
        <p:spPr>
          <a:xfrm>
            <a:off x="370028" y="5283841"/>
            <a:ext cx="4062829" cy="752355"/>
          </a:xfrm>
          <a:prstGeom prst="rect">
            <a:avLst/>
          </a:prstGeom>
        </p:spPr>
        <p:txBody>
          <a:bodyPr anchor="ctr"/>
          <a:lstStyle>
            <a:lvl1pPr marL="0" indent="0">
              <a:lnSpc>
                <a:spcPct val="150000"/>
              </a:lnSpc>
              <a:buNone/>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 Placeholder Text, insert content here. </a:t>
            </a:r>
          </a:p>
        </p:txBody>
      </p:sp>
      <p:sp>
        <p:nvSpPr>
          <p:cNvPr id="10" name="Picture Placeholder 2">
            <a:extLst>
              <a:ext uri="{FF2B5EF4-FFF2-40B4-BE49-F238E27FC236}">
                <a16:creationId xmlns:a16="http://schemas.microsoft.com/office/drawing/2014/main" id="{C2390C98-D181-E84E-81FE-DF891D279EF1}"/>
              </a:ext>
            </a:extLst>
          </p:cNvPr>
          <p:cNvSpPr>
            <a:spLocks noGrp="1"/>
          </p:cNvSpPr>
          <p:nvPr>
            <p:ph type="pic" sz="quarter" idx="17" hasCustomPrompt="1"/>
          </p:nvPr>
        </p:nvSpPr>
        <p:spPr>
          <a:xfrm>
            <a:off x="369888" y="3853686"/>
            <a:ext cx="4063215" cy="984250"/>
          </a:xfrm>
          <a:prstGeom prst="rect">
            <a:avLst/>
          </a:prstGeom>
        </p:spPr>
        <p:txBody>
          <a:bodyPr anchor="ctr"/>
          <a:lstStyle>
            <a:lvl1pPr marL="0" indent="0" algn="ctr">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Picture Here</a:t>
            </a:r>
          </a:p>
        </p:txBody>
      </p:sp>
      <p:sp>
        <p:nvSpPr>
          <p:cNvPr id="11" name="Text Placeholder 30">
            <a:extLst>
              <a:ext uri="{FF2B5EF4-FFF2-40B4-BE49-F238E27FC236}">
                <a16:creationId xmlns:a16="http://schemas.microsoft.com/office/drawing/2014/main" id="{17E53703-C363-BD49-A15F-734086262BC7}"/>
              </a:ext>
            </a:extLst>
          </p:cNvPr>
          <p:cNvSpPr>
            <a:spLocks noGrp="1"/>
          </p:cNvSpPr>
          <p:nvPr>
            <p:ph type="body" sz="quarter" idx="18" hasCustomPrompt="1"/>
          </p:nvPr>
        </p:nvSpPr>
        <p:spPr>
          <a:xfrm>
            <a:off x="4711039" y="5283841"/>
            <a:ext cx="4062829" cy="752355"/>
          </a:xfrm>
          <a:prstGeom prst="rect">
            <a:avLst/>
          </a:prstGeom>
        </p:spPr>
        <p:txBody>
          <a:bodyPr anchor="ctr"/>
          <a:lstStyle>
            <a:lvl1pPr marL="0" indent="0">
              <a:lnSpc>
                <a:spcPct val="150000"/>
              </a:lnSpc>
              <a:buNone/>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 Placeholder Text, insert content here. </a:t>
            </a:r>
          </a:p>
        </p:txBody>
      </p:sp>
      <p:sp>
        <p:nvSpPr>
          <p:cNvPr id="13" name="Picture Placeholder 2">
            <a:extLst>
              <a:ext uri="{FF2B5EF4-FFF2-40B4-BE49-F238E27FC236}">
                <a16:creationId xmlns:a16="http://schemas.microsoft.com/office/drawing/2014/main" id="{EC08F9C0-9D67-7147-8A8E-003845194C9E}"/>
              </a:ext>
            </a:extLst>
          </p:cNvPr>
          <p:cNvSpPr>
            <a:spLocks noGrp="1"/>
          </p:cNvSpPr>
          <p:nvPr>
            <p:ph type="pic" sz="quarter" idx="19" hasCustomPrompt="1"/>
          </p:nvPr>
        </p:nvSpPr>
        <p:spPr>
          <a:xfrm>
            <a:off x="4710899" y="1515600"/>
            <a:ext cx="4063215" cy="3322336"/>
          </a:xfrm>
          <a:prstGeom prst="rect">
            <a:avLst/>
          </a:prstGeom>
        </p:spPr>
        <p:txBody>
          <a:bodyPr anchor="ctr"/>
          <a:lstStyle>
            <a:lvl1pPr marL="0" indent="0" algn="ctr">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Picture Here</a:t>
            </a:r>
          </a:p>
        </p:txBody>
      </p:sp>
    </p:spTree>
    <p:extLst>
      <p:ext uri="{BB962C8B-B14F-4D97-AF65-F5344CB8AC3E}">
        <p14:creationId xmlns:p14="http://schemas.microsoft.com/office/powerpoint/2010/main" val="1660590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ullet Points +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7EEEF86-2AE3-F34E-B46E-EECA4362F06E}"/>
              </a:ext>
            </a:extLst>
          </p:cNvPr>
          <p:cNvSpPr/>
          <p:nvPr userDrawn="1"/>
        </p:nvSpPr>
        <p:spPr>
          <a:xfrm>
            <a:off x="7058588" y="0"/>
            <a:ext cx="2083443" cy="6400442"/>
          </a:xfrm>
          <a:prstGeom prst="rect">
            <a:avLst/>
          </a:prstGeom>
          <a:solidFill>
            <a:srgbClr val="E0DCD5">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 name="Picture Placeholder 2">
            <a:extLst>
              <a:ext uri="{FF2B5EF4-FFF2-40B4-BE49-F238E27FC236}">
                <a16:creationId xmlns:a16="http://schemas.microsoft.com/office/drawing/2014/main" id="{EC08F9C0-9D67-7147-8A8E-003845194C9E}"/>
              </a:ext>
            </a:extLst>
          </p:cNvPr>
          <p:cNvSpPr>
            <a:spLocks noGrp="1"/>
          </p:cNvSpPr>
          <p:nvPr>
            <p:ph type="pic" sz="quarter" idx="19" hasCustomPrompt="1"/>
          </p:nvPr>
        </p:nvSpPr>
        <p:spPr>
          <a:xfrm>
            <a:off x="5428527" y="1701478"/>
            <a:ext cx="2671782" cy="3322336"/>
          </a:xfrm>
          <a:prstGeom prst="rect">
            <a:avLst/>
          </a:prstGeom>
        </p:spPr>
        <p:txBody>
          <a:bodyPr anchor="ctr"/>
          <a:lstStyle>
            <a:lvl1pPr marL="0" indent="0" algn="ctr">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Picture Here</a:t>
            </a:r>
          </a:p>
        </p:txBody>
      </p:sp>
      <p:sp>
        <p:nvSpPr>
          <p:cNvPr id="17" name="Text Placeholder 30">
            <a:extLst>
              <a:ext uri="{FF2B5EF4-FFF2-40B4-BE49-F238E27FC236}">
                <a16:creationId xmlns:a16="http://schemas.microsoft.com/office/drawing/2014/main" id="{4F8B1A37-91D3-2145-8EC6-61D3DBDF7FA5}"/>
              </a:ext>
            </a:extLst>
          </p:cNvPr>
          <p:cNvSpPr>
            <a:spLocks noGrp="1"/>
          </p:cNvSpPr>
          <p:nvPr>
            <p:ph type="body" sz="quarter" idx="14" hasCustomPrompt="1"/>
          </p:nvPr>
        </p:nvSpPr>
        <p:spPr>
          <a:xfrm>
            <a:off x="485774" y="2037143"/>
            <a:ext cx="4352443" cy="3712721"/>
          </a:xfrm>
          <a:prstGeom prst="rect">
            <a:avLst/>
          </a:prstGeom>
        </p:spPr>
        <p:txBody>
          <a:bodyPr anchor="t"/>
          <a:lstStyle>
            <a:lvl1pPr>
              <a:lnSpc>
                <a:spcPct val="150000"/>
              </a:lnSpc>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p:txBody>
      </p:sp>
    </p:spTree>
    <p:extLst>
      <p:ext uri="{BB962C8B-B14F-4D97-AF65-F5344CB8AC3E}">
        <p14:creationId xmlns:p14="http://schemas.microsoft.com/office/powerpoint/2010/main" val="1283041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ittle Text + Big Image">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EC08F9C0-9D67-7147-8A8E-003845194C9E}"/>
              </a:ext>
            </a:extLst>
          </p:cNvPr>
          <p:cNvSpPr>
            <a:spLocks noGrp="1"/>
          </p:cNvSpPr>
          <p:nvPr>
            <p:ph type="pic" sz="quarter" idx="19" hasCustomPrompt="1"/>
          </p:nvPr>
        </p:nvSpPr>
        <p:spPr>
          <a:xfrm>
            <a:off x="2893708" y="1584015"/>
            <a:ext cx="5648404" cy="4261811"/>
          </a:xfrm>
          <a:prstGeom prst="rect">
            <a:avLst/>
          </a:prstGeom>
        </p:spPr>
        <p:txBody>
          <a:bodyPr anchor="ctr"/>
          <a:lstStyle>
            <a:lvl1pPr marL="0" indent="0" algn="ctr">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Picture Here</a:t>
            </a:r>
          </a:p>
        </p:txBody>
      </p:sp>
      <p:sp>
        <p:nvSpPr>
          <p:cNvPr id="17" name="Text Placeholder 30">
            <a:extLst>
              <a:ext uri="{FF2B5EF4-FFF2-40B4-BE49-F238E27FC236}">
                <a16:creationId xmlns:a16="http://schemas.microsoft.com/office/drawing/2014/main" id="{4F8B1A37-91D3-2145-8EC6-61D3DBDF7FA5}"/>
              </a:ext>
            </a:extLst>
          </p:cNvPr>
          <p:cNvSpPr>
            <a:spLocks noGrp="1"/>
          </p:cNvSpPr>
          <p:nvPr>
            <p:ph type="body" sz="quarter" idx="14" hasCustomPrompt="1"/>
          </p:nvPr>
        </p:nvSpPr>
        <p:spPr>
          <a:xfrm>
            <a:off x="485774" y="2233914"/>
            <a:ext cx="1863887" cy="2581156"/>
          </a:xfrm>
          <a:prstGeom prst="rect">
            <a:avLst/>
          </a:prstGeom>
        </p:spPr>
        <p:txBody>
          <a:bodyPr anchor="t"/>
          <a:lstStyle>
            <a:lvl1pPr marL="0" indent="0">
              <a:lnSpc>
                <a:spcPct val="150000"/>
              </a:lnSpc>
              <a:buNone/>
              <a:defRPr sz="1600" b="0" i="0">
                <a:solidFill>
                  <a:srgbClr val="0000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endParaRPr lang="en-CH" dirty="0"/>
          </a:p>
          <a:p>
            <a:pPr lvl="0"/>
            <a:r>
              <a:rPr lang="en-GB" dirty="0"/>
              <a:t>Placeholder Text, insert content here.</a:t>
            </a:r>
            <a:endParaRPr lang="en-CH" dirty="0"/>
          </a:p>
        </p:txBody>
      </p:sp>
    </p:spTree>
    <p:extLst>
      <p:ext uri="{BB962C8B-B14F-4D97-AF65-F5344CB8AC3E}">
        <p14:creationId xmlns:p14="http://schemas.microsoft.com/office/powerpoint/2010/main" val="4822449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ittle Text + Big Char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7EEEF86-2AE3-F34E-B46E-EECA4362F06E}"/>
              </a:ext>
            </a:extLst>
          </p:cNvPr>
          <p:cNvSpPr/>
          <p:nvPr userDrawn="1"/>
        </p:nvSpPr>
        <p:spPr>
          <a:xfrm>
            <a:off x="7058588" y="0"/>
            <a:ext cx="2083443" cy="6400442"/>
          </a:xfrm>
          <a:prstGeom prst="rect">
            <a:avLst/>
          </a:prstGeom>
          <a:solidFill>
            <a:srgbClr val="E0DCD5">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Text Placeholder 30">
            <a:extLst>
              <a:ext uri="{FF2B5EF4-FFF2-40B4-BE49-F238E27FC236}">
                <a16:creationId xmlns:a16="http://schemas.microsoft.com/office/drawing/2014/main" id="{4F8B1A37-91D3-2145-8EC6-61D3DBDF7FA5}"/>
              </a:ext>
            </a:extLst>
          </p:cNvPr>
          <p:cNvSpPr>
            <a:spLocks noGrp="1"/>
          </p:cNvSpPr>
          <p:nvPr>
            <p:ph type="body" sz="quarter" idx="14" hasCustomPrompt="1"/>
          </p:nvPr>
        </p:nvSpPr>
        <p:spPr>
          <a:xfrm>
            <a:off x="485774" y="2233914"/>
            <a:ext cx="1863887" cy="2581156"/>
          </a:xfrm>
          <a:prstGeom prst="rect">
            <a:avLst/>
          </a:prstGeom>
        </p:spPr>
        <p:txBody>
          <a:bodyPr anchor="t"/>
          <a:lstStyle>
            <a:lvl1pPr marL="0" indent="0">
              <a:lnSpc>
                <a:spcPct val="150000"/>
              </a:lnSpc>
              <a:buNone/>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endParaRPr lang="en-CH" dirty="0"/>
          </a:p>
          <a:p>
            <a:pPr lvl="0"/>
            <a:r>
              <a:rPr lang="en-GB" dirty="0"/>
              <a:t>Placeholder Text, insert content here.</a:t>
            </a:r>
            <a:endParaRPr lang="en-CH" dirty="0"/>
          </a:p>
        </p:txBody>
      </p:sp>
      <p:cxnSp>
        <p:nvCxnSpPr>
          <p:cNvPr id="6" name="Straight Connector 5">
            <a:extLst>
              <a:ext uri="{FF2B5EF4-FFF2-40B4-BE49-F238E27FC236}">
                <a16:creationId xmlns:a16="http://schemas.microsoft.com/office/drawing/2014/main" id="{A346F0A2-645B-2C42-AD5A-E917EB1EA2EF}"/>
              </a:ext>
            </a:extLst>
          </p:cNvPr>
          <p:cNvCxnSpPr>
            <a:cxnSpLocks/>
          </p:cNvCxnSpPr>
          <p:nvPr userDrawn="1"/>
        </p:nvCxnSpPr>
        <p:spPr>
          <a:xfrm rot="10800000">
            <a:off x="2621685" y="1584015"/>
            <a:ext cx="0" cy="4261811"/>
          </a:xfrm>
          <a:prstGeom prst="line">
            <a:avLst/>
          </a:prstGeom>
          <a:ln>
            <a:solidFill>
              <a:srgbClr val="C2B195"/>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ABB250CC-4CFB-E54E-AA40-F736219E5B0D}"/>
              </a:ext>
            </a:extLst>
          </p:cNvPr>
          <p:cNvSpPr>
            <a:spLocks noGrp="1"/>
          </p:cNvSpPr>
          <p:nvPr>
            <p:ph type="chart" sz="quarter" idx="20" hasCustomPrompt="1"/>
          </p:nvPr>
        </p:nvSpPr>
        <p:spPr>
          <a:xfrm>
            <a:off x="2893708" y="1584325"/>
            <a:ext cx="5648099" cy="4260850"/>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Chart Here</a:t>
            </a:r>
          </a:p>
        </p:txBody>
      </p:sp>
    </p:spTree>
    <p:extLst>
      <p:ext uri="{BB962C8B-B14F-4D97-AF65-F5344CB8AC3E}">
        <p14:creationId xmlns:p14="http://schemas.microsoft.com/office/powerpoint/2010/main" val="36774065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EC08F9C0-9D67-7147-8A8E-003845194C9E}"/>
              </a:ext>
            </a:extLst>
          </p:cNvPr>
          <p:cNvSpPr>
            <a:spLocks noGrp="1"/>
          </p:cNvSpPr>
          <p:nvPr>
            <p:ph type="pic" sz="quarter" idx="19" hasCustomPrompt="1"/>
          </p:nvPr>
        </p:nvSpPr>
        <p:spPr>
          <a:xfrm>
            <a:off x="-1" y="1296365"/>
            <a:ext cx="9142031" cy="5127584"/>
          </a:xfrm>
          <a:prstGeom prst="rect">
            <a:avLst/>
          </a:prstGeom>
        </p:spPr>
        <p:txBody>
          <a:bodyPr anchor="ctr"/>
          <a:lstStyle>
            <a:lvl1pPr marL="0" indent="0" algn="ctr">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Picture Here</a:t>
            </a:r>
          </a:p>
        </p:txBody>
      </p:sp>
    </p:spTree>
    <p:extLst>
      <p:ext uri="{BB962C8B-B14F-4D97-AF65-F5344CB8AC3E}">
        <p14:creationId xmlns:p14="http://schemas.microsoft.com/office/powerpoint/2010/main" val="18078423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g Chart">
    <p:spTree>
      <p:nvGrpSpPr>
        <p:cNvPr id="1" name=""/>
        <p:cNvGrpSpPr/>
        <p:nvPr/>
      </p:nvGrpSpPr>
      <p:grpSpPr>
        <a:xfrm>
          <a:off x="0" y="0"/>
          <a:ext cx="0" cy="0"/>
          <a:chOff x="0" y="0"/>
          <a:chExt cx="0" cy="0"/>
        </a:xfrm>
      </p:grpSpPr>
      <p:sp>
        <p:nvSpPr>
          <p:cNvPr id="3" name="Chart Placeholder 2">
            <a:extLst>
              <a:ext uri="{FF2B5EF4-FFF2-40B4-BE49-F238E27FC236}">
                <a16:creationId xmlns:a16="http://schemas.microsoft.com/office/drawing/2014/main" id="{ABB250CC-4CFB-E54E-AA40-F736219E5B0D}"/>
              </a:ext>
            </a:extLst>
          </p:cNvPr>
          <p:cNvSpPr>
            <a:spLocks noGrp="1"/>
          </p:cNvSpPr>
          <p:nvPr>
            <p:ph type="chart" sz="quarter" idx="20" hasCustomPrompt="1"/>
          </p:nvPr>
        </p:nvSpPr>
        <p:spPr>
          <a:xfrm>
            <a:off x="-2" y="1296364"/>
            <a:ext cx="9144002" cy="5104435"/>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Chart Here</a:t>
            </a:r>
          </a:p>
        </p:txBody>
      </p:sp>
    </p:spTree>
    <p:extLst>
      <p:ext uri="{BB962C8B-B14F-4D97-AF65-F5344CB8AC3E}">
        <p14:creationId xmlns:p14="http://schemas.microsoft.com/office/powerpoint/2010/main" val="1768132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74C24015-359B-6944-ACE3-A07BB4F15A16}"/>
              </a:ext>
            </a:extLst>
          </p:cNvPr>
          <p:cNvSpPr>
            <a:spLocks noGrp="1"/>
          </p:cNvSpPr>
          <p:nvPr>
            <p:ph type="sldNum" sz="quarter" idx="12"/>
          </p:nvPr>
        </p:nvSpPr>
        <p:spPr>
          <a:xfrm>
            <a:off x="6808694" y="6514749"/>
            <a:ext cx="2133600" cy="365125"/>
          </a:xfrm>
        </p:spPr>
        <p:txBody>
          <a:bodyPr/>
          <a:lstStyle/>
          <a:p>
            <a:fld id="{7A072B5B-51CD-4CBC-A4DA-0985A2EA20D8}" type="slidenum">
              <a:rPr lang="en-US" smtClean="0"/>
              <a:t>‹#›</a:t>
            </a:fld>
            <a:endParaRPr lang="en-US"/>
          </a:p>
        </p:txBody>
      </p:sp>
    </p:spTree>
    <p:extLst>
      <p:ext uri="{BB962C8B-B14F-4D97-AF65-F5344CB8AC3E}">
        <p14:creationId xmlns:p14="http://schemas.microsoft.com/office/powerpoint/2010/main" val="1520799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bjective">
    <p:spTree>
      <p:nvGrpSpPr>
        <p:cNvPr id="1" name=""/>
        <p:cNvGrpSpPr/>
        <p:nvPr/>
      </p:nvGrpSpPr>
      <p:grpSpPr>
        <a:xfrm>
          <a:off x="0" y="0"/>
          <a:ext cx="0" cy="0"/>
          <a:chOff x="0" y="0"/>
          <a:chExt cx="0" cy="0"/>
        </a:xfrm>
      </p:grpSpPr>
      <p:sp>
        <p:nvSpPr>
          <p:cNvPr id="31" name="Text Placeholder 30">
            <a:extLst>
              <a:ext uri="{FF2B5EF4-FFF2-40B4-BE49-F238E27FC236}">
                <a16:creationId xmlns:a16="http://schemas.microsoft.com/office/drawing/2014/main" id="{B346876D-45AF-EC48-8B66-0F2DEBAE0DC5}"/>
              </a:ext>
            </a:extLst>
          </p:cNvPr>
          <p:cNvSpPr>
            <a:spLocks noGrp="1"/>
          </p:cNvSpPr>
          <p:nvPr>
            <p:ph type="body" sz="quarter" idx="10" hasCustomPrompt="1"/>
          </p:nvPr>
        </p:nvSpPr>
        <p:spPr>
          <a:xfrm>
            <a:off x="2296633" y="2108801"/>
            <a:ext cx="6239116" cy="1239174"/>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0" i="0">
                <a:solidFill>
                  <a:srgbClr val="543900"/>
                </a:solidFill>
                <a:latin typeface="Source Sans Pro Light" panose="020B0403030403020204" pitchFamily="34" charset="0"/>
                <a:ea typeface="Source Sans Pro Light" panose="020B0403030403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Placeholder Text, insert content here. Placeholder Text, insert content here. Placeholder Text, insert content here. Placeholder Text, insert content here. Placeholder Text, insert content here. Placeholder Text, insert content here. Placeholder Text, insert content here. Placeholder Text, insert content here. Placeholder Text, insert content here.</a:t>
            </a:r>
          </a:p>
          <a:p>
            <a:pPr lvl="0"/>
            <a:endParaRPr lang="en-GB" dirty="0"/>
          </a:p>
        </p:txBody>
      </p:sp>
      <p:sp>
        <p:nvSpPr>
          <p:cNvPr id="12" name="TextBox 11">
            <a:extLst>
              <a:ext uri="{FF2B5EF4-FFF2-40B4-BE49-F238E27FC236}">
                <a16:creationId xmlns:a16="http://schemas.microsoft.com/office/drawing/2014/main" id="{0539C4FC-454F-2449-95FD-33397D3A8934}"/>
              </a:ext>
            </a:extLst>
          </p:cNvPr>
          <p:cNvSpPr txBox="1"/>
          <p:nvPr userDrawn="1"/>
        </p:nvSpPr>
        <p:spPr>
          <a:xfrm>
            <a:off x="2296633" y="1461518"/>
            <a:ext cx="4146698" cy="584775"/>
          </a:xfrm>
          <a:prstGeom prst="rect">
            <a:avLst/>
          </a:prstGeom>
          <a:noFill/>
        </p:spPr>
        <p:txBody>
          <a:bodyPr wrap="square" rtlCol="0">
            <a:spAutoFit/>
          </a:bodyPr>
          <a:lstStyle/>
          <a:p>
            <a:r>
              <a:rPr lang="en-GB" sz="3200" b="1" spc="300" dirty="0">
                <a:solidFill>
                  <a:srgbClr val="73B9E7"/>
                </a:solidFill>
                <a:latin typeface="Source Sans Pro Semibold" panose="020B0503030403020204" pitchFamily="34" charset="0"/>
                <a:ea typeface="Source Sans Pro Semibold" panose="020B0503030403020204" pitchFamily="34" charset="0"/>
                <a:cs typeface="Arial" panose="020B0604020202020204" pitchFamily="34" charset="0"/>
              </a:rPr>
              <a:t>OBJECTIVE</a:t>
            </a:r>
          </a:p>
        </p:txBody>
      </p:sp>
      <p:pic>
        <p:nvPicPr>
          <p:cNvPr id="13" name="Picture 12">
            <a:extLst>
              <a:ext uri="{FF2B5EF4-FFF2-40B4-BE49-F238E27FC236}">
                <a16:creationId xmlns:a16="http://schemas.microsoft.com/office/drawing/2014/main" id="{574A3279-8BF1-7A40-8DE6-00D98F87BEBB}"/>
              </a:ext>
            </a:extLst>
          </p:cNvPr>
          <p:cNvPicPr>
            <a:picLocks noChangeAspect="1"/>
          </p:cNvPicPr>
          <p:nvPr userDrawn="1"/>
        </p:nvPicPr>
        <p:blipFill rotWithShape="1">
          <a:blip r:embed="rId2" cstate="screen">
            <a:clrChange>
              <a:clrFrom>
                <a:srgbClr val="FEFFFF"/>
              </a:clrFrom>
              <a:clrTo>
                <a:srgbClr val="FEFFFF">
                  <a:alpha val="0"/>
                </a:srgbClr>
              </a:clrTo>
            </a:clrChange>
            <a:duotone>
              <a:schemeClr val="accent5">
                <a:shade val="45000"/>
                <a:satMod val="135000"/>
              </a:schemeClr>
              <a:prstClr val="white"/>
            </a:duotone>
            <a:extLst>
              <a:ext uri="{28A0092B-C50C-407E-A947-70E740481C1C}">
                <a14:useLocalDpi xmlns:a14="http://schemas.microsoft.com/office/drawing/2010/main"/>
              </a:ext>
            </a:extLst>
          </a:blip>
          <a:srcRect/>
          <a:stretch/>
        </p:blipFill>
        <p:spPr>
          <a:xfrm>
            <a:off x="806984" y="1935902"/>
            <a:ext cx="1091955" cy="1082032"/>
          </a:xfrm>
          <a:prstGeom prst="rect">
            <a:avLst/>
          </a:prstGeom>
        </p:spPr>
      </p:pic>
      <p:cxnSp>
        <p:nvCxnSpPr>
          <p:cNvPr id="14" name="Straight Connector 13">
            <a:extLst>
              <a:ext uri="{FF2B5EF4-FFF2-40B4-BE49-F238E27FC236}">
                <a16:creationId xmlns:a16="http://schemas.microsoft.com/office/drawing/2014/main" id="{8A1DAEE7-A29F-194B-91BA-487E3E5E2375}"/>
              </a:ext>
            </a:extLst>
          </p:cNvPr>
          <p:cNvCxnSpPr>
            <a:cxnSpLocks/>
          </p:cNvCxnSpPr>
          <p:nvPr userDrawn="1"/>
        </p:nvCxnSpPr>
        <p:spPr>
          <a:xfrm rot="5400000">
            <a:off x="4589381" y="-526762"/>
            <a:ext cx="0" cy="8305064"/>
          </a:xfrm>
          <a:prstGeom prst="line">
            <a:avLst/>
          </a:prstGeom>
          <a:ln>
            <a:solidFill>
              <a:srgbClr val="E0DCD5"/>
            </a:solidFill>
          </a:ln>
        </p:spPr>
        <p:style>
          <a:lnRef idx="1">
            <a:schemeClr val="accent1"/>
          </a:lnRef>
          <a:fillRef idx="0">
            <a:schemeClr val="accent1"/>
          </a:fillRef>
          <a:effectRef idx="0">
            <a:schemeClr val="accent1"/>
          </a:effectRef>
          <a:fontRef idx="minor">
            <a:schemeClr val="tx1"/>
          </a:fontRef>
        </p:style>
      </p:cxnSp>
      <p:sp>
        <p:nvSpPr>
          <p:cNvPr id="15" name="Text Placeholder 30">
            <a:extLst>
              <a:ext uri="{FF2B5EF4-FFF2-40B4-BE49-F238E27FC236}">
                <a16:creationId xmlns:a16="http://schemas.microsoft.com/office/drawing/2014/main" id="{12A346DA-2B3C-6E43-A8E1-372E55A947BF}"/>
              </a:ext>
            </a:extLst>
          </p:cNvPr>
          <p:cNvSpPr>
            <a:spLocks noGrp="1"/>
          </p:cNvSpPr>
          <p:nvPr>
            <p:ph type="body" sz="quarter" idx="14" hasCustomPrompt="1"/>
          </p:nvPr>
        </p:nvSpPr>
        <p:spPr>
          <a:xfrm>
            <a:off x="485775" y="3921086"/>
            <a:ext cx="8049974" cy="2120914"/>
          </a:xfrm>
          <a:prstGeom prst="rect">
            <a:avLst/>
          </a:prstGeom>
        </p:spPr>
        <p:txBody>
          <a:bodyPr/>
          <a:lstStyle>
            <a:lvl1pPr>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a:p>
            <a:pPr lvl="0"/>
            <a:endParaRPr lang="en-CH" dirty="0"/>
          </a:p>
        </p:txBody>
      </p:sp>
    </p:spTree>
    <p:extLst>
      <p:ext uri="{BB962C8B-B14F-4D97-AF65-F5344CB8AC3E}">
        <p14:creationId xmlns:p14="http://schemas.microsoft.com/office/powerpoint/2010/main" val="32766909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15" name="Text Placeholder 30">
            <a:extLst>
              <a:ext uri="{FF2B5EF4-FFF2-40B4-BE49-F238E27FC236}">
                <a16:creationId xmlns:a16="http://schemas.microsoft.com/office/drawing/2014/main" id="{12A346DA-2B3C-6E43-A8E1-372E55A947BF}"/>
              </a:ext>
            </a:extLst>
          </p:cNvPr>
          <p:cNvSpPr>
            <a:spLocks noGrp="1"/>
          </p:cNvSpPr>
          <p:nvPr>
            <p:ph type="body" sz="quarter" idx="14" hasCustomPrompt="1"/>
          </p:nvPr>
        </p:nvSpPr>
        <p:spPr>
          <a:xfrm>
            <a:off x="485775" y="1714698"/>
            <a:ext cx="3738980" cy="4185638"/>
          </a:xfrm>
          <a:prstGeom prst="rect">
            <a:avLst/>
          </a:prstGeom>
        </p:spPr>
        <p:txBody>
          <a:bodyPr anchor="ctr"/>
          <a:lstStyle>
            <a:lvl1pPr>
              <a:lnSpc>
                <a:spcPct val="150000"/>
              </a:lnSpc>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p:txBody>
      </p:sp>
      <p:cxnSp>
        <p:nvCxnSpPr>
          <p:cNvPr id="18" name="Straight Connector 17">
            <a:extLst>
              <a:ext uri="{FF2B5EF4-FFF2-40B4-BE49-F238E27FC236}">
                <a16:creationId xmlns:a16="http://schemas.microsoft.com/office/drawing/2014/main" id="{A00399C6-04E7-1546-A3B8-FED465D8C877}"/>
              </a:ext>
            </a:extLst>
          </p:cNvPr>
          <p:cNvCxnSpPr>
            <a:cxnSpLocks/>
          </p:cNvCxnSpPr>
          <p:nvPr userDrawn="1"/>
        </p:nvCxnSpPr>
        <p:spPr>
          <a:xfrm rot="10800000">
            <a:off x="4589381" y="1734486"/>
            <a:ext cx="0" cy="4261811"/>
          </a:xfrm>
          <a:prstGeom prst="line">
            <a:avLst/>
          </a:prstGeom>
          <a:ln>
            <a:solidFill>
              <a:srgbClr val="C2B195"/>
            </a:solidFill>
          </a:ln>
        </p:spPr>
        <p:style>
          <a:lnRef idx="1">
            <a:schemeClr val="accent1"/>
          </a:lnRef>
          <a:fillRef idx="0">
            <a:schemeClr val="accent1"/>
          </a:fillRef>
          <a:effectRef idx="0">
            <a:schemeClr val="accent1"/>
          </a:effectRef>
          <a:fontRef idx="minor">
            <a:schemeClr val="tx1"/>
          </a:fontRef>
        </p:style>
      </p:cxnSp>
      <p:sp>
        <p:nvSpPr>
          <p:cNvPr id="19" name="Text Placeholder 30">
            <a:extLst>
              <a:ext uri="{FF2B5EF4-FFF2-40B4-BE49-F238E27FC236}">
                <a16:creationId xmlns:a16="http://schemas.microsoft.com/office/drawing/2014/main" id="{77424490-54C3-7A4C-8636-3E53A3A6C39C}"/>
              </a:ext>
            </a:extLst>
          </p:cNvPr>
          <p:cNvSpPr>
            <a:spLocks noGrp="1"/>
          </p:cNvSpPr>
          <p:nvPr>
            <p:ph type="body" sz="quarter" idx="17" hasCustomPrompt="1"/>
          </p:nvPr>
        </p:nvSpPr>
        <p:spPr>
          <a:xfrm>
            <a:off x="4976752" y="1714698"/>
            <a:ext cx="3738980" cy="4185638"/>
          </a:xfrm>
          <a:prstGeom prst="rect">
            <a:avLst/>
          </a:prstGeom>
        </p:spPr>
        <p:txBody>
          <a:bodyPr anchor="ctr"/>
          <a:lstStyle>
            <a:lvl1pPr>
              <a:lnSpc>
                <a:spcPct val="150000"/>
              </a:lnSpc>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p:txBody>
      </p:sp>
    </p:spTree>
    <p:extLst>
      <p:ext uri="{BB962C8B-B14F-4D97-AF65-F5344CB8AC3E}">
        <p14:creationId xmlns:p14="http://schemas.microsoft.com/office/powerpoint/2010/main" val="13921798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s + Text">
    <p:spTree>
      <p:nvGrpSpPr>
        <p:cNvPr id="1" name=""/>
        <p:cNvGrpSpPr/>
        <p:nvPr/>
      </p:nvGrpSpPr>
      <p:grpSpPr>
        <a:xfrm>
          <a:off x="0" y="0"/>
          <a:ext cx="0" cy="0"/>
          <a:chOff x="0" y="0"/>
          <a:chExt cx="0" cy="0"/>
        </a:xfrm>
      </p:grpSpPr>
      <p:sp>
        <p:nvSpPr>
          <p:cNvPr id="15" name="Text Placeholder 30">
            <a:extLst>
              <a:ext uri="{FF2B5EF4-FFF2-40B4-BE49-F238E27FC236}">
                <a16:creationId xmlns:a16="http://schemas.microsoft.com/office/drawing/2014/main" id="{12A346DA-2B3C-6E43-A8E1-372E55A947BF}"/>
              </a:ext>
            </a:extLst>
          </p:cNvPr>
          <p:cNvSpPr>
            <a:spLocks noGrp="1"/>
          </p:cNvSpPr>
          <p:nvPr>
            <p:ph type="body" sz="quarter" idx="14" hasCustomPrompt="1"/>
          </p:nvPr>
        </p:nvSpPr>
        <p:spPr>
          <a:xfrm>
            <a:off x="370028" y="2945755"/>
            <a:ext cx="4062829" cy="752355"/>
          </a:xfrm>
          <a:prstGeom prst="rect">
            <a:avLst/>
          </a:prstGeom>
        </p:spPr>
        <p:txBody>
          <a:bodyPr anchor="ctr"/>
          <a:lstStyle>
            <a:lvl1pPr marL="0" indent="0">
              <a:lnSpc>
                <a:spcPct val="150000"/>
              </a:lnSpc>
              <a:buNone/>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 Placeholder Text, insert content here. </a:t>
            </a:r>
          </a:p>
        </p:txBody>
      </p:sp>
      <p:sp>
        <p:nvSpPr>
          <p:cNvPr id="5" name="Text Placeholder 19">
            <a:extLst>
              <a:ext uri="{FF2B5EF4-FFF2-40B4-BE49-F238E27FC236}">
                <a16:creationId xmlns:a16="http://schemas.microsoft.com/office/drawing/2014/main" id="{39EC9140-1942-F143-8A24-943DB6C01FE9}"/>
              </a:ext>
            </a:extLst>
          </p:cNvPr>
          <p:cNvSpPr txBox="1">
            <a:spLocks/>
          </p:cNvSpPr>
          <p:nvPr userDrawn="1"/>
        </p:nvSpPr>
        <p:spPr>
          <a:xfrm>
            <a:off x="370029" y="2592729"/>
            <a:ext cx="4062829" cy="300942"/>
          </a:xfrm>
          <a:prstGeom prst="rect">
            <a:avLst/>
          </a:prstGeom>
        </p:spPr>
        <p:txBody>
          <a:bodyPr anchor="ctr"/>
          <a:lstStyle>
            <a:lvl1pPr marL="0" indent="0" algn="l" defTabSz="457200" rtl="0" eaLnBrk="1" latinLnBrk="0" hangingPunct="1">
              <a:lnSpc>
                <a:spcPct val="90000"/>
              </a:lnSpc>
              <a:spcBef>
                <a:spcPts val="1000"/>
              </a:spcBef>
              <a:buFont typeface="Arial" panose="020B0604020202020204" pitchFamily="34" charset="0"/>
              <a:buNone/>
              <a:defRPr lang="en-CH" sz="3600" b="1" kern="1200"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Placement Title</a:t>
            </a:r>
          </a:p>
        </p:txBody>
      </p:sp>
      <p:sp>
        <p:nvSpPr>
          <p:cNvPr id="3" name="Picture Placeholder 2">
            <a:extLst>
              <a:ext uri="{FF2B5EF4-FFF2-40B4-BE49-F238E27FC236}">
                <a16:creationId xmlns:a16="http://schemas.microsoft.com/office/drawing/2014/main" id="{DFEBF346-4833-7C4E-B76E-41CCCC38CFB0}"/>
              </a:ext>
            </a:extLst>
          </p:cNvPr>
          <p:cNvSpPr>
            <a:spLocks noGrp="1"/>
          </p:cNvSpPr>
          <p:nvPr>
            <p:ph type="pic" sz="quarter" idx="15" hasCustomPrompt="1"/>
          </p:nvPr>
        </p:nvSpPr>
        <p:spPr>
          <a:xfrm>
            <a:off x="369888" y="1515600"/>
            <a:ext cx="4063215" cy="984250"/>
          </a:xfrm>
          <a:prstGeom prst="rect">
            <a:avLst/>
          </a:prstGeom>
        </p:spPr>
        <p:txBody>
          <a:bodyPr anchor="ctr"/>
          <a:lstStyle>
            <a:lvl1pPr marL="0" indent="0" algn="ctr">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Picture Here</a:t>
            </a:r>
          </a:p>
        </p:txBody>
      </p:sp>
      <p:sp>
        <p:nvSpPr>
          <p:cNvPr id="8" name="Text Placeholder 30">
            <a:extLst>
              <a:ext uri="{FF2B5EF4-FFF2-40B4-BE49-F238E27FC236}">
                <a16:creationId xmlns:a16="http://schemas.microsoft.com/office/drawing/2014/main" id="{72B8C849-C19F-8042-BCC6-E4CA34C9433A}"/>
              </a:ext>
            </a:extLst>
          </p:cNvPr>
          <p:cNvSpPr>
            <a:spLocks noGrp="1"/>
          </p:cNvSpPr>
          <p:nvPr>
            <p:ph type="body" sz="quarter" idx="16" hasCustomPrompt="1"/>
          </p:nvPr>
        </p:nvSpPr>
        <p:spPr>
          <a:xfrm>
            <a:off x="370028" y="5283841"/>
            <a:ext cx="4062829" cy="752355"/>
          </a:xfrm>
          <a:prstGeom prst="rect">
            <a:avLst/>
          </a:prstGeom>
        </p:spPr>
        <p:txBody>
          <a:bodyPr anchor="ctr"/>
          <a:lstStyle>
            <a:lvl1pPr marL="0" indent="0">
              <a:lnSpc>
                <a:spcPct val="150000"/>
              </a:lnSpc>
              <a:buNone/>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 Placeholder Text, insert content here. </a:t>
            </a:r>
          </a:p>
        </p:txBody>
      </p:sp>
      <p:sp>
        <p:nvSpPr>
          <p:cNvPr id="9" name="Text Placeholder 19">
            <a:extLst>
              <a:ext uri="{FF2B5EF4-FFF2-40B4-BE49-F238E27FC236}">
                <a16:creationId xmlns:a16="http://schemas.microsoft.com/office/drawing/2014/main" id="{959BFD2B-891D-184E-996E-B5EF5410F3E6}"/>
              </a:ext>
            </a:extLst>
          </p:cNvPr>
          <p:cNvSpPr txBox="1">
            <a:spLocks/>
          </p:cNvSpPr>
          <p:nvPr userDrawn="1"/>
        </p:nvSpPr>
        <p:spPr>
          <a:xfrm>
            <a:off x="370029" y="4930815"/>
            <a:ext cx="4062829" cy="300942"/>
          </a:xfrm>
          <a:prstGeom prst="rect">
            <a:avLst/>
          </a:prstGeom>
        </p:spPr>
        <p:txBody>
          <a:bodyPr anchor="ctr"/>
          <a:lstStyle>
            <a:lvl1pPr marL="0" indent="0" algn="l" defTabSz="457200" rtl="0" eaLnBrk="1" latinLnBrk="0" hangingPunct="1">
              <a:lnSpc>
                <a:spcPct val="90000"/>
              </a:lnSpc>
              <a:spcBef>
                <a:spcPts val="1000"/>
              </a:spcBef>
              <a:buFont typeface="Arial" panose="020B0604020202020204" pitchFamily="34" charset="0"/>
              <a:buNone/>
              <a:defRPr lang="en-CH" sz="3600" b="1" kern="1200"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Placement Title</a:t>
            </a:r>
          </a:p>
        </p:txBody>
      </p:sp>
      <p:sp>
        <p:nvSpPr>
          <p:cNvPr id="10" name="Picture Placeholder 2">
            <a:extLst>
              <a:ext uri="{FF2B5EF4-FFF2-40B4-BE49-F238E27FC236}">
                <a16:creationId xmlns:a16="http://schemas.microsoft.com/office/drawing/2014/main" id="{C2390C98-D181-E84E-81FE-DF891D279EF1}"/>
              </a:ext>
            </a:extLst>
          </p:cNvPr>
          <p:cNvSpPr>
            <a:spLocks noGrp="1"/>
          </p:cNvSpPr>
          <p:nvPr>
            <p:ph type="pic" sz="quarter" idx="17" hasCustomPrompt="1"/>
          </p:nvPr>
        </p:nvSpPr>
        <p:spPr>
          <a:xfrm>
            <a:off x="369888" y="3853686"/>
            <a:ext cx="4063215" cy="984250"/>
          </a:xfrm>
          <a:prstGeom prst="rect">
            <a:avLst/>
          </a:prstGeom>
        </p:spPr>
        <p:txBody>
          <a:bodyPr anchor="ctr"/>
          <a:lstStyle>
            <a:lvl1pPr marL="0" indent="0" algn="ctr">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Picture Here</a:t>
            </a:r>
          </a:p>
        </p:txBody>
      </p:sp>
      <p:sp>
        <p:nvSpPr>
          <p:cNvPr id="11" name="Text Placeholder 30">
            <a:extLst>
              <a:ext uri="{FF2B5EF4-FFF2-40B4-BE49-F238E27FC236}">
                <a16:creationId xmlns:a16="http://schemas.microsoft.com/office/drawing/2014/main" id="{17E53703-C363-BD49-A15F-734086262BC7}"/>
              </a:ext>
            </a:extLst>
          </p:cNvPr>
          <p:cNvSpPr>
            <a:spLocks noGrp="1"/>
          </p:cNvSpPr>
          <p:nvPr>
            <p:ph type="body" sz="quarter" idx="18" hasCustomPrompt="1"/>
          </p:nvPr>
        </p:nvSpPr>
        <p:spPr>
          <a:xfrm>
            <a:off x="4711039" y="5283841"/>
            <a:ext cx="4062829" cy="752355"/>
          </a:xfrm>
          <a:prstGeom prst="rect">
            <a:avLst/>
          </a:prstGeom>
        </p:spPr>
        <p:txBody>
          <a:bodyPr anchor="ctr"/>
          <a:lstStyle>
            <a:lvl1pPr marL="0" indent="0">
              <a:lnSpc>
                <a:spcPct val="150000"/>
              </a:lnSpc>
              <a:buNone/>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 Placeholder Text, insert content here. </a:t>
            </a:r>
          </a:p>
        </p:txBody>
      </p:sp>
      <p:sp>
        <p:nvSpPr>
          <p:cNvPr id="12" name="Text Placeholder 19">
            <a:extLst>
              <a:ext uri="{FF2B5EF4-FFF2-40B4-BE49-F238E27FC236}">
                <a16:creationId xmlns:a16="http://schemas.microsoft.com/office/drawing/2014/main" id="{0883A16F-1DF4-554C-B491-31877D13E98A}"/>
              </a:ext>
            </a:extLst>
          </p:cNvPr>
          <p:cNvSpPr txBox="1">
            <a:spLocks/>
          </p:cNvSpPr>
          <p:nvPr userDrawn="1"/>
        </p:nvSpPr>
        <p:spPr>
          <a:xfrm>
            <a:off x="4711040" y="4930815"/>
            <a:ext cx="4062829" cy="300942"/>
          </a:xfrm>
          <a:prstGeom prst="rect">
            <a:avLst/>
          </a:prstGeom>
        </p:spPr>
        <p:txBody>
          <a:bodyPr anchor="ctr"/>
          <a:lstStyle>
            <a:lvl1pPr marL="0" indent="0" algn="l" defTabSz="457200" rtl="0" eaLnBrk="1" latinLnBrk="0" hangingPunct="1">
              <a:lnSpc>
                <a:spcPct val="90000"/>
              </a:lnSpc>
              <a:spcBef>
                <a:spcPts val="1000"/>
              </a:spcBef>
              <a:buFont typeface="Arial" panose="020B0604020202020204" pitchFamily="34" charset="0"/>
              <a:buNone/>
              <a:defRPr lang="en-CH" sz="3600" b="1" kern="1200"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Placement Title</a:t>
            </a:r>
          </a:p>
        </p:txBody>
      </p:sp>
      <p:sp>
        <p:nvSpPr>
          <p:cNvPr id="13" name="Picture Placeholder 2">
            <a:extLst>
              <a:ext uri="{FF2B5EF4-FFF2-40B4-BE49-F238E27FC236}">
                <a16:creationId xmlns:a16="http://schemas.microsoft.com/office/drawing/2014/main" id="{EC08F9C0-9D67-7147-8A8E-003845194C9E}"/>
              </a:ext>
            </a:extLst>
          </p:cNvPr>
          <p:cNvSpPr>
            <a:spLocks noGrp="1"/>
          </p:cNvSpPr>
          <p:nvPr>
            <p:ph type="pic" sz="quarter" idx="19" hasCustomPrompt="1"/>
          </p:nvPr>
        </p:nvSpPr>
        <p:spPr>
          <a:xfrm>
            <a:off x="4710899" y="1515600"/>
            <a:ext cx="4063215" cy="3322336"/>
          </a:xfrm>
          <a:prstGeom prst="rect">
            <a:avLst/>
          </a:prstGeom>
        </p:spPr>
        <p:txBody>
          <a:bodyPr anchor="ctr"/>
          <a:lstStyle>
            <a:lvl1pPr marL="0" indent="0" algn="ctr">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Picture Here</a:t>
            </a:r>
          </a:p>
        </p:txBody>
      </p:sp>
    </p:spTree>
    <p:extLst>
      <p:ext uri="{BB962C8B-B14F-4D97-AF65-F5344CB8AC3E}">
        <p14:creationId xmlns:p14="http://schemas.microsoft.com/office/powerpoint/2010/main" val="5736062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ullet Points + Ima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5EBEF4-19BF-0A49-A80D-AFFAF63AC818}"/>
              </a:ext>
            </a:extLst>
          </p:cNvPr>
          <p:cNvSpPr/>
          <p:nvPr userDrawn="1"/>
        </p:nvSpPr>
        <p:spPr>
          <a:xfrm>
            <a:off x="7058588" y="0"/>
            <a:ext cx="2083443" cy="6400442"/>
          </a:xfrm>
          <a:prstGeom prst="rect">
            <a:avLst/>
          </a:prstGeom>
          <a:solidFill>
            <a:srgbClr val="E0DCD5">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 name="Text Placeholder 19">
            <a:extLst>
              <a:ext uri="{FF2B5EF4-FFF2-40B4-BE49-F238E27FC236}">
                <a16:creationId xmlns:a16="http://schemas.microsoft.com/office/drawing/2014/main" id="{0883A16F-1DF4-554C-B491-31877D13E98A}"/>
              </a:ext>
            </a:extLst>
          </p:cNvPr>
          <p:cNvSpPr txBox="1">
            <a:spLocks/>
          </p:cNvSpPr>
          <p:nvPr userDrawn="1"/>
        </p:nvSpPr>
        <p:spPr>
          <a:xfrm>
            <a:off x="509171" y="1551007"/>
            <a:ext cx="4062829" cy="300942"/>
          </a:xfrm>
          <a:prstGeom prst="rect">
            <a:avLst/>
          </a:prstGeom>
        </p:spPr>
        <p:txBody>
          <a:bodyPr anchor="ctr"/>
          <a:lstStyle>
            <a:lvl1pPr marL="0" indent="0" algn="l" defTabSz="457200" rtl="0" eaLnBrk="1" latinLnBrk="0" hangingPunct="1">
              <a:lnSpc>
                <a:spcPct val="90000"/>
              </a:lnSpc>
              <a:spcBef>
                <a:spcPts val="1000"/>
              </a:spcBef>
              <a:buFont typeface="Arial" panose="020B0604020202020204" pitchFamily="34" charset="0"/>
              <a:buNone/>
              <a:defRPr lang="en-CH" sz="3600" b="1" kern="1200"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Placement Title</a:t>
            </a:r>
          </a:p>
        </p:txBody>
      </p:sp>
      <p:sp>
        <p:nvSpPr>
          <p:cNvPr id="13" name="Picture Placeholder 2">
            <a:extLst>
              <a:ext uri="{FF2B5EF4-FFF2-40B4-BE49-F238E27FC236}">
                <a16:creationId xmlns:a16="http://schemas.microsoft.com/office/drawing/2014/main" id="{EC08F9C0-9D67-7147-8A8E-003845194C9E}"/>
              </a:ext>
            </a:extLst>
          </p:cNvPr>
          <p:cNvSpPr>
            <a:spLocks noGrp="1"/>
          </p:cNvSpPr>
          <p:nvPr>
            <p:ph type="pic" sz="quarter" idx="19" hasCustomPrompt="1"/>
          </p:nvPr>
        </p:nvSpPr>
        <p:spPr>
          <a:xfrm>
            <a:off x="5428527" y="1701478"/>
            <a:ext cx="2671782" cy="3322336"/>
          </a:xfrm>
          <a:prstGeom prst="rect">
            <a:avLst/>
          </a:prstGeom>
        </p:spPr>
        <p:txBody>
          <a:bodyPr anchor="ctr"/>
          <a:lstStyle>
            <a:lvl1pPr marL="0" indent="0" algn="ctr">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Picture Here</a:t>
            </a:r>
          </a:p>
        </p:txBody>
      </p:sp>
      <p:sp>
        <p:nvSpPr>
          <p:cNvPr id="8" name="Text Placeholder 30">
            <a:extLst>
              <a:ext uri="{FF2B5EF4-FFF2-40B4-BE49-F238E27FC236}">
                <a16:creationId xmlns:a16="http://schemas.microsoft.com/office/drawing/2014/main" id="{A2B5F3C3-99E8-1547-9EDE-3EF30E6035A8}"/>
              </a:ext>
            </a:extLst>
          </p:cNvPr>
          <p:cNvSpPr>
            <a:spLocks noGrp="1"/>
          </p:cNvSpPr>
          <p:nvPr>
            <p:ph type="body" sz="quarter" idx="14" hasCustomPrompt="1"/>
          </p:nvPr>
        </p:nvSpPr>
        <p:spPr>
          <a:xfrm>
            <a:off x="485774" y="2037143"/>
            <a:ext cx="4352443" cy="3712721"/>
          </a:xfrm>
          <a:prstGeom prst="rect">
            <a:avLst/>
          </a:prstGeom>
        </p:spPr>
        <p:txBody>
          <a:bodyPr anchor="t"/>
          <a:lstStyle>
            <a:lvl1pPr>
              <a:lnSpc>
                <a:spcPct val="150000"/>
              </a:lnSpc>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p:txBody>
      </p:sp>
    </p:spTree>
    <p:extLst>
      <p:ext uri="{BB962C8B-B14F-4D97-AF65-F5344CB8AC3E}">
        <p14:creationId xmlns:p14="http://schemas.microsoft.com/office/powerpoint/2010/main" val="20213635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ittle Text + Big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7EEEF86-2AE3-F34E-B46E-EECA4362F06E}"/>
              </a:ext>
            </a:extLst>
          </p:cNvPr>
          <p:cNvSpPr/>
          <p:nvPr userDrawn="1"/>
        </p:nvSpPr>
        <p:spPr>
          <a:xfrm>
            <a:off x="7058588" y="0"/>
            <a:ext cx="2083443" cy="6400442"/>
          </a:xfrm>
          <a:prstGeom prst="rect">
            <a:avLst/>
          </a:prstGeom>
          <a:solidFill>
            <a:srgbClr val="E0DCD5">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 name="Picture Placeholder 2">
            <a:extLst>
              <a:ext uri="{FF2B5EF4-FFF2-40B4-BE49-F238E27FC236}">
                <a16:creationId xmlns:a16="http://schemas.microsoft.com/office/drawing/2014/main" id="{EC08F9C0-9D67-7147-8A8E-003845194C9E}"/>
              </a:ext>
            </a:extLst>
          </p:cNvPr>
          <p:cNvSpPr>
            <a:spLocks noGrp="1"/>
          </p:cNvSpPr>
          <p:nvPr>
            <p:ph type="pic" sz="quarter" idx="19" hasCustomPrompt="1"/>
          </p:nvPr>
        </p:nvSpPr>
        <p:spPr>
          <a:xfrm>
            <a:off x="2893708" y="1584015"/>
            <a:ext cx="5648404" cy="4261811"/>
          </a:xfrm>
          <a:prstGeom prst="rect">
            <a:avLst/>
          </a:prstGeom>
        </p:spPr>
        <p:txBody>
          <a:bodyPr anchor="ctr"/>
          <a:lstStyle>
            <a:lvl1pPr marL="0" indent="0" algn="ctr">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Picture Here</a:t>
            </a:r>
          </a:p>
        </p:txBody>
      </p:sp>
      <p:sp>
        <p:nvSpPr>
          <p:cNvPr id="17" name="Text Placeholder 30">
            <a:extLst>
              <a:ext uri="{FF2B5EF4-FFF2-40B4-BE49-F238E27FC236}">
                <a16:creationId xmlns:a16="http://schemas.microsoft.com/office/drawing/2014/main" id="{4F8B1A37-91D3-2145-8EC6-61D3DBDF7FA5}"/>
              </a:ext>
            </a:extLst>
          </p:cNvPr>
          <p:cNvSpPr>
            <a:spLocks noGrp="1"/>
          </p:cNvSpPr>
          <p:nvPr>
            <p:ph type="body" sz="quarter" idx="14" hasCustomPrompt="1"/>
          </p:nvPr>
        </p:nvSpPr>
        <p:spPr>
          <a:xfrm>
            <a:off x="485774" y="2233914"/>
            <a:ext cx="1863887" cy="2581156"/>
          </a:xfrm>
          <a:prstGeom prst="rect">
            <a:avLst/>
          </a:prstGeom>
        </p:spPr>
        <p:txBody>
          <a:bodyPr anchor="t"/>
          <a:lstStyle>
            <a:lvl1pPr marL="0" indent="0">
              <a:lnSpc>
                <a:spcPct val="150000"/>
              </a:lnSpc>
              <a:buNone/>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endParaRPr lang="en-CH" dirty="0"/>
          </a:p>
          <a:p>
            <a:pPr lvl="0"/>
            <a:r>
              <a:rPr lang="en-GB" dirty="0"/>
              <a:t>Placeholder Text, insert content here.</a:t>
            </a:r>
            <a:endParaRPr lang="en-CH" dirty="0"/>
          </a:p>
        </p:txBody>
      </p:sp>
      <p:cxnSp>
        <p:nvCxnSpPr>
          <p:cNvPr id="6" name="Straight Connector 5">
            <a:extLst>
              <a:ext uri="{FF2B5EF4-FFF2-40B4-BE49-F238E27FC236}">
                <a16:creationId xmlns:a16="http://schemas.microsoft.com/office/drawing/2014/main" id="{A346F0A2-645B-2C42-AD5A-E917EB1EA2EF}"/>
              </a:ext>
            </a:extLst>
          </p:cNvPr>
          <p:cNvCxnSpPr>
            <a:cxnSpLocks/>
          </p:cNvCxnSpPr>
          <p:nvPr userDrawn="1"/>
        </p:nvCxnSpPr>
        <p:spPr>
          <a:xfrm rot="10800000">
            <a:off x="2621685" y="1584015"/>
            <a:ext cx="0" cy="4261811"/>
          </a:xfrm>
          <a:prstGeom prst="line">
            <a:avLst/>
          </a:prstGeom>
          <a:ln>
            <a:solidFill>
              <a:srgbClr val="C2B19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19375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ittle Text + Big Char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7EEEF86-2AE3-F34E-B46E-EECA4362F06E}"/>
              </a:ext>
            </a:extLst>
          </p:cNvPr>
          <p:cNvSpPr/>
          <p:nvPr userDrawn="1"/>
        </p:nvSpPr>
        <p:spPr>
          <a:xfrm>
            <a:off x="7058588" y="0"/>
            <a:ext cx="2083443" cy="6400442"/>
          </a:xfrm>
          <a:prstGeom prst="rect">
            <a:avLst/>
          </a:prstGeom>
          <a:solidFill>
            <a:srgbClr val="E0DCD5">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Text Placeholder 30">
            <a:extLst>
              <a:ext uri="{FF2B5EF4-FFF2-40B4-BE49-F238E27FC236}">
                <a16:creationId xmlns:a16="http://schemas.microsoft.com/office/drawing/2014/main" id="{4F8B1A37-91D3-2145-8EC6-61D3DBDF7FA5}"/>
              </a:ext>
            </a:extLst>
          </p:cNvPr>
          <p:cNvSpPr>
            <a:spLocks noGrp="1"/>
          </p:cNvSpPr>
          <p:nvPr>
            <p:ph type="body" sz="quarter" idx="14" hasCustomPrompt="1"/>
          </p:nvPr>
        </p:nvSpPr>
        <p:spPr>
          <a:xfrm>
            <a:off x="485774" y="2233914"/>
            <a:ext cx="1863887" cy="2581156"/>
          </a:xfrm>
          <a:prstGeom prst="rect">
            <a:avLst/>
          </a:prstGeom>
        </p:spPr>
        <p:txBody>
          <a:bodyPr anchor="t"/>
          <a:lstStyle>
            <a:lvl1pPr marL="0" indent="0">
              <a:lnSpc>
                <a:spcPct val="150000"/>
              </a:lnSpc>
              <a:buNone/>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endParaRPr lang="en-CH" dirty="0"/>
          </a:p>
          <a:p>
            <a:pPr lvl="0"/>
            <a:r>
              <a:rPr lang="en-GB" dirty="0"/>
              <a:t>Placeholder Text, insert content here.</a:t>
            </a:r>
            <a:endParaRPr lang="en-CH" dirty="0"/>
          </a:p>
        </p:txBody>
      </p:sp>
      <p:cxnSp>
        <p:nvCxnSpPr>
          <p:cNvPr id="6" name="Straight Connector 5">
            <a:extLst>
              <a:ext uri="{FF2B5EF4-FFF2-40B4-BE49-F238E27FC236}">
                <a16:creationId xmlns:a16="http://schemas.microsoft.com/office/drawing/2014/main" id="{A346F0A2-645B-2C42-AD5A-E917EB1EA2EF}"/>
              </a:ext>
            </a:extLst>
          </p:cNvPr>
          <p:cNvCxnSpPr>
            <a:cxnSpLocks/>
          </p:cNvCxnSpPr>
          <p:nvPr userDrawn="1"/>
        </p:nvCxnSpPr>
        <p:spPr>
          <a:xfrm rot="10800000">
            <a:off x="2621685" y="1584015"/>
            <a:ext cx="0" cy="4261811"/>
          </a:xfrm>
          <a:prstGeom prst="line">
            <a:avLst/>
          </a:prstGeom>
          <a:ln>
            <a:solidFill>
              <a:srgbClr val="C2B195"/>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ABB250CC-4CFB-E54E-AA40-F736219E5B0D}"/>
              </a:ext>
            </a:extLst>
          </p:cNvPr>
          <p:cNvSpPr>
            <a:spLocks noGrp="1"/>
          </p:cNvSpPr>
          <p:nvPr>
            <p:ph type="chart" sz="quarter" idx="20" hasCustomPrompt="1"/>
          </p:nvPr>
        </p:nvSpPr>
        <p:spPr>
          <a:xfrm>
            <a:off x="2893708" y="1584325"/>
            <a:ext cx="5648099" cy="4260850"/>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Chart Here</a:t>
            </a:r>
          </a:p>
        </p:txBody>
      </p:sp>
    </p:spTree>
    <p:extLst>
      <p:ext uri="{BB962C8B-B14F-4D97-AF65-F5344CB8AC3E}">
        <p14:creationId xmlns:p14="http://schemas.microsoft.com/office/powerpoint/2010/main" val="40526302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EC08F9C0-9D67-7147-8A8E-003845194C9E}"/>
              </a:ext>
            </a:extLst>
          </p:cNvPr>
          <p:cNvSpPr>
            <a:spLocks noGrp="1"/>
          </p:cNvSpPr>
          <p:nvPr>
            <p:ph type="pic" sz="quarter" idx="19" hasCustomPrompt="1"/>
          </p:nvPr>
        </p:nvSpPr>
        <p:spPr>
          <a:xfrm>
            <a:off x="-1" y="1296365"/>
            <a:ext cx="9142031" cy="5127584"/>
          </a:xfrm>
          <a:prstGeom prst="rect">
            <a:avLst/>
          </a:prstGeom>
        </p:spPr>
        <p:txBody>
          <a:bodyPr anchor="ctr"/>
          <a:lstStyle>
            <a:lvl1pPr marL="0" indent="0" algn="ctr">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Picture Here</a:t>
            </a:r>
          </a:p>
        </p:txBody>
      </p:sp>
    </p:spTree>
    <p:extLst>
      <p:ext uri="{BB962C8B-B14F-4D97-AF65-F5344CB8AC3E}">
        <p14:creationId xmlns:p14="http://schemas.microsoft.com/office/powerpoint/2010/main" val="4425602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ig Chart">
    <p:spTree>
      <p:nvGrpSpPr>
        <p:cNvPr id="1" name=""/>
        <p:cNvGrpSpPr/>
        <p:nvPr/>
      </p:nvGrpSpPr>
      <p:grpSpPr>
        <a:xfrm>
          <a:off x="0" y="0"/>
          <a:ext cx="0" cy="0"/>
          <a:chOff x="0" y="0"/>
          <a:chExt cx="0" cy="0"/>
        </a:xfrm>
      </p:grpSpPr>
      <p:sp>
        <p:nvSpPr>
          <p:cNvPr id="3" name="Chart Placeholder 2">
            <a:extLst>
              <a:ext uri="{FF2B5EF4-FFF2-40B4-BE49-F238E27FC236}">
                <a16:creationId xmlns:a16="http://schemas.microsoft.com/office/drawing/2014/main" id="{ABB250CC-4CFB-E54E-AA40-F736219E5B0D}"/>
              </a:ext>
            </a:extLst>
          </p:cNvPr>
          <p:cNvSpPr>
            <a:spLocks noGrp="1"/>
          </p:cNvSpPr>
          <p:nvPr>
            <p:ph type="chart" sz="quarter" idx="20" hasCustomPrompt="1"/>
          </p:nvPr>
        </p:nvSpPr>
        <p:spPr>
          <a:xfrm>
            <a:off x="-2" y="1296364"/>
            <a:ext cx="9144002" cy="5104435"/>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Chart Here</a:t>
            </a:r>
          </a:p>
        </p:txBody>
      </p:sp>
    </p:spTree>
    <p:extLst>
      <p:ext uri="{BB962C8B-B14F-4D97-AF65-F5344CB8AC3E}">
        <p14:creationId xmlns:p14="http://schemas.microsoft.com/office/powerpoint/2010/main" val="27619236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Next Step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942FB48-4AEF-F04C-9B4E-9DF052EF763A}"/>
              </a:ext>
            </a:extLst>
          </p:cNvPr>
          <p:cNvPicPr>
            <a:picLocks noChangeAspect="1"/>
          </p:cNvPicPr>
          <p:nvPr userDrawn="1"/>
        </p:nvPicPr>
        <p:blipFill rotWithShape="1">
          <a:blip r:embed="rId2" cstate="screen">
            <a:graysc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p:blipFill>
        <p:spPr>
          <a:xfrm>
            <a:off x="3356264" y="10991"/>
            <a:ext cx="5787735" cy="6400442"/>
          </a:xfrm>
          <a:prstGeom prst="rect">
            <a:avLst/>
          </a:prstGeom>
        </p:spPr>
      </p:pic>
      <p:sp>
        <p:nvSpPr>
          <p:cNvPr id="8" name="Rectangle 7">
            <a:extLst>
              <a:ext uri="{FF2B5EF4-FFF2-40B4-BE49-F238E27FC236}">
                <a16:creationId xmlns:a16="http://schemas.microsoft.com/office/drawing/2014/main" id="{8F93F0E7-036D-4E45-B9B3-0DB0FD4A0C40}"/>
              </a:ext>
            </a:extLst>
          </p:cNvPr>
          <p:cNvSpPr/>
          <p:nvPr userDrawn="1"/>
        </p:nvSpPr>
        <p:spPr>
          <a:xfrm>
            <a:off x="3356263" y="1"/>
            <a:ext cx="5673013" cy="6411432"/>
          </a:xfrm>
          <a:prstGeom prst="rect">
            <a:avLst/>
          </a:prstGeom>
          <a:gradFill flip="none" rotWithShape="1">
            <a:gsLst>
              <a:gs pos="56000">
                <a:schemeClr val="bg1">
                  <a:alpha val="92000"/>
                </a:schemeClr>
              </a:gs>
              <a:gs pos="40000">
                <a:schemeClr val="bg1"/>
              </a:gs>
              <a:gs pos="77000">
                <a:schemeClr val="bg1">
                  <a:alpha val="68000"/>
                </a:schemeClr>
              </a:gs>
              <a:gs pos="100000">
                <a:schemeClr val="bg1">
                  <a:alpha val="0"/>
                </a:schemeClr>
              </a:gs>
            </a:gsLst>
            <a:lin ang="21594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097587F-4B3C-2A49-B85D-19360E7EB9F6}"/>
              </a:ext>
            </a:extLst>
          </p:cNvPr>
          <p:cNvSpPr/>
          <p:nvPr userDrawn="1"/>
        </p:nvSpPr>
        <p:spPr>
          <a:xfrm>
            <a:off x="384464" y="1516285"/>
            <a:ext cx="6826827" cy="4494397"/>
          </a:xfrm>
          <a:prstGeom prst="rect">
            <a:avLst/>
          </a:prstGeom>
          <a:solidFill>
            <a:schemeClr val="bg1">
              <a:alpha val="2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Text Placeholder 30">
            <a:extLst>
              <a:ext uri="{FF2B5EF4-FFF2-40B4-BE49-F238E27FC236}">
                <a16:creationId xmlns:a16="http://schemas.microsoft.com/office/drawing/2014/main" id="{87DE28B9-B6DC-164C-98F7-B6BF5F116473}"/>
              </a:ext>
            </a:extLst>
          </p:cNvPr>
          <p:cNvSpPr>
            <a:spLocks noGrp="1"/>
          </p:cNvSpPr>
          <p:nvPr>
            <p:ph type="body" sz="quarter" idx="14" hasCustomPrompt="1"/>
          </p:nvPr>
        </p:nvSpPr>
        <p:spPr>
          <a:xfrm>
            <a:off x="485774" y="1585732"/>
            <a:ext cx="6540059" cy="4314604"/>
          </a:xfrm>
          <a:prstGeom prst="rect">
            <a:avLst/>
          </a:prstGeom>
        </p:spPr>
        <p:txBody>
          <a:bodyPr anchor="ctr"/>
          <a:lstStyle>
            <a:lvl1pPr>
              <a:lnSpc>
                <a:spcPct val="150000"/>
              </a:lnSpc>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p:txBody>
      </p:sp>
    </p:spTree>
    <p:extLst>
      <p:ext uri="{BB962C8B-B14F-4D97-AF65-F5344CB8AC3E}">
        <p14:creationId xmlns:p14="http://schemas.microsoft.com/office/powerpoint/2010/main" val="32130420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oup Work">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D570987-6BAC-2D47-B549-AE4DA76E19A4}"/>
              </a:ext>
            </a:extLst>
          </p:cNvPr>
          <p:cNvPicPr>
            <a:picLocks noChangeAspect="1"/>
          </p:cNvPicPr>
          <p:nvPr userDrawn="1"/>
        </p:nvPicPr>
        <p:blipFill rotWithShape="1">
          <a:blip r:embed="rId2" cstate="screen">
            <a:grayscl/>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rcRect b="6512"/>
          <a:stretch/>
        </p:blipFill>
        <p:spPr>
          <a:xfrm>
            <a:off x="4565904" y="0"/>
            <a:ext cx="4578096" cy="6411432"/>
          </a:xfrm>
          <a:prstGeom prst="rect">
            <a:avLst/>
          </a:prstGeom>
        </p:spPr>
      </p:pic>
      <p:sp>
        <p:nvSpPr>
          <p:cNvPr id="8" name="Rectangle 7">
            <a:extLst>
              <a:ext uri="{FF2B5EF4-FFF2-40B4-BE49-F238E27FC236}">
                <a16:creationId xmlns:a16="http://schemas.microsoft.com/office/drawing/2014/main" id="{8F93F0E7-036D-4E45-B9B3-0DB0FD4A0C40}"/>
              </a:ext>
            </a:extLst>
          </p:cNvPr>
          <p:cNvSpPr/>
          <p:nvPr userDrawn="1"/>
        </p:nvSpPr>
        <p:spPr>
          <a:xfrm>
            <a:off x="4565904" y="1"/>
            <a:ext cx="4463372" cy="6411432"/>
          </a:xfrm>
          <a:prstGeom prst="rect">
            <a:avLst/>
          </a:prstGeom>
          <a:gradFill flip="none" rotWithShape="1">
            <a:gsLst>
              <a:gs pos="56000">
                <a:schemeClr val="bg1">
                  <a:alpha val="92000"/>
                </a:schemeClr>
              </a:gs>
              <a:gs pos="40000">
                <a:schemeClr val="bg1"/>
              </a:gs>
              <a:gs pos="77000">
                <a:schemeClr val="bg1">
                  <a:alpha val="68000"/>
                </a:schemeClr>
              </a:gs>
              <a:gs pos="100000">
                <a:schemeClr val="bg1">
                  <a:alpha val="0"/>
                </a:schemeClr>
              </a:gs>
            </a:gsLst>
            <a:lin ang="21594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12D633-605F-B74F-986C-C2E703FDD203}"/>
              </a:ext>
            </a:extLst>
          </p:cNvPr>
          <p:cNvSpPr/>
          <p:nvPr userDrawn="1"/>
        </p:nvSpPr>
        <p:spPr>
          <a:xfrm>
            <a:off x="384464" y="1516285"/>
            <a:ext cx="6826827" cy="4494397"/>
          </a:xfrm>
          <a:prstGeom prst="rect">
            <a:avLst/>
          </a:prstGeom>
          <a:solidFill>
            <a:schemeClr val="bg1">
              <a:alpha val="2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Text Placeholder 30">
            <a:extLst>
              <a:ext uri="{FF2B5EF4-FFF2-40B4-BE49-F238E27FC236}">
                <a16:creationId xmlns:a16="http://schemas.microsoft.com/office/drawing/2014/main" id="{87DE28B9-B6DC-164C-98F7-B6BF5F116473}"/>
              </a:ext>
            </a:extLst>
          </p:cNvPr>
          <p:cNvSpPr>
            <a:spLocks noGrp="1"/>
          </p:cNvSpPr>
          <p:nvPr>
            <p:ph type="body" sz="quarter" idx="14" hasCustomPrompt="1"/>
          </p:nvPr>
        </p:nvSpPr>
        <p:spPr>
          <a:xfrm>
            <a:off x="485774" y="1585732"/>
            <a:ext cx="6528484" cy="4314604"/>
          </a:xfrm>
          <a:prstGeom prst="rect">
            <a:avLst/>
          </a:prstGeom>
        </p:spPr>
        <p:txBody>
          <a:bodyPr anchor="ctr"/>
          <a:lstStyle>
            <a:lvl1pPr>
              <a:lnSpc>
                <a:spcPct val="150000"/>
              </a:lnSpc>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p:txBody>
      </p:sp>
    </p:spTree>
    <p:extLst>
      <p:ext uri="{BB962C8B-B14F-4D97-AF65-F5344CB8AC3E}">
        <p14:creationId xmlns:p14="http://schemas.microsoft.com/office/powerpoint/2010/main" val="7198100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0ED219E-1493-2247-B0B9-4357F28810F3}"/>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rcRect t="-27652" b="1255"/>
          <a:stretch/>
        </p:blipFill>
        <p:spPr>
          <a:xfrm>
            <a:off x="0" y="385762"/>
            <a:ext cx="9144000" cy="6026613"/>
          </a:xfrm>
          <a:prstGeom prst="rect">
            <a:avLst/>
          </a:prstGeom>
        </p:spPr>
      </p:pic>
      <p:sp>
        <p:nvSpPr>
          <p:cNvPr id="15" name="Rectangle 14">
            <a:extLst>
              <a:ext uri="{FF2B5EF4-FFF2-40B4-BE49-F238E27FC236}">
                <a16:creationId xmlns:a16="http://schemas.microsoft.com/office/drawing/2014/main" id="{F38C7339-3368-E74E-A628-41008B4B7AF2}"/>
              </a:ext>
            </a:extLst>
          </p:cNvPr>
          <p:cNvSpPr/>
          <p:nvPr userDrawn="1"/>
        </p:nvSpPr>
        <p:spPr>
          <a:xfrm rot="5400000">
            <a:off x="2503967" y="-2503968"/>
            <a:ext cx="4136065" cy="9144000"/>
          </a:xfrm>
          <a:prstGeom prst="rect">
            <a:avLst/>
          </a:prstGeom>
          <a:gradFill flip="none" rotWithShape="1">
            <a:gsLst>
              <a:gs pos="52000">
                <a:schemeClr val="bg1">
                  <a:alpha val="95000"/>
                </a:schemeClr>
              </a:gs>
              <a:gs pos="40000">
                <a:schemeClr val="bg1"/>
              </a:gs>
              <a:gs pos="77000">
                <a:schemeClr val="bg1">
                  <a:alpha val="35000"/>
                </a:schemeClr>
              </a:gs>
              <a:gs pos="100000">
                <a:schemeClr val="bg1">
                  <a:alpha val="0"/>
                </a:schemeClr>
              </a:gs>
            </a:gsLst>
            <a:lin ang="21594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 Placeholder 19">
            <a:extLst>
              <a:ext uri="{FF2B5EF4-FFF2-40B4-BE49-F238E27FC236}">
                <a16:creationId xmlns:a16="http://schemas.microsoft.com/office/drawing/2014/main" id="{D8636154-4781-4B49-A2BA-120CCCBEB783}"/>
              </a:ext>
            </a:extLst>
          </p:cNvPr>
          <p:cNvSpPr txBox="1">
            <a:spLocks/>
          </p:cNvSpPr>
          <p:nvPr userDrawn="1"/>
        </p:nvSpPr>
        <p:spPr>
          <a:xfrm>
            <a:off x="224901" y="873875"/>
            <a:ext cx="6026089" cy="34405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i="0" kern="1200" spc="300">
                <a:solidFill>
                  <a:srgbClr val="C2B195"/>
                </a:solidFill>
                <a:latin typeface="Source Sans Pro Light" panose="020B0403030403020204" pitchFamily="34" charset="0"/>
                <a:ea typeface="Source Sans Pro Light" panose="020B04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it’s the closing slide of the closing session.</a:t>
            </a:r>
          </a:p>
        </p:txBody>
      </p:sp>
      <p:sp>
        <p:nvSpPr>
          <p:cNvPr id="11" name="Text Placeholder 19">
            <a:extLst>
              <a:ext uri="{FF2B5EF4-FFF2-40B4-BE49-F238E27FC236}">
                <a16:creationId xmlns:a16="http://schemas.microsoft.com/office/drawing/2014/main" id="{2EB335EE-C723-9D4E-9439-3E76FDBC4A56}"/>
              </a:ext>
            </a:extLst>
          </p:cNvPr>
          <p:cNvSpPr txBox="1">
            <a:spLocks/>
          </p:cNvSpPr>
          <p:nvPr userDrawn="1"/>
        </p:nvSpPr>
        <p:spPr>
          <a:xfrm>
            <a:off x="224901" y="283385"/>
            <a:ext cx="7101874" cy="520861"/>
          </a:xfrm>
          <a:prstGeom prst="rect">
            <a:avLst/>
          </a:prstGeom>
        </p:spPr>
        <p:txBody>
          <a:bodyPr/>
          <a:lstStyle>
            <a:lvl1pPr marL="0" indent="0" algn="l" defTabSz="457200" rtl="0" eaLnBrk="1" latinLnBrk="0" hangingPunct="1">
              <a:lnSpc>
                <a:spcPct val="90000"/>
              </a:lnSpc>
              <a:spcBef>
                <a:spcPts val="1000"/>
              </a:spcBef>
              <a:buFont typeface="Arial" panose="020B0604020202020204" pitchFamily="34" charset="0"/>
              <a:buNone/>
              <a:defRPr lang="en-CH" sz="3600" b="1" kern="1200" spc="300" dirty="0">
                <a:solidFill>
                  <a:srgbClr val="543900"/>
                </a:solidFill>
                <a:latin typeface="Source Sans Pro Semibold" panose="020B0503030403020204" pitchFamily="34" charset="0"/>
                <a:ea typeface="Source Sans Pro Semibold" panose="020B0503030403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HOW SAD!</a:t>
            </a:r>
          </a:p>
        </p:txBody>
      </p:sp>
    </p:spTree>
    <p:extLst>
      <p:ext uri="{BB962C8B-B14F-4D97-AF65-F5344CB8AC3E}">
        <p14:creationId xmlns:p14="http://schemas.microsoft.com/office/powerpoint/2010/main" val="418954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bjective">
    <p:spTree>
      <p:nvGrpSpPr>
        <p:cNvPr id="1" name=""/>
        <p:cNvGrpSpPr/>
        <p:nvPr/>
      </p:nvGrpSpPr>
      <p:grpSpPr>
        <a:xfrm>
          <a:off x="0" y="0"/>
          <a:ext cx="0" cy="0"/>
          <a:chOff x="0" y="0"/>
          <a:chExt cx="0" cy="0"/>
        </a:xfrm>
      </p:grpSpPr>
      <p:sp>
        <p:nvSpPr>
          <p:cNvPr id="31" name="Text Placeholder 30">
            <a:extLst>
              <a:ext uri="{FF2B5EF4-FFF2-40B4-BE49-F238E27FC236}">
                <a16:creationId xmlns:a16="http://schemas.microsoft.com/office/drawing/2014/main" id="{B346876D-45AF-EC48-8B66-0F2DEBAE0DC5}"/>
              </a:ext>
            </a:extLst>
          </p:cNvPr>
          <p:cNvSpPr>
            <a:spLocks noGrp="1"/>
          </p:cNvSpPr>
          <p:nvPr>
            <p:ph type="body" sz="quarter" idx="10" hasCustomPrompt="1"/>
          </p:nvPr>
        </p:nvSpPr>
        <p:spPr>
          <a:xfrm>
            <a:off x="2296633" y="2108801"/>
            <a:ext cx="6239116" cy="1239174"/>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0" i="0">
                <a:solidFill>
                  <a:srgbClr val="543900"/>
                </a:solidFill>
                <a:latin typeface="Source Sans Pro Light" panose="020B0403030403020204" pitchFamily="34" charset="0"/>
                <a:ea typeface="Source Sans Pro Light" panose="020B0403030403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Placeholder Text, insert content here. Placeholder Text, insert content here. Placeholder Text, insert content here. Placeholder Text, insert content here. Placeholder Text, insert content here. Placeholder Text, insert content here. Placeholder Text, insert content here. Placeholder Text, insert content here. Placeholder Text, insert content here.</a:t>
            </a:r>
          </a:p>
          <a:p>
            <a:pPr lvl="0"/>
            <a:endParaRPr lang="en-GB" dirty="0"/>
          </a:p>
        </p:txBody>
      </p:sp>
      <p:sp>
        <p:nvSpPr>
          <p:cNvPr id="12" name="TextBox 11">
            <a:extLst>
              <a:ext uri="{FF2B5EF4-FFF2-40B4-BE49-F238E27FC236}">
                <a16:creationId xmlns:a16="http://schemas.microsoft.com/office/drawing/2014/main" id="{0539C4FC-454F-2449-95FD-33397D3A8934}"/>
              </a:ext>
            </a:extLst>
          </p:cNvPr>
          <p:cNvSpPr txBox="1"/>
          <p:nvPr userDrawn="1"/>
        </p:nvSpPr>
        <p:spPr>
          <a:xfrm>
            <a:off x="2296633" y="1461518"/>
            <a:ext cx="4146698" cy="584775"/>
          </a:xfrm>
          <a:prstGeom prst="rect">
            <a:avLst/>
          </a:prstGeom>
          <a:noFill/>
        </p:spPr>
        <p:txBody>
          <a:bodyPr wrap="square" rtlCol="0">
            <a:spAutoFit/>
          </a:bodyPr>
          <a:lstStyle/>
          <a:p>
            <a:r>
              <a:rPr lang="en-GB" sz="3200" b="1" spc="300" dirty="0">
                <a:solidFill>
                  <a:srgbClr val="73B9E7"/>
                </a:solidFill>
                <a:latin typeface="Source Sans Pro Semibold" panose="020B0503030403020204" pitchFamily="34" charset="0"/>
                <a:ea typeface="Source Sans Pro Semibold" panose="020B0503030403020204" pitchFamily="34" charset="0"/>
                <a:cs typeface="Arial" panose="020B0604020202020204" pitchFamily="34" charset="0"/>
              </a:rPr>
              <a:t>OBJECTIVE</a:t>
            </a:r>
          </a:p>
        </p:txBody>
      </p:sp>
      <p:pic>
        <p:nvPicPr>
          <p:cNvPr id="13" name="Picture 12">
            <a:extLst>
              <a:ext uri="{FF2B5EF4-FFF2-40B4-BE49-F238E27FC236}">
                <a16:creationId xmlns:a16="http://schemas.microsoft.com/office/drawing/2014/main" id="{574A3279-8BF1-7A40-8DE6-00D98F87BEBB}"/>
              </a:ext>
            </a:extLst>
          </p:cNvPr>
          <p:cNvPicPr>
            <a:picLocks noChangeAspect="1"/>
          </p:cNvPicPr>
          <p:nvPr userDrawn="1"/>
        </p:nvPicPr>
        <p:blipFill rotWithShape="1">
          <a:blip r:embed="rId2" cstate="screen">
            <a:duotone>
              <a:schemeClr val="accent5">
                <a:shade val="45000"/>
                <a:satMod val="135000"/>
              </a:schemeClr>
              <a:prstClr val="white"/>
            </a:duotone>
            <a:extLst>
              <a:ext uri="{28A0092B-C50C-407E-A947-70E740481C1C}">
                <a14:useLocalDpi xmlns:a14="http://schemas.microsoft.com/office/drawing/2010/main"/>
              </a:ext>
            </a:extLst>
          </a:blip>
          <a:srcRect/>
          <a:stretch/>
        </p:blipFill>
        <p:spPr>
          <a:xfrm>
            <a:off x="806984" y="1935902"/>
            <a:ext cx="1091955" cy="1082032"/>
          </a:xfrm>
          <a:prstGeom prst="rect">
            <a:avLst/>
          </a:prstGeom>
        </p:spPr>
      </p:pic>
      <p:cxnSp>
        <p:nvCxnSpPr>
          <p:cNvPr id="14" name="Straight Connector 13">
            <a:extLst>
              <a:ext uri="{FF2B5EF4-FFF2-40B4-BE49-F238E27FC236}">
                <a16:creationId xmlns:a16="http://schemas.microsoft.com/office/drawing/2014/main" id="{8A1DAEE7-A29F-194B-91BA-487E3E5E2375}"/>
              </a:ext>
            </a:extLst>
          </p:cNvPr>
          <p:cNvCxnSpPr>
            <a:cxnSpLocks/>
          </p:cNvCxnSpPr>
          <p:nvPr userDrawn="1"/>
        </p:nvCxnSpPr>
        <p:spPr>
          <a:xfrm rot="5400000">
            <a:off x="4589381" y="-526762"/>
            <a:ext cx="0" cy="8305064"/>
          </a:xfrm>
          <a:prstGeom prst="line">
            <a:avLst/>
          </a:prstGeom>
          <a:ln>
            <a:solidFill>
              <a:srgbClr val="E0DCD5"/>
            </a:solidFill>
          </a:ln>
        </p:spPr>
        <p:style>
          <a:lnRef idx="1">
            <a:schemeClr val="accent1"/>
          </a:lnRef>
          <a:fillRef idx="0">
            <a:schemeClr val="accent1"/>
          </a:fillRef>
          <a:effectRef idx="0">
            <a:schemeClr val="accent1"/>
          </a:effectRef>
          <a:fontRef idx="minor">
            <a:schemeClr val="tx1"/>
          </a:fontRef>
        </p:style>
      </p:cxnSp>
      <p:sp>
        <p:nvSpPr>
          <p:cNvPr id="15" name="Text Placeholder 30">
            <a:extLst>
              <a:ext uri="{FF2B5EF4-FFF2-40B4-BE49-F238E27FC236}">
                <a16:creationId xmlns:a16="http://schemas.microsoft.com/office/drawing/2014/main" id="{12A346DA-2B3C-6E43-A8E1-372E55A947BF}"/>
              </a:ext>
            </a:extLst>
          </p:cNvPr>
          <p:cNvSpPr>
            <a:spLocks noGrp="1"/>
          </p:cNvSpPr>
          <p:nvPr>
            <p:ph type="body" sz="quarter" idx="14" hasCustomPrompt="1"/>
          </p:nvPr>
        </p:nvSpPr>
        <p:spPr>
          <a:xfrm>
            <a:off x="485775" y="3921086"/>
            <a:ext cx="8049974" cy="2120914"/>
          </a:xfrm>
          <a:prstGeom prst="rect">
            <a:avLst/>
          </a:prstGeom>
        </p:spPr>
        <p:txBody>
          <a:bodyPr/>
          <a:lstStyle>
            <a:lvl1pPr>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a:p>
            <a:pPr lvl="0"/>
            <a:endParaRPr lang="en-CH" dirty="0"/>
          </a:p>
        </p:txBody>
      </p:sp>
    </p:spTree>
    <p:extLst>
      <p:ext uri="{BB962C8B-B14F-4D97-AF65-F5344CB8AC3E}">
        <p14:creationId xmlns:p14="http://schemas.microsoft.com/office/powerpoint/2010/main" val="18583941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15" name="Text Placeholder 30">
            <a:extLst>
              <a:ext uri="{FF2B5EF4-FFF2-40B4-BE49-F238E27FC236}">
                <a16:creationId xmlns:a16="http://schemas.microsoft.com/office/drawing/2014/main" id="{12A346DA-2B3C-6E43-A8E1-372E55A947BF}"/>
              </a:ext>
            </a:extLst>
          </p:cNvPr>
          <p:cNvSpPr>
            <a:spLocks noGrp="1"/>
          </p:cNvSpPr>
          <p:nvPr>
            <p:ph type="body" sz="quarter" idx="14" hasCustomPrompt="1"/>
          </p:nvPr>
        </p:nvSpPr>
        <p:spPr>
          <a:xfrm>
            <a:off x="485775" y="1714698"/>
            <a:ext cx="3738980" cy="4185638"/>
          </a:xfrm>
          <a:prstGeom prst="rect">
            <a:avLst/>
          </a:prstGeom>
        </p:spPr>
        <p:txBody>
          <a:bodyPr anchor="ctr"/>
          <a:lstStyle>
            <a:lvl1pPr>
              <a:lnSpc>
                <a:spcPct val="150000"/>
              </a:lnSpc>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p:txBody>
      </p:sp>
      <p:cxnSp>
        <p:nvCxnSpPr>
          <p:cNvPr id="18" name="Straight Connector 17">
            <a:extLst>
              <a:ext uri="{FF2B5EF4-FFF2-40B4-BE49-F238E27FC236}">
                <a16:creationId xmlns:a16="http://schemas.microsoft.com/office/drawing/2014/main" id="{A00399C6-04E7-1546-A3B8-FED465D8C877}"/>
              </a:ext>
            </a:extLst>
          </p:cNvPr>
          <p:cNvCxnSpPr>
            <a:cxnSpLocks/>
          </p:cNvCxnSpPr>
          <p:nvPr userDrawn="1"/>
        </p:nvCxnSpPr>
        <p:spPr>
          <a:xfrm rot="10800000">
            <a:off x="4589381" y="1734486"/>
            <a:ext cx="0" cy="4261811"/>
          </a:xfrm>
          <a:prstGeom prst="line">
            <a:avLst/>
          </a:prstGeom>
          <a:ln>
            <a:solidFill>
              <a:srgbClr val="379175"/>
            </a:solidFill>
          </a:ln>
        </p:spPr>
        <p:style>
          <a:lnRef idx="1">
            <a:schemeClr val="accent1"/>
          </a:lnRef>
          <a:fillRef idx="0">
            <a:schemeClr val="accent1"/>
          </a:fillRef>
          <a:effectRef idx="0">
            <a:schemeClr val="accent1"/>
          </a:effectRef>
          <a:fontRef idx="minor">
            <a:schemeClr val="tx1"/>
          </a:fontRef>
        </p:style>
      </p:cxnSp>
      <p:sp>
        <p:nvSpPr>
          <p:cNvPr id="19" name="Text Placeholder 30">
            <a:extLst>
              <a:ext uri="{FF2B5EF4-FFF2-40B4-BE49-F238E27FC236}">
                <a16:creationId xmlns:a16="http://schemas.microsoft.com/office/drawing/2014/main" id="{77424490-54C3-7A4C-8636-3E53A3A6C39C}"/>
              </a:ext>
            </a:extLst>
          </p:cNvPr>
          <p:cNvSpPr>
            <a:spLocks noGrp="1"/>
          </p:cNvSpPr>
          <p:nvPr>
            <p:ph type="body" sz="quarter" idx="17" hasCustomPrompt="1"/>
          </p:nvPr>
        </p:nvSpPr>
        <p:spPr>
          <a:xfrm>
            <a:off x="4976752" y="1714698"/>
            <a:ext cx="3738980" cy="4185638"/>
          </a:xfrm>
          <a:prstGeom prst="rect">
            <a:avLst/>
          </a:prstGeom>
        </p:spPr>
        <p:txBody>
          <a:bodyPr anchor="ctr"/>
          <a:lstStyle>
            <a:lvl1pPr>
              <a:lnSpc>
                <a:spcPct val="150000"/>
              </a:lnSpc>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p:txBody>
      </p:sp>
    </p:spTree>
    <p:extLst>
      <p:ext uri="{BB962C8B-B14F-4D97-AF65-F5344CB8AC3E}">
        <p14:creationId xmlns:p14="http://schemas.microsoft.com/office/powerpoint/2010/main" val="13540222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mages + Text">
    <p:spTree>
      <p:nvGrpSpPr>
        <p:cNvPr id="1" name=""/>
        <p:cNvGrpSpPr/>
        <p:nvPr/>
      </p:nvGrpSpPr>
      <p:grpSpPr>
        <a:xfrm>
          <a:off x="0" y="0"/>
          <a:ext cx="0" cy="0"/>
          <a:chOff x="0" y="0"/>
          <a:chExt cx="0" cy="0"/>
        </a:xfrm>
      </p:grpSpPr>
      <p:sp>
        <p:nvSpPr>
          <p:cNvPr id="15" name="Text Placeholder 30">
            <a:extLst>
              <a:ext uri="{FF2B5EF4-FFF2-40B4-BE49-F238E27FC236}">
                <a16:creationId xmlns:a16="http://schemas.microsoft.com/office/drawing/2014/main" id="{12A346DA-2B3C-6E43-A8E1-372E55A947BF}"/>
              </a:ext>
            </a:extLst>
          </p:cNvPr>
          <p:cNvSpPr>
            <a:spLocks noGrp="1"/>
          </p:cNvSpPr>
          <p:nvPr>
            <p:ph type="body" sz="quarter" idx="14" hasCustomPrompt="1"/>
          </p:nvPr>
        </p:nvSpPr>
        <p:spPr>
          <a:xfrm>
            <a:off x="370028" y="2945755"/>
            <a:ext cx="4062829" cy="752355"/>
          </a:xfrm>
          <a:prstGeom prst="rect">
            <a:avLst/>
          </a:prstGeom>
        </p:spPr>
        <p:txBody>
          <a:bodyPr anchor="ctr"/>
          <a:lstStyle>
            <a:lvl1pPr marL="0" indent="0">
              <a:lnSpc>
                <a:spcPct val="150000"/>
              </a:lnSpc>
              <a:buNone/>
              <a:defRPr sz="1600" b="0" i="0">
                <a:solidFill>
                  <a:srgbClr val="212121"/>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 Placeholder Text, insert content here. </a:t>
            </a:r>
          </a:p>
        </p:txBody>
      </p:sp>
      <p:sp>
        <p:nvSpPr>
          <p:cNvPr id="3" name="Picture Placeholder 2">
            <a:extLst>
              <a:ext uri="{FF2B5EF4-FFF2-40B4-BE49-F238E27FC236}">
                <a16:creationId xmlns:a16="http://schemas.microsoft.com/office/drawing/2014/main" id="{DFEBF346-4833-7C4E-B76E-41CCCC38CFB0}"/>
              </a:ext>
            </a:extLst>
          </p:cNvPr>
          <p:cNvSpPr>
            <a:spLocks noGrp="1"/>
          </p:cNvSpPr>
          <p:nvPr>
            <p:ph type="pic" sz="quarter" idx="15" hasCustomPrompt="1"/>
          </p:nvPr>
        </p:nvSpPr>
        <p:spPr>
          <a:xfrm>
            <a:off x="369888" y="1515600"/>
            <a:ext cx="4063215" cy="984250"/>
          </a:xfrm>
          <a:prstGeom prst="rect">
            <a:avLst/>
          </a:prstGeom>
        </p:spPr>
        <p:txBody>
          <a:bodyPr anchor="ctr"/>
          <a:lstStyle>
            <a:lvl1pPr marL="0" indent="0" algn="ctr">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Picture Here</a:t>
            </a:r>
          </a:p>
        </p:txBody>
      </p:sp>
      <p:sp>
        <p:nvSpPr>
          <p:cNvPr id="8" name="Text Placeholder 30">
            <a:extLst>
              <a:ext uri="{FF2B5EF4-FFF2-40B4-BE49-F238E27FC236}">
                <a16:creationId xmlns:a16="http://schemas.microsoft.com/office/drawing/2014/main" id="{72B8C849-C19F-8042-BCC6-E4CA34C9433A}"/>
              </a:ext>
            </a:extLst>
          </p:cNvPr>
          <p:cNvSpPr>
            <a:spLocks noGrp="1"/>
          </p:cNvSpPr>
          <p:nvPr>
            <p:ph type="body" sz="quarter" idx="16" hasCustomPrompt="1"/>
          </p:nvPr>
        </p:nvSpPr>
        <p:spPr>
          <a:xfrm>
            <a:off x="370028" y="5283841"/>
            <a:ext cx="4062829" cy="752355"/>
          </a:xfrm>
          <a:prstGeom prst="rect">
            <a:avLst/>
          </a:prstGeom>
        </p:spPr>
        <p:txBody>
          <a:bodyPr anchor="ctr"/>
          <a:lstStyle>
            <a:lvl1pPr marL="0" indent="0">
              <a:lnSpc>
                <a:spcPct val="150000"/>
              </a:lnSpc>
              <a:buNone/>
              <a:defRPr sz="1600" b="0" i="0">
                <a:solidFill>
                  <a:srgbClr val="212121"/>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 Placeholder Text, insert content here. </a:t>
            </a:r>
          </a:p>
        </p:txBody>
      </p:sp>
      <p:sp>
        <p:nvSpPr>
          <p:cNvPr id="10" name="Picture Placeholder 2">
            <a:extLst>
              <a:ext uri="{FF2B5EF4-FFF2-40B4-BE49-F238E27FC236}">
                <a16:creationId xmlns:a16="http://schemas.microsoft.com/office/drawing/2014/main" id="{C2390C98-D181-E84E-81FE-DF891D279EF1}"/>
              </a:ext>
            </a:extLst>
          </p:cNvPr>
          <p:cNvSpPr>
            <a:spLocks noGrp="1"/>
          </p:cNvSpPr>
          <p:nvPr>
            <p:ph type="pic" sz="quarter" idx="17" hasCustomPrompt="1"/>
          </p:nvPr>
        </p:nvSpPr>
        <p:spPr>
          <a:xfrm>
            <a:off x="369888" y="3853686"/>
            <a:ext cx="4063215" cy="984250"/>
          </a:xfrm>
          <a:prstGeom prst="rect">
            <a:avLst/>
          </a:prstGeom>
        </p:spPr>
        <p:txBody>
          <a:bodyPr anchor="ctr"/>
          <a:lstStyle>
            <a:lvl1pPr marL="0" indent="0" algn="ctr">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Picture Here</a:t>
            </a:r>
          </a:p>
        </p:txBody>
      </p:sp>
      <p:sp>
        <p:nvSpPr>
          <p:cNvPr id="11" name="Text Placeholder 30">
            <a:extLst>
              <a:ext uri="{FF2B5EF4-FFF2-40B4-BE49-F238E27FC236}">
                <a16:creationId xmlns:a16="http://schemas.microsoft.com/office/drawing/2014/main" id="{17E53703-C363-BD49-A15F-734086262BC7}"/>
              </a:ext>
            </a:extLst>
          </p:cNvPr>
          <p:cNvSpPr>
            <a:spLocks noGrp="1"/>
          </p:cNvSpPr>
          <p:nvPr>
            <p:ph type="body" sz="quarter" idx="18" hasCustomPrompt="1"/>
          </p:nvPr>
        </p:nvSpPr>
        <p:spPr>
          <a:xfrm>
            <a:off x="4711039" y="5283841"/>
            <a:ext cx="4062829" cy="752355"/>
          </a:xfrm>
          <a:prstGeom prst="rect">
            <a:avLst/>
          </a:prstGeom>
        </p:spPr>
        <p:txBody>
          <a:bodyPr anchor="ctr"/>
          <a:lstStyle>
            <a:lvl1pPr marL="0" indent="0">
              <a:lnSpc>
                <a:spcPct val="150000"/>
              </a:lnSpc>
              <a:buNone/>
              <a:defRPr sz="1600" b="0" i="0">
                <a:solidFill>
                  <a:srgbClr val="212121"/>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 Placeholder Text, insert content here. </a:t>
            </a:r>
          </a:p>
        </p:txBody>
      </p:sp>
      <p:sp>
        <p:nvSpPr>
          <p:cNvPr id="13" name="Picture Placeholder 2">
            <a:extLst>
              <a:ext uri="{FF2B5EF4-FFF2-40B4-BE49-F238E27FC236}">
                <a16:creationId xmlns:a16="http://schemas.microsoft.com/office/drawing/2014/main" id="{EC08F9C0-9D67-7147-8A8E-003845194C9E}"/>
              </a:ext>
            </a:extLst>
          </p:cNvPr>
          <p:cNvSpPr>
            <a:spLocks noGrp="1"/>
          </p:cNvSpPr>
          <p:nvPr>
            <p:ph type="pic" sz="quarter" idx="19" hasCustomPrompt="1"/>
          </p:nvPr>
        </p:nvSpPr>
        <p:spPr>
          <a:xfrm>
            <a:off x="4710899" y="1515600"/>
            <a:ext cx="4063215" cy="3322336"/>
          </a:xfrm>
          <a:prstGeom prst="rect">
            <a:avLst/>
          </a:prstGeom>
        </p:spPr>
        <p:txBody>
          <a:bodyPr anchor="ctr"/>
          <a:lstStyle>
            <a:lvl1pPr marL="0" indent="0" algn="ctr">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Picture Here</a:t>
            </a:r>
          </a:p>
        </p:txBody>
      </p:sp>
    </p:spTree>
    <p:extLst>
      <p:ext uri="{BB962C8B-B14F-4D97-AF65-F5344CB8AC3E}">
        <p14:creationId xmlns:p14="http://schemas.microsoft.com/office/powerpoint/2010/main" val="27828796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ullet Points + Image">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EC08F9C0-9D67-7147-8A8E-003845194C9E}"/>
              </a:ext>
            </a:extLst>
          </p:cNvPr>
          <p:cNvSpPr>
            <a:spLocks noGrp="1"/>
          </p:cNvSpPr>
          <p:nvPr>
            <p:ph type="pic" sz="quarter" idx="19" hasCustomPrompt="1"/>
          </p:nvPr>
        </p:nvSpPr>
        <p:spPr>
          <a:xfrm>
            <a:off x="5428527" y="1701478"/>
            <a:ext cx="2671782" cy="3322336"/>
          </a:xfrm>
          <a:prstGeom prst="rect">
            <a:avLst/>
          </a:prstGeom>
        </p:spPr>
        <p:txBody>
          <a:bodyPr anchor="ctr"/>
          <a:lstStyle>
            <a:lvl1pPr marL="0" indent="0" algn="ctr">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Picture Here</a:t>
            </a:r>
          </a:p>
        </p:txBody>
      </p:sp>
      <p:sp>
        <p:nvSpPr>
          <p:cNvPr id="17" name="Text Placeholder 30">
            <a:extLst>
              <a:ext uri="{FF2B5EF4-FFF2-40B4-BE49-F238E27FC236}">
                <a16:creationId xmlns:a16="http://schemas.microsoft.com/office/drawing/2014/main" id="{4F8B1A37-91D3-2145-8EC6-61D3DBDF7FA5}"/>
              </a:ext>
            </a:extLst>
          </p:cNvPr>
          <p:cNvSpPr>
            <a:spLocks noGrp="1"/>
          </p:cNvSpPr>
          <p:nvPr>
            <p:ph type="body" sz="quarter" idx="14" hasCustomPrompt="1"/>
          </p:nvPr>
        </p:nvSpPr>
        <p:spPr>
          <a:xfrm>
            <a:off x="485774" y="2037143"/>
            <a:ext cx="4352443" cy="3712721"/>
          </a:xfrm>
          <a:prstGeom prst="rect">
            <a:avLst/>
          </a:prstGeom>
        </p:spPr>
        <p:txBody>
          <a:bodyPr anchor="t"/>
          <a:lstStyle>
            <a:lvl1pPr>
              <a:lnSpc>
                <a:spcPct val="150000"/>
              </a:lnSpc>
              <a:defRPr sz="1600" b="0" i="0">
                <a:solidFill>
                  <a:sysClr val="windowText" lastClr="0000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p:txBody>
      </p:sp>
    </p:spTree>
    <p:extLst>
      <p:ext uri="{BB962C8B-B14F-4D97-AF65-F5344CB8AC3E}">
        <p14:creationId xmlns:p14="http://schemas.microsoft.com/office/powerpoint/2010/main" val="1874413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ittle Text + Big Image">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EC08F9C0-9D67-7147-8A8E-003845194C9E}"/>
              </a:ext>
            </a:extLst>
          </p:cNvPr>
          <p:cNvSpPr>
            <a:spLocks noGrp="1"/>
          </p:cNvSpPr>
          <p:nvPr>
            <p:ph type="pic" sz="quarter" idx="19" hasCustomPrompt="1"/>
          </p:nvPr>
        </p:nvSpPr>
        <p:spPr>
          <a:xfrm>
            <a:off x="2893708" y="1584015"/>
            <a:ext cx="5648404" cy="4261811"/>
          </a:xfrm>
          <a:prstGeom prst="rect">
            <a:avLst/>
          </a:prstGeom>
        </p:spPr>
        <p:txBody>
          <a:bodyPr anchor="ctr"/>
          <a:lstStyle>
            <a:lvl1pPr marL="0" indent="0" algn="ctr">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Picture Here</a:t>
            </a:r>
          </a:p>
        </p:txBody>
      </p:sp>
      <p:sp>
        <p:nvSpPr>
          <p:cNvPr id="17" name="Text Placeholder 30">
            <a:extLst>
              <a:ext uri="{FF2B5EF4-FFF2-40B4-BE49-F238E27FC236}">
                <a16:creationId xmlns:a16="http://schemas.microsoft.com/office/drawing/2014/main" id="{4F8B1A37-91D3-2145-8EC6-61D3DBDF7FA5}"/>
              </a:ext>
            </a:extLst>
          </p:cNvPr>
          <p:cNvSpPr>
            <a:spLocks noGrp="1"/>
          </p:cNvSpPr>
          <p:nvPr>
            <p:ph type="body" sz="quarter" idx="14" hasCustomPrompt="1"/>
          </p:nvPr>
        </p:nvSpPr>
        <p:spPr>
          <a:xfrm>
            <a:off x="485774" y="2233914"/>
            <a:ext cx="1863887" cy="2581156"/>
          </a:xfrm>
          <a:prstGeom prst="rect">
            <a:avLst/>
          </a:prstGeom>
        </p:spPr>
        <p:txBody>
          <a:bodyPr anchor="t"/>
          <a:lstStyle>
            <a:lvl1pPr marL="0" indent="0">
              <a:lnSpc>
                <a:spcPct val="150000"/>
              </a:lnSpc>
              <a:buNone/>
              <a:defRPr sz="1600" b="0" i="0">
                <a:solidFill>
                  <a:sysClr val="windowText" lastClr="0000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endParaRPr lang="en-CH" dirty="0"/>
          </a:p>
          <a:p>
            <a:pPr lvl="0"/>
            <a:r>
              <a:rPr lang="en-GB" dirty="0"/>
              <a:t>Placeholder Text, insert content here.</a:t>
            </a:r>
            <a:endParaRPr lang="en-CH" dirty="0"/>
          </a:p>
        </p:txBody>
      </p:sp>
      <p:cxnSp>
        <p:nvCxnSpPr>
          <p:cNvPr id="6" name="Straight Connector 5">
            <a:extLst>
              <a:ext uri="{FF2B5EF4-FFF2-40B4-BE49-F238E27FC236}">
                <a16:creationId xmlns:a16="http://schemas.microsoft.com/office/drawing/2014/main" id="{A346F0A2-645B-2C42-AD5A-E917EB1EA2EF}"/>
              </a:ext>
            </a:extLst>
          </p:cNvPr>
          <p:cNvCxnSpPr>
            <a:cxnSpLocks/>
          </p:cNvCxnSpPr>
          <p:nvPr userDrawn="1"/>
        </p:nvCxnSpPr>
        <p:spPr>
          <a:xfrm rot="10800000">
            <a:off x="2621685" y="1584015"/>
            <a:ext cx="0" cy="4261811"/>
          </a:xfrm>
          <a:prstGeom prst="line">
            <a:avLst/>
          </a:prstGeom>
          <a:ln>
            <a:solidFill>
              <a:srgbClr val="37917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14258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ittle Text + Big Chart">
    <p:spTree>
      <p:nvGrpSpPr>
        <p:cNvPr id="1" name=""/>
        <p:cNvGrpSpPr/>
        <p:nvPr/>
      </p:nvGrpSpPr>
      <p:grpSpPr>
        <a:xfrm>
          <a:off x="0" y="0"/>
          <a:ext cx="0" cy="0"/>
          <a:chOff x="0" y="0"/>
          <a:chExt cx="0" cy="0"/>
        </a:xfrm>
      </p:grpSpPr>
      <p:sp>
        <p:nvSpPr>
          <p:cNvPr id="17" name="Text Placeholder 30">
            <a:extLst>
              <a:ext uri="{FF2B5EF4-FFF2-40B4-BE49-F238E27FC236}">
                <a16:creationId xmlns:a16="http://schemas.microsoft.com/office/drawing/2014/main" id="{4F8B1A37-91D3-2145-8EC6-61D3DBDF7FA5}"/>
              </a:ext>
            </a:extLst>
          </p:cNvPr>
          <p:cNvSpPr>
            <a:spLocks noGrp="1"/>
          </p:cNvSpPr>
          <p:nvPr>
            <p:ph type="body" sz="quarter" idx="14" hasCustomPrompt="1"/>
          </p:nvPr>
        </p:nvSpPr>
        <p:spPr>
          <a:xfrm>
            <a:off x="485774" y="2233914"/>
            <a:ext cx="1863887" cy="2581156"/>
          </a:xfrm>
          <a:prstGeom prst="rect">
            <a:avLst/>
          </a:prstGeom>
        </p:spPr>
        <p:txBody>
          <a:bodyPr anchor="t"/>
          <a:lstStyle>
            <a:lvl1pPr marL="0" indent="0">
              <a:lnSpc>
                <a:spcPct val="150000"/>
              </a:lnSpc>
              <a:buNone/>
              <a:defRPr sz="1600" b="0" i="0">
                <a:solidFill>
                  <a:sysClr val="windowText" lastClr="0000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endParaRPr lang="en-CH" dirty="0"/>
          </a:p>
          <a:p>
            <a:pPr lvl="0"/>
            <a:r>
              <a:rPr lang="en-GB" dirty="0"/>
              <a:t>Placeholder Text, insert content here.</a:t>
            </a:r>
            <a:endParaRPr lang="en-CH" dirty="0"/>
          </a:p>
        </p:txBody>
      </p:sp>
      <p:cxnSp>
        <p:nvCxnSpPr>
          <p:cNvPr id="6" name="Straight Connector 5">
            <a:extLst>
              <a:ext uri="{FF2B5EF4-FFF2-40B4-BE49-F238E27FC236}">
                <a16:creationId xmlns:a16="http://schemas.microsoft.com/office/drawing/2014/main" id="{A346F0A2-645B-2C42-AD5A-E917EB1EA2EF}"/>
              </a:ext>
            </a:extLst>
          </p:cNvPr>
          <p:cNvCxnSpPr>
            <a:cxnSpLocks/>
          </p:cNvCxnSpPr>
          <p:nvPr userDrawn="1"/>
        </p:nvCxnSpPr>
        <p:spPr>
          <a:xfrm rot="10800000">
            <a:off x="2621685" y="1584015"/>
            <a:ext cx="0" cy="4261811"/>
          </a:xfrm>
          <a:prstGeom prst="line">
            <a:avLst/>
          </a:prstGeom>
          <a:ln>
            <a:solidFill>
              <a:srgbClr val="379175"/>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ABB250CC-4CFB-E54E-AA40-F736219E5B0D}"/>
              </a:ext>
            </a:extLst>
          </p:cNvPr>
          <p:cNvSpPr>
            <a:spLocks noGrp="1"/>
          </p:cNvSpPr>
          <p:nvPr>
            <p:ph type="chart" sz="quarter" idx="20" hasCustomPrompt="1"/>
          </p:nvPr>
        </p:nvSpPr>
        <p:spPr>
          <a:xfrm>
            <a:off x="2893708" y="1584325"/>
            <a:ext cx="5648099" cy="4260850"/>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Chart Here</a:t>
            </a:r>
          </a:p>
        </p:txBody>
      </p:sp>
    </p:spTree>
    <p:extLst>
      <p:ext uri="{BB962C8B-B14F-4D97-AF65-F5344CB8AC3E}">
        <p14:creationId xmlns:p14="http://schemas.microsoft.com/office/powerpoint/2010/main" val="7727714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ig Image">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EC08F9C0-9D67-7147-8A8E-003845194C9E}"/>
              </a:ext>
            </a:extLst>
          </p:cNvPr>
          <p:cNvSpPr>
            <a:spLocks noGrp="1"/>
          </p:cNvSpPr>
          <p:nvPr>
            <p:ph type="pic" sz="quarter" idx="19" hasCustomPrompt="1"/>
          </p:nvPr>
        </p:nvSpPr>
        <p:spPr>
          <a:xfrm>
            <a:off x="-1" y="1296365"/>
            <a:ext cx="9142031" cy="5127584"/>
          </a:xfrm>
          <a:prstGeom prst="rect">
            <a:avLst/>
          </a:prstGeom>
        </p:spPr>
        <p:txBody>
          <a:bodyPr anchor="ctr"/>
          <a:lstStyle>
            <a:lvl1pPr marL="0" indent="0" algn="ctr">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Picture Here</a:t>
            </a:r>
          </a:p>
        </p:txBody>
      </p:sp>
    </p:spTree>
    <p:extLst>
      <p:ext uri="{BB962C8B-B14F-4D97-AF65-F5344CB8AC3E}">
        <p14:creationId xmlns:p14="http://schemas.microsoft.com/office/powerpoint/2010/main" val="16457566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ig Chart">
    <p:spTree>
      <p:nvGrpSpPr>
        <p:cNvPr id="1" name=""/>
        <p:cNvGrpSpPr/>
        <p:nvPr/>
      </p:nvGrpSpPr>
      <p:grpSpPr>
        <a:xfrm>
          <a:off x="0" y="0"/>
          <a:ext cx="0" cy="0"/>
          <a:chOff x="0" y="0"/>
          <a:chExt cx="0" cy="0"/>
        </a:xfrm>
      </p:grpSpPr>
      <p:sp>
        <p:nvSpPr>
          <p:cNvPr id="3" name="Chart Placeholder 2">
            <a:extLst>
              <a:ext uri="{FF2B5EF4-FFF2-40B4-BE49-F238E27FC236}">
                <a16:creationId xmlns:a16="http://schemas.microsoft.com/office/drawing/2014/main" id="{ABB250CC-4CFB-E54E-AA40-F736219E5B0D}"/>
              </a:ext>
            </a:extLst>
          </p:cNvPr>
          <p:cNvSpPr>
            <a:spLocks noGrp="1"/>
          </p:cNvSpPr>
          <p:nvPr>
            <p:ph type="chart" sz="quarter" idx="20" hasCustomPrompt="1"/>
          </p:nvPr>
        </p:nvSpPr>
        <p:spPr>
          <a:xfrm>
            <a:off x="-2" y="1296364"/>
            <a:ext cx="9144002" cy="5104435"/>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lang="en-CH" sz="2000" b="1" kern="1200" spc="300" dirty="0">
                <a:solidFill>
                  <a:srgbClr val="E0DCD5"/>
                </a:solidFill>
                <a:latin typeface="Source Sans Pro Semibold" panose="020B0503030403020204" pitchFamily="34" charset="0"/>
                <a:ea typeface="Source Sans Pro Semibold" panose="020B0503030403020204" pitchFamily="34" charset="0"/>
                <a:cs typeface="Arial" panose="020B0604020202020204" pitchFamily="34" charset="0"/>
              </a:defRPr>
            </a:lvl1pPr>
          </a:lstStyle>
          <a:p>
            <a:r>
              <a:rPr lang="en-CH" dirty="0"/>
              <a:t>Insert Chart Here</a:t>
            </a:r>
          </a:p>
        </p:txBody>
      </p:sp>
    </p:spTree>
    <p:extLst>
      <p:ext uri="{BB962C8B-B14F-4D97-AF65-F5344CB8AC3E}">
        <p14:creationId xmlns:p14="http://schemas.microsoft.com/office/powerpoint/2010/main" val="41280290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Group Work">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412D633-605F-B74F-986C-C2E703FDD203}"/>
              </a:ext>
            </a:extLst>
          </p:cNvPr>
          <p:cNvSpPr/>
          <p:nvPr userDrawn="1"/>
        </p:nvSpPr>
        <p:spPr>
          <a:xfrm>
            <a:off x="384464" y="1516285"/>
            <a:ext cx="6826827" cy="4494397"/>
          </a:xfrm>
          <a:prstGeom prst="rect">
            <a:avLst/>
          </a:prstGeom>
          <a:solidFill>
            <a:schemeClr val="bg1">
              <a:alpha val="2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Text Placeholder 30">
            <a:extLst>
              <a:ext uri="{FF2B5EF4-FFF2-40B4-BE49-F238E27FC236}">
                <a16:creationId xmlns:a16="http://schemas.microsoft.com/office/drawing/2014/main" id="{87DE28B9-B6DC-164C-98F7-B6BF5F116473}"/>
              </a:ext>
            </a:extLst>
          </p:cNvPr>
          <p:cNvSpPr>
            <a:spLocks noGrp="1"/>
          </p:cNvSpPr>
          <p:nvPr>
            <p:ph type="body" sz="quarter" idx="14" hasCustomPrompt="1"/>
          </p:nvPr>
        </p:nvSpPr>
        <p:spPr>
          <a:xfrm>
            <a:off x="485774" y="1585732"/>
            <a:ext cx="6528484" cy="4314604"/>
          </a:xfrm>
          <a:prstGeom prst="rect">
            <a:avLst/>
          </a:prstGeom>
        </p:spPr>
        <p:txBody>
          <a:bodyPr anchor="ctr"/>
          <a:lstStyle>
            <a:lvl1pPr>
              <a:lnSpc>
                <a:spcPct val="150000"/>
              </a:lnSpc>
              <a:defRPr sz="1600" b="0" i="0">
                <a:solidFill>
                  <a:srgbClr val="543900"/>
                </a:solidFill>
                <a:latin typeface="Source Sans Pro Light" panose="020B0403030403020204" pitchFamily="34" charset="0"/>
                <a:ea typeface="Source Sans Pro Light" panose="020B0403030403020204" pitchFamily="34" charset="0"/>
              </a:defRPr>
            </a:lvl1pPr>
          </a:lstStyle>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p>
          <a:p>
            <a:pPr lvl="0"/>
            <a:r>
              <a:rPr lang="en-GB" dirty="0"/>
              <a:t>Placeholder Text, insert content here.</a:t>
            </a:r>
            <a:endParaRPr lang="en-CH" dirty="0"/>
          </a:p>
          <a:p>
            <a:pPr lvl="0"/>
            <a:r>
              <a:rPr lang="en-GB" dirty="0"/>
              <a:t>Placeholder Text, insert content here.</a:t>
            </a:r>
          </a:p>
          <a:p>
            <a:pPr lvl="0"/>
            <a:r>
              <a:rPr lang="en-GB" dirty="0"/>
              <a:t>Placeholder Text, insert content here.</a:t>
            </a:r>
            <a:endParaRPr lang="en-CH" dirty="0"/>
          </a:p>
        </p:txBody>
      </p:sp>
    </p:spTree>
    <p:extLst>
      <p:ext uri="{BB962C8B-B14F-4D97-AF65-F5344CB8AC3E}">
        <p14:creationId xmlns:p14="http://schemas.microsoft.com/office/powerpoint/2010/main" val="172922782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6.xml"/><Relationship Id="rId7"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2.xml"/><Relationship Id="rId7"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image" Target="../media/image3.png"/><Relationship Id="rId5" Type="http://schemas.openxmlformats.org/officeDocument/2006/relationships/slideLayout" Target="../slideLayouts/slideLayout20.xml"/><Relationship Id="rId10" Type="http://schemas.openxmlformats.org/officeDocument/2006/relationships/theme" Target="../theme/theme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image" Target="../media/image3.png"/><Relationship Id="rId5" Type="http://schemas.openxmlformats.org/officeDocument/2006/relationships/slideLayout" Target="../slideLayouts/slideLayout29.xml"/><Relationship Id="rId10" Type="http://schemas.openxmlformats.org/officeDocument/2006/relationships/image" Target="../media/image12.png"/><Relationship Id="rId4" Type="http://schemas.openxmlformats.org/officeDocument/2006/relationships/slideLayout" Target="../slideLayouts/slideLayout28.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5" Type="http://schemas.openxmlformats.org/officeDocument/2006/relationships/image" Target="../media/image3.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image" Target="../media/image3.png"/><Relationship Id="rId5" Type="http://schemas.openxmlformats.org/officeDocument/2006/relationships/slideLayout" Target="../slideLayouts/slideLayout40.xml"/><Relationship Id="rId10" Type="http://schemas.openxmlformats.org/officeDocument/2006/relationships/theme" Target="../theme/theme8.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58378834"/>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E88525F-CE1A-B148-BEFF-8659AEF7251E}"/>
              </a:ext>
            </a:extLst>
          </p:cNvPr>
          <p:cNvSpPr/>
          <p:nvPr userDrawn="1"/>
        </p:nvSpPr>
        <p:spPr>
          <a:xfrm>
            <a:off x="0" y="5741580"/>
            <a:ext cx="9144000" cy="1132368"/>
          </a:xfrm>
          <a:prstGeom prst="rect">
            <a:avLst/>
          </a:prstGeom>
          <a:gradFill>
            <a:gsLst>
              <a:gs pos="0">
                <a:schemeClr val="bg1">
                  <a:alpha val="88000"/>
                </a:schemeClr>
              </a:gs>
              <a:gs pos="69000">
                <a:schemeClr val="bg1">
                  <a:alpha val="98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CH"/>
          </a:p>
        </p:txBody>
      </p:sp>
      <p:sp>
        <p:nvSpPr>
          <p:cNvPr id="12" name="Rectangle 11">
            <a:extLst>
              <a:ext uri="{FF2B5EF4-FFF2-40B4-BE49-F238E27FC236}">
                <a16:creationId xmlns:a16="http://schemas.microsoft.com/office/drawing/2014/main" id="{95087187-7DB8-6A4E-AB47-966BBB9F0ED1}"/>
              </a:ext>
            </a:extLst>
          </p:cNvPr>
          <p:cNvSpPr/>
          <p:nvPr userDrawn="1"/>
        </p:nvSpPr>
        <p:spPr>
          <a:xfrm>
            <a:off x="0" y="15043"/>
            <a:ext cx="9144000" cy="1035463"/>
          </a:xfrm>
          <a:prstGeom prst="rect">
            <a:avLst/>
          </a:prstGeom>
          <a:solidFill>
            <a:srgbClr val="3791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CH"/>
          </a:p>
        </p:txBody>
      </p:sp>
      <p:pic>
        <p:nvPicPr>
          <p:cNvPr id="13" name="Picture 12" descr="A picture containing drawing&#10;&#10;Description automatically generated">
            <a:extLst>
              <a:ext uri="{FF2B5EF4-FFF2-40B4-BE49-F238E27FC236}">
                <a16:creationId xmlns:a16="http://schemas.microsoft.com/office/drawing/2014/main" id="{30B41ACD-35AC-8943-A422-82E1F4E77ED4}"/>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6696191" y="15043"/>
            <a:ext cx="2258745" cy="820860"/>
          </a:xfrm>
          <a:prstGeom prst="rect">
            <a:avLst/>
          </a:prstGeom>
        </p:spPr>
      </p:pic>
      <p:pic>
        <p:nvPicPr>
          <p:cNvPr id="8" name="Picture 7" descr="Graphical user interface, application&#10;&#10;Description automatically generated">
            <a:extLst>
              <a:ext uri="{FF2B5EF4-FFF2-40B4-BE49-F238E27FC236}">
                <a16:creationId xmlns:a16="http://schemas.microsoft.com/office/drawing/2014/main" id="{734AB4DF-0882-2A45-B701-476675F3331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3240" t="13733" r="2533" b="11376"/>
          <a:stretch/>
        </p:blipFill>
        <p:spPr>
          <a:xfrm>
            <a:off x="142505" y="6248387"/>
            <a:ext cx="2101931" cy="521085"/>
          </a:xfrm>
          <a:prstGeom prst="rect">
            <a:avLst/>
          </a:prstGeom>
          <a:ln>
            <a:noFill/>
          </a:ln>
        </p:spPr>
      </p:pic>
    </p:spTree>
    <p:extLst>
      <p:ext uri="{BB962C8B-B14F-4D97-AF65-F5344CB8AC3E}">
        <p14:creationId xmlns:p14="http://schemas.microsoft.com/office/powerpoint/2010/main" val="2850626881"/>
      </p:ext>
    </p:extLst>
  </p:cSld>
  <p:clrMap bg1="lt1" tx1="dk1" bg2="lt2" tx2="dk2" accent1="accent1" accent2="accent2" accent3="accent3" accent4="accent4" accent5="accent5" accent6="accent6" hlink="hlink" folHlink="folHlink"/>
  <p:sldLayoutIdLst>
    <p:sldLayoutId id="2147483704" r:id="rId1"/>
    <p:sldLayoutId id="214748371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77C7C3C-1BA1-7145-9B81-ECAF5FFC5D56}"/>
              </a:ext>
            </a:extLst>
          </p:cNvPr>
          <p:cNvSpPr/>
          <p:nvPr userDrawn="1"/>
        </p:nvSpPr>
        <p:spPr>
          <a:xfrm>
            <a:off x="0" y="6411433"/>
            <a:ext cx="9144000" cy="446567"/>
          </a:xfrm>
          <a:prstGeom prst="rect">
            <a:avLst/>
          </a:prstGeom>
          <a:solidFill>
            <a:srgbClr val="3791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11" name="Picture 10" descr="A picture containing drawing&#10;&#10;Description automatically generated">
            <a:extLst>
              <a:ext uri="{FF2B5EF4-FFF2-40B4-BE49-F238E27FC236}">
                <a16:creationId xmlns:a16="http://schemas.microsoft.com/office/drawing/2014/main" id="{2D788298-CD0F-3B4D-B5B6-134873A483C4}"/>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a:stretch/>
        </p:blipFill>
        <p:spPr>
          <a:xfrm>
            <a:off x="7975553" y="6400442"/>
            <a:ext cx="1053723" cy="382937"/>
          </a:xfrm>
          <a:prstGeom prst="rect">
            <a:avLst/>
          </a:prstGeom>
        </p:spPr>
      </p:pic>
    </p:spTree>
    <p:extLst>
      <p:ext uri="{BB962C8B-B14F-4D97-AF65-F5344CB8AC3E}">
        <p14:creationId xmlns:p14="http://schemas.microsoft.com/office/powerpoint/2010/main" val="294392224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4E8CDAE-2C15-974B-939F-8E88430F646F}"/>
              </a:ext>
            </a:extLst>
          </p:cNvPr>
          <p:cNvGrpSpPr/>
          <p:nvPr userDrawn="1"/>
        </p:nvGrpSpPr>
        <p:grpSpPr>
          <a:xfrm>
            <a:off x="3577490" y="1190932"/>
            <a:ext cx="1989021" cy="4687992"/>
            <a:chOff x="3544909" y="1190932"/>
            <a:chExt cx="1989021" cy="4687992"/>
          </a:xfrm>
        </p:grpSpPr>
        <p:grpSp>
          <p:nvGrpSpPr>
            <p:cNvPr id="9" name="Group 8">
              <a:extLst>
                <a:ext uri="{FF2B5EF4-FFF2-40B4-BE49-F238E27FC236}">
                  <a16:creationId xmlns:a16="http://schemas.microsoft.com/office/drawing/2014/main" id="{36DAB557-3F36-964A-9ACD-E6607DA8720C}"/>
                </a:ext>
              </a:extLst>
            </p:cNvPr>
            <p:cNvGrpSpPr/>
            <p:nvPr/>
          </p:nvGrpSpPr>
          <p:grpSpPr>
            <a:xfrm rot="16200000">
              <a:off x="2187826" y="3416475"/>
              <a:ext cx="4687992" cy="236905"/>
              <a:chOff x="3748461" y="3161096"/>
              <a:chExt cx="4687992" cy="236905"/>
            </a:xfrm>
          </p:grpSpPr>
          <p:cxnSp>
            <p:nvCxnSpPr>
              <p:cNvPr id="14" name="Straight Connector 13">
                <a:extLst>
                  <a:ext uri="{FF2B5EF4-FFF2-40B4-BE49-F238E27FC236}">
                    <a16:creationId xmlns:a16="http://schemas.microsoft.com/office/drawing/2014/main" id="{4602C8BC-32A0-8042-A356-897189B7D9AF}"/>
                  </a:ext>
                </a:extLst>
              </p:cNvPr>
              <p:cNvCxnSpPr>
                <a:cxnSpLocks/>
              </p:cNvCxnSpPr>
              <p:nvPr/>
            </p:nvCxnSpPr>
            <p:spPr>
              <a:xfrm rot="5400000">
                <a:off x="6092457" y="912087"/>
                <a:ext cx="0" cy="4687992"/>
              </a:xfrm>
              <a:prstGeom prst="line">
                <a:avLst/>
              </a:prstGeom>
              <a:ln>
                <a:solidFill>
                  <a:srgbClr val="E0DCD5"/>
                </a:solidFill>
              </a:ln>
            </p:spPr>
            <p:style>
              <a:lnRef idx="1">
                <a:schemeClr val="accent1"/>
              </a:lnRef>
              <a:fillRef idx="0">
                <a:schemeClr val="accent1"/>
              </a:fillRef>
              <a:effectRef idx="0">
                <a:schemeClr val="accent1"/>
              </a:effectRef>
              <a:fontRef idx="minor">
                <a:schemeClr val="tx1"/>
              </a:fontRef>
            </p:style>
          </p:cxnSp>
          <p:sp>
            <p:nvSpPr>
              <p:cNvPr id="15" name="Down Arrow 14">
                <a:extLst>
                  <a:ext uri="{FF2B5EF4-FFF2-40B4-BE49-F238E27FC236}">
                    <a16:creationId xmlns:a16="http://schemas.microsoft.com/office/drawing/2014/main" id="{3F68EC76-93D6-F14B-B97E-FDD3AA35069C}"/>
                  </a:ext>
                </a:extLst>
              </p:cNvPr>
              <p:cNvSpPr/>
              <p:nvPr/>
            </p:nvSpPr>
            <p:spPr>
              <a:xfrm>
                <a:off x="4041659" y="3161096"/>
                <a:ext cx="188816" cy="236905"/>
              </a:xfrm>
              <a:prstGeom prst="downArrow">
                <a:avLst/>
              </a:prstGeom>
              <a:solidFill>
                <a:srgbClr val="E0DC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 name="Down Arrow 15">
                <a:extLst>
                  <a:ext uri="{FF2B5EF4-FFF2-40B4-BE49-F238E27FC236}">
                    <a16:creationId xmlns:a16="http://schemas.microsoft.com/office/drawing/2014/main" id="{749547D3-B696-DD4C-A812-AAEF8A36F54E}"/>
                  </a:ext>
                </a:extLst>
              </p:cNvPr>
              <p:cNvSpPr/>
              <p:nvPr/>
            </p:nvSpPr>
            <p:spPr>
              <a:xfrm>
                <a:off x="4686701" y="3161096"/>
                <a:ext cx="188816" cy="236905"/>
              </a:xfrm>
              <a:prstGeom prst="downArrow">
                <a:avLst/>
              </a:prstGeom>
              <a:solidFill>
                <a:srgbClr val="E0DC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Down Arrow 16">
                <a:extLst>
                  <a:ext uri="{FF2B5EF4-FFF2-40B4-BE49-F238E27FC236}">
                    <a16:creationId xmlns:a16="http://schemas.microsoft.com/office/drawing/2014/main" id="{021851FB-C4B1-FA44-ADCA-5B13C1CDE123}"/>
                  </a:ext>
                </a:extLst>
              </p:cNvPr>
              <p:cNvSpPr/>
              <p:nvPr/>
            </p:nvSpPr>
            <p:spPr>
              <a:xfrm>
                <a:off x="5331743" y="3161096"/>
                <a:ext cx="188816" cy="236905"/>
              </a:xfrm>
              <a:prstGeom prst="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Down Arrow 17">
                <a:extLst>
                  <a:ext uri="{FF2B5EF4-FFF2-40B4-BE49-F238E27FC236}">
                    <a16:creationId xmlns:a16="http://schemas.microsoft.com/office/drawing/2014/main" id="{4EB5F96C-CC84-E34C-934E-4CC798BFB783}"/>
                  </a:ext>
                </a:extLst>
              </p:cNvPr>
              <p:cNvSpPr/>
              <p:nvPr/>
            </p:nvSpPr>
            <p:spPr>
              <a:xfrm>
                <a:off x="5976785" y="3161096"/>
                <a:ext cx="188816" cy="236905"/>
              </a:xfrm>
              <a:prstGeom prst="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Down Arrow 18">
                <a:extLst>
                  <a:ext uri="{FF2B5EF4-FFF2-40B4-BE49-F238E27FC236}">
                    <a16:creationId xmlns:a16="http://schemas.microsoft.com/office/drawing/2014/main" id="{0F1FB291-DAFF-6E48-9E07-A7C43FC23D3F}"/>
                  </a:ext>
                </a:extLst>
              </p:cNvPr>
              <p:cNvSpPr/>
              <p:nvPr/>
            </p:nvSpPr>
            <p:spPr>
              <a:xfrm>
                <a:off x="6621827" y="3161096"/>
                <a:ext cx="188816" cy="236905"/>
              </a:xfrm>
              <a:prstGeom prst="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0" name="Down Arrow 19">
                <a:extLst>
                  <a:ext uri="{FF2B5EF4-FFF2-40B4-BE49-F238E27FC236}">
                    <a16:creationId xmlns:a16="http://schemas.microsoft.com/office/drawing/2014/main" id="{3B618FE2-B28E-D048-872A-7085AD433CE2}"/>
                  </a:ext>
                </a:extLst>
              </p:cNvPr>
              <p:cNvSpPr/>
              <p:nvPr/>
            </p:nvSpPr>
            <p:spPr>
              <a:xfrm>
                <a:off x="7266869" y="3161096"/>
                <a:ext cx="188816" cy="236905"/>
              </a:xfrm>
              <a:prstGeom prst="downArrow">
                <a:avLst/>
              </a:prstGeom>
              <a:solidFill>
                <a:srgbClr val="E0DC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 name="Down Arrow 20">
                <a:extLst>
                  <a:ext uri="{FF2B5EF4-FFF2-40B4-BE49-F238E27FC236}">
                    <a16:creationId xmlns:a16="http://schemas.microsoft.com/office/drawing/2014/main" id="{ABD25A1E-EF80-EB4E-9306-E58398063D4F}"/>
                  </a:ext>
                </a:extLst>
              </p:cNvPr>
              <p:cNvSpPr/>
              <p:nvPr/>
            </p:nvSpPr>
            <p:spPr>
              <a:xfrm>
                <a:off x="7911909" y="3161096"/>
                <a:ext cx="188816" cy="236905"/>
              </a:xfrm>
              <a:prstGeom prst="downArrow">
                <a:avLst/>
              </a:prstGeom>
              <a:solidFill>
                <a:srgbClr val="E0DC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sp>
          <p:nvSpPr>
            <p:cNvPr id="10" name="Oval 9">
              <a:extLst>
                <a:ext uri="{FF2B5EF4-FFF2-40B4-BE49-F238E27FC236}">
                  <a16:creationId xmlns:a16="http://schemas.microsoft.com/office/drawing/2014/main" id="{021F8FE1-0888-0D44-A941-4E2668D5AE06}"/>
                </a:ext>
              </a:extLst>
            </p:cNvPr>
            <p:cNvSpPr/>
            <p:nvPr/>
          </p:nvSpPr>
          <p:spPr>
            <a:xfrm>
              <a:off x="3598804" y="2624252"/>
              <a:ext cx="1935126" cy="177563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 name="Doughnut 11">
              <a:extLst>
                <a:ext uri="{FF2B5EF4-FFF2-40B4-BE49-F238E27FC236}">
                  <a16:creationId xmlns:a16="http://schemas.microsoft.com/office/drawing/2014/main" id="{DAA18B67-FBF3-D24E-BEA9-D9C7E67946D1}"/>
                </a:ext>
              </a:extLst>
            </p:cNvPr>
            <p:cNvSpPr/>
            <p:nvPr/>
          </p:nvSpPr>
          <p:spPr>
            <a:xfrm flipH="1">
              <a:off x="3544909" y="2547092"/>
              <a:ext cx="1952525" cy="1952525"/>
            </a:xfrm>
            <a:prstGeom prst="donut">
              <a:avLst>
                <a:gd name="adj" fmla="val 12611"/>
              </a:avLst>
            </a:prstGeom>
            <a:solidFill>
              <a:srgbClr val="B1C93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3" name="Freeform 12">
              <a:extLst>
                <a:ext uri="{FF2B5EF4-FFF2-40B4-BE49-F238E27FC236}">
                  <a16:creationId xmlns:a16="http://schemas.microsoft.com/office/drawing/2014/main" id="{AC56BD5F-60BF-564E-B1D1-43ED28D7F052}"/>
                </a:ext>
              </a:extLst>
            </p:cNvPr>
            <p:cNvSpPr/>
            <p:nvPr/>
          </p:nvSpPr>
          <p:spPr>
            <a:xfrm flipH="1">
              <a:off x="4535260" y="2547092"/>
              <a:ext cx="976263" cy="1952525"/>
            </a:xfrm>
            <a:custGeom>
              <a:avLst/>
              <a:gdLst>
                <a:gd name="connsiteX0" fmla="*/ 1073889 w 1073889"/>
                <a:gd name="connsiteY0" fmla="*/ 0 h 2147778"/>
                <a:gd name="connsiteX1" fmla="*/ 1073889 w 1073889"/>
                <a:gd name="connsiteY1" fmla="*/ 270857 h 2147778"/>
                <a:gd name="connsiteX2" fmla="*/ 1073888 w 1073889"/>
                <a:gd name="connsiteY2" fmla="*/ 270857 h 2147778"/>
                <a:gd name="connsiteX3" fmla="*/ 270856 w 1073889"/>
                <a:gd name="connsiteY3" fmla="*/ 1073889 h 2147778"/>
                <a:gd name="connsiteX4" fmla="*/ 1073888 w 1073889"/>
                <a:gd name="connsiteY4" fmla="*/ 1876921 h 2147778"/>
                <a:gd name="connsiteX5" fmla="*/ 1073889 w 1073889"/>
                <a:gd name="connsiteY5" fmla="*/ 1876921 h 2147778"/>
                <a:gd name="connsiteX6" fmla="*/ 1073889 w 1073889"/>
                <a:gd name="connsiteY6" fmla="*/ 2147778 h 2147778"/>
                <a:gd name="connsiteX7" fmla="*/ 0 w 1073889"/>
                <a:gd name="connsiteY7" fmla="*/ 1073889 h 2147778"/>
                <a:gd name="connsiteX8" fmla="*/ 1073889 w 1073889"/>
                <a:gd name="connsiteY8" fmla="*/ 0 h 2147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3889" h="2147778">
                  <a:moveTo>
                    <a:pt x="1073889" y="0"/>
                  </a:moveTo>
                  <a:lnTo>
                    <a:pt x="1073889" y="270857"/>
                  </a:lnTo>
                  <a:lnTo>
                    <a:pt x="1073888" y="270857"/>
                  </a:lnTo>
                  <a:cubicBezTo>
                    <a:pt x="630386" y="270857"/>
                    <a:pt x="270856" y="630387"/>
                    <a:pt x="270856" y="1073889"/>
                  </a:cubicBezTo>
                  <a:cubicBezTo>
                    <a:pt x="270856" y="1517391"/>
                    <a:pt x="630386" y="1876921"/>
                    <a:pt x="1073888" y="1876921"/>
                  </a:cubicBezTo>
                  <a:lnTo>
                    <a:pt x="1073889" y="1876921"/>
                  </a:lnTo>
                  <a:lnTo>
                    <a:pt x="1073889" y="2147778"/>
                  </a:lnTo>
                  <a:cubicBezTo>
                    <a:pt x="480796" y="2147778"/>
                    <a:pt x="0" y="1666982"/>
                    <a:pt x="0" y="1073889"/>
                  </a:cubicBezTo>
                  <a:cubicBezTo>
                    <a:pt x="0" y="480796"/>
                    <a:pt x="480796" y="0"/>
                    <a:pt x="1073889" y="0"/>
                  </a:cubicBezTo>
                  <a:close/>
                </a:path>
              </a:pathLst>
            </a:custGeom>
            <a:solidFill>
              <a:srgbClr val="73B9E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grpSp>
      <p:sp>
        <p:nvSpPr>
          <p:cNvPr id="22" name="TextBox 21">
            <a:extLst>
              <a:ext uri="{FF2B5EF4-FFF2-40B4-BE49-F238E27FC236}">
                <a16:creationId xmlns:a16="http://schemas.microsoft.com/office/drawing/2014/main" id="{9095E5B5-9351-AB4B-B47F-F43A5332209E}"/>
              </a:ext>
            </a:extLst>
          </p:cNvPr>
          <p:cNvSpPr txBox="1"/>
          <p:nvPr userDrawn="1"/>
        </p:nvSpPr>
        <p:spPr>
          <a:xfrm>
            <a:off x="418000" y="1815758"/>
            <a:ext cx="2841556" cy="523220"/>
          </a:xfrm>
          <a:prstGeom prst="rect">
            <a:avLst/>
          </a:prstGeom>
          <a:noFill/>
        </p:spPr>
        <p:txBody>
          <a:bodyPr wrap="square" rtlCol="0">
            <a:spAutoFit/>
          </a:bodyPr>
          <a:lstStyle/>
          <a:p>
            <a:pPr algn="ctr"/>
            <a:r>
              <a:rPr lang="en-GB" sz="2800" b="1" spc="300" dirty="0">
                <a:solidFill>
                  <a:srgbClr val="B1C936"/>
                </a:solidFill>
                <a:latin typeface="Source Sans Pro Semibold" panose="020B0503030403020204" pitchFamily="34" charset="0"/>
                <a:ea typeface="Source Sans Pro Semibold" panose="020B0503030403020204" pitchFamily="34" charset="0"/>
                <a:cs typeface="Arial" panose="020B0604020202020204" pitchFamily="34" charset="0"/>
              </a:rPr>
              <a:t>MODULES</a:t>
            </a:r>
          </a:p>
        </p:txBody>
      </p:sp>
      <p:sp>
        <p:nvSpPr>
          <p:cNvPr id="23" name="TextBox 22">
            <a:extLst>
              <a:ext uri="{FF2B5EF4-FFF2-40B4-BE49-F238E27FC236}">
                <a16:creationId xmlns:a16="http://schemas.microsoft.com/office/drawing/2014/main" id="{C1FEFBA1-76C9-9A4B-B892-B9CA7AF31596}"/>
              </a:ext>
            </a:extLst>
          </p:cNvPr>
          <p:cNvSpPr txBox="1"/>
          <p:nvPr userDrawn="1"/>
        </p:nvSpPr>
        <p:spPr>
          <a:xfrm>
            <a:off x="5833954" y="1820647"/>
            <a:ext cx="2841556" cy="523220"/>
          </a:xfrm>
          <a:prstGeom prst="rect">
            <a:avLst/>
          </a:prstGeom>
          <a:noFill/>
        </p:spPr>
        <p:txBody>
          <a:bodyPr wrap="square" rtlCol="0">
            <a:spAutoFit/>
          </a:bodyPr>
          <a:lstStyle/>
          <a:p>
            <a:pPr algn="ctr"/>
            <a:r>
              <a:rPr lang="en-GB" sz="2800" b="1" spc="300" dirty="0">
                <a:solidFill>
                  <a:srgbClr val="73B9E7"/>
                </a:solidFill>
                <a:latin typeface="Source Sans Pro Semibold" panose="020B0503030403020204" pitchFamily="34" charset="0"/>
                <a:ea typeface="Source Sans Pro Semibold" panose="020B0503030403020204" pitchFamily="34" charset="0"/>
                <a:cs typeface="Arial" panose="020B0604020202020204" pitchFamily="34" charset="0"/>
              </a:rPr>
              <a:t>OUTPUTS</a:t>
            </a:r>
          </a:p>
        </p:txBody>
      </p:sp>
      <p:sp>
        <p:nvSpPr>
          <p:cNvPr id="26" name="Rectangle 25">
            <a:extLst>
              <a:ext uri="{FF2B5EF4-FFF2-40B4-BE49-F238E27FC236}">
                <a16:creationId xmlns:a16="http://schemas.microsoft.com/office/drawing/2014/main" id="{AE902589-ADF1-C74A-84B6-D7ECE385A2D7}"/>
              </a:ext>
            </a:extLst>
          </p:cNvPr>
          <p:cNvSpPr/>
          <p:nvPr userDrawn="1"/>
        </p:nvSpPr>
        <p:spPr>
          <a:xfrm>
            <a:off x="0" y="6411433"/>
            <a:ext cx="9144000" cy="446567"/>
          </a:xfrm>
          <a:prstGeom prst="rect">
            <a:avLst/>
          </a:prstGeom>
          <a:solidFill>
            <a:srgbClr val="3791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28" name="Picture 27" descr="A picture containing drawing&#10;&#10;Description automatically generated">
            <a:extLst>
              <a:ext uri="{FF2B5EF4-FFF2-40B4-BE49-F238E27FC236}">
                <a16:creationId xmlns:a16="http://schemas.microsoft.com/office/drawing/2014/main" id="{85931751-8687-994B-A0AC-18C3DE0B7E64}"/>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a:stretch/>
        </p:blipFill>
        <p:spPr>
          <a:xfrm>
            <a:off x="7975553" y="6400442"/>
            <a:ext cx="1053723" cy="382937"/>
          </a:xfrm>
          <a:prstGeom prst="rect">
            <a:avLst/>
          </a:prstGeom>
        </p:spPr>
      </p:pic>
    </p:spTree>
    <p:extLst>
      <p:ext uri="{BB962C8B-B14F-4D97-AF65-F5344CB8AC3E}">
        <p14:creationId xmlns:p14="http://schemas.microsoft.com/office/powerpoint/2010/main" val="3395697430"/>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AE902589-ADF1-C74A-84B6-D7ECE385A2D7}"/>
              </a:ext>
            </a:extLst>
          </p:cNvPr>
          <p:cNvSpPr/>
          <p:nvPr userDrawn="1"/>
        </p:nvSpPr>
        <p:spPr>
          <a:xfrm>
            <a:off x="0" y="6411433"/>
            <a:ext cx="9144000" cy="446567"/>
          </a:xfrm>
          <a:prstGeom prst="rect">
            <a:avLst/>
          </a:prstGeom>
          <a:solidFill>
            <a:srgbClr val="3791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rgbClr val="379175"/>
              </a:solidFill>
            </a:endParaRPr>
          </a:p>
        </p:txBody>
      </p:sp>
      <p:pic>
        <p:nvPicPr>
          <p:cNvPr id="28" name="Picture 27" descr="A picture containing drawing&#10;&#10;Description automatically generated">
            <a:extLst>
              <a:ext uri="{FF2B5EF4-FFF2-40B4-BE49-F238E27FC236}">
                <a16:creationId xmlns:a16="http://schemas.microsoft.com/office/drawing/2014/main" id="{85931751-8687-994B-A0AC-18C3DE0B7E64}"/>
              </a:ext>
            </a:extLst>
          </p:cNvPr>
          <p:cNvPicPr>
            <a:picLocks noChangeAspect="1"/>
          </p:cNvPicPr>
          <p:nvPr userDrawn="1"/>
        </p:nvPicPr>
        <p:blipFill rotWithShape="1">
          <a:blip r:embed="rId11" cstate="screen">
            <a:extLst>
              <a:ext uri="{28A0092B-C50C-407E-A947-70E740481C1C}">
                <a14:useLocalDpi xmlns:a14="http://schemas.microsoft.com/office/drawing/2010/main"/>
              </a:ext>
            </a:extLst>
          </a:blip>
          <a:srcRect/>
          <a:stretch/>
        </p:blipFill>
        <p:spPr>
          <a:xfrm>
            <a:off x="7975553" y="6400442"/>
            <a:ext cx="1053723" cy="382937"/>
          </a:xfrm>
          <a:prstGeom prst="rect">
            <a:avLst/>
          </a:prstGeom>
        </p:spPr>
      </p:pic>
    </p:spTree>
    <p:extLst>
      <p:ext uri="{BB962C8B-B14F-4D97-AF65-F5344CB8AC3E}">
        <p14:creationId xmlns:p14="http://schemas.microsoft.com/office/powerpoint/2010/main" val="2347674478"/>
      </p:ext>
    </p:extLst>
  </p:cSld>
  <p:clrMap bg1="lt1" tx1="dk1" bg2="lt2" tx2="dk2" accent1="accent1" accent2="accent2" accent3="accent3" accent4="accent4" accent5="accent5" accent6="accent6" hlink="hlink" folHlink="folHlink"/>
  <p:sldLayoutIdLst>
    <p:sldLayoutId id="2147483689" r:id="rId1"/>
    <p:sldLayoutId id="2147483691" r:id="rId2"/>
    <p:sldLayoutId id="2147483692" r:id="rId3"/>
    <p:sldLayoutId id="2147483699" r:id="rId4"/>
    <p:sldLayoutId id="2147483705" r:id="rId5"/>
    <p:sldLayoutId id="2147483706" r:id="rId6"/>
    <p:sldLayoutId id="2147483709" r:id="rId7"/>
    <p:sldLayoutId id="2147483710" r:id="rId8"/>
    <p:sldLayoutId id="2147483723"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8">
            <a:extLst>
              <a:ext uri="{FF2B5EF4-FFF2-40B4-BE49-F238E27FC236}">
                <a16:creationId xmlns:a16="http://schemas.microsoft.com/office/drawing/2014/main" id="{09516762-6EBA-964F-9DED-A8357D8A7D1C}"/>
              </a:ext>
            </a:extLst>
          </p:cNvPr>
          <p:cNvPicPr>
            <a:picLocks noChangeAspect="1" noChangeArrowheads="1"/>
          </p:cNvPicPr>
          <p:nvPr userDrawn="1"/>
        </p:nvPicPr>
        <p:blipFill>
          <a:blip r:embed="rId10">
            <a:alphaModFix amt="50000"/>
          </a:blip>
          <a:srcRect/>
          <a:stretch/>
        </p:blipFill>
        <p:spPr bwMode="auto">
          <a:xfrm>
            <a:off x="1969" y="2953"/>
            <a:ext cx="9140062" cy="685504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4D74FBD-CCDC-1243-A072-91DD2D4E00DC}"/>
              </a:ext>
            </a:extLst>
          </p:cNvPr>
          <p:cNvSpPr/>
          <p:nvPr userDrawn="1"/>
        </p:nvSpPr>
        <p:spPr>
          <a:xfrm>
            <a:off x="0" y="0"/>
            <a:ext cx="9144000" cy="6858000"/>
          </a:xfrm>
          <a:prstGeom prst="rect">
            <a:avLst/>
          </a:prstGeom>
          <a:solidFill>
            <a:srgbClr val="F4F0E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6" name="Rectangle 25">
            <a:extLst>
              <a:ext uri="{FF2B5EF4-FFF2-40B4-BE49-F238E27FC236}">
                <a16:creationId xmlns:a16="http://schemas.microsoft.com/office/drawing/2014/main" id="{AE902589-ADF1-C74A-84B6-D7ECE385A2D7}"/>
              </a:ext>
            </a:extLst>
          </p:cNvPr>
          <p:cNvSpPr/>
          <p:nvPr userDrawn="1"/>
        </p:nvSpPr>
        <p:spPr>
          <a:xfrm>
            <a:off x="0" y="6411433"/>
            <a:ext cx="9144000" cy="446567"/>
          </a:xfrm>
          <a:prstGeom prst="rect">
            <a:avLst/>
          </a:prstGeom>
          <a:solidFill>
            <a:srgbClr val="C2B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28" name="Picture 27" descr="A picture containing drawing&#10;&#10;Description automatically generated">
            <a:extLst>
              <a:ext uri="{FF2B5EF4-FFF2-40B4-BE49-F238E27FC236}">
                <a16:creationId xmlns:a16="http://schemas.microsoft.com/office/drawing/2014/main" id="{85931751-8687-994B-A0AC-18C3DE0B7E64}"/>
              </a:ext>
            </a:extLst>
          </p:cNvPr>
          <p:cNvPicPr>
            <a:picLocks noChangeAspect="1"/>
          </p:cNvPicPr>
          <p:nvPr userDrawn="1"/>
        </p:nvPicPr>
        <p:blipFill rotWithShape="1">
          <a:blip r:embed="rId11" cstate="screen">
            <a:extLst>
              <a:ext uri="{28A0092B-C50C-407E-A947-70E740481C1C}">
                <a14:useLocalDpi xmlns:a14="http://schemas.microsoft.com/office/drawing/2010/main"/>
              </a:ext>
            </a:extLst>
          </a:blip>
          <a:srcRect/>
          <a:stretch/>
        </p:blipFill>
        <p:spPr>
          <a:xfrm>
            <a:off x="7975553" y="6400442"/>
            <a:ext cx="1053723" cy="382937"/>
          </a:xfrm>
          <a:prstGeom prst="rect">
            <a:avLst/>
          </a:prstGeom>
        </p:spPr>
      </p:pic>
    </p:spTree>
    <p:extLst>
      <p:ext uri="{BB962C8B-B14F-4D97-AF65-F5344CB8AC3E}">
        <p14:creationId xmlns:p14="http://schemas.microsoft.com/office/powerpoint/2010/main" val="269722835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698" r:id="rId4"/>
    <p:sldLayoutId id="2147483707" r:id="rId5"/>
    <p:sldLayoutId id="2147483708" r:id="rId6"/>
    <p:sldLayoutId id="2147483711" r:id="rId7"/>
    <p:sldLayoutId id="2147483712"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2FCA4E0-8181-A64C-9B0C-389DAEAB4C09}"/>
              </a:ext>
            </a:extLst>
          </p:cNvPr>
          <p:cNvSpPr/>
          <p:nvPr userDrawn="1"/>
        </p:nvSpPr>
        <p:spPr>
          <a:xfrm>
            <a:off x="0" y="6411433"/>
            <a:ext cx="9144000" cy="446567"/>
          </a:xfrm>
          <a:prstGeom prst="rect">
            <a:avLst/>
          </a:prstGeom>
          <a:solidFill>
            <a:srgbClr val="C2B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8" name="Picture 7" descr="A picture containing drawing&#10;&#10;Description automatically generated">
            <a:extLst>
              <a:ext uri="{FF2B5EF4-FFF2-40B4-BE49-F238E27FC236}">
                <a16:creationId xmlns:a16="http://schemas.microsoft.com/office/drawing/2014/main" id="{061177B0-6583-6845-8AA1-8C9FE4883601}"/>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7975553" y="6400442"/>
            <a:ext cx="1053723" cy="382937"/>
          </a:xfrm>
          <a:prstGeom prst="rect">
            <a:avLst/>
          </a:prstGeom>
        </p:spPr>
      </p:pic>
    </p:spTree>
    <p:extLst>
      <p:ext uri="{BB962C8B-B14F-4D97-AF65-F5344CB8AC3E}">
        <p14:creationId xmlns:p14="http://schemas.microsoft.com/office/powerpoint/2010/main" val="410724079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AE902589-ADF1-C74A-84B6-D7ECE385A2D7}"/>
              </a:ext>
            </a:extLst>
          </p:cNvPr>
          <p:cNvSpPr/>
          <p:nvPr userDrawn="1"/>
        </p:nvSpPr>
        <p:spPr>
          <a:xfrm>
            <a:off x="0" y="6411433"/>
            <a:ext cx="9144000" cy="446567"/>
          </a:xfrm>
          <a:prstGeom prst="rect">
            <a:avLst/>
          </a:prstGeom>
          <a:solidFill>
            <a:srgbClr val="3791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28" name="Picture 27" descr="A picture containing drawing&#10;&#10;Description automatically generated">
            <a:extLst>
              <a:ext uri="{FF2B5EF4-FFF2-40B4-BE49-F238E27FC236}">
                <a16:creationId xmlns:a16="http://schemas.microsoft.com/office/drawing/2014/main" id="{85931751-8687-994B-A0AC-18C3DE0B7E64}"/>
              </a:ext>
            </a:extLst>
          </p:cNvPr>
          <p:cNvPicPr>
            <a:picLocks noChangeAspect="1"/>
          </p:cNvPicPr>
          <p:nvPr userDrawn="1"/>
        </p:nvPicPr>
        <p:blipFill rotWithShape="1">
          <a:blip r:embed="rId11" cstate="screen">
            <a:extLst>
              <a:ext uri="{28A0092B-C50C-407E-A947-70E740481C1C}">
                <a14:useLocalDpi xmlns:a14="http://schemas.microsoft.com/office/drawing/2010/main"/>
              </a:ext>
            </a:extLst>
          </a:blip>
          <a:srcRect/>
          <a:stretch/>
        </p:blipFill>
        <p:spPr>
          <a:xfrm>
            <a:off x="7975553" y="6400442"/>
            <a:ext cx="1053723" cy="382937"/>
          </a:xfrm>
          <a:prstGeom prst="rect">
            <a:avLst/>
          </a:prstGeom>
        </p:spPr>
      </p:pic>
    </p:spTree>
    <p:extLst>
      <p:ext uri="{BB962C8B-B14F-4D97-AF65-F5344CB8AC3E}">
        <p14:creationId xmlns:p14="http://schemas.microsoft.com/office/powerpoint/2010/main" val="2808775265"/>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E54819-F27C-454F-AE88-96EF11BC5333}"/>
              </a:ext>
            </a:extLst>
          </p:cNvPr>
          <p:cNvSpPr txBox="1"/>
          <p:nvPr/>
        </p:nvSpPr>
        <p:spPr>
          <a:xfrm>
            <a:off x="519193" y="2122605"/>
            <a:ext cx="8105614" cy="35394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30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Arial" panose="020B0604020202020204" pitchFamily="34" charset="0"/>
              </a:rPr>
              <a:t>Welcome to the final session of the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300" normalizeH="0" baseline="0" noProof="0" dirty="0">
                <a:ln>
                  <a:noFill/>
                </a:ln>
                <a:solidFill>
                  <a:srgbClr val="379175"/>
                </a:solidFill>
                <a:effectLst/>
                <a:uLnTx/>
                <a:uFillTx/>
                <a:latin typeface="Source Sans Pro Light" panose="020B0403030403020204" pitchFamily="34" charset="0"/>
                <a:ea typeface="Source Sans Pro Light" panose="020B0403030403020204" pitchFamily="34" charset="0"/>
                <a:cs typeface="Arial" panose="020B0604020202020204" pitchFamily="34" charset="0"/>
              </a:rPr>
              <a:t>Sanitation Safety Planning</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3200" b="1" spc="300" dirty="0">
                <a:solidFill>
                  <a:srgbClr val="379175"/>
                </a:solidFill>
                <a:latin typeface="Source Sans Pro Light" panose="020B0403030403020204" pitchFamily="34" charset="0"/>
                <a:ea typeface="Source Sans Pro Light" panose="020B0403030403020204" pitchFamily="34" charset="0"/>
                <a:cs typeface="Arial" panose="020B0604020202020204" pitchFamily="34" charset="0"/>
              </a:rPr>
              <a:t>Training course in Amman</a:t>
            </a:r>
            <a:endParaRPr kumimoji="0" lang="en-GB" sz="3200" b="1" i="0" u="none" strike="noStrike" kern="1200" cap="none" spc="300" normalizeH="0" baseline="0" noProof="0" dirty="0">
              <a:ln>
                <a:noFill/>
              </a:ln>
              <a:solidFill>
                <a:srgbClr val="379175"/>
              </a:solidFill>
              <a:effectLst/>
              <a:uLnTx/>
              <a:uFillTx/>
              <a:latin typeface="Source Sans Pro Light" panose="020B0403030403020204" pitchFamily="34" charset="0"/>
              <a:ea typeface="Source Sans Pro Light" panose="020B0403030403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30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Arial" panose="020B0604020202020204" pitchFamily="34" charset="0"/>
              </a:rPr>
              <a:t>Step-by-step risk management for safely managed sanitation systems</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GB" sz="2000" spc="3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30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300" normalizeH="0" baseline="0" noProof="0" dirty="0">
                <a:ln>
                  <a:noFill/>
                </a:ln>
                <a:solidFill>
                  <a:srgbClr val="000000"/>
                </a:solidFill>
                <a:effectLst/>
                <a:uLnTx/>
                <a:uFillTx/>
                <a:latin typeface="Source Sans Pro Light" panose="020B0403030403020204" pitchFamily="34" charset="0"/>
                <a:ea typeface="Source Sans Pro Light" panose="020B0403030403020204" pitchFamily="34" charset="0"/>
                <a:cs typeface="Arial" panose="020B0604020202020204" pitchFamily="34" charset="0"/>
              </a:rPr>
              <a:t>Presentation by participants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30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Arial" panose="020B0604020202020204" pitchFamily="34" charset="0"/>
            </a:endParaRPr>
          </a:p>
        </p:txBody>
      </p:sp>
      <p:pic>
        <p:nvPicPr>
          <p:cNvPr id="3" name="Picture 2" descr="A black and white sign with white text&#10;&#10;Description automatically generated">
            <a:extLst>
              <a:ext uri="{FF2B5EF4-FFF2-40B4-BE49-F238E27FC236}">
                <a16:creationId xmlns:a16="http://schemas.microsoft.com/office/drawing/2014/main" id="{1EB3BA51-4AC0-C84D-71A2-35EF8F022AFF}"/>
              </a:ext>
            </a:extLst>
          </p:cNvPr>
          <p:cNvPicPr>
            <a:picLocks noChangeAspect="1"/>
          </p:cNvPicPr>
          <p:nvPr/>
        </p:nvPicPr>
        <p:blipFill>
          <a:blip r:embed="rId2"/>
          <a:stretch>
            <a:fillRect/>
          </a:stretch>
        </p:blipFill>
        <p:spPr>
          <a:xfrm>
            <a:off x="343650" y="0"/>
            <a:ext cx="1772230" cy="1090414"/>
          </a:xfrm>
          <a:prstGeom prst="rect">
            <a:avLst/>
          </a:prstGeom>
        </p:spPr>
      </p:pic>
    </p:spTree>
    <p:extLst>
      <p:ext uri="{BB962C8B-B14F-4D97-AF65-F5344CB8AC3E}">
        <p14:creationId xmlns:p14="http://schemas.microsoft.com/office/powerpoint/2010/main" val="2667725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97844-01AA-0E70-CC62-48B5D17D334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69733A-6D78-1EE2-4023-DB3EFD3A8DF4}"/>
              </a:ext>
            </a:extLst>
          </p:cNvPr>
          <p:cNvSpPr txBox="1">
            <a:spLocks/>
          </p:cNvSpPr>
          <p:nvPr/>
        </p:nvSpPr>
        <p:spPr>
          <a:xfrm>
            <a:off x="310398" y="355868"/>
            <a:ext cx="6324500" cy="684803"/>
          </a:xfrm>
          <a:prstGeom prst="rect">
            <a:avLst/>
          </a:prstGeom>
        </p:spPr>
        <p:txBody>
          <a:bodyPr vert="horz" wrap="square" lIns="68580" tIns="34290" rIns="68580" bIns="3429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4000" b="1" dirty="0">
                <a:solidFill>
                  <a:srgbClr val="339966"/>
                </a:solidFill>
                <a:latin typeface="Source Sans Pro" panose="020B0503030403020204" pitchFamily="34" charset="0"/>
                <a:ea typeface="Source Sans Pro" panose="020B0503030403020204" pitchFamily="34" charset="0"/>
                <a:cs typeface="Quire Sans" panose="020B0502040400020003" pitchFamily="34" charset="0"/>
              </a:rPr>
              <a:t>Title of the slide</a:t>
            </a:r>
            <a:endParaRPr lang="en-GB" sz="4000" dirty="0">
              <a:latin typeface="Source Sans Pro" panose="020B0503030403020204" pitchFamily="34" charset="0"/>
              <a:ea typeface="Source Sans Pro" panose="020B0503030403020204" pitchFamily="34" charset="0"/>
              <a:cs typeface="Quire Sans" panose="020B0502040400020003" pitchFamily="34" charset="0"/>
            </a:endParaRPr>
          </a:p>
        </p:txBody>
      </p:sp>
      <p:sp>
        <p:nvSpPr>
          <p:cNvPr id="2" name="TextBox 1">
            <a:extLst>
              <a:ext uri="{FF2B5EF4-FFF2-40B4-BE49-F238E27FC236}">
                <a16:creationId xmlns:a16="http://schemas.microsoft.com/office/drawing/2014/main" id="{48372FB6-9035-842A-2A63-9DEFB35586E3}"/>
              </a:ext>
            </a:extLst>
          </p:cNvPr>
          <p:cNvSpPr txBox="1"/>
          <p:nvPr/>
        </p:nvSpPr>
        <p:spPr>
          <a:xfrm>
            <a:off x="446094" y="1040671"/>
            <a:ext cx="7871161" cy="461665"/>
          </a:xfrm>
          <a:prstGeom prst="rect">
            <a:avLst/>
          </a:prstGeom>
          <a:noFill/>
        </p:spPr>
        <p:txBody>
          <a:bodyPr wrap="square" rtlCol="0">
            <a:spAutoFit/>
          </a:bodyPr>
          <a:lstStyle/>
          <a:p>
            <a:r>
              <a:rPr lang="en-GB" sz="2400" b="1" dirty="0">
                <a:solidFill>
                  <a:srgbClr val="000000"/>
                </a:solidFill>
                <a:latin typeface="Source Sans Pro" panose="020B0503030403020204" pitchFamily="34" charset="0"/>
                <a:ea typeface="Source Sans Pro" panose="020B0503030403020204" pitchFamily="34" charset="0"/>
              </a:rPr>
              <a:t>Sub-title</a:t>
            </a:r>
            <a:endParaRPr lang="en-GB" sz="2400" b="1" i="0" u="none" strike="noStrike" dirty="0">
              <a:solidFill>
                <a:srgbClr val="000000"/>
              </a:solidFill>
              <a:effectLst/>
              <a:latin typeface="Source Sans Pro" panose="020B0503030403020204" pitchFamily="34" charset="0"/>
              <a:ea typeface="Source Sans Pro" panose="020B0503030403020204" pitchFamily="34" charset="0"/>
            </a:endParaRPr>
          </a:p>
        </p:txBody>
      </p:sp>
      <p:sp>
        <p:nvSpPr>
          <p:cNvPr id="24" name="TextBox 23">
            <a:extLst>
              <a:ext uri="{FF2B5EF4-FFF2-40B4-BE49-F238E27FC236}">
                <a16:creationId xmlns:a16="http://schemas.microsoft.com/office/drawing/2014/main" id="{42C6BF0A-3012-1983-6BC1-85FA12BE6509}"/>
              </a:ext>
            </a:extLst>
          </p:cNvPr>
          <p:cNvSpPr txBox="1"/>
          <p:nvPr/>
        </p:nvSpPr>
        <p:spPr>
          <a:xfrm>
            <a:off x="633995" y="4287451"/>
            <a:ext cx="3510302" cy="1107996"/>
          </a:xfrm>
          <a:prstGeom prst="rect">
            <a:avLst/>
          </a:prstGeom>
          <a:noFill/>
        </p:spPr>
        <p:txBody>
          <a:bodyPr wrap="square" rtlCol="0">
            <a:spAutoFit/>
          </a:bodyPr>
          <a:lstStyle/>
          <a:p>
            <a:pPr marL="342900" indent="-342900">
              <a:buFont typeface="Arial" panose="020B0604020202020204" pitchFamily="34" charset="0"/>
              <a:buChar char="•"/>
            </a:pPr>
            <a:r>
              <a:rPr lang="en-GB" sz="2200" b="0" i="0" u="none" strike="noStrike" dirty="0">
                <a:solidFill>
                  <a:srgbClr val="000000"/>
                </a:solidFill>
                <a:effectLst/>
                <a:latin typeface="Source Sans Pro" panose="020B0503030403020204" pitchFamily="34" charset="0"/>
                <a:ea typeface="Source Sans Pro" panose="020B0503030403020204" pitchFamily="34" charset="0"/>
              </a:rPr>
              <a:t>Bullet point 1</a:t>
            </a:r>
          </a:p>
          <a:p>
            <a:pPr marL="342900" indent="-342900">
              <a:buFont typeface="Arial" panose="020B0604020202020204" pitchFamily="34" charset="0"/>
              <a:buChar char="•"/>
            </a:pPr>
            <a:r>
              <a:rPr lang="en-GB" sz="2200" dirty="0">
                <a:solidFill>
                  <a:srgbClr val="000000"/>
                </a:solidFill>
                <a:latin typeface="Source Sans Pro" panose="020B0503030403020204" pitchFamily="34" charset="0"/>
                <a:ea typeface="Source Sans Pro" panose="020B0503030403020204" pitchFamily="34" charset="0"/>
              </a:rPr>
              <a:t>Bullet point 2</a:t>
            </a:r>
            <a:endParaRPr lang="en-GB" sz="2200" b="0" i="0" u="none" strike="noStrike" dirty="0">
              <a:solidFill>
                <a:srgbClr val="000000"/>
              </a:solidFill>
              <a:effectLst/>
              <a:latin typeface="Source Sans Pro" panose="020B0503030403020204" pitchFamily="34" charset="0"/>
              <a:ea typeface="Source Sans Pro" panose="020B0503030403020204" pitchFamily="34" charset="0"/>
            </a:endParaRPr>
          </a:p>
          <a:p>
            <a:pPr marL="342900" indent="-342900">
              <a:buFont typeface="Arial" panose="020B0604020202020204" pitchFamily="34" charset="0"/>
              <a:buChar char="•"/>
            </a:pPr>
            <a:r>
              <a:rPr lang="en-GB" sz="2200" b="0" i="0" u="none" strike="noStrike" dirty="0">
                <a:solidFill>
                  <a:srgbClr val="000000"/>
                </a:solidFill>
                <a:effectLst/>
                <a:latin typeface="Source Sans Pro" panose="020B0503030403020204" pitchFamily="34" charset="0"/>
                <a:ea typeface="Source Sans Pro" panose="020B0503030403020204" pitchFamily="34" charset="0"/>
              </a:rPr>
              <a:t>Bullet point 3</a:t>
            </a:r>
            <a:endParaRPr lang="en-US" sz="2200" dirty="0">
              <a:latin typeface="Source Sans Pro" panose="020B0503030403020204" pitchFamily="34" charset="0"/>
              <a:ea typeface="Source Sans Pro" panose="020B0503030403020204" pitchFamily="34" charset="0"/>
            </a:endParaRPr>
          </a:p>
        </p:txBody>
      </p:sp>
      <p:sp>
        <p:nvSpPr>
          <p:cNvPr id="25" name="TextBox 24">
            <a:extLst>
              <a:ext uri="{FF2B5EF4-FFF2-40B4-BE49-F238E27FC236}">
                <a16:creationId xmlns:a16="http://schemas.microsoft.com/office/drawing/2014/main" id="{A7AD45F8-9FEF-33E3-76F1-F03517214D03}"/>
              </a:ext>
            </a:extLst>
          </p:cNvPr>
          <p:cNvSpPr txBox="1"/>
          <p:nvPr/>
        </p:nvSpPr>
        <p:spPr>
          <a:xfrm>
            <a:off x="446094" y="1716253"/>
            <a:ext cx="7871161" cy="430887"/>
          </a:xfrm>
          <a:prstGeom prst="rect">
            <a:avLst/>
          </a:prstGeom>
          <a:noFill/>
        </p:spPr>
        <p:txBody>
          <a:bodyPr wrap="square" rtlCol="0">
            <a:noAutofit/>
          </a:bodyPr>
          <a:lstStyle/>
          <a:p>
            <a:r>
              <a:rPr lang="en-GB" sz="2200" dirty="0">
                <a:solidFill>
                  <a:srgbClr val="000000"/>
                </a:solidFill>
                <a:latin typeface="Source Sans Pro" panose="020B0503030403020204" pitchFamily="34" charset="0"/>
                <a:ea typeface="Source Sans Pro" panose="020B0503030403020204" pitchFamily="34" charset="0"/>
              </a:rPr>
              <a:t>Text</a:t>
            </a:r>
            <a:endParaRPr lang="en-GB" sz="2200" b="0" i="0" u="none" strike="noStrike" dirty="0">
              <a:solidFill>
                <a:srgbClr val="000000"/>
              </a:solidFill>
              <a:effectLst/>
              <a:latin typeface="Source Sans Pro" panose="020B0503030403020204" pitchFamily="34" charset="0"/>
              <a:ea typeface="Source Sans Pro" panose="020B0503030403020204" pitchFamily="34" charset="0"/>
            </a:endParaRPr>
          </a:p>
        </p:txBody>
      </p:sp>
      <p:sp>
        <p:nvSpPr>
          <p:cNvPr id="26" name="TextBox 25">
            <a:extLst>
              <a:ext uri="{FF2B5EF4-FFF2-40B4-BE49-F238E27FC236}">
                <a16:creationId xmlns:a16="http://schemas.microsoft.com/office/drawing/2014/main" id="{0A002BBF-2CB4-6D08-7DC2-9E7CE52FE42E}"/>
              </a:ext>
            </a:extLst>
          </p:cNvPr>
          <p:cNvSpPr txBox="1"/>
          <p:nvPr/>
        </p:nvSpPr>
        <p:spPr>
          <a:xfrm>
            <a:off x="5269904" y="4287451"/>
            <a:ext cx="3510302" cy="1107996"/>
          </a:xfrm>
          <a:prstGeom prst="rect">
            <a:avLst/>
          </a:prstGeom>
          <a:noFill/>
        </p:spPr>
        <p:txBody>
          <a:bodyPr wrap="square" rtlCol="0">
            <a:spAutoFit/>
          </a:bodyPr>
          <a:lstStyle/>
          <a:p>
            <a:pPr marL="342900" indent="-342900">
              <a:buFont typeface="Arial" panose="020B0604020202020204" pitchFamily="34" charset="0"/>
              <a:buChar char="•"/>
            </a:pPr>
            <a:r>
              <a:rPr lang="en-GB" sz="2200" b="0" i="0" u="none" strike="noStrike" dirty="0">
                <a:solidFill>
                  <a:srgbClr val="000000"/>
                </a:solidFill>
                <a:effectLst/>
                <a:latin typeface="Source Sans Pro" panose="020B0503030403020204" pitchFamily="34" charset="0"/>
                <a:ea typeface="Source Sans Pro" panose="020B0503030403020204" pitchFamily="34" charset="0"/>
              </a:rPr>
              <a:t>Bullet point 1</a:t>
            </a:r>
          </a:p>
          <a:p>
            <a:pPr marL="342900" indent="-342900">
              <a:buFont typeface="Arial" panose="020B0604020202020204" pitchFamily="34" charset="0"/>
              <a:buChar char="•"/>
            </a:pPr>
            <a:r>
              <a:rPr lang="en-GB" sz="2200" dirty="0">
                <a:solidFill>
                  <a:srgbClr val="000000"/>
                </a:solidFill>
                <a:latin typeface="Source Sans Pro" panose="020B0503030403020204" pitchFamily="34" charset="0"/>
                <a:ea typeface="Source Sans Pro" panose="020B0503030403020204" pitchFamily="34" charset="0"/>
              </a:rPr>
              <a:t>Bullet point 2</a:t>
            </a:r>
            <a:endParaRPr lang="en-GB" sz="2200" b="0" i="0" u="none" strike="noStrike" dirty="0">
              <a:solidFill>
                <a:srgbClr val="000000"/>
              </a:solidFill>
              <a:effectLst/>
              <a:latin typeface="Source Sans Pro" panose="020B0503030403020204" pitchFamily="34" charset="0"/>
              <a:ea typeface="Source Sans Pro" panose="020B0503030403020204" pitchFamily="34" charset="0"/>
            </a:endParaRPr>
          </a:p>
          <a:p>
            <a:pPr marL="342900" indent="-342900">
              <a:buFont typeface="Arial" panose="020B0604020202020204" pitchFamily="34" charset="0"/>
              <a:buChar char="•"/>
            </a:pPr>
            <a:r>
              <a:rPr lang="en-GB" sz="2200" b="0" i="0" u="none" strike="noStrike" dirty="0">
                <a:solidFill>
                  <a:srgbClr val="000000"/>
                </a:solidFill>
                <a:effectLst/>
                <a:latin typeface="Source Sans Pro" panose="020B0503030403020204" pitchFamily="34" charset="0"/>
                <a:ea typeface="Source Sans Pro" panose="020B0503030403020204" pitchFamily="34" charset="0"/>
              </a:rPr>
              <a:t>Bullet point 3</a:t>
            </a:r>
            <a:endParaRPr lang="en-US" sz="22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434959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25219-3370-86C0-FCE5-F346835AE06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1ADEB-2D4C-C2D0-C8D8-44B3459FE80F}"/>
              </a:ext>
            </a:extLst>
          </p:cNvPr>
          <p:cNvSpPr txBox="1">
            <a:spLocks/>
          </p:cNvSpPr>
          <p:nvPr/>
        </p:nvSpPr>
        <p:spPr>
          <a:xfrm>
            <a:off x="310398" y="355868"/>
            <a:ext cx="6324500" cy="684803"/>
          </a:xfrm>
          <a:prstGeom prst="rect">
            <a:avLst/>
          </a:prstGeom>
        </p:spPr>
        <p:txBody>
          <a:bodyPr vert="horz" wrap="square" lIns="68580" tIns="34290" rIns="68580" bIns="3429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4000" b="1" dirty="0">
                <a:solidFill>
                  <a:srgbClr val="339966"/>
                </a:solidFill>
                <a:latin typeface="Source Sans Pro" panose="020B0503030403020204" pitchFamily="34" charset="0"/>
                <a:ea typeface="Source Sans Pro" panose="020B0503030403020204" pitchFamily="34" charset="0"/>
                <a:cs typeface="Quire Sans" panose="020B0502040400020003" pitchFamily="34" charset="0"/>
              </a:rPr>
              <a:t>Title of the slide</a:t>
            </a:r>
            <a:endParaRPr lang="en-GB" sz="4000" dirty="0">
              <a:latin typeface="Source Sans Pro" panose="020B0503030403020204" pitchFamily="34" charset="0"/>
              <a:ea typeface="Source Sans Pro" panose="020B0503030403020204" pitchFamily="34" charset="0"/>
              <a:cs typeface="Quire Sans" panose="020B0502040400020003" pitchFamily="34" charset="0"/>
            </a:endParaRPr>
          </a:p>
        </p:txBody>
      </p:sp>
      <p:sp>
        <p:nvSpPr>
          <p:cNvPr id="2" name="TextBox 1">
            <a:extLst>
              <a:ext uri="{FF2B5EF4-FFF2-40B4-BE49-F238E27FC236}">
                <a16:creationId xmlns:a16="http://schemas.microsoft.com/office/drawing/2014/main" id="{30978FA8-925D-FF2A-52AC-787C7C9E615B}"/>
              </a:ext>
            </a:extLst>
          </p:cNvPr>
          <p:cNvSpPr txBox="1"/>
          <p:nvPr/>
        </p:nvSpPr>
        <p:spPr>
          <a:xfrm>
            <a:off x="446094" y="1040671"/>
            <a:ext cx="7871161" cy="461665"/>
          </a:xfrm>
          <a:prstGeom prst="rect">
            <a:avLst/>
          </a:prstGeom>
          <a:noFill/>
        </p:spPr>
        <p:txBody>
          <a:bodyPr wrap="square" rtlCol="0">
            <a:spAutoFit/>
          </a:bodyPr>
          <a:lstStyle/>
          <a:p>
            <a:r>
              <a:rPr lang="en-GB" sz="2400" b="1" dirty="0">
                <a:solidFill>
                  <a:srgbClr val="000000"/>
                </a:solidFill>
                <a:latin typeface="Source Sans Pro" panose="020B0503030403020204" pitchFamily="34" charset="0"/>
                <a:ea typeface="Source Sans Pro" panose="020B0503030403020204" pitchFamily="34" charset="0"/>
              </a:rPr>
              <a:t>Sub-title</a:t>
            </a:r>
            <a:endParaRPr lang="en-GB" sz="2400" b="1" i="0" u="none" strike="noStrike" dirty="0">
              <a:solidFill>
                <a:srgbClr val="000000"/>
              </a:solidFill>
              <a:effectLst/>
              <a:latin typeface="Source Sans Pro" panose="020B0503030403020204" pitchFamily="34" charset="0"/>
              <a:ea typeface="Source Sans Pro" panose="020B0503030403020204" pitchFamily="34" charset="0"/>
            </a:endParaRPr>
          </a:p>
        </p:txBody>
      </p:sp>
      <p:sp>
        <p:nvSpPr>
          <p:cNvPr id="24" name="TextBox 23">
            <a:extLst>
              <a:ext uri="{FF2B5EF4-FFF2-40B4-BE49-F238E27FC236}">
                <a16:creationId xmlns:a16="http://schemas.microsoft.com/office/drawing/2014/main" id="{2C9FA701-DA48-ADB1-F036-F4AEA6DB165C}"/>
              </a:ext>
            </a:extLst>
          </p:cNvPr>
          <p:cNvSpPr txBox="1"/>
          <p:nvPr/>
        </p:nvSpPr>
        <p:spPr>
          <a:xfrm>
            <a:off x="633995" y="4287451"/>
            <a:ext cx="3510302" cy="1107996"/>
          </a:xfrm>
          <a:prstGeom prst="rect">
            <a:avLst/>
          </a:prstGeom>
          <a:noFill/>
        </p:spPr>
        <p:txBody>
          <a:bodyPr wrap="square" rtlCol="0">
            <a:spAutoFit/>
          </a:bodyPr>
          <a:lstStyle/>
          <a:p>
            <a:pPr marL="342900" indent="-342900">
              <a:buFont typeface="Arial" panose="020B0604020202020204" pitchFamily="34" charset="0"/>
              <a:buChar char="•"/>
            </a:pPr>
            <a:r>
              <a:rPr lang="en-GB" sz="2200" b="0" i="0" u="none" strike="noStrike" dirty="0">
                <a:solidFill>
                  <a:srgbClr val="000000"/>
                </a:solidFill>
                <a:effectLst/>
                <a:latin typeface="Source Sans Pro" panose="020B0503030403020204" pitchFamily="34" charset="0"/>
                <a:ea typeface="Source Sans Pro" panose="020B0503030403020204" pitchFamily="34" charset="0"/>
              </a:rPr>
              <a:t>Bullet point 1</a:t>
            </a:r>
          </a:p>
          <a:p>
            <a:pPr marL="342900" indent="-342900">
              <a:buFont typeface="Arial" panose="020B0604020202020204" pitchFamily="34" charset="0"/>
              <a:buChar char="•"/>
            </a:pPr>
            <a:r>
              <a:rPr lang="en-GB" sz="2200" dirty="0">
                <a:solidFill>
                  <a:srgbClr val="000000"/>
                </a:solidFill>
                <a:latin typeface="Source Sans Pro" panose="020B0503030403020204" pitchFamily="34" charset="0"/>
                <a:ea typeface="Source Sans Pro" panose="020B0503030403020204" pitchFamily="34" charset="0"/>
              </a:rPr>
              <a:t>Bullet point 2</a:t>
            </a:r>
            <a:endParaRPr lang="en-GB" sz="2200" b="0" i="0" u="none" strike="noStrike" dirty="0">
              <a:solidFill>
                <a:srgbClr val="000000"/>
              </a:solidFill>
              <a:effectLst/>
              <a:latin typeface="Source Sans Pro" panose="020B0503030403020204" pitchFamily="34" charset="0"/>
              <a:ea typeface="Source Sans Pro" panose="020B0503030403020204" pitchFamily="34" charset="0"/>
            </a:endParaRPr>
          </a:p>
          <a:p>
            <a:pPr marL="342900" indent="-342900">
              <a:buFont typeface="Arial" panose="020B0604020202020204" pitchFamily="34" charset="0"/>
              <a:buChar char="•"/>
            </a:pPr>
            <a:r>
              <a:rPr lang="en-GB" sz="2200" b="0" i="0" u="none" strike="noStrike" dirty="0">
                <a:solidFill>
                  <a:srgbClr val="000000"/>
                </a:solidFill>
                <a:effectLst/>
                <a:latin typeface="Source Sans Pro" panose="020B0503030403020204" pitchFamily="34" charset="0"/>
                <a:ea typeface="Source Sans Pro" panose="020B0503030403020204" pitchFamily="34" charset="0"/>
              </a:rPr>
              <a:t>Bullet point 3</a:t>
            </a:r>
            <a:endParaRPr lang="en-US" sz="2200" dirty="0">
              <a:latin typeface="Source Sans Pro" panose="020B0503030403020204" pitchFamily="34" charset="0"/>
              <a:ea typeface="Source Sans Pro" panose="020B0503030403020204" pitchFamily="34" charset="0"/>
            </a:endParaRPr>
          </a:p>
        </p:txBody>
      </p:sp>
      <p:sp>
        <p:nvSpPr>
          <p:cNvPr id="25" name="TextBox 24">
            <a:extLst>
              <a:ext uri="{FF2B5EF4-FFF2-40B4-BE49-F238E27FC236}">
                <a16:creationId xmlns:a16="http://schemas.microsoft.com/office/drawing/2014/main" id="{F8534FC8-B6B3-A043-AF6A-1240A2C0C85F}"/>
              </a:ext>
            </a:extLst>
          </p:cNvPr>
          <p:cNvSpPr txBox="1"/>
          <p:nvPr/>
        </p:nvSpPr>
        <p:spPr>
          <a:xfrm>
            <a:off x="446094" y="1716253"/>
            <a:ext cx="7871161" cy="430887"/>
          </a:xfrm>
          <a:prstGeom prst="rect">
            <a:avLst/>
          </a:prstGeom>
          <a:noFill/>
        </p:spPr>
        <p:txBody>
          <a:bodyPr wrap="square" rtlCol="0">
            <a:spAutoFit/>
          </a:bodyPr>
          <a:lstStyle/>
          <a:p>
            <a:r>
              <a:rPr lang="en-GB" sz="2200" dirty="0">
                <a:solidFill>
                  <a:srgbClr val="000000"/>
                </a:solidFill>
                <a:latin typeface="Source Sans Pro" panose="020B0503030403020204" pitchFamily="34" charset="0"/>
                <a:ea typeface="Source Sans Pro" panose="020B0503030403020204" pitchFamily="34" charset="0"/>
              </a:rPr>
              <a:t>Text</a:t>
            </a:r>
            <a:endParaRPr lang="en-GB" sz="2200" b="0" i="0" u="none" strike="noStrike" dirty="0">
              <a:solidFill>
                <a:srgbClr val="000000"/>
              </a:solidFill>
              <a:effectLst/>
              <a:latin typeface="Source Sans Pro" panose="020B0503030403020204" pitchFamily="34" charset="0"/>
              <a:ea typeface="Source Sans Pro" panose="020B0503030403020204" pitchFamily="34" charset="0"/>
            </a:endParaRPr>
          </a:p>
        </p:txBody>
      </p:sp>
      <p:sp>
        <p:nvSpPr>
          <p:cNvPr id="26" name="TextBox 25">
            <a:extLst>
              <a:ext uri="{FF2B5EF4-FFF2-40B4-BE49-F238E27FC236}">
                <a16:creationId xmlns:a16="http://schemas.microsoft.com/office/drawing/2014/main" id="{BF1DCA04-FAF3-AB68-1853-74E1F725A424}"/>
              </a:ext>
            </a:extLst>
          </p:cNvPr>
          <p:cNvSpPr txBox="1"/>
          <p:nvPr/>
        </p:nvSpPr>
        <p:spPr>
          <a:xfrm>
            <a:off x="5269904" y="4287451"/>
            <a:ext cx="3510302" cy="1107996"/>
          </a:xfrm>
          <a:prstGeom prst="rect">
            <a:avLst/>
          </a:prstGeom>
          <a:noFill/>
        </p:spPr>
        <p:txBody>
          <a:bodyPr wrap="square" rtlCol="0">
            <a:spAutoFit/>
          </a:bodyPr>
          <a:lstStyle/>
          <a:p>
            <a:pPr marL="342900" indent="-342900">
              <a:buFont typeface="Arial" panose="020B0604020202020204" pitchFamily="34" charset="0"/>
              <a:buChar char="•"/>
            </a:pPr>
            <a:r>
              <a:rPr lang="en-GB" sz="2200" b="0" i="0" u="none" strike="noStrike" dirty="0">
                <a:solidFill>
                  <a:srgbClr val="000000"/>
                </a:solidFill>
                <a:effectLst/>
                <a:latin typeface="Source Sans Pro" panose="020B0503030403020204" pitchFamily="34" charset="0"/>
                <a:ea typeface="Source Sans Pro" panose="020B0503030403020204" pitchFamily="34" charset="0"/>
              </a:rPr>
              <a:t>Bullet point 1</a:t>
            </a:r>
          </a:p>
          <a:p>
            <a:pPr marL="342900" indent="-342900">
              <a:buFont typeface="Arial" panose="020B0604020202020204" pitchFamily="34" charset="0"/>
              <a:buChar char="•"/>
            </a:pPr>
            <a:r>
              <a:rPr lang="en-GB" sz="2200" dirty="0">
                <a:solidFill>
                  <a:srgbClr val="000000"/>
                </a:solidFill>
                <a:latin typeface="Source Sans Pro" panose="020B0503030403020204" pitchFamily="34" charset="0"/>
                <a:ea typeface="Source Sans Pro" panose="020B0503030403020204" pitchFamily="34" charset="0"/>
              </a:rPr>
              <a:t>Bullet point 2</a:t>
            </a:r>
            <a:endParaRPr lang="en-GB" sz="2200" b="0" i="0" u="none" strike="noStrike" dirty="0">
              <a:solidFill>
                <a:srgbClr val="000000"/>
              </a:solidFill>
              <a:effectLst/>
              <a:latin typeface="Source Sans Pro" panose="020B0503030403020204" pitchFamily="34" charset="0"/>
              <a:ea typeface="Source Sans Pro" panose="020B0503030403020204" pitchFamily="34" charset="0"/>
            </a:endParaRPr>
          </a:p>
          <a:p>
            <a:pPr marL="342900" indent="-342900">
              <a:buFont typeface="Arial" panose="020B0604020202020204" pitchFamily="34" charset="0"/>
              <a:buChar char="•"/>
            </a:pPr>
            <a:r>
              <a:rPr lang="en-GB" sz="2200" b="0" i="0" u="none" strike="noStrike" dirty="0">
                <a:solidFill>
                  <a:srgbClr val="000000"/>
                </a:solidFill>
                <a:effectLst/>
                <a:latin typeface="Source Sans Pro" panose="020B0503030403020204" pitchFamily="34" charset="0"/>
                <a:ea typeface="Source Sans Pro" panose="020B0503030403020204" pitchFamily="34" charset="0"/>
              </a:rPr>
              <a:t>Bullet point 3</a:t>
            </a:r>
            <a:endParaRPr lang="en-US" sz="22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4263780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8AA8A-B5D5-E37F-251C-EDE483D113F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C0B140-8C03-59C4-733B-7E14B3BA9367}"/>
              </a:ext>
            </a:extLst>
          </p:cNvPr>
          <p:cNvSpPr txBox="1">
            <a:spLocks/>
          </p:cNvSpPr>
          <p:nvPr/>
        </p:nvSpPr>
        <p:spPr>
          <a:xfrm>
            <a:off x="310398" y="355868"/>
            <a:ext cx="6324500" cy="684803"/>
          </a:xfrm>
          <a:prstGeom prst="rect">
            <a:avLst/>
          </a:prstGeom>
        </p:spPr>
        <p:txBody>
          <a:bodyPr vert="horz" wrap="square" lIns="68580" tIns="34290" rIns="68580" bIns="3429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4000" b="1" dirty="0">
                <a:solidFill>
                  <a:srgbClr val="339966"/>
                </a:solidFill>
                <a:latin typeface="Source Sans Pro" panose="020B0503030403020204" pitchFamily="34" charset="0"/>
                <a:ea typeface="Source Sans Pro" panose="020B0503030403020204" pitchFamily="34" charset="0"/>
                <a:cs typeface="Quire Sans" panose="020B0502040400020003" pitchFamily="34" charset="0"/>
              </a:rPr>
              <a:t>Title of the slide</a:t>
            </a:r>
            <a:endParaRPr lang="en-GB" sz="4000" dirty="0">
              <a:latin typeface="Source Sans Pro" panose="020B0503030403020204" pitchFamily="34" charset="0"/>
              <a:ea typeface="Source Sans Pro" panose="020B0503030403020204" pitchFamily="34" charset="0"/>
              <a:cs typeface="Quire Sans" panose="020B0502040400020003" pitchFamily="34" charset="0"/>
            </a:endParaRPr>
          </a:p>
        </p:txBody>
      </p:sp>
      <p:sp>
        <p:nvSpPr>
          <p:cNvPr id="2" name="TextBox 1">
            <a:extLst>
              <a:ext uri="{FF2B5EF4-FFF2-40B4-BE49-F238E27FC236}">
                <a16:creationId xmlns:a16="http://schemas.microsoft.com/office/drawing/2014/main" id="{393E10D9-9BEB-5D6F-D6BF-70DCBB5A8861}"/>
              </a:ext>
            </a:extLst>
          </p:cNvPr>
          <p:cNvSpPr txBox="1"/>
          <p:nvPr/>
        </p:nvSpPr>
        <p:spPr>
          <a:xfrm>
            <a:off x="446094" y="1040671"/>
            <a:ext cx="7871161" cy="461665"/>
          </a:xfrm>
          <a:prstGeom prst="rect">
            <a:avLst/>
          </a:prstGeom>
          <a:noFill/>
        </p:spPr>
        <p:txBody>
          <a:bodyPr wrap="square" rtlCol="0">
            <a:spAutoFit/>
          </a:bodyPr>
          <a:lstStyle/>
          <a:p>
            <a:r>
              <a:rPr lang="en-GB" sz="2400" b="1" dirty="0">
                <a:solidFill>
                  <a:srgbClr val="000000"/>
                </a:solidFill>
                <a:latin typeface="Source Sans Pro" panose="020B0503030403020204" pitchFamily="34" charset="0"/>
                <a:ea typeface="Source Sans Pro" panose="020B0503030403020204" pitchFamily="34" charset="0"/>
              </a:rPr>
              <a:t>Sub-title</a:t>
            </a:r>
            <a:endParaRPr lang="en-GB" sz="2400" b="1" i="0" u="none" strike="noStrike" dirty="0">
              <a:solidFill>
                <a:srgbClr val="000000"/>
              </a:solidFill>
              <a:effectLst/>
              <a:latin typeface="Source Sans Pro" panose="020B0503030403020204" pitchFamily="34" charset="0"/>
              <a:ea typeface="Source Sans Pro" panose="020B0503030403020204" pitchFamily="34" charset="0"/>
            </a:endParaRPr>
          </a:p>
        </p:txBody>
      </p:sp>
      <p:sp>
        <p:nvSpPr>
          <p:cNvPr id="24" name="TextBox 23">
            <a:extLst>
              <a:ext uri="{FF2B5EF4-FFF2-40B4-BE49-F238E27FC236}">
                <a16:creationId xmlns:a16="http://schemas.microsoft.com/office/drawing/2014/main" id="{7402B132-82B8-937B-9357-80AAEC0F27CF}"/>
              </a:ext>
            </a:extLst>
          </p:cNvPr>
          <p:cNvSpPr txBox="1"/>
          <p:nvPr/>
        </p:nvSpPr>
        <p:spPr>
          <a:xfrm>
            <a:off x="633995" y="4287451"/>
            <a:ext cx="3510302" cy="1107996"/>
          </a:xfrm>
          <a:prstGeom prst="rect">
            <a:avLst/>
          </a:prstGeom>
          <a:noFill/>
        </p:spPr>
        <p:txBody>
          <a:bodyPr wrap="square" rtlCol="0">
            <a:spAutoFit/>
          </a:bodyPr>
          <a:lstStyle/>
          <a:p>
            <a:pPr marL="342900" indent="-342900">
              <a:buFont typeface="Arial" panose="020B0604020202020204" pitchFamily="34" charset="0"/>
              <a:buChar char="•"/>
            </a:pPr>
            <a:r>
              <a:rPr lang="en-GB" sz="2200" b="0" i="0" u="none" strike="noStrike" dirty="0">
                <a:solidFill>
                  <a:srgbClr val="000000"/>
                </a:solidFill>
                <a:effectLst/>
                <a:latin typeface="Source Sans Pro" panose="020B0503030403020204" pitchFamily="34" charset="0"/>
                <a:ea typeface="Source Sans Pro" panose="020B0503030403020204" pitchFamily="34" charset="0"/>
              </a:rPr>
              <a:t>Bullet point 1</a:t>
            </a:r>
          </a:p>
          <a:p>
            <a:pPr marL="342900" indent="-342900">
              <a:buFont typeface="Arial" panose="020B0604020202020204" pitchFamily="34" charset="0"/>
              <a:buChar char="•"/>
            </a:pPr>
            <a:r>
              <a:rPr lang="en-GB" sz="2200" dirty="0">
                <a:solidFill>
                  <a:srgbClr val="000000"/>
                </a:solidFill>
                <a:latin typeface="Source Sans Pro" panose="020B0503030403020204" pitchFamily="34" charset="0"/>
                <a:ea typeface="Source Sans Pro" panose="020B0503030403020204" pitchFamily="34" charset="0"/>
              </a:rPr>
              <a:t>Bullet point 2</a:t>
            </a:r>
            <a:endParaRPr lang="en-GB" sz="2200" b="0" i="0" u="none" strike="noStrike" dirty="0">
              <a:solidFill>
                <a:srgbClr val="000000"/>
              </a:solidFill>
              <a:effectLst/>
              <a:latin typeface="Source Sans Pro" panose="020B0503030403020204" pitchFamily="34" charset="0"/>
              <a:ea typeface="Source Sans Pro" panose="020B0503030403020204" pitchFamily="34" charset="0"/>
            </a:endParaRPr>
          </a:p>
          <a:p>
            <a:pPr marL="342900" indent="-342900">
              <a:buFont typeface="Arial" panose="020B0604020202020204" pitchFamily="34" charset="0"/>
              <a:buChar char="•"/>
            </a:pPr>
            <a:r>
              <a:rPr lang="en-GB" sz="2200" b="0" i="0" u="none" strike="noStrike" dirty="0">
                <a:solidFill>
                  <a:srgbClr val="000000"/>
                </a:solidFill>
                <a:effectLst/>
                <a:latin typeface="Source Sans Pro" panose="020B0503030403020204" pitchFamily="34" charset="0"/>
                <a:ea typeface="Source Sans Pro" panose="020B0503030403020204" pitchFamily="34" charset="0"/>
              </a:rPr>
              <a:t>Bullet point 3</a:t>
            </a:r>
            <a:endParaRPr lang="en-US" sz="2200" dirty="0">
              <a:latin typeface="Source Sans Pro" panose="020B0503030403020204" pitchFamily="34" charset="0"/>
              <a:ea typeface="Source Sans Pro" panose="020B0503030403020204" pitchFamily="34" charset="0"/>
            </a:endParaRPr>
          </a:p>
        </p:txBody>
      </p:sp>
      <p:sp>
        <p:nvSpPr>
          <p:cNvPr id="25" name="TextBox 24">
            <a:extLst>
              <a:ext uri="{FF2B5EF4-FFF2-40B4-BE49-F238E27FC236}">
                <a16:creationId xmlns:a16="http://schemas.microsoft.com/office/drawing/2014/main" id="{BA0198B1-BDA5-312C-7CCC-2149265DBB98}"/>
              </a:ext>
            </a:extLst>
          </p:cNvPr>
          <p:cNvSpPr txBox="1"/>
          <p:nvPr/>
        </p:nvSpPr>
        <p:spPr>
          <a:xfrm>
            <a:off x="446094" y="1716253"/>
            <a:ext cx="7871161" cy="430887"/>
          </a:xfrm>
          <a:prstGeom prst="rect">
            <a:avLst/>
          </a:prstGeom>
          <a:noFill/>
        </p:spPr>
        <p:txBody>
          <a:bodyPr wrap="square" rtlCol="0">
            <a:spAutoFit/>
          </a:bodyPr>
          <a:lstStyle/>
          <a:p>
            <a:r>
              <a:rPr lang="en-GB" sz="2200" dirty="0">
                <a:solidFill>
                  <a:srgbClr val="000000"/>
                </a:solidFill>
                <a:latin typeface="Source Sans Pro" panose="020B0503030403020204" pitchFamily="34" charset="0"/>
                <a:ea typeface="Source Sans Pro" panose="020B0503030403020204" pitchFamily="34" charset="0"/>
              </a:rPr>
              <a:t>Text</a:t>
            </a:r>
            <a:endParaRPr lang="en-GB" sz="2200" b="0" i="0" u="none" strike="noStrike" dirty="0">
              <a:solidFill>
                <a:srgbClr val="000000"/>
              </a:solidFill>
              <a:effectLst/>
              <a:latin typeface="Source Sans Pro" panose="020B0503030403020204" pitchFamily="34" charset="0"/>
              <a:ea typeface="Source Sans Pro" panose="020B0503030403020204" pitchFamily="34" charset="0"/>
            </a:endParaRPr>
          </a:p>
        </p:txBody>
      </p:sp>
      <p:sp>
        <p:nvSpPr>
          <p:cNvPr id="26" name="TextBox 25">
            <a:extLst>
              <a:ext uri="{FF2B5EF4-FFF2-40B4-BE49-F238E27FC236}">
                <a16:creationId xmlns:a16="http://schemas.microsoft.com/office/drawing/2014/main" id="{FA305BAF-DC59-A095-7E7B-0F6650415466}"/>
              </a:ext>
            </a:extLst>
          </p:cNvPr>
          <p:cNvSpPr txBox="1"/>
          <p:nvPr/>
        </p:nvSpPr>
        <p:spPr>
          <a:xfrm>
            <a:off x="5269904" y="4287451"/>
            <a:ext cx="3510302" cy="1107996"/>
          </a:xfrm>
          <a:prstGeom prst="rect">
            <a:avLst/>
          </a:prstGeom>
          <a:noFill/>
        </p:spPr>
        <p:txBody>
          <a:bodyPr wrap="square" rtlCol="0">
            <a:spAutoFit/>
          </a:bodyPr>
          <a:lstStyle/>
          <a:p>
            <a:pPr marL="342900" indent="-342900">
              <a:buFont typeface="Arial" panose="020B0604020202020204" pitchFamily="34" charset="0"/>
              <a:buChar char="•"/>
            </a:pPr>
            <a:r>
              <a:rPr lang="en-GB" sz="2200" b="0" i="0" u="none" strike="noStrike" dirty="0">
                <a:solidFill>
                  <a:srgbClr val="000000"/>
                </a:solidFill>
                <a:effectLst/>
                <a:latin typeface="Source Sans Pro" panose="020B0503030403020204" pitchFamily="34" charset="0"/>
                <a:ea typeface="Source Sans Pro" panose="020B0503030403020204" pitchFamily="34" charset="0"/>
              </a:rPr>
              <a:t>Bullet point 1</a:t>
            </a:r>
          </a:p>
          <a:p>
            <a:pPr marL="342900" indent="-342900">
              <a:buFont typeface="Arial" panose="020B0604020202020204" pitchFamily="34" charset="0"/>
              <a:buChar char="•"/>
            </a:pPr>
            <a:r>
              <a:rPr lang="en-GB" sz="2200" dirty="0">
                <a:solidFill>
                  <a:srgbClr val="000000"/>
                </a:solidFill>
                <a:latin typeface="Source Sans Pro" panose="020B0503030403020204" pitchFamily="34" charset="0"/>
                <a:ea typeface="Source Sans Pro" panose="020B0503030403020204" pitchFamily="34" charset="0"/>
              </a:rPr>
              <a:t>Bullet point 2</a:t>
            </a:r>
            <a:endParaRPr lang="en-GB" sz="2200" b="0" i="0" u="none" strike="noStrike" dirty="0">
              <a:solidFill>
                <a:srgbClr val="000000"/>
              </a:solidFill>
              <a:effectLst/>
              <a:latin typeface="Source Sans Pro" panose="020B0503030403020204" pitchFamily="34" charset="0"/>
              <a:ea typeface="Source Sans Pro" panose="020B0503030403020204" pitchFamily="34" charset="0"/>
            </a:endParaRPr>
          </a:p>
          <a:p>
            <a:pPr marL="342900" indent="-342900">
              <a:buFont typeface="Arial" panose="020B0604020202020204" pitchFamily="34" charset="0"/>
              <a:buChar char="•"/>
            </a:pPr>
            <a:r>
              <a:rPr lang="en-GB" sz="2200" b="0" i="0" u="none" strike="noStrike" dirty="0">
                <a:solidFill>
                  <a:srgbClr val="000000"/>
                </a:solidFill>
                <a:effectLst/>
                <a:latin typeface="Source Sans Pro" panose="020B0503030403020204" pitchFamily="34" charset="0"/>
                <a:ea typeface="Source Sans Pro" panose="020B0503030403020204" pitchFamily="34" charset="0"/>
              </a:rPr>
              <a:t>Bullet point 3</a:t>
            </a:r>
            <a:endParaRPr lang="en-US" sz="22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744656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941990-0BEF-5C4A-A282-D29081BD7E17}"/>
              </a:ext>
            </a:extLst>
          </p:cNvPr>
          <p:cNvSpPr txBox="1"/>
          <p:nvPr/>
        </p:nvSpPr>
        <p:spPr>
          <a:xfrm>
            <a:off x="1138336" y="2447070"/>
            <a:ext cx="6867330" cy="830997"/>
          </a:xfrm>
          <a:prstGeom prst="rect">
            <a:avLst/>
          </a:prstGeom>
          <a:noFill/>
        </p:spPr>
        <p:txBody>
          <a:bodyPr wrap="square" rtlCol="0">
            <a:spAutoFit/>
          </a:bodyPr>
          <a:lstStyle/>
          <a:p>
            <a:pPr algn="ctr"/>
            <a:r>
              <a:rPr lang="en-GB" sz="4800" spc="300" dirty="0">
                <a:solidFill>
                  <a:srgbClr val="379175"/>
                </a:solidFill>
                <a:latin typeface="Source Sans Pro" panose="020B0503030403020204" pitchFamily="34" charset="0"/>
                <a:ea typeface="Source Sans Pro" panose="020B0503030403020204" pitchFamily="34" charset="0"/>
                <a:cs typeface="Arial" panose="020B0604020202020204" pitchFamily="34" charset="0"/>
              </a:rPr>
              <a:t>THANK YOU</a:t>
            </a:r>
            <a:endParaRPr lang="en-GB" sz="3600" spc="300" dirty="0">
              <a:solidFill>
                <a:srgbClr val="379175"/>
              </a:solidFill>
              <a:latin typeface="Source Sans Pro" panose="020B0503030403020204" pitchFamily="34" charset="0"/>
              <a:ea typeface="Source Sans Pro" panose="020B0503030403020204" pitchFamily="34" charset="0"/>
              <a:cs typeface="Arial" panose="020B0604020202020204" pitchFamily="34" charset="0"/>
            </a:endParaRPr>
          </a:p>
        </p:txBody>
      </p:sp>
      <p:pic>
        <p:nvPicPr>
          <p:cNvPr id="3" name="Picture 2" descr="A black and white sign with white text&#10;&#10;Description automatically generated">
            <a:extLst>
              <a:ext uri="{FF2B5EF4-FFF2-40B4-BE49-F238E27FC236}">
                <a16:creationId xmlns:a16="http://schemas.microsoft.com/office/drawing/2014/main" id="{AE57C298-771E-843E-F8FC-71AF4D0D0B43}"/>
              </a:ext>
            </a:extLst>
          </p:cNvPr>
          <p:cNvPicPr>
            <a:picLocks noChangeAspect="1"/>
          </p:cNvPicPr>
          <p:nvPr/>
        </p:nvPicPr>
        <p:blipFill>
          <a:blip r:embed="rId2"/>
          <a:stretch>
            <a:fillRect/>
          </a:stretch>
        </p:blipFill>
        <p:spPr>
          <a:xfrm>
            <a:off x="343650" y="0"/>
            <a:ext cx="1772230" cy="1090414"/>
          </a:xfrm>
          <a:prstGeom prst="rect">
            <a:avLst/>
          </a:prstGeom>
        </p:spPr>
      </p:pic>
    </p:spTree>
    <p:extLst>
      <p:ext uri="{BB962C8B-B14F-4D97-AF65-F5344CB8AC3E}">
        <p14:creationId xmlns:p14="http://schemas.microsoft.com/office/powerpoint/2010/main" val="1475548734"/>
      </p:ext>
    </p:extLst>
  </p:cSld>
  <p:clrMapOvr>
    <a:masterClrMapping/>
  </p:clrMapOvr>
</p:sld>
</file>

<file path=ppt/theme/theme1.xml><?xml version="1.0" encoding="utf-8"?>
<a:theme xmlns:a="http://schemas.openxmlformats.org/drawingml/2006/main" name="Blank slide">
  <a:themeElements>
    <a:clrScheme name="SSP Palette">
      <a:dk1>
        <a:srgbClr val="553900"/>
      </a:dk1>
      <a:lt1>
        <a:srgbClr val="FFFFFF"/>
      </a:lt1>
      <a:dk2>
        <a:srgbClr val="1B2127"/>
      </a:dk2>
      <a:lt2>
        <a:srgbClr val="FAF7F4"/>
      </a:lt2>
      <a:accent1>
        <a:srgbClr val="72B8E7"/>
      </a:accent1>
      <a:accent2>
        <a:srgbClr val="AFC837"/>
      </a:accent2>
      <a:accent3>
        <a:srgbClr val="553403"/>
      </a:accent3>
      <a:accent4>
        <a:srgbClr val="C3B198"/>
      </a:accent4>
      <a:accent5>
        <a:srgbClr val="DDDAD2"/>
      </a:accent5>
      <a:accent6>
        <a:srgbClr val="B5E3F6"/>
      </a:accent6>
      <a:hlink>
        <a:srgbClr val="72B8E7"/>
      </a:hlink>
      <a:folHlink>
        <a:srgbClr val="AFC93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elcome and Thank you slides (Beige)">
  <a:themeElements>
    <a:clrScheme name="SSP Palette">
      <a:dk1>
        <a:srgbClr val="553900"/>
      </a:dk1>
      <a:lt1>
        <a:srgbClr val="FFFFFF"/>
      </a:lt1>
      <a:dk2>
        <a:srgbClr val="1B2127"/>
      </a:dk2>
      <a:lt2>
        <a:srgbClr val="FAF7F4"/>
      </a:lt2>
      <a:accent1>
        <a:srgbClr val="72B8E7"/>
      </a:accent1>
      <a:accent2>
        <a:srgbClr val="AFC837"/>
      </a:accent2>
      <a:accent3>
        <a:srgbClr val="553403"/>
      </a:accent3>
      <a:accent4>
        <a:srgbClr val="C3B198"/>
      </a:accent4>
      <a:accent5>
        <a:srgbClr val="DDDAD2"/>
      </a:accent5>
      <a:accent6>
        <a:srgbClr val="B5E3F6"/>
      </a:accent6>
      <a:hlink>
        <a:srgbClr val="72B8E7"/>
      </a:hlink>
      <a:folHlink>
        <a:srgbClr val="AFC936"/>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dule Slides">
  <a:themeElements>
    <a:clrScheme name="SSP Palette">
      <a:dk1>
        <a:srgbClr val="553900"/>
      </a:dk1>
      <a:lt1>
        <a:srgbClr val="FFFFFF"/>
      </a:lt1>
      <a:dk2>
        <a:srgbClr val="1B2127"/>
      </a:dk2>
      <a:lt2>
        <a:srgbClr val="FAF7F4"/>
      </a:lt2>
      <a:accent1>
        <a:srgbClr val="72B8E7"/>
      </a:accent1>
      <a:accent2>
        <a:srgbClr val="AFC837"/>
      </a:accent2>
      <a:accent3>
        <a:srgbClr val="553403"/>
      </a:accent3>
      <a:accent4>
        <a:srgbClr val="C3B198"/>
      </a:accent4>
      <a:accent5>
        <a:srgbClr val="DDDAD2"/>
      </a:accent5>
      <a:accent6>
        <a:srgbClr val="B5E3F6"/>
      </a:accent6>
      <a:hlink>
        <a:srgbClr val="72B8E7"/>
      </a:hlink>
      <a:folHlink>
        <a:srgbClr val="AFC93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Modules/Outputs">
  <a:themeElements>
    <a:clrScheme name="SSP Palette">
      <a:dk1>
        <a:srgbClr val="553900"/>
      </a:dk1>
      <a:lt1>
        <a:srgbClr val="FFFFFF"/>
      </a:lt1>
      <a:dk2>
        <a:srgbClr val="1B2127"/>
      </a:dk2>
      <a:lt2>
        <a:srgbClr val="FAF7F4"/>
      </a:lt2>
      <a:accent1>
        <a:srgbClr val="72B8E7"/>
      </a:accent1>
      <a:accent2>
        <a:srgbClr val="AFC837"/>
      </a:accent2>
      <a:accent3>
        <a:srgbClr val="553403"/>
      </a:accent3>
      <a:accent4>
        <a:srgbClr val="C3B198"/>
      </a:accent4>
      <a:accent5>
        <a:srgbClr val="DDDAD2"/>
      </a:accent5>
      <a:accent6>
        <a:srgbClr val="B5E3F6"/>
      </a:accent6>
      <a:hlink>
        <a:srgbClr val="72B8E7"/>
      </a:hlink>
      <a:folHlink>
        <a:srgbClr val="AFC93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ontent Slides (Blank)">
  <a:themeElements>
    <a:clrScheme name="SSP Palette">
      <a:dk1>
        <a:srgbClr val="553900"/>
      </a:dk1>
      <a:lt1>
        <a:srgbClr val="FFFFFF"/>
      </a:lt1>
      <a:dk2>
        <a:srgbClr val="1B2127"/>
      </a:dk2>
      <a:lt2>
        <a:srgbClr val="FAF7F4"/>
      </a:lt2>
      <a:accent1>
        <a:srgbClr val="72B8E7"/>
      </a:accent1>
      <a:accent2>
        <a:srgbClr val="AFC837"/>
      </a:accent2>
      <a:accent3>
        <a:srgbClr val="553403"/>
      </a:accent3>
      <a:accent4>
        <a:srgbClr val="C3B198"/>
      </a:accent4>
      <a:accent5>
        <a:srgbClr val="DDDAD2"/>
      </a:accent5>
      <a:accent6>
        <a:srgbClr val="B5E3F6"/>
      </a:accent6>
      <a:hlink>
        <a:srgbClr val="72B8E7"/>
      </a:hlink>
      <a:folHlink>
        <a:srgbClr val="AFC93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noAutofit/>
      </a:bodyPr>
      <a:lstStyle>
        <a:defPPr algn="l">
          <a:defRPr sz="2200" dirty="0" err="1" smtClean="0">
            <a:solidFill>
              <a:srgbClr val="000000"/>
            </a:solidFill>
            <a:latin typeface="Source Sans Pro" panose="020B0503030403020204" pitchFamily="34" charset="0"/>
            <a:ea typeface="Source Sans Pro" panose="020B0503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tent Beige (Blank)">
  <a:themeElements>
    <a:clrScheme name="SSP Palette">
      <a:dk1>
        <a:srgbClr val="553900"/>
      </a:dk1>
      <a:lt1>
        <a:srgbClr val="FFFFFF"/>
      </a:lt1>
      <a:dk2>
        <a:srgbClr val="1B2127"/>
      </a:dk2>
      <a:lt2>
        <a:srgbClr val="FAF7F4"/>
      </a:lt2>
      <a:accent1>
        <a:srgbClr val="72B8E7"/>
      </a:accent1>
      <a:accent2>
        <a:srgbClr val="AFC837"/>
      </a:accent2>
      <a:accent3>
        <a:srgbClr val="553403"/>
      </a:accent3>
      <a:accent4>
        <a:srgbClr val="C3B198"/>
      </a:accent4>
      <a:accent5>
        <a:srgbClr val="DDDAD2"/>
      </a:accent5>
      <a:accent6>
        <a:srgbClr val="B5E3F6"/>
      </a:accent6>
      <a:hlink>
        <a:srgbClr val="72B8E7"/>
      </a:hlink>
      <a:folHlink>
        <a:srgbClr val="AFC93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Last Content Slides (blank)">
  <a:themeElements>
    <a:clrScheme name="SSP Palette">
      <a:dk1>
        <a:srgbClr val="553900"/>
      </a:dk1>
      <a:lt1>
        <a:srgbClr val="FFFFFF"/>
      </a:lt1>
      <a:dk2>
        <a:srgbClr val="1B2127"/>
      </a:dk2>
      <a:lt2>
        <a:srgbClr val="FAF7F4"/>
      </a:lt2>
      <a:accent1>
        <a:srgbClr val="72B8E7"/>
      </a:accent1>
      <a:accent2>
        <a:srgbClr val="AFC837"/>
      </a:accent2>
      <a:accent3>
        <a:srgbClr val="553403"/>
      </a:accent3>
      <a:accent4>
        <a:srgbClr val="C3B198"/>
      </a:accent4>
      <a:accent5>
        <a:srgbClr val="DDDAD2"/>
      </a:accent5>
      <a:accent6>
        <a:srgbClr val="B5E3F6"/>
      </a:accent6>
      <a:hlink>
        <a:srgbClr val="72B8E7"/>
      </a:hlink>
      <a:folHlink>
        <a:srgbClr val="AFC93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Content Slides (Blank)">
  <a:themeElements>
    <a:clrScheme name="SSP Palette">
      <a:dk1>
        <a:srgbClr val="553900"/>
      </a:dk1>
      <a:lt1>
        <a:srgbClr val="FFFFFF"/>
      </a:lt1>
      <a:dk2>
        <a:srgbClr val="1B2127"/>
      </a:dk2>
      <a:lt2>
        <a:srgbClr val="FAF7F4"/>
      </a:lt2>
      <a:accent1>
        <a:srgbClr val="72B8E7"/>
      </a:accent1>
      <a:accent2>
        <a:srgbClr val="AFC837"/>
      </a:accent2>
      <a:accent3>
        <a:srgbClr val="553403"/>
      </a:accent3>
      <a:accent4>
        <a:srgbClr val="C3B198"/>
      </a:accent4>
      <a:accent5>
        <a:srgbClr val="DDDAD2"/>
      </a:accent5>
      <a:accent6>
        <a:srgbClr val="B5E3F6"/>
      </a:accent6>
      <a:hlink>
        <a:srgbClr val="72B8E7"/>
      </a:hlink>
      <a:folHlink>
        <a:srgbClr val="AFC93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l">
          <a:defRPr dirty="0">
            <a:solidFill>
              <a:srgbClr val="212121"/>
            </a:solidFill>
            <a:latin typeface="Source Sans Pro" panose="020B0503030403020204" pitchFamily="34" charset="0"/>
            <a:ea typeface="Source Sans Pro" panose="020B0503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4198</TotalTime>
  <Words>102</Words>
  <Application>Microsoft Macintosh PowerPoint</Application>
  <PresentationFormat>On-screen Show (4:3)</PresentationFormat>
  <Paragraphs>38</Paragraphs>
  <Slides>5</Slides>
  <Notes>3</Notes>
  <HiddenSlides>0</HiddenSlides>
  <MMClips>0</MMClips>
  <ScaleCrop>false</ScaleCrop>
  <HeadingPairs>
    <vt:vector size="6" baseType="variant">
      <vt:variant>
        <vt:lpstr>Fonts Used</vt:lpstr>
      </vt:variant>
      <vt:variant>
        <vt:i4>5</vt:i4>
      </vt:variant>
      <vt:variant>
        <vt:lpstr>Theme</vt:lpstr>
      </vt:variant>
      <vt:variant>
        <vt:i4>8</vt:i4>
      </vt:variant>
      <vt:variant>
        <vt:lpstr>Slide Titles</vt:lpstr>
      </vt:variant>
      <vt:variant>
        <vt:i4>5</vt:i4>
      </vt:variant>
    </vt:vector>
  </HeadingPairs>
  <TitlesOfParts>
    <vt:vector size="18" baseType="lpstr">
      <vt:lpstr>Arial</vt:lpstr>
      <vt:lpstr>Calibri</vt:lpstr>
      <vt:lpstr>Source Sans Pro</vt:lpstr>
      <vt:lpstr>Source Sans Pro Light</vt:lpstr>
      <vt:lpstr>Source Sans Pro Semibold</vt:lpstr>
      <vt:lpstr>Blank slide</vt:lpstr>
      <vt:lpstr>Welcome and Thank you slides (Beige)</vt:lpstr>
      <vt:lpstr>Module Slides</vt:lpstr>
      <vt:lpstr>Modules/Outputs</vt:lpstr>
      <vt:lpstr>Content Slides (Blank)</vt:lpstr>
      <vt:lpstr>Content Beige (Blank)</vt:lpstr>
      <vt:lpstr>Last Content Slides (blank)</vt:lpstr>
      <vt:lpstr>1_Content Slides (Blank)</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Manuel Imhof</dc:creator>
  <cp:lastModifiedBy>Leonellha Barreto-Dillon</cp:lastModifiedBy>
  <cp:revision>181</cp:revision>
  <cp:lastPrinted>2024-02-09T01:34:18Z</cp:lastPrinted>
  <dcterms:created xsi:type="dcterms:W3CDTF">2020-03-15T11:08:24Z</dcterms:created>
  <dcterms:modified xsi:type="dcterms:W3CDTF">2025-02-12T14:29:30Z</dcterms:modified>
</cp:coreProperties>
</file>